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9" r:id="rId3"/>
    <p:sldId id="310" r:id="rId4"/>
    <p:sldId id="263" r:id="rId5"/>
    <p:sldId id="266" r:id="rId6"/>
    <p:sldId id="272" r:id="rId7"/>
    <p:sldId id="273" r:id="rId8"/>
    <p:sldId id="317" r:id="rId9"/>
  </p:sldIdLst>
  <p:sldSz cx="9144000" cy="5143500" type="screen16x9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61AA3B-C15B-494F-9B27-E740690BCAA3}" styleName="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8" cap="flat" cmpd="sng" algn="ctr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8" cap="flat" cmpd="sng" algn="ctr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8" cap="flat" cmpd="sng" algn="ctr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8" cap="flat" cmpd="sng" algn="ctr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wholeTbl>
    <a:band1H>
      <a:tcTxStyle>
        <a:font>
          <a:latin typeface=""/>
          <a:ea typeface=""/>
          <a:cs typeface=""/>
        </a:font>
      </a:tcTxStyle>
      <a:tcStyle>
        <a:tcBdr/>
      </a:tcStyle>
    </a:band1H>
    <a:band2H>
      <a:tcTxStyle>
        <a:font>
          <a:latin typeface=""/>
          <a:ea typeface=""/>
          <a:cs typeface=""/>
        </a:font>
      </a:tcTxStyle>
      <a:tcStyle>
        <a:tcBdr/>
      </a:tcStyle>
    </a:band2H>
    <a:band1V>
      <a:tcTxStyle>
        <a:font>
          <a:latin typeface=""/>
          <a:ea typeface=""/>
          <a:cs typeface=""/>
        </a:font>
      </a:tcTxStyle>
      <a:tcStyle>
        <a:tcBdr/>
      </a:tcStyle>
    </a:band1V>
    <a:band2V>
      <a:tcTxStyle>
        <a:font>
          <a:latin typeface=""/>
          <a:ea typeface=""/>
          <a:cs typeface=""/>
        </a:font>
      </a:tcTxStyle>
      <a:tcStyle>
        <a:tcBdr/>
      </a:tcStyle>
    </a:band2V>
    <a:lastCol>
      <a:tcTxStyle>
        <a:font>
          <a:latin typeface=""/>
          <a:ea typeface=""/>
          <a:cs typeface=""/>
        </a:font>
      </a:tcTxStyle>
      <a:tcStyle>
        <a:tcBdr/>
      </a:tcStyle>
    </a:lastCol>
    <a:firstCol>
      <a:tcTxStyle>
        <a:font>
          <a:latin typeface=""/>
          <a:ea typeface=""/>
          <a:cs typeface=""/>
        </a:font>
      </a:tcTxStyle>
      <a:tcStyle>
        <a:tcBdr/>
      </a:tcStyle>
    </a:firstCol>
    <a:lastRow>
      <a:tcTxStyle>
        <a:font>
          <a:latin typeface=""/>
          <a:ea typeface=""/>
          <a:cs typeface=""/>
        </a:font>
      </a:tcTxStyle>
      <a:tcStyle>
        <a:tcBdr/>
      </a:tcStyle>
    </a:lastRow>
    <a:firstRow>
      <a:tcTxStyle>
        <a:font>
          <a:latin typeface=""/>
          <a:ea typeface=""/>
          <a:cs typeface=""/>
        </a:font>
      </a:tcTxStyle>
      <a:tcStyle>
        <a:tcBdr/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03" autoAdjust="0"/>
    <p:restoredTop sz="90421" autoAdjust="0"/>
  </p:normalViewPr>
  <p:slideViewPr>
    <p:cSldViewPr snapToGrid="0">
      <p:cViewPr varScale="1">
        <p:scale>
          <a:sx n="83" d="100"/>
          <a:sy n="83" d="100"/>
        </p:scale>
        <p:origin x="8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C80490BC-041C-4B77-A7B5-4C936BAB6A58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3BD942E-D69C-442F-A3EF-5372BB20B71E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8BE6CA8-B49A-4798-967C-20EDF9396A10}" type="datetime1">
              <a:rPr lang="en-US" sz="12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4/20/2024</a:t>
            </a:fld>
            <a:endParaRPr lang="en-US" sz="12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60CA0E7-922C-4784-915A-C551DEE2ED59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4685FD2-DF23-4B33-8341-8D90443C2B6D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30245D0-F3E0-4B59-A844-AEFFF35262A0}" type="slidenum">
              <a:t>‹#›</a:t>
            </a:fld>
            <a:endParaRPr lang="en-US" sz="12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0268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;n">
            <a:extLst>
              <a:ext uri="{FF2B5EF4-FFF2-40B4-BE49-F238E27FC236}">
                <a16:creationId xmlns:a16="http://schemas.microsoft.com/office/drawing/2014/main" id="{EFF9D650-649E-4F2B-B9F8-93B50420BDD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295" y="685800"/>
            <a:ext cx="6096076" cy="3429000"/>
          </a:xfrm>
          <a:prstGeom prst="rect">
            <a:avLst/>
          </a:prstGeom>
          <a:noFill/>
          <a:ln w="9528" cap="flat">
            <a:solidFill>
              <a:srgbClr val="000000"/>
            </a:solidFill>
            <a:prstDash val="solid"/>
            <a:round/>
          </a:ln>
        </p:spPr>
      </p:sp>
      <p:sp>
        <p:nvSpPr>
          <p:cNvPr id="3" name="Google Shape;4;n">
            <a:extLst>
              <a:ext uri="{FF2B5EF4-FFF2-40B4-BE49-F238E27FC236}">
                <a16:creationId xmlns:a16="http://schemas.microsoft.com/office/drawing/2014/main" id="{201F36C2-354C-4BDB-9AA8-B7D492955A1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1" tIns="91421" rIns="91421" bIns="91421" anchor="t" anchorCtr="0" compatLnSpc="1">
            <a:noAutofit/>
          </a:bodyPr>
          <a:lstStyle/>
          <a:p>
            <a:pPr lvl="0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59344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457200" marR="0" lvl="0" indent="-298451" algn="l" defTabSz="914400" rtl="0" fontAlgn="auto" hangingPunct="1">
      <a:lnSpc>
        <a:spcPct val="100000"/>
      </a:lnSpc>
      <a:spcBef>
        <a:spcPts val="0"/>
      </a:spcBef>
      <a:spcAft>
        <a:spcPts val="0"/>
      </a:spcAft>
      <a:buClr>
        <a:srgbClr val="000000"/>
      </a:buClr>
      <a:buSzPts val="1100"/>
      <a:buFont typeface="Arial"/>
      <a:buChar char="●"/>
      <a:tabLst/>
      <a:defRPr lang="es-PE" sz="1100" b="0" i="0" u="none" strike="noStrike" kern="0" cap="none" spc="0" baseline="0">
        <a:solidFill>
          <a:srgbClr val="000000"/>
        </a:solidFill>
        <a:uFillTx/>
        <a:latin typeface="Arial"/>
        <a:ea typeface="Arial"/>
        <a:cs typeface="Arial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880;p:notes">
            <a:extLst>
              <a:ext uri="{FF2B5EF4-FFF2-40B4-BE49-F238E27FC236}">
                <a16:creationId xmlns:a16="http://schemas.microsoft.com/office/drawing/2014/main" id="{8C005606-5F43-4F45-8066-CAF0540E07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881;p:notes">
            <a:extLst>
              <a:ext uri="{FF2B5EF4-FFF2-40B4-BE49-F238E27FC236}">
                <a16:creationId xmlns:a16="http://schemas.microsoft.com/office/drawing/2014/main" id="{A5A3770D-263C-402D-A830-0F5EAF4543F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US" dirty="0">
              <a:latin typeface="Arial" pitchFamily="34"/>
              <a:cs typeface="Arial" pitchFamily="3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899;ge1f83d2858_0_7:notes">
            <a:extLst>
              <a:ext uri="{FF2B5EF4-FFF2-40B4-BE49-F238E27FC236}">
                <a16:creationId xmlns:a16="http://schemas.microsoft.com/office/drawing/2014/main" id="{4651B796-410D-4DA1-8A1B-5A7FC9C8171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900;ge1f83d2858_0_7:notes">
            <a:extLst>
              <a:ext uri="{FF2B5EF4-FFF2-40B4-BE49-F238E27FC236}">
                <a16:creationId xmlns:a16="http://schemas.microsoft.com/office/drawing/2014/main" id="{8A952D70-F1CC-49DE-8BEF-7EE78237B6D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658;gc6a01074ef_0_18580:notes">
            <a:extLst>
              <a:ext uri="{FF2B5EF4-FFF2-40B4-BE49-F238E27FC236}">
                <a16:creationId xmlns:a16="http://schemas.microsoft.com/office/drawing/2014/main" id="{D6093F56-4206-4A97-BAD3-CC9D59FA65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1659;gc6a01074ef_0_18580:notes">
            <a:extLst>
              <a:ext uri="{FF2B5EF4-FFF2-40B4-BE49-F238E27FC236}">
                <a16:creationId xmlns:a16="http://schemas.microsoft.com/office/drawing/2014/main" id="{CFCDE50F-B13F-48FD-91AB-9657572D98D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158749" indent="0">
              <a:buNone/>
            </a:pPr>
            <a:endParaRPr lang="LID4096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01;ge1f83d2858_0_103:notes">
            <a:extLst>
              <a:ext uri="{FF2B5EF4-FFF2-40B4-BE49-F238E27FC236}">
                <a16:creationId xmlns:a16="http://schemas.microsoft.com/office/drawing/2014/main" id="{B5423EB5-05EF-4F6E-A082-1F0314FFCE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1002;ge1f83d2858_0_103:notes">
            <a:extLst>
              <a:ext uri="{FF2B5EF4-FFF2-40B4-BE49-F238E27FC236}">
                <a16:creationId xmlns:a16="http://schemas.microsoft.com/office/drawing/2014/main" id="{87099DC8-4396-4ECA-BF22-B7A7121AF71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60;ge25d5e9c17_0_765:notes">
            <a:extLst>
              <a:ext uri="{FF2B5EF4-FFF2-40B4-BE49-F238E27FC236}">
                <a16:creationId xmlns:a16="http://schemas.microsoft.com/office/drawing/2014/main" id="{6A2E0C44-B96B-49DE-B391-C4DED0B121A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1061;ge25d5e9c17_0_765:notes">
            <a:extLst>
              <a:ext uri="{FF2B5EF4-FFF2-40B4-BE49-F238E27FC236}">
                <a16:creationId xmlns:a16="http://schemas.microsoft.com/office/drawing/2014/main" id="{1572C842-EC5F-41D5-BBB7-8D508C3D8AE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158749" indent="0">
              <a:buNone/>
            </a:pPr>
            <a:endParaRPr lang="LID4096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68;ge25d5e9c17_0_23367:notes">
            <a:extLst>
              <a:ext uri="{FF2B5EF4-FFF2-40B4-BE49-F238E27FC236}">
                <a16:creationId xmlns:a16="http://schemas.microsoft.com/office/drawing/2014/main" id="{9B4967D7-37B9-463C-BF4F-0AD67101CF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1169;ge25d5e9c17_0_23367:notes">
            <a:extLst>
              <a:ext uri="{FF2B5EF4-FFF2-40B4-BE49-F238E27FC236}">
                <a16:creationId xmlns:a16="http://schemas.microsoft.com/office/drawing/2014/main" id="{ADE3E85E-52A6-4459-97C3-B923218529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211;ge25d5e9c17_0_23383:notes">
            <a:extLst>
              <a:ext uri="{FF2B5EF4-FFF2-40B4-BE49-F238E27FC236}">
                <a16:creationId xmlns:a16="http://schemas.microsoft.com/office/drawing/2014/main" id="{92B7DAB7-0DA1-4FD4-ADE2-BC076055D7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1212;ge25d5e9c17_0_23383:notes">
            <a:extLst>
              <a:ext uri="{FF2B5EF4-FFF2-40B4-BE49-F238E27FC236}">
                <a16:creationId xmlns:a16="http://schemas.microsoft.com/office/drawing/2014/main" id="{5D608A0F-5455-4112-963B-498A5AE053D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158749" indent="0">
              <a:buNone/>
            </a:pPr>
            <a:endParaRPr lang="LID4096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767;ge25d5e9c17_0_21536:notes">
            <a:extLst>
              <a:ext uri="{FF2B5EF4-FFF2-40B4-BE49-F238E27FC236}">
                <a16:creationId xmlns:a16="http://schemas.microsoft.com/office/drawing/2014/main" id="{43457912-8515-4F3A-A611-0951FA7D1C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1768;ge25d5e9c17_0_21536:notes">
            <a:extLst>
              <a:ext uri="{FF2B5EF4-FFF2-40B4-BE49-F238E27FC236}">
                <a16:creationId xmlns:a16="http://schemas.microsoft.com/office/drawing/2014/main" id="{904535C8-E785-42F1-8433-C3B94CC972D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158749" indent="0">
              <a:buNone/>
            </a:pPr>
            <a:endParaRPr lang="LID4096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;p2">
            <a:extLst>
              <a:ext uri="{FF2B5EF4-FFF2-40B4-BE49-F238E27FC236}">
                <a16:creationId xmlns:a16="http://schemas.microsoft.com/office/drawing/2014/main" id="{0D46C0E9-A0F7-4271-AC1D-2DB733CE9FE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49801" y="1876001"/>
            <a:ext cx="6644396" cy="960595"/>
          </a:xfrm>
        </p:spPr>
        <p:txBody>
          <a:bodyPr/>
          <a:lstStyle>
            <a:lvl1pPr>
              <a:defRPr sz="6000"/>
            </a:lvl1pPr>
          </a:lstStyle>
          <a:p>
            <a:pPr lvl="0"/>
            <a:endParaRPr lang="es-PE"/>
          </a:p>
        </p:txBody>
      </p:sp>
      <p:sp>
        <p:nvSpPr>
          <p:cNvPr id="3" name="Google Shape;10;p2">
            <a:extLst>
              <a:ext uri="{FF2B5EF4-FFF2-40B4-BE49-F238E27FC236}">
                <a16:creationId xmlns:a16="http://schemas.microsoft.com/office/drawing/2014/main" id="{EAD3B711-D0F5-4D5B-AF53-A45E2B6B2A7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769574" y="2775103"/>
            <a:ext cx="5601897" cy="499500"/>
          </a:xfrm>
        </p:spPr>
        <p:txBody>
          <a:bodyPr anchorCtr="1"/>
          <a:lstStyle>
            <a:lvl1pPr algn="ctr">
              <a:buNone/>
              <a:defRPr/>
            </a:lvl1pPr>
          </a:lstStyle>
          <a:p>
            <a:pPr lvl="0"/>
            <a:endParaRPr lang="es-PE"/>
          </a:p>
        </p:txBody>
      </p:sp>
      <p:sp>
        <p:nvSpPr>
          <p:cNvPr id="4" name="Google Shape;49;p2">
            <a:extLst>
              <a:ext uri="{FF2B5EF4-FFF2-40B4-BE49-F238E27FC236}">
                <a16:creationId xmlns:a16="http://schemas.microsoft.com/office/drawing/2014/main" id="{7297AD5B-27C4-4BAB-AA52-4DAFFB30D428}"/>
              </a:ext>
            </a:extLst>
          </p:cNvPr>
          <p:cNvSpPr/>
          <p:nvPr/>
        </p:nvSpPr>
        <p:spPr>
          <a:xfrm>
            <a:off x="4929987" y="3959882"/>
            <a:ext cx="65599" cy="65644"/>
          </a:xfrm>
          <a:custGeom>
            <a:avLst/>
            <a:gdLst>
              <a:gd name="f0" fmla="val w"/>
              <a:gd name="f1" fmla="val h"/>
              <a:gd name="f2" fmla="val 0"/>
              <a:gd name="f3" fmla="val 1299"/>
              <a:gd name="f4" fmla="val 1300"/>
              <a:gd name="f5" fmla="val 1"/>
              <a:gd name="f6" fmla="*/ f0 1 1299"/>
              <a:gd name="f7" fmla="*/ f1 1 1300"/>
              <a:gd name="f8" fmla="val f2"/>
              <a:gd name="f9" fmla="val f3"/>
              <a:gd name="f10" fmla="val f4"/>
              <a:gd name="f11" fmla="+- f10 0 f8"/>
              <a:gd name="f12" fmla="+- f9 0 f8"/>
              <a:gd name="f13" fmla="*/ f12 1 1299"/>
              <a:gd name="f14" fmla="*/ f11 1 1300"/>
              <a:gd name="f15" fmla="*/ f8 1 f13"/>
              <a:gd name="f16" fmla="*/ f9 1 f13"/>
              <a:gd name="f17" fmla="*/ f8 1 f14"/>
              <a:gd name="f18" fmla="*/ f10 1 f14"/>
              <a:gd name="f19" fmla="*/ f15 f6 1"/>
              <a:gd name="f20" fmla="*/ f16 f6 1"/>
              <a:gd name="f21" fmla="*/ f18 f7 1"/>
              <a:gd name="f22" fmla="*/ f17 f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9" t="f22" r="f20" b="f21"/>
            <a:pathLst>
              <a:path w="1299" h="1300">
                <a:moveTo>
                  <a:pt x="f2" y="f5"/>
                </a:moveTo>
                <a:lnTo>
                  <a:pt x="f3" y="f3"/>
                </a:lnTo>
                <a:lnTo>
                  <a:pt x="f3" y="f3"/>
                </a:lnTo>
                <a:lnTo>
                  <a:pt x="f2" y="f5"/>
                </a:lnTo>
                <a:lnTo>
                  <a:pt x="f2" y="f5"/>
                </a:lnTo>
                <a:close/>
              </a:path>
            </a:pathLst>
          </a:custGeom>
          <a:solidFill>
            <a:srgbClr val="FF000A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" name="Google Shape;61;p2">
            <a:extLst>
              <a:ext uri="{FF2B5EF4-FFF2-40B4-BE49-F238E27FC236}">
                <a16:creationId xmlns:a16="http://schemas.microsoft.com/office/drawing/2014/main" id="{1FBA66F9-0B84-4FD6-A1D3-D2AE8CCF6D0C}"/>
              </a:ext>
            </a:extLst>
          </p:cNvPr>
          <p:cNvSpPr/>
          <p:nvPr/>
        </p:nvSpPr>
        <p:spPr>
          <a:xfrm>
            <a:off x="1054074" y="3930603"/>
            <a:ext cx="326102" cy="3261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" name="Google Shape;62;p2">
            <a:extLst>
              <a:ext uri="{FF2B5EF4-FFF2-40B4-BE49-F238E27FC236}">
                <a16:creationId xmlns:a16="http://schemas.microsoft.com/office/drawing/2014/main" id="{2CC232AD-3C84-4DB9-B781-519B4B4879A4}"/>
              </a:ext>
            </a:extLst>
          </p:cNvPr>
          <p:cNvSpPr/>
          <p:nvPr/>
        </p:nvSpPr>
        <p:spPr>
          <a:xfrm>
            <a:off x="269053" y="4778398"/>
            <a:ext cx="206700" cy="20670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7" name="Google Shape;63;p2">
            <a:extLst>
              <a:ext uri="{FF2B5EF4-FFF2-40B4-BE49-F238E27FC236}">
                <a16:creationId xmlns:a16="http://schemas.microsoft.com/office/drawing/2014/main" id="{B9441770-427C-4827-844F-C49BF4678DF9}"/>
              </a:ext>
            </a:extLst>
          </p:cNvPr>
          <p:cNvSpPr/>
          <p:nvPr/>
        </p:nvSpPr>
        <p:spPr>
          <a:xfrm>
            <a:off x="269062" y="1242678"/>
            <a:ext cx="326102" cy="3261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8" name="Google Shape;64;p2">
            <a:extLst>
              <a:ext uri="{FF2B5EF4-FFF2-40B4-BE49-F238E27FC236}">
                <a16:creationId xmlns:a16="http://schemas.microsoft.com/office/drawing/2014/main" id="{D4A49C54-4697-422B-A7FA-858224BE91B5}"/>
              </a:ext>
            </a:extLst>
          </p:cNvPr>
          <p:cNvSpPr/>
          <p:nvPr/>
        </p:nvSpPr>
        <p:spPr>
          <a:xfrm>
            <a:off x="8200970" y="143624"/>
            <a:ext cx="326102" cy="3261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9" name="Google Shape;65;p2">
            <a:extLst>
              <a:ext uri="{FF2B5EF4-FFF2-40B4-BE49-F238E27FC236}">
                <a16:creationId xmlns:a16="http://schemas.microsoft.com/office/drawing/2014/main" id="{1DB75BC7-5CF0-4C3C-A585-1E9F2890F444}"/>
              </a:ext>
            </a:extLst>
          </p:cNvPr>
          <p:cNvSpPr/>
          <p:nvPr/>
        </p:nvSpPr>
        <p:spPr>
          <a:xfrm>
            <a:off x="5889851" y="805924"/>
            <a:ext cx="206700" cy="20670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0" name="Google Shape;66;p2">
            <a:extLst>
              <a:ext uri="{FF2B5EF4-FFF2-40B4-BE49-F238E27FC236}">
                <a16:creationId xmlns:a16="http://schemas.microsoft.com/office/drawing/2014/main" id="{EEEBFBBD-E5E5-48E1-9E82-C5B8585F6C75}"/>
              </a:ext>
            </a:extLst>
          </p:cNvPr>
          <p:cNvSpPr/>
          <p:nvPr/>
        </p:nvSpPr>
        <p:spPr>
          <a:xfrm>
            <a:off x="8753651" y="1568772"/>
            <a:ext cx="131399" cy="1313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1" name="Google Shape;67;p2">
            <a:extLst>
              <a:ext uri="{FF2B5EF4-FFF2-40B4-BE49-F238E27FC236}">
                <a16:creationId xmlns:a16="http://schemas.microsoft.com/office/drawing/2014/main" id="{DBF4502E-EDEE-44D3-AC8D-3CE505E2316D}"/>
              </a:ext>
            </a:extLst>
          </p:cNvPr>
          <p:cNvSpPr/>
          <p:nvPr/>
        </p:nvSpPr>
        <p:spPr>
          <a:xfrm>
            <a:off x="3509677" y="4398026"/>
            <a:ext cx="131399" cy="1313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2" name="Google Shape;68;p2">
            <a:extLst>
              <a:ext uri="{FF2B5EF4-FFF2-40B4-BE49-F238E27FC236}">
                <a16:creationId xmlns:a16="http://schemas.microsoft.com/office/drawing/2014/main" id="{072F5E76-409F-48F5-ACDF-6395E9ACF85C}"/>
              </a:ext>
            </a:extLst>
          </p:cNvPr>
          <p:cNvSpPr/>
          <p:nvPr/>
        </p:nvSpPr>
        <p:spPr>
          <a:xfrm>
            <a:off x="8546951" y="4163738"/>
            <a:ext cx="206700" cy="20670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3" name="Google Shape;69;p2">
            <a:extLst>
              <a:ext uri="{FF2B5EF4-FFF2-40B4-BE49-F238E27FC236}">
                <a16:creationId xmlns:a16="http://schemas.microsoft.com/office/drawing/2014/main" id="{7A8595F8-0CBD-410A-AFE0-C94A283B566E}"/>
              </a:ext>
            </a:extLst>
          </p:cNvPr>
          <p:cNvSpPr/>
          <p:nvPr/>
        </p:nvSpPr>
        <p:spPr>
          <a:xfrm>
            <a:off x="666597" y="472296"/>
            <a:ext cx="131399" cy="1313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4" name="Google Shape;61;p2">
            <a:extLst>
              <a:ext uri="{FF2B5EF4-FFF2-40B4-BE49-F238E27FC236}">
                <a16:creationId xmlns:a16="http://schemas.microsoft.com/office/drawing/2014/main" id="{84944EA2-0A57-4147-AA3B-E481BCC1F410}"/>
              </a:ext>
            </a:extLst>
          </p:cNvPr>
          <p:cNvSpPr/>
          <p:nvPr/>
        </p:nvSpPr>
        <p:spPr>
          <a:xfrm>
            <a:off x="672202" y="2439436"/>
            <a:ext cx="326102" cy="3261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230B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774000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60;p13">
            <a:extLst>
              <a:ext uri="{FF2B5EF4-FFF2-40B4-BE49-F238E27FC236}">
                <a16:creationId xmlns:a16="http://schemas.microsoft.com/office/drawing/2014/main" id="{5892B0BB-B664-45E0-9FF9-60C2A32BAF2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9998" y="1848999"/>
            <a:ext cx="2336401" cy="372901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3" name="Google Shape;361;p13">
            <a:extLst>
              <a:ext uri="{FF2B5EF4-FFF2-40B4-BE49-F238E27FC236}">
                <a16:creationId xmlns:a16="http://schemas.microsoft.com/office/drawing/2014/main" id="{7314BE9E-F2DD-473E-B516-477BA80D89D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250551" y="1388287"/>
            <a:ext cx="1275304" cy="593399"/>
          </a:xfrm>
        </p:spPr>
        <p:txBody>
          <a:bodyPr/>
          <a:lstStyle>
            <a:lvl1pPr>
              <a:defRPr sz="3000">
                <a:solidFill>
                  <a:srgbClr val="FF7210"/>
                </a:solidFill>
              </a:defRPr>
            </a:lvl1pPr>
          </a:lstStyle>
          <a:p>
            <a:pPr lvl="0"/>
            <a:r>
              <a:rPr lang="es-PE"/>
              <a:t>xx%</a:t>
            </a:r>
          </a:p>
        </p:txBody>
      </p:sp>
      <p:sp>
        <p:nvSpPr>
          <p:cNvPr id="4" name="Google Shape;362;p13">
            <a:extLst>
              <a:ext uri="{FF2B5EF4-FFF2-40B4-BE49-F238E27FC236}">
                <a16:creationId xmlns:a16="http://schemas.microsoft.com/office/drawing/2014/main" id="{DD0A97E8-2741-4296-B713-339C3EA1A871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719998" y="2186568"/>
            <a:ext cx="2336401" cy="484796"/>
          </a:xfrm>
        </p:spPr>
        <p:txBody>
          <a:bodyPr anchorCtr="1"/>
          <a:lstStyle>
            <a:lvl1pPr algn="ct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5" name="Google Shape;363;p13">
            <a:extLst>
              <a:ext uri="{FF2B5EF4-FFF2-40B4-BE49-F238E27FC236}">
                <a16:creationId xmlns:a16="http://schemas.microsoft.com/office/drawing/2014/main" id="{2B5A3755-31C5-4570-8D05-0BAE5F8EC4D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403799" y="1848999"/>
            <a:ext cx="2336401" cy="372901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6" name="Google Shape;364;p13">
            <a:extLst>
              <a:ext uri="{FF2B5EF4-FFF2-40B4-BE49-F238E27FC236}">
                <a16:creationId xmlns:a16="http://schemas.microsoft.com/office/drawing/2014/main" id="{3A53CD5B-7A19-41D9-8D8C-2A431DA55C5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934352" y="1388287"/>
            <a:ext cx="1275304" cy="593399"/>
          </a:xfrm>
        </p:spPr>
        <p:txBody>
          <a:bodyPr/>
          <a:lstStyle>
            <a:lvl1pPr>
              <a:defRPr sz="3000">
                <a:solidFill>
                  <a:srgbClr val="FF7210"/>
                </a:solidFill>
              </a:defRPr>
            </a:lvl1pPr>
          </a:lstStyle>
          <a:p>
            <a:pPr lvl="0"/>
            <a:r>
              <a:rPr lang="es-PE"/>
              <a:t>xx%</a:t>
            </a:r>
          </a:p>
        </p:txBody>
      </p:sp>
      <p:sp>
        <p:nvSpPr>
          <p:cNvPr id="7" name="Google Shape;365;p13">
            <a:extLst>
              <a:ext uri="{FF2B5EF4-FFF2-40B4-BE49-F238E27FC236}">
                <a16:creationId xmlns:a16="http://schemas.microsoft.com/office/drawing/2014/main" id="{6B64D50A-411D-4EC5-8664-DEAF66806389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403799" y="2186568"/>
            <a:ext cx="2336401" cy="484796"/>
          </a:xfrm>
        </p:spPr>
        <p:txBody>
          <a:bodyPr anchorCtr="1"/>
          <a:lstStyle>
            <a:lvl1pPr algn="ct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8" name="Google Shape;366;p13">
            <a:extLst>
              <a:ext uri="{FF2B5EF4-FFF2-40B4-BE49-F238E27FC236}">
                <a16:creationId xmlns:a16="http://schemas.microsoft.com/office/drawing/2014/main" id="{9FBFCFBB-13C8-4249-B3B2-F7B54492E34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965902" y="1848999"/>
            <a:ext cx="2458199" cy="372901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9" name="Google Shape;367;p13">
            <a:extLst>
              <a:ext uri="{FF2B5EF4-FFF2-40B4-BE49-F238E27FC236}">
                <a16:creationId xmlns:a16="http://schemas.microsoft.com/office/drawing/2014/main" id="{064CEF8A-0A3B-4F99-9990-A5F98952732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524198" y="1388287"/>
            <a:ext cx="1341598" cy="593399"/>
          </a:xfrm>
        </p:spPr>
        <p:txBody>
          <a:bodyPr/>
          <a:lstStyle>
            <a:lvl1pPr>
              <a:defRPr sz="3000">
                <a:solidFill>
                  <a:srgbClr val="FF7210"/>
                </a:solidFill>
              </a:defRPr>
            </a:lvl1pPr>
          </a:lstStyle>
          <a:p>
            <a:pPr lvl="0"/>
            <a:r>
              <a:rPr lang="es-PE"/>
              <a:t>xx%</a:t>
            </a:r>
          </a:p>
        </p:txBody>
      </p:sp>
      <p:sp>
        <p:nvSpPr>
          <p:cNvPr id="10" name="Google Shape;368;p13">
            <a:extLst>
              <a:ext uri="{FF2B5EF4-FFF2-40B4-BE49-F238E27FC236}">
                <a16:creationId xmlns:a16="http://schemas.microsoft.com/office/drawing/2014/main" id="{74B1A1D7-BC69-472C-9105-71F6F8A8B4BC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965902" y="2186568"/>
            <a:ext cx="2458199" cy="484796"/>
          </a:xfrm>
        </p:spPr>
        <p:txBody>
          <a:bodyPr anchorCtr="1"/>
          <a:lstStyle>
            <a:lvl1pPr algn="ct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11" name="Google Shape;369;p13">
            <a:extLst>
              <a:ext uri="{FF2B5EF4-FFF2-40B4-BE49-F238E27FC236}">
                <a16:creationId xmlns:a16="http://schemas.microsoft.com/office/drawing/2014/main" id="{2C1AB689-12F3-46AB-A7D2-B127A3594C7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19998" y="3400479"/>
            <a:ext cx="2336401" cy="372901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12" name="Google Shape;370;p13">
            <a:extLst>
              <a:ext uri="{FF2B5EF4-FFF2-40B4-BE49-F238E27FC236}">
                <a16:creationId xmlns:a16="http://schemas.microsoft.com/office/drawing/2014/main" id="{BB54D974-5439-4AEB-8795-59980AA2FE9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250551" y="2939768"/>
            <a:ext cx="1275304" cy="593399"/>
          </a:xfrm>
        </p:spPr>
        <p:txBody>
          <a:bodyPr/>
          <a:lstStyle>
            <a:lvl1pPr>
              <a:defRPr sz="3000">
                <a:solidFill>
                  <a:srgbClr val="FF7210"/>
                </a:solidFill>
              </a:defRPr>
            </a:lvl1pPr>
          </a:lstStyle>
          <a:p>
            <a:pPr lvl="0"/>
            <a:r>
              <a:rPr lang="es-PE"/>
              <a:t>xx%</a:t>
            </a:r>
          </a:p>
        </p:txBody>
      </p:sp>
      <p:sp>
        <p:nvSpPr>
          <p:cNvPr id="13" name="Google Shape;371;p13">
            <a:extLst>
              <a:ext uri="{FF2B5EF4-FFF2-40B4-BE49-F238E27FC236}">
                <a16:creationId xmlns:a16="http://schemas.microsoft.com/office/drawing/2014/main" id="{A8A64F78-6522-4415-AC14-38492706F608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719998" y="3758924"/>
            <a:ext cx="2336401" cy="484796"/>
          </a:xfrm>
        </p:spPr>
        <p:txBody>
          <a:bodyPr anchorCtr="1"/>
          <a:lstStyle>
            <a:lvl1pPr algn="ct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14" name="Google Shape;372;p13">
            <a:extLst>
              <a:ext uri="{FF2B5EF4-FFF2-40B4-BE49-F238E27FC236}">
                <a16:creationId xmlns:a16="http://schemas.microsoft.com/office/drawing/2014/main" id="{7F0E5F57-B29F-41C0-9C52-604596A921D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403799" y="3400479"/>
            <a:ext cx="2336401" cy="372901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15" name="Google Shape;373;p13">
            <a:extLst>
              <a:ext uri="{FF2B5EF4-FFF2-40B4-BE49-F238E27FC236}">
                <a16:creationId xmlns:a16="http://schemas.microsoft.com/office/drawing/2014/main" id="{763E4BE2-8927-487B-BA47-D468D5EC8A7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934352" y="2939768"/>
            <a:ext cx="1275304" cy="593399"/>
          </a:xfrm>
        </p:spPr>
        <p:txBody>
          <a:bodyPr/>
          <a:lstStyle>
            <a:lvl1pPr>
              <a:defRPr sz="3000">
                <a:solidFill>
                  <a:srgbClr val="FF7210"/>
                </a:solidFill>
              </a:defRPr>
            </a:lvl1pPr>
          </a:lstStyle>
          <a:p>
            <a:pPr lvl="0"/>
            <a:r>
              <a:rPr lang="es-PE"/>
              <a:t>xx%</a:t>
            </a:r>
          </a:p>
        </p:txBody>
      </p:sp>
      <p:sp>
        <p:nvSpPr>
          <p:cNvPr id="16" name="Google Shape;374;p13">
            <a:extLst>
              <a:ext uri="{FF2B5EF4-FFF2-40B4-BE49-F238E27FC236}">
                <a16:creationId xmlns:a16="http://schemas.microsoft.com/office/drawing/2014/main" id="{4F97409D-ACF6-45FD-86E1-2BCE70252ED3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403799" y="3758924"/>
            <a:ext cx="2336401" cy="484796"/>
          </a:xfrm>
        </p:spPr>
        <p:txBody>
          <a:bodyPr anchorCtr="1"/>
          <a:lstStyle>
            <a:lvl1pPr algn="ct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17" name="Google Shape;375;p13">
            <a:extLst>
              <a:ext uri="{FF2B5EF4-FFF2-40B4-BE49-F238E27FC236}">
                <a16:creationId xmlns:a16="http://schemas.microsoft.com/office/drawing/2014/main" id="{9A8319D3-C440-4A7B-87E5-6C002ED93A2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965902" y="3400479"/>
            <a:ext cx="2458199" cy="372901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18" name="Google Shape;376;p13">
            <a:extLst>
              <a:ext uri="{FF2B5EF4-FFF2-40B4-BE49-F238E27FC236}">
                <a16:creationId xmlns:a16="http://schemas.microsoft.com/office/drawing/2014/main" id="{DF6EC2B3-DDC5-49C2-998F-D02FF8CFA5A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524198" y="2939768"/>
            <a:ext cx="1341598" cy="593399"/>
          </a:xfrm>
        </p:spPr>
        <p:txBody>
          <a:bodyPr/>
          <a:lstStyle>
            <a:lvl1pPr>
              <a:defRPr sz="3000">
                <a:solidFill>
                  <a:srgbClr val="FF7210"/>
                </a:solidFill>
              </a:defRPr>
            </a:lvl1pPr>
          </a:lstStyle>
          <a:p>
            <a:pPr lvl="0"/>
            <a:r>
              <a:rPr lang="es-PE"/>
              <a:t>xx%</a:t>
            </a:r>
          </a:p>
        </p:txBody>
      </p:sp>
      <p:sp>
        <p:nvSpPr>
          <p:cNvPr id="19" name="Google Shape;377;p13">
            <a:extLst>
              <a:ext uri="{FF2B5EF4-FFF2-40B4-BE49-F238E27FC236}">
                <a16:creationId xmlns:a16="http://schemas.microsoft.com/office/drawing/2014/main" id="{90433AA8-C866-46C7-AA8C-97C7E41D1771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965902" y="3758924"/>
            <a:ext cx="2458199" cy="484796"/>
          </a:xfrm>
        </p:spPr>
        <p:txBody>
          <a:bodyPr anchorCtr="1"/>
          <a:lstStyle>
            <a:lvl1pPr algn="ct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20" name="Google Shape;378;p13">
            <a:extLst>
              <a:ext uri="{FF2B5EF4-FFF2-40B4-BE49-F238E27FC236}">
                <a16:creationId xmlns:a16="http://schemas.microsoft.com/office/drawing/2014/main" id="{41867907-F516-4A50-8490-2087AE6BBDD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19998" y="445029"/>
            <a:ext cx="7704002" cy="57269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s-PE"/>
          </a:p>
        </p:txBody>
      </p:sp>
      <p:sp>
        <p:nvSpPr>
          <p:cNvPr id="21" name="Google Shape;379;p13">
            <a:extLst>
              <a:ext uri="{FF2B5EF4-FFF2-40B4-BE49-F238E27FC236}">
                <a16:creationId xmlns:a16="http://schemas.microsoft.com/office/drawing/2014/main" id="{F688F58B-51DB-41AE-921C-321BAF4413D8}"/>
              </a:ext>
            </a:extLst>
          </p:cNvPr>
          <p:cNvSpPr/>
          <p:nvPr/>
        </p:nvSpPr>
        <p:spPr>
          <a:xfrm rot="5400013">
            <a:off x="7118114" y="467291"/>
            <a:ext cx="2561051" cy="1504672"/>
          </a:xfrm>
          <a:custGeom>
            <a:avLst/>
            <a:gdLst>
              <a:gd name="f0" fmla="val w"/>
              <a:gd name="f1" fmla="val h"/>
              <a:gd name="f2" fmla="val 0"/>
              <a:gd name="f3" fmla="val 118307"/>
              <a:gd name="f4" fmla="val 69508"/>
              <a:gd name="f5" fmla="val 368"/>
              <a:gd name="f6" fmla="val 1"/>
              <a:gd name="f7" fmla="val 68682"/>
              <a:gd name="f8" fmla="val 974"/>
              <a:gd name="f9" fmla="val 69257"/>
              <a:gd name="f10" fmla="val 2054"/>
              <a:gd name="f11" fmla="val 3152"/>
              <a:gd name="f12" fmla="val 5456"/>
              <a:gd name="f13" fmla="val 7843"/>
              <a:gd name="f14" fmla="val 68402"/>
              <a:gd name="f15" fmla="val 9507"/>
              <a:gd name="f16" fmla="val 66857"/>
              <a:gd name="f17" fmla="val 11744"/>
              <a:gd name="f18" fmla="val 64797"/>
              <a:gd name="f19" fmla="val 13172"/>
              <a:gd name="f20" fmla="val 62030"/>
              <a:gd name="f21" fmla="val 14570"/>
              <a:gd name="f22" fmla="val 59337"/>
              <a:gd name="f23" fmla="val 15350"/>
              <a:gd name="f24" fmla="val 57851"/>
              <a:gd name="f25" fmla="val 16998"/>
              <a:gd name="f26" fmla="val 54760"/>
              <a:gd name="f27" fmla="val 19147"/>
              <a:gd name="f28" fmla="val 51376"/>
              <a:gd name="f29" fmla="val 22590"/>
              <a:gd name="f30" fmla="val 49727"/>
              <a:gd name="f31" fmla="val 24283"/>
              <a:gd name="f32" fmla="val 48947"/>
              <a:gd name="f33" fmla="val 26181"/>
              <a:gd name="f34" fmla="val 48653"/>
              <a:gd name="f35" fmla="val 27976"/>
              <a:gd name="f36" fmla="val 48359"/>
              <a:gd name="f37" fmla="val 29110"/>
              <a:gd name="f38" fmla="val 48197"/>
              <a:gd name="f39" fmla="val 30287"/>
              <a:gd name="f40" fmla="val 48005"/>
              <a:gd name="f41" fmla="val 31391"/>
              <a:gd name="f42" fmla="val 47696"/>
              <a:gd name="f43" fmla="val 38499"/>
              <a:gd name="f44" fmla="val 45754"/>
              <a:gd name="f45" fmla="val 43017"/>
              <a:gd name="f46" fmla="val 39308"/>
              <a:gd name="f47" fmla="val 47373"/>
              <a:gd name="f48" fmla="val 32288"/>
              <a:gd name="f49" fmla="val 51626"/>
              <a:gd name="f50" fmla="val 25475"/>
              <a:gd name="f51" fmla="val 56379"/>
              <a:gd name="f52" fmla="val 18646"/>
              <a:gd name="f53" fmla="val 63693"/>
              <a:gd name="f54" fmla="val 16660"/>
              <a:gd name="f55" fmla="val 65489"/>
              <a:gd name="f56" fmla="val 16167"/>
              <a:gd name="f57" fmla="val 67348"/>
              <a:gd name="f58" fmla="val 16006"/>
              <a:gd name="f59" fmla="val 69216"/>
              <a:gd name="f60" fmla="val 70977"/>
              <a:gd name="f61" fmla="val 72746"/>
              <a:gd name="f62" fmla="val 16149"/>
              <a:gd name="f63" fmla="val 74481"/>
              <a:gd name="f64" fmla="val 16292"/>
              <a:gd name="f65" fmla="val 76201"/>
              <a:gd name="f66" fmla="val 16425"/>
              <a:gd name="f67" fmla="val 77938"/>
              <a:gd name="f68" fmla="val 16563"/>
              <a:gd name="f69" fmla="val 79654"/>
              <a:gd name="f70" fmla="val 81932"/>
              <a:gd name="f71" fmla="val 84175"/>
              <a:gd name="f72" fmla="val 16319"/>
              <a:gd name="f73" fmla="val 86298"/>
              <a:gd name="f74" fmla="val 15497"/>
              <a:gd name="f75" fmla="val 88432"/>
              <a:gd name="f76" fmla="val 14673"/>
              <a:gd name="f77" fmla="val 90345"/>
              <a:gd name="f78" fmla="val 13290"/>
              <a:gd name="f79" fmla="val 92199"/>
              <a:gd name="f80" fmla="val 11965"/>
              <a:gd name="f81" fmla="val 94083"/>
              <a:gd name="f82" fmla="val 10626"/>
              <a:gd name="f83" fmla="val 96011"/>
              <a:gd name="f84" fmla="val 9228"/>
              <a:gd name="f85" fmla="val 98189"/>
              <a:gd name="f86" fmla="val 8374"/>
              <a:gd name="f87" fmla="val 100543"/>
              <a:gd name="f88" fmla="val 7462"/>
              <a:gd name="f89" fmla="val 103089"/>
              <a:gd name="f90" fmla="val 7226"/>
              <a:gd name="f91" fmla="val 105547"/>
              <a:gd name="f92" fmla="val 6976"/>
              <a:gd name="f93" fmla="val 106989"/>
              <a:gd name="f94" fmla="val 6829"/>
              <a:gd name="f95" fmla="val 108476"/>
              <a:gd name="f96" fmla="val 6711"/>
              <a:gd name="f97" fmla="val 109918"/>
              <a:gd name="f98" fmla="val 6432"/>
              <a:gd name="f99" fmla="val 115230"/>
              <a:gd name="f100" fmla="val 5387"/>
              <a:gd name="f101" fmla="val 117718"/>
              <a:gd name="f102" fmla="val 2385"/>
              <a:gd name="f103" fmla="val 118306"/>
              <a:gd name="f104" fmla="*/ f0 1 118307"/>
              <a:gd name="f105" fmla="*/ f1 1 69508"/>
              <a:gd name="f106" fmla="val f2"/>
              <a:gd name="f107" fmla="val f3"/>
              <a:gd name="f108" fmla="val f4"/>
              <a:gd name="f109" fmla="+- f108 0 f106"/>
              <a:gd name="f110" fmla="+- f107 0 f106"/>
              <a:gd name="f111" fmla="*/ f110 1 118307"/>
              <a:gd name="f112" fmla="*/ f109 1 69508"/>
              <a:gd name="f113" fmla="*/ f106 1 f111"/>
              <a:gd name="f114" fmla="*/ f107 1 f111"/>
              <a:gd name="f115" fmla="*/ f106 1 f112"/>
              <a:gd name="f116" fmla="*/ f108 1 f112"/>
              <a:gd name="f117" fmla="*/ f113 f104 1"/>
              <a:gd name="f118" fmla="*/ f114 f104 1"/>
              <a:gd name="f119" fmla="*/ f116 f105 1"/>
              <a:gd name="f120" fmla="*/ f115 f10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7" t="f120" r="f118" b="f119"/>
            <a:pathLst>
              <a:path w="118307" h="69508">
                <a:moveTo>
                  <a:pt x="f5" y="f6"/>
                </a:moveTo>
                <a:lnTo>
                  <a:pt x="f2" y="f7"/>
                </a:lnTo>
                <a:cubicBezTo>
                  <a:pt x="f8" y="f9"/>
                  <a:pt x="f10" y="f4"/>
                  <a:pt x="f11" y="f4"/>
                </a:cubicBezTo>
                <a:cubicBezTo>
                  <a:pt x="f12" y="f4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lnTo>
                  <a:pt x="f23" y="f24"/>
                </a:ln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6"/>
                  <a:pt x="f57" y="f58"/>
                  <a:pt x="f59" y="f58"/>
                </a:cubicBezTo>
                <a:cubicBezTo>
                  <a:pt x="f60" y="f58"/>
                  <a:pt x="f61" y="f62"/>
                  <a:pt x="f63" y="f64"/>
                </a:cubicBezTo>
                <a:cubicBezTo>
                  <a:pt x="f65" y="f66"/>
                  <a:pt x="f67" y="f68"/>
                  <a:pt x="f69" y="f68"/>
                </a:cubicBezTo>
                <a:cubicBezTo>
                  <a:pt x="f70" y="f68"/>
                  <a:pt x="f71" y="f72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103" y="f6"/>
                </a:cubicBezTo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2" name="Google Shape;380;p13">
            <a:extLst>
              <a:ext uri="{FF2B5EF4-FFF2-40B4-BE49-F238E27FC236}">
                <a16:creationId xmlns:a16="http://schemas.microsoft.com/office/drawing/2014/main" id="{10266E3D-CCAD-4DA6-B096-65949ABF5E60}"/>
              </a:ext>
            </a:extLst>
          </p:cNvPr>
          <p:cNvSpPr/>
          <p:nvPr/>
        </p:nvSpPr>
        <p:spPr>
          <a:xfrm rot="5400013">
            <a:off x="7701310" y="369377"/>
            <a:ext cx="1879933" cy="1019382"/>
          </a:xfrm>
          <a:custGeom>
            <a:avLst/>
            <a:gdLst>
              <a:gd name="f0" fmla="val w"/>
              <a:gd name="f1" fmla="val h"/>
              <a:gd name="f2" fmla="val 0"/>
              <a:gd name="f3" fmla="val 86843"/>
              <a:gd name="f4" fmla="val 47090"/>
              <a:gd name="f5" fmla="val 1"/>
              <a:gd name="f6" fmla="val 46313"/>
              <a:gd name="f7" fmla="val 838"/>
              <a:gd name="f8" fmla="val 46852"/>
              <a:gd name="f9" fmla="val 1779"/>
              <a:gd name="f10" fmla="val 47089"/>
              <a:gd name="f11" fmla="val 2743"/>
              <a:gd name="f12" fmla="val 4779"/>
              <a:gd name="f13" fmla="val 6920"/>
              <a:gd name="f14" fmla="val 46035"/>
              <a:gd name="f15" fmla="val 8418"/>
              <a:gd name="f16" fmla="val 44547"/>
              <a:gd name="f17" fmla="val 10626"/>
              <a:gd name="f18" fmla="val 42369"/>
              <a:gd name="f19" fmla="val 11921"/>
              <a:gd name="f20" fmla="val 39455"/>
              <a:gd name="f21" fmla="val 13746"/>
              <a:gd name="f22" fmla="val 36939"/>
              <a:gd name="f23" fmla="val 15026"/>
              <a:gd name="f24" fmla="val 35143"/>
              <a:gd name="f25" fmla="val 17175"/>
              <a:gd name="f26" fmla="val 32848"/>
              <a:gd name="f27" fmla="val 19441"/>
              <a:gd name="f28" fmla="val 32421"/>
              <a:gd name="f29" fmla="val 20047"/>
              <a:gd name="f30" fmla="val 32308"/>
              <a:gd name="f31" fmla="val 20640"/>
              <a:gd name="f32" fmla="val 32267"/>
              <a:gd name="f33" fmla="val 21223"/>
              <a:gd name="f34" fmla="val 22726"/>
              <a:gd name="f35" fmla="val 24155"/>
              <a:gd name="f36" fmla="val 32539"/>
              <a:gd name="f37" fmla="val 25532"/>
              <a:gd name="f38" fmla="val 27167"/>
              <a:gd name="f39" fmla="val 28730"/>
              <a:gd name="f40" fmla="val 32156"/>
              <a:gd name="f41" fmla="val 30257"/>
              <a:gd name="f42" fmla="val 30478"/>
              <a:gd name="f43" fmla="val 31744"/>
              <a:gd name="f44" fmla="val 28815"/>
              <a:gd name="f45" fmla="val 32612"/>
              <a:gd name="f46" fmla="val 26696"/>
              <a:gd name="f47" fmla="val 33686"/>
              <a:gd name="f48" fmla="val 24754"/>
              <a:gd name="f49" fmla="val 34996"/>
              <a:gd name="f50" fmla="val 22340"/>
              <a:gd name="f51" fmla="val 36556"/>
              <a:gd name="f52" fmla="val 20530"/>
              <a:gd name="f53" fmla="val 39529"/>
              <a:gd name="f54" fmla="val 20486"/>
              <a:gd name="f55" fmla="val 39550"/>
              <a:gd name="f56" fmla="val 39572"/>
              <a:gd name="f57" fmla="val 39593"/>
              <a:gd name="f58" fmla="val 41705"/>
              <a:gd name="f59" fmla="val 43774"/>
              <a:gd name="f60" fmla="val 21193"/>
              <a:gd name="f61" fmla="val 45872"/>
              <a:gd name="f62" fmla="val 21295"/>
              <a:gd name="f63" fmla="val 46069"/>
              <a:gd name="f64" fmla="val 21305"/>
              <a:gd name="f65" fmla="val 46262"/>
              <a:gd name="f66" fmla="val 21310"/>
              <a:gd name="f67" fmla="val 46451"/>
              <a:gd name="f68" fmla="val 52036"/>
              <a:gd name="f69" fmla="val 54420"/>
              <a:gd name="f70" fmla="val 17005"/>
              <a:gd name="f71" fmla="val 58690"/>
              <a:gd name="f72" fmla="val 14173"/>
              <a:gd name="f73" fmla="val 60608"/>
              <a:gd name="f74" fmla="val 12902"/>
              <a:gd name="f75" fmla="val 63457"/>
              <a:gd name="f76" fmla="val 12806"/>
              <a:gd name="f77" fmla="val 66311"/>
              <a:gd name="f78" fmla="val 66815"/>
              <a:gd name="f79" fmla="val 67320"/>
              <a:gd name="f80" fmla="val 12809"/>
              <a:gd name="f81" fmla="val 67819"/>
              <a:gd name="f82" fmla="val 69632"/>
              <a:gd name="f83" fmla="val 71379"/>
              <a:gd name="f84" fmla="val 12770"/>
              <a:gd name="f85" fmla="val 72818"/>
              <a:gd name="f86" fmla="val 12407"/>
              <a:gd name="f87" fmla="val 79175"/>
              <a:gd name="f88" fmla="val 10773"/>
              <a:gd name="f89" fmla="val 82781"/>
              <a:gd name="f90" fmla="val 5196"/>
              <a:gd name="f91" fmla="val 86842"/>
              <a:gd name="f92" fmla="val 45"/>
              <a:gd name="f93" fmla="*/ f0 1 86843"/>
              <a:gd name="f94" fmla="*/ f1 1 47090"/>
              <a:gd name="f95" fmla="val f2"/>
              <a:gd name="f96" fmla="val f3"/>
              <a:gd name="f97" fmla="val f4"/>
              <a:gd name="f98" fmla="+- f97 0 f95"/>
              <a:gd name="f99" fmla="+- f96 0 f95"/>
              <a:gd name="f100" fmla="*/ f99 1 86843"/>
              <a:gd name="f101" fmla="*/ f98 1 47090"/>
              <a:gd name="f102" fmla="*/ f95 1 f100"/>
              <a:gd name="f103" fmla="*/ f96 1 f100"/>
              <a:gd name="f104" fmla="*/ f95 1 f101"/>
              <a:gd name="f105" fmla="*/ f97 1 f101"/>
              <a:gd name="f106" fmla="*/ f102 f93 1"/>
              <a:gd name="f107" fmla="*/ f103 f93 1"/>
              <a:gd name="f108" fmla="*/ f105 f94 1"/>
              <a:gd name="f109" fmla="*/ f104 f9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6" t="f109" r="f107" b="f108"/>
            <a:pathLst>
              <a:path w="86843" h="47090">
                <a:moveTo>
                  <a:pt x="f2" y="f5"/>
                </a:moveTo>
                <a:lnTo>
                  <a:pt x="f2" y="f6"/>
                </a:lnTo>
                <a:cubicBezTo>
                  <a:pt x="f7" y="f8"/>
                  <a:pt x="f9" y="f10"/>
                  <a:pt x="f11" y="f10"/>
                </a:cubicBezTo>
                <a:cubicBezTo>
                  <a:pt x="f12" y="f10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2"/>
                </a:cubicBezTo>
                <a:cubicBezTo>
                  <a:pt x="f34" y="f32"/>
                  <a:pt x="f35" y="f36"/>
                  <a:pt x="f37" y="f36"/>
                </a:cubicBezTo>
                <a:cubicBezTo>
                  <a:pt x="f38" y="f36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4"/>
                  <a:pt x="f56" y="f54"/>
                  <a:pt x="f57" y="f54"/>
                </a:cubicBezTo>
                <a:cubicBezTo>
                  <a:pt x="f58" y="f54"/>
                  <a:pt x="f59" y="f60"/>
                  <a:pt x="f61" y="f62"/>
                </a:cubicBezTo>
                <a:cubicBezTo>
                  <a:pt x="f63" y="f64"/>
                  <a:pt x="f65" y="f66"/>
                  <a:pt x="f67" y="f66"/>
                </a:cubicBezTo>
                <a:cubicBezTo>
                  <a:pt x="f68" y="f66"/>
                  <a:pt x="f69" y="f70"/>
                  <a:pt x="f71" y="f72"/>
                </a:cubicBezTo>
                <a:cubicBezTo>
                  <a:pt x="f73" y="f74"/>
                  <a:pt x="f75" y="f76"/>
                  <a:pt x="f77" y="f76"/>
                </a:cubicBezTo>
                <a:cubicBezTo>
                  <a:pt x="f78" y="f76"/>
                  <a:pt x="f79" y="f80"/>
                  <a:pt x="f81" y="f80"/>
                </a:cubicBezTo>
                <a:cubicBezTo>
                  <a:pt x="f82" y="f80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lnTo>
                  <a:pt x="f2" y="f5"/>
                </a:ln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3" name="Google Shape;382;p13">
            <a:extLst>
              <a:ext uri="{FF2B5EF4-FFF2-40B4-BE49-F238E27FC236}">
                <a16:creationId xmlns:a16="http://schemas.microsoft.com/office/drawing/2014/main" id="{51BB26BD-80C3-4F57-9941-746C479ABFCF}"/>
              </a:ext>
            </a:extLst>
          </p:cNvPr>
          <p:cNvSpPr/>
          <p:nvPr/>
        </p:nvSpPr>
        <p:spPr>
          <a:xfrm rot="5400013">
            <a:off x="-467703" y="3386219"/>
            <a:ext cx="2233934" cy="1312484"/>
          </a:xfrm>
          <a:custGeom>
            <a:avLst/>
            <a:gdLst>
              <a:gd name="f0" fmla="val w"/>
              <a:gd name="f1" fmla="val h"/>
              <a:gd name="f2" fmla="val 0"/>
              <a:gd name="f3" fmla="val 118307"/>
              <a:gd name="f4" fmla="val 69508"/>
              <a:gd name="f5" fmla="val 368"/>
              <a:gd name="f6" fmla="val 1"/>
              <a:gd name="f7" fmla="val 68682"/>
              <a:gd name="f8" fmla="val 974"/>
              <a:gd name="f9" fmla="val 69257"/>
              <a:gd name="f10" fmla="val 2054"/>
              <a:gd name="f11" fmla="val 3152"/>
              <a:gd name="f12" fmla="val 5456"/>
              <a:gd name="f13" fmla="val 7843"/>
              <a:gd name="f14" fmla="val 68402"/>
              <a:gd name="f15" fmla="val 9507"/>
              <a:gd name="f16" fmla="val 66857"/>
              <a:gd name="f17" fmla="val 11744"/>
              <a:gd name="f18" fmla="val 64797"/>
              <a:gd name="f19" fmla="val 13172"/>
              <a:gd name="f20" fmla="val 62030"/>
              <a:gd name="f21" fmla="val 14570"/>
              <a:gd name="f22" fmla="val 59337"/>
              <a:gd name="f23" fmla="val 15350"/>
              <a:gd name="f24" fmla="val 57851"/>
              <a:gd name="f25" fmla="val 16998"/>
              <a:gd name="f26" fmla="val 54760"/>
              <a:gd name="f27" fmla="val 19147"/>
              <a:gd name="f28" fmla="val 51376"/>
              <a:gd name="f29" fmla="val 22590"/>
              <a:gd name="f30" fmla="val 49727"/>
              <a:gd name="f31" fmla="val 24283"/>
              <a:gd name="f32" fmla="val 48947"/>
              <a:gd name="f33" fmla="val 26181"/>
              <a:gd name="f34" fmla="val 48653"/>
              <a:gd name="f35" fmla="val 27976"/>
              <a:gd name="f36" fmla="val 48359"/>
              <a:gd name="f37" fmla="val 29110"/>
              <a:gd name="f38" fmla="val 48197"/>
              <a:gd name="f39" fmla="val 30287"/>
              <a:gd name="f40" fmla="val 48005"/>
              <a:gd name="f41" fmla="val 31391"/>
              <a:gd name="f42" fmla="val 47696"/>
              <a:gd name="f43" fmla="val 38499"/>
              <a:gd name="f44" fmla="val 45754"/>
              <a:gd name="f45" fmla="val 43017"/>
              <a:gd name="f46" fmla="val 39308"/>
              <a:gd name="f47" fmla="val 47373"/>
              <a:gd name="f48" fmla="val 32288"/>
              <a:gd name="f49" fmla="val 51626"/>
              <a:gd name="f50" fmla="val 25475"/>
              <a:gd name="f51" fmla="val 56379"/>
              <a:gd name="f52" fmla="val 18646"/>
              <a:gd name="f53" fmla="val 63693"/>
              <a:gd name="f54" fmla="val 16660"/>
              <a:gd name="f55" fmla="val 65489"/>
              <a:gd name="f56" fmla="val 16167"/>
              <a:gd name="f57" fmla="val 67348"/>
              <a:gd name="f58" fmla="val 16006"/>
              <a:gd name="f59" fmla="val 69216"/>
              <a:gd name="f60" fmla="val 70977"/>
              <a:gd name="f61" fmla="val 72746"/>
              <a:gd name="f62" fmla="val 16149"/>
              <a:gd name="f63" fmla="val 74481"/>
              <a:gd name="f64" fmla="val 16292"/>
              <a:gd name="f65" fmla="val 76201"/>
              <a:gd name="f66" fmla="val 16425"/>
              <a:gd name="f67" fmla="val 77938"/>
              <a:gd name="f68" fmla="val 16563"/>
              <a:gd name="f69" fmla="val 79654"/>
              <a:gd name="f70" fmla="val 81932"/>
              <a:gd name="f71" fmla="val 84175"/>
              <a:gd name="f72" fmla="val 16319"/>
              <a:gd name="f73" fmla="val 86298"/>
              <a:gd name="f74" fmla="val 15497"/>
              <a:gd name="f75" fmla="val 88432"/>
              <a:gd name="f76" fmla="val 14673"/>
              <a:gd name="f77" fmla="val 90345"/>
              <a:gd name="f78" fmla="val 13290"/>
              <a:gd name="f79" fmla="val 92199"/>
              <a:gd name="f80" fmla="val 11965"/>
              <a:gd name="f81" fmla="val 94083"/>
              <a:gd name="f82" fmla="val 10626"/>
              <a:gd name="f83" fmla="val 96011"/>
              <a:gd name="f84" fmla="val 9228"/>
              <a:gd name="f85" fmla="val 98189"/>
              <a:gd name="f86" fmla="val 8374"/>
              <a:gd name="f87" fmla="val 100543"/>
              <a:gd name="f88" fmla="val 7462"/>
              <a:gd name="f89" fmla="val 103089"/>
              <a:gd name="f90" fmla="val 7226"/>
              <a:gd name="f91" fmla="val 105547"/>
              <a:gd name="f92" fmla="val 6976"/>
              <a:gd name="f93" fmla="val 106989"/>
              <a:gd name="f94" fmla="val 6829"/>
              <a:gd name="f95" fmla="val 108476"/>
              <a:gd name="f96" fmla="val 6711"/>
              <a:gd name="f97" fmla="val 109918"/>
              <a:gd name="f98" fmla="val 6432"/>
              <a:gd name="f99" fmla="val 115230"/>
              <a:gd name="f100" fmla="val 5387"/>
              <a:gd name="f101" fmla="val 117718"/>
              <a:gd name="f102" fmla="val 2385"/>
              <a:gd name="f103" fmla="val 118306"/>
              <a:gd name="f104" fmla="*/ f0 1 118307"/>
              <a:gd name="f105" fmla="*/ f1 1 69508"/>
              <a:gd name="f106" fmla="val f2"/>
              <a:gd name="f107" fmla="val f3"/>
              <a:gd name="f108" fmla="val f4"/>
              <a:gd name="f109" fmla="+- f108 0 f106"/>
              <a:gd name="f110" fmla="+- f107 0 f106"/>
              <a:gd name="f111" fmla="*/ f110 1 118307"/>
              <a:gd name="f112" fmla="*/ f109 1 69508"/>
              <a:gd name="f113" fmla="*/ f106 1 f111"/>
              <a:gd name="f114" fmla="*/ f107 1 f111"/>
              <a:gd name="f115" fmla="*/ f106 1 f112"/>
              <a:gd name="f116" fmla="*/ f108 1 f112"/>
              <a:gd name="f117" fmla="*/ f113 f104 1"/>
              <a:gd name="f118" fmla="*/ f114 f104 1"/>
              <a:gd name="f119" fmla="*/ f116 f105 1"/>
              <a:gd name="f120" fmla="*/ f115 f10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7" t="f120" r="f118" b="f119"/>
            <a:pathLst>
              <a:path w="118307" h="69508">
                <a:moveTo>
                  <a:pt x="f5" y="f6"/>
                </a:moveTo>
                <a:lnTo>
                  <a:pt x="f2" y="f7"/>
                </a:lnTo>
                <a:cubicBezTo>
                  <a:pt x="f8" y="f9"/>
                  <a:pt x="f10" y="f4"/>
                  <a:pt x="f11" y="f4"/>
                </a:cubicBezTo>
                <a:cubicBezTo>
                  <a:pt x="f12" y="f4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lnTo>
                  <a:pt x="f23" y="f24"/>
                </a:ln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6"/>
                  <a:pt x="f57" y="f58"/>
                  <a:pt x="f59" y="f58"/>
                </a:cubicBezTo>
                <a:cubicBezTo>
                  <a:pt x="f60" y="f58"/>
                  <a:pt x="f61" y="f62"/>
                  <a:pt x="f63" y="f64"/>
                </a:cubicBezTo>
                <a:cubicBezTo>
                  <a:pt x="f65" y="f66"/>
                  <a:pt x="f67" y="f68"/>
                  <a:pt x="f69" y="f68"/>
                </a:cubicBezTo>
                <a:cubicBezTo>
                  <a:pt x="f70" y="f68"/>
                  <a:pt x="f71" y="f72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103" y="f6"/>
                </a:cubicBezTo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4" name="Google Shape;383;p13">
            <a:extLst>
              <a:ext uri="{FF2B5EF4-FFF2-40B4-BE49-F238E27FC236}">
                <a16:creationId xmlns:a16="http://schemas.microsoft.com/office/drawing/2014/main" id="{E83020AD-CF68-4DEC-A307-7827697EC5AE}"/>
              </a:ext>
            </a:extLst>
          </p:cNvPr>
          <p:cNvSpPr/>
          <p:nvPr/>
        </p:nvSpPr>
        <p:spPr>
          <a:xfrm rot="5400013">
            <a:off x="-382293" y="3894933"/>
            <a:ext cx="1639811" cy="889180"/>
          </a:xfrm>
          <a:custGeom>
            <a:avLst/>
            <a:gdLst>
              <a:gd name="f0" fmla="val w"/>
              <a:gd name="f1" fmla="val h"/>
              <a:gd name="f2" fmla="val 0"/>
              <a:gd name="f3" fmla="val 86843"/>
              <a:gd name="f4" fmla="val 47090"/>
              <a:gd name="f5" fmla="val 1"/>
              <a:gd name="f6" fmla="val 46313"/>
              <a:gd name="f7" fmla="val 838"/>
              <a:gd name="f8" fmla="val 46852"/>
              <a:gd name="f9" fmla="val 1779"/>
              <a:gd name="f10" fmla="val 47089"/>
              <a:gd name="f11" fmla="val 2743"/>
              <a:gd name="f12" fmla="val 4779"/>
              <a:gd name="f13" fmla="val 6920"/>
              <a:gd name="f14" fmla="val 46035"/>
              <a:gd name="f15" fmla="val 8418"/>
              <a:gd name="f16" fmla="val 44547"/>
              <a:gd name="f17" fmla="val 10626"/>
              <a:gd name="f18" fmla="val 42369"/>
              <a:gd name="f19" fmla="val 11921"/>
              <a:gd name="f20" fmla="val 39455"/>
              <a:gd name="f21" fmla="val 13746"/>
              <a:gd name="f22" fmla="val 36939"/>
              <a:gd name="f23" fmla="val 15026"/>
              <a:gd name="f24" fmla="val 35143"/>
              <a:gd name="f25" fmla="val 17175"/>
              <a:gd name="f26" fmla="val 32848"/>
              <a:gd name="f27" fmla="val 19441"/>
              <a:gd name="f28" fmla="val 32421"/>
              <a:gd name="f29" fmla="val 20047"/>
              <a:gd name="f30" fmla="val 32308"/>
              <a:gd name="f31" fmla="val 20640"/>
              <a:gd name="f32" fmla="val 32267"/>
              <a:gd name="f33" fmla="val 21223"/>
              <a:gd name="f34" fmla="val 22726"/>
              <a:gd name="f35" fmla="val 24155"/>
              <a:gd name="f36" fmla="val 32539"/>
              <a:gd name="f37" fmla="val 25532"/>
              <a:gd name="f38" fmla="val 27167"/>
              <a:gd name="f39" fmla="val 28730"/>
              <a:gd name="f40" fmla="val 32156"/>
              <a:gd name="f41" fmla="val 30257"/>
              <a:gd name="f42" fmla="val 30478"/>
              <a:gd name="f43" fmla="val 31744"/>
              <a:gd name="f44" fmla="val 28815"/>
              <a:gd name="f45" fmla="val 32612"/>
              <a:gd name="f46" fmla="val 26696"/>
              <a:gd name="f47" fmla="val 33686"/>
              <a:gd name="f48" fmla="val 24754"/>
              <a:gd name="f49" fmla="val 34996"/>
              <a:gd name="f50" fmla="val 22340"/>
              <a:gd name="f51" fmla="val 36556"/>
              <a:gd name="f52" fmla="val 20530"/>
              <a:gd name="f53" fmla="val 39529"/>
              <a:gd name="f54" fmla="val 20486"/>
              <a:gd name="f55" fmla="val 39550"/>
              <a:gd name="f56" fmla="val 39572"/>
              <a:gd name="f57" fmla="val 39593"/>
              <a:gd name="f58" fmla="val 41705"/>
              <a:gd name="f59" fmla="val 43774"/>
              <a:gd name="f60" fmla="val 21193"/>
              <a:gd name="f61" fmla="val 45872"/>
              <a:gd name="f62" fmla="val 21295"/>
              <a:gd name="f63" fmla="val 46069"/>
              <a:gd name="f64" fmla="val 21305"/>
              <a:gd name="f65" fmla="val 46262"/>
              <a:gd name="f66" fmla="val 21310"/>
              <a:gd name="f67" fmla="val 46451"/>
              <a:gd name="f68" fmla="val 52036"/>
              <a:gd name="f69" fmla="val 54420"/>
              <a:gd name="f70" fmla="val 17005"/>
              <a:gd name="f71" fmla="val 58690"/>
              <a:gd name="f72" fmla="val 14173"/>
              <a:gd name="f73" fmla="val 60608"/>
              <a:gd name="f74" fmla="val 12902"/>
              <a:gd name="f75" fmla="val 63457"/>
              <a:gd name="f76" fmla="val 12806"/>
              <a:gd name="f77" fmla="val 66311"/>
              <a:gd name="f78" fmla="val 66815"/>
              <a:gd name="f79" fmla="val 67320"/>
              <a:gd name="f80" fmla="val 12809"/>
              <a:gd name="f81" fmla="val 67819"/>
              <a:gd name="f82" fmla="val 69632"/>
              <a:gd name="f83" fmla="val 71379"/>
              <a:gd name="f84" fmla="val 12770"/>
              <a:gd name="f85" fmla="val 72818"/>
              <a:gd name="f86" fmla="val 12407"/>
              <a:gd name="f87" fmla="val 79175"/>
              <a:gd name="f88" fmla="val 10773"/>
              <a:gd name="f89" fmla="val 82781"/>
              <a:gd name="f90" fmla="val 5196"/>
              <a:gd name="f91" fmla="val 86842"/>
              <a:gd name="f92" fmla="val 45"/>
              <a:gd name="f93" fmla="*/ f0 1 86843"/>
              <a:gd name="f94" fmla="*/ f1 1 47090"/>
              <a:gd name="f95" fmla="val f2"/>
              <a:gd name="f96" fmla="val f3"/>
              <a:gd name="f97" fmla="val f4"/>
              <a:gd name="f98" fmla="+- f97 0 f95"/>
              <a:gd name="f99" fmla="+- f96 0 f95"/>
              <a:gd name="f100" fmla="*/ f99 1 86843"/>
              <a:gd name="f101" fmla="*/ f98 1 47090"/>
              <a:gd name="f102" fmla="*/ f95 1 f100"/>
              <a:gd name="f103" fmla="*/ f96 1 f100"/>
              <a:gd name="f104" fmla="*/ f95 1 f101"/>
              <a:gd name="f105" fmla="*/ f97 1 f101"/>
              <a:gd name="f106" fmla="*/ f102 f93 1"/>
              <a:gd name="f107" fmla="*/ f103 f93 1"/>
              <a:gd name="f108" fmla="*/ f105 f94 1"/>
              <a:gd name="f109" fmla="*/ f104 f9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6" t="f109" r="f107" b="f108"/>
            <a:pathLst>
              <a:path w="86843" h="47090">
                <a:moveTo>
                  <a:pt x="f2" y="f5"/>
                </a:moveTo>
                <a:lnTo>
                  <a:pt x="f2" y="f6"/>
                </a:lnTo>
                <a:cubicBezTo>
                  <a:pt x="f7" y="f8"/>
                  <a:pt x="f9" y="f10"/>
                  <a:pt x="f11" y="f10"/>
                </a:cubicBezTo>
                <a:cubicBezTo>
                  <a:pt x="f12" y="f10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2"/>
                </a:cubicBezTo>
                <a:cubicBezTo>
                  <a:pt x="f34" y="f32"/>
                  <a:pt x="f35" y="f36"/>
                  <a:pt x="f37" y="f36"/>
                </a:cubicBezTo>
                <a:cubicBezTo>
                  <a:pt x="f38" y="f36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4"/>
                  <a:pt x="f56" y="f54"/>
                  <a:pt x="f57" y="f54"/>
                </a:cubicBezTo>
                <a:cubicBezTo>
                  <a:pt x="f58" y="f54"/>
                  <a:pt x="f59" y="f60"/>
                  <a:pt x="f61" y="f62"/>
                </a:cubicBezTo>
                <a:cubicBezTo>
                  <a:pt x="f63" y="f64"/>
                  <a:pt x="f65" y="f66"/>
                  <a:pt x="f67" y="f66"/>
                </a:cubicBezTo>
                <a:cubicBezTo>
                  <a:pt x="f68" y="f66"/>
                  <a:pt x="f69" y="f70"/>
                  <a:pt x="f71" y="f72"/>
                </a:cubicBezTo>
                <a:cubicBezTo>
                  <a:pt x="f73" y="f74"/>
                  <a:pt x="f75" y="f76"/>
                  <a:pt x="f77" y="f76"/>
                </a:cubicBezTo>
                <a:cubicBezTo>
                  <a:pt x="f78" y="f76"/>
                  <a:pt x="f79" y="f80"/>
                  <a:pt x="f81" y="f80"/>
                </a:cubicBezTo>
                <a:cubicBezTo>
                  <a:pt x="f82" y="f80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lnTo>
                  <a:pt x="f2" y="f5"/>
                </a:ln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5" name="Google Shape;387;p13">
            <a:extLst>
              <a:ext uri="{FF2B5EF4-FFF2-40B4-BE49-F238E27FC236}">
                <a16:creationId xmlns:a16="http://schemas.microsoft.com/office/drawing/2014/main" id="{BDF7E71D-CCF3-44B6-A3E2-FC1C49AA5B48}"/>
              </a:ext>
            </a:extLst>
          </p:cNvPr>
          <p:cNvSpPr/>
          <p:nvPr/>
        </p:nvSpPr>
        <p:spPr>
          <a:xfrm rot="10800009" flipH="1">
            <a:off x="8071052" y="4651333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6" name="Google Shape;388;p13">
            <a:extLst>
              <a:ext uri="{FF2B5EF4-FFF2-40B4-BE49-F238E27FC236}">
                <a16:creationId xmlns:a16="http://schemas.microsoft.com/office/drawing/2014/main" id="{8DED1214-BBE8-4730-9F33-7298F00F431B}"/>
              </a:ext>
            </a:extLst>
          </p:cNvPr>
          <p:cNvSpPr/>
          <p:nvPr/>
        </p:nvSpPr>
        <p:spPr>
          <a:xfrm rot="10800009" flipH="1">
            <a:off x="542394" y="173279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7" name="Google Shape;389;p13">
            <a:extLst>
              <a:ext uri="{FF2B5EF4-FFF2-40B4-BE49-F238E27FC236}">
                <a16:creationId xmlns:a16="http://schemas.microsoft.com/office/drawing/2014/main" id="{A112E461-559F-44D5-A478-FF21E714F6CF}"/>
              </a:ext>
            </a:extLst>
          </p:cNvPr>
          <p:cNvSpPr/>
          <p:nvPr/>
        </p:nvSpPr>
        <p:spPr>
          <a:xfrm rot="10800009" flipH="1">
            <a:off x="1060109" y="4775774"/>
            <a:ext cx="305098" cy="305098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8" name="Google Shape;390;p13">
            <a:extLst>
              <a:ext uri="{FF2B5EF4-FFF2-40B4-BE49-F238E27FC236}">
                <a16:creationId xmlns:a16="http://schemas.microsoft.com/office/drawing/2014/main" id="{03C5121D-2142-4115-B0C4-6F472ABD052B}"/>
              </a:ext>
            </a:extLst>
          </p:cNvPr>
          <p:cNvSpPr/>
          <p:nvPr/>
        </p:nvSpPr>
        <p:spPr>
          <a:xfrm rot="10800009" flipH="1">
            <a:off x="7756279" y="141860"/>
            <a:ext cx="337203" cy="3372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130904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92;p14">
            <a:extLst>
              <a:ext uri="{FF2B5EF4-FFF2-40B4-BE49-F238E27FC236}">
                <a16:creationId xmlns:a16="http://schemas.microsoft.com/office/drawing/2014/main" id="{6EA213F9-145D-4681-BE90-D1F07027674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0050" y="3010049"/>
            <a:ext cx="4563898" cy="531897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3" name="Google Shape;393;p14">
            <a:extLst>
              <a:ext uri="{FF2B5EF4-FFF2-40B4-BE49-F238E27FC236}">
                <a16:creationId xmlns:a16="http://schemas.microsoft.com/office/drawing/2014/main" id="{A8512852-C278-4D7C-AE10-891E2E30DF5E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658401" y="1601553"/>
            <a:ext cx="5827196" cy="1408496"/>
          </a:xfrm>
        </p:spPr>
        <p:txBody>
          <a:bodyPr anchorCtr="1"/>
          <a:lstStyle>
            <a:lvl1pPr algn="ctr">
              <a:buNone/>
              <a:defRPr sz="2600"/>
            </a:lvl1pPr>
          </a:lstStyle>
          <a:p>
            <a:pPr lvl="0"/>
            <a:endParaRPr lang="es-PE"/>
          </a:p>
        </p:txBody>
      </p:sp>
      <p:sp>
        <p:nvSpPr>
          <p:cNvPr id="4" name="Google Shape;397;p14">
            <a:extLst>
              <a:ext uri="{FF2B5EF4-FFF2-40B4-BE49-F238E27FC236}">
                <a16:creationId xmlns:a16="http://schemas.microsoft.com/office/drawing/2014/main" id="{9594355A-F3CD-48E0-8C6B-464BFC56E8F5}"/>
              </a:ext>
            </a:extLst>
          </p:cNvPr>
          <p:cNvSpPr/>
          <p:nvPr/>
        </p:nvSpPr>
        <p:spPr>
          <a:xfrm rot="10799991">
            <a:off x="6887681" y="4230645"/>
            <a:ext cx="2255239" cy="912836"/>
          </a:xfrm>
          <a:custGeom>
            <a:avLst/>
            <a:gdLst>
              <a:gd name="f0" fmla="val w"/>
              <a:gd name="f1" fmla="val h"/>
              <a:gd name="f2" fmla="val 0"/>
              <a:gd name="f3" fmla="val 31421"/>
              <a:gd name="f4" fmla="val 12718"/>
              <a:gd name="f5" fmla="val 1"/>
              <a:gd name="f6" fmla="val 15"/>
              <a:gd name="f7" fmla="val 11318"/>
              <a:gd name="f8" fmla="val 714"/>
              <a:gd name="f9" fmla="val 12333"/>
              <a:gd name="f10" fmla="val 1913"/>
              <a:gd name="f11" fmla="val 12717"/>
              <a:gd name="f12" fmla="val 3174"/>
              <a:gd name="f13" fmla="val 3905"/>
              <a:gd name="f14" fmla="val 4656"/>
              <a:gd name="f15" fmla="val 12588"/>
              <a:gd name="f16" fmla="val 5342"/>
              <a:gd name="f17" fmla="val 12377"/>
              <a:gd name="f18" fmla="val 7024"/>
              <a:gd name="f19" fmla="val 11870"/>
              <a:gd name="f20" fmla="val 8681"/>
              <a:gd name="f21" fmla="val 11024"/>
              <a:gd name="f22" fmla="val 10412"/>
              <a:gd name="f23" fmla="val 10590"/>
              <a:gd name="f24" fmla="val 10769"/>
              <a:gd name="f25" fmla="val 11033"/>
              <a:gd name="f26" fmla="val 10949"/>
              <a:gd name="f27" fmla="val 11053"/>
              <a:gd name="f28" fmla="val 12370"/>
              <a:gd name="f29" fmla="val 11196"/>
              <a:gd name="f30" fmla="val 13772"/>
              <a:gd name="f31" fmla="val 11959"/>
              <a:gd name="f32" fmla="val 15138"/>
              <a:gd name="f33" fmla="val 15456"/>
              <a:gd name="f34" fmla="val 15772"/>
              <a:gd name="f35" fmla="val 11918"/>
              <a:gd name="f36" fmla="val 16086"/>
              <a:gd name="f37" fmla="val 11818"/>
              <a:gd name="f38" fmla="val 18411"/>
              <a:gd name="f39" fmla="val 11067"/>
              <a:gd name="f40" fmla="val 18808"/>
              <a:gd name="f41" fmla="val 7683"/>
              <a:gd name="f42" fmla="val 20942"/>
              <a:gd name="f43" fmla="val 6491"/>
              <a:gd name="f44" fmla="val 21681"/>
              <a:gd name="f45" fmla="val 6076"/>
              <a:gd name="f46" fmla="val 22511"/>
              <a:gd name="f47" fmla="val 5989"/>
              <a:gd name="f48" fmla="val 23370"/>
              <a:gd name="f49" fmla="val 23993"/>
              <a:gd name="f50" fmla="val 24631"/>
              <a:gd name="f51" fmla="val 6035"/>
              <a:gd name="f52" fmla="val 25262"/>
              <a:gd name="f53" fmla="val 25616"/>
              <a:gd name="f54" fmla="val 25968"/>
              <a:gd name="f55" fmla="val 6020"/>
              <a:gd name="f56" fmla="val 26313"/>
              <a:gd name="f57" fmla="val 5976"/>
              <a:gd name="f58" fmla="val 29124"/>
              <a:gd name="f59" fmla="val 5608"/>
              <a:gd name="f60" fmla="val 31420"/>
              <a:gd name="f61" fmla="val 2826"/>
              <a:gd name="f62" fmla="val 31243"/>
              <a:gd name="f63" fmla="*/ f0 1 31421"/>
              <a:gd name="f64" fmla="*/ f1 1 12718"/>
              <a:gd name="f65" fmla="val f2"/>
              <a:gd name="f66" fmla="val f3"/>
              <a:gd name="f67" fmla="val f4"/>
              <a:gd name="f68" fmla="+- f67 0 f65"/>
              <a:gd name="f69" fmla="+- f66 0 f65"/>
              <a:gd name="f70" fmla="*/ f69 1 31421"/>
              <a:gd name="f71" fmla="*/ f68 1 12718"/>
              <a:gd name="f72" fmla="*/ f65 1 f70"/>
              <a:gd name="f73" fmla="*/ f66 1 f70"/>
              <a:gd name="f74" fmla="*/ f65 1 f71"/>
              <a:gd name="f75" fmla="*/ f67 1 f71"/>
              <a:gd name="f76" fmla="*/ f72 f63 1"/>
              <a:gd name="f77" fmla="*/ f73 f63 1"/>
              <a:gd name="f78" fmla="*/ f75 f64 1"/>
              <a:gd name="f79" fmla="*/ f74 f6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76" t="f79" r="f77" b="f78"/>
            <a:pathLst>
              <a:path w="31421" h="12718">
                <a:moveTo>
                  <a:pt x="f2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1"/>
                </a:cubicBezTo>
                <a:cubicBezTo>
                  <a:pt x="f13" y="f11"/>
                  <a:pt x="f14" y="f15"/>
                  <a:pt x="f16" y="f17"/>
                </a:cubicBezTo>
                <a:cubicBezTo>
                  <a:pt x="f18" y="f19"/>
                  <a:pt x="f20" y="f21"/>
                  <a:pt x="f22" y="f21"/>
                </a:cubicBezTo>
                <a:cubicBezTo>
                  <a:pt x="f23" y="f21"/>
                  <a:pt x="f24" y="f25"/>
                  <a:pt x="f26" y="f27"/>
                </a:cubicBezTo>
                <a:cubicBezTo>
                  <a:pt x="f28" y="f29"/>
                  <a:pt x="f30" y="f31"/>
                  <a:pt x="f32" y="f31"/>
                </a:cubicBezTo>
                <a:cubicBezTo>
                  <a:pt x="f33" y="f31"/>
                  <a:pt x="f34" y="f35"/>
                  <a:pt x="f36" y="f37"/>
                </a:cubicBezTo>
                <a:cubicBezTo>
                  <a:pt x="f38" y="f39"/>
                  <a:pt x="f40" y="f41"/>
                  <a:pt x="f42" y="f43"/>
                </a:cubicBezTo>
                <a:cubicBezTo>
                  <a:pt x="f44" y="f45"/>
                  <a:pt x="f46" y="f47"/>
                  <a:pt x="f48" y="f47"/>
                </a:cubicBezTo>
                <a:cubicBezTo>
                  <a:pt x="f49" y="f47"/>
                  <a:pt x="f50" y="f51"/>
                  <a:pt x="f52" y="f51"/>
                </a:cubicBezTo>
                <a:cubicBezTo>
                  <a:pt x="f53" y="f51"/>
                  <a:pt x="f54" y="f55"/>
                  <a:pt x="f56" y="f57"/>
                </a:cubicBezTo>
                <a:cubicBezTo>
                  <a:pt x="f58" y="f59"/>
                  <a:pt x="f60" y="f61"/>
                  <a:pt x="f62" y="f5"/>
                </a:cubicBezTo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" name="Google Shape;406;p14">
            <a:extLst>
              <a:ext uri="{FF2B5EF4-FFF2-40B4-BE49-F238E27FC236}">
                <a16:creationId xmlns:a16="http://schemas.microsoft.com/office/drawing/2014/main" id="{13A13318-854C-4E80-8CA2-3D71B18393D0}"/>
              </a:ext>
            </a:extLst>
          </p:cNvPr>
          <p:cNvSpPr/>
          <p:nvPr/>
        </p:nvSpPr>
        <p:spPr>
          <a:xfrm rot="10800009" flipH="1">
            <a:off x="491279" y="3010049"/>
            <a:ext cx="404100" cy="40410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" name="Google Shape;407;p14">
            <a:extLst>
              <a:ext uri="{FF2B5EF4-FFF2-40B4-BE49-F238E27FC236}">
                <a16:creationId xmlns:a16="http://schemas.microsoft.com/office/drawing/2014/main" id="{CF8F7F6A-4C65-4701-BF69-6F93040E4AB8}"/>
              </a:ext>
            </a:extLst>
          </p:cNvPr>
          <p:cNvSpPr/>
          <p:nvPr/>
        </p:nvSpPr>
        <p:spPr>
          <a:xfrm rot="10800009" flipH="1">
            <a:off x="8483958" y="791586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791362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_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09;p15">
            <a:extLst>
              <a:ext uri="{FF2B5EF4-FFF2-40B4-BE49-F238E27FC236}">
                <a16:creationId xmlns:a16="http://schemas.microsoft.com/office/drawing/2014/main" id="{94DBE638-A794-4CDC-8A63-F499C7535F2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PE"/>
          </a:p>
        </p:txBody>
      </p:sp>
      <p:sp>
        <p:nvSpPr>
          <p:cNvPr id="3" name="Google Shape;410;p15">
            <a:extLst>
              <a:ext uri="{FF2B5EF4-FFF2-40B4-BE49-F238E27FC236}">
                <a16:creationId xmlns:a16="http://schemas.microsoft.com/office/drawing/2014/main" id="{2AFA4256-FEA1-4FD3-9B37-EB61D01BD2A8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918176" y="1427296"/>
            <a:ext cx="3559201" cy="3016797"/>
          </a:xfrm>
        </p:spPr>
        <p:txBody>
          <a:bodyPr/>
          <a:lstStyle>
            <a:lvl1pPr>
              <a:buClr>
                <a:srgbClr val="FBF6EC"/>
              </a:buClr>
              <a:buSzPts val="1200"/>
              <a:defRPr sz="1200"/>
            </a:lvl1pPr>
          </a:lstStyle>
          <a:p>
            <a:pPr lvl="0"/>
            <a:endParaRPr lang="es-PE"/>
          </a:p>
        </p:txBody>
      </p:sp>
      <p:sp>
        <p:nvSpPr>
          <p:cNvPr id="4" name="Google Shape;411;p15">
            <a:extLst>
              <a:ext uri="{FF2B5EF4-FFF2-40B4-BE49-F238E27FC236}">
                <a16:creationId xmlns:a16="http://schemas.microsoft.com/office/drawing/2014/main" id="{4F6F318A-BBBF-4968-9579-EC7F62D5CB01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4666649" y="1427296"/>
            <a:ext cx="3559201" cy="3032095"/>
          </a:xfrm>
        </p:spPr>
        <p:txBody>
          <a:bodyPr/>
          <a:lstStyle>
            <a:lvl1pPr>
              <a:buClr>
                <a:srgbClr val="FBF6EC"/>
              </a:buClr>
              <a:buSzPts val="1400"/>
              <a:defRPr sz="1200"/>
            </a:lvl1pPr>
          </a:lstStyle>
          <a:p>
            <a:pPr lvl="0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639784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_7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26;p16">
            <a:extLst>
              <a:ext uri="{FF2B5EF4-FFF2-40B4-BE49-F238E27FC236}">
                <a16:creationId xmlns:a16="http://schemas.microsoft.com/office/drawing/2014/main" id="{5B5C4CD1-298D-4BEC-A3CC-695BEF5D031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PE"/>
          </a:p>
        </p:txBody>
      </p:sp>
      <p:sp>
        <p:nvSpPr>
          <p:cNvPr id="3" name="Google Shape;427;p16">
            <a:extLst>
              <a:ext uri="{FF2B5EF4-FFF2-40B4-BE49-F238E27FC236}">
                <a16:creationId xmlns:a16="http://schemas.microsoft.com/office/drawing/2014/main" id="{54DA2230-80AD-47AA-A211-58484D3C37C6}"/>
              </a:ext>
            </a:extLst>
          </p:cNvPr>
          <p:cNvSpPr/>
          <p:nvPr/>
        </p:nvSpPr>
        <p:spPr>
          <a:xfrm rot="5400013">
            <a:off x="-506647" y="3523956"/>
            <a:ext cx="2112958" cy="1241416"/>
          </a:xfrm>
          <a:custGeom>
            <a:avLst/>
            <a:gdLst>
              <a:gd name="f0" fmla="val w"/>
              <a:gd name="f1" fmla="val h"/>
              <a:gd name="f2" fmla="val 0"/>
              <a:gd name="f3" fmla="val 118307"/>
              <a:gd name="f4" fmla="val 69508"/>
              <a:gd name="f5" fmla="val 368"/>
              <a:gd name="f6" fmla="val 1"/>
              <a:gd name="f7" fmla="val 68682"/>
              <a:gd name="f8" fmla="val 974"/>
              <a:gd name="f9" fmla="val 69257"/>
              <a:gd name="f10" fmla="val 2054"/>
              <a:gd name="f11" fmla="val 3152"/>
              <a:gd name="f12" fmla="val 5456"/>
              <a:gd name="f13" fmla="val 7843"/>
              <a:gd name="f14" fmla="val 68402"/>
              <a:gd name="f15" fmla="val 9507"/>
              <a:gd name="f16" fmla="val 66857"/>
              <a:gd name="f17" fmla="val 11744"/>
              <a:gd name="f18" fmla="val 64797"/>
              <a:gd name="f19" fmla="val 13172"/>
              <a:gd name="f20" fmla="val 62030"/>
              <a:gd name="f21" fmla="val 14570"/>
              <a:gd name="f22" fmla="val 59337"/>
              <a:gd name="f23" fmla="val 15350"/>
              <a:gd name="f24" fmla="val 57851"/>
              <a:gd name="f25" fmla="val 16998"/>
              <a:gd name="f26" fmla="val 54760"/>
              <a:gd name="f27" fmla="val 19147"/>
              <a:gd name="f28" fmla="val 51376"/>
              <a:gd name="f29" fmla="val 22590"/>
              <a:gd name="f30" fmla="val 49727"/>
              <a:gd name="f31" fmla="val 24283"/>
              <a:gd name="f32" fmla="val 48947"/>
              <a:gd name="f33" fmla="val 26181"/>
              <a:gd name="f34" fmla="val 48653"/>
              <a:gd name="f35" fmla="val 27976"/>
              <a:gd name="f36" fmla="val 48359"/>
              <a:gd name="f37" fmla="val 29110"/>
              <a:gd name="f38" fmla="val 48197"/>
              <a:gd name="f39" fmla="val 30287"/>
              <a:gd name="f40" fmla="val 48005"/>
              <a:gd name="f41" fmla="val 31391"/>
              <a:gd name="f42" fmla="val 47696"/>
              <a:gd name="f43" fmla="val 38499"/>
              <a:gd name="f44" fmla="val 45754"/>
              <a:gd name="f45" fmla="val 43017"/>
              <a:gd name="f46" fmla="val 39308"/>
              <a:gd name="f47" fmla="val 47373"/>
              <a:gd name="f48" fmla="val 32288"/>
              <a:gd name="f49" fmla="val 51626"/>
              <a:gd name="f50" fmla="val 25475"/>
              <a:gd name="f51" fmla="val 56379"/>
              <a:gd name="f52" fmla="val 18646"/>
              <a:gd name="f53" fmla="val 63693"/>
              <a:gd name="f54" fmla="val 16660"/>
              <a:gd name="f55" fmla="val 65489"/>
              <a:gd name="f56" fmla="val 16167"/>
              <a:gd name="f57" fmla="val 67348"/>
              <a:gd name="f58" fmla="val 16006"/>
              <a:gd name="f59" fmla="val 69216"/>
              <a:gd name="f60" fmla="val 70977"/>
              <a:gd name="f61" fmla="val 72746"/>
              <a:gd name="f62" fmla="val 16149"/>
              <a:gd name="f63" fmla="val 74481"/>
              <a:gd name="f64" fmla="val 16292"/>
              <a:gd name="f65" fmla="val 76201"/>
              <a:gd name="f66" fmla="val 16425"/>
              <a:gd name="f67" fmla="val 77938"/>
              <a:gd name="f68" fmla="val 16563"/>
              <a:gd name="f69" fmla="val 79654"/>
              <a:gd name="f70" fmla="val 81932"/>
              <a:gd name="f71" fmla="val 84175"/>
              <a:gd name="f72" fmla="val 16319"/>
              <a:gd name="f73" fmla="val 86298"/>
              <a:gd name="f74" fmla="val 15497"/>
              <a:gd name="f75" fmla="val 88432"/>
              <a:gd name="f76" fmla="val 14673"/>
              <a:gd name="f77" fmla="val 90345"/>
              <a:gd name="f78" fmla="val 13290"/>
              <a:gd name="f79" fmla="val 92199"/>
              <a:gd name="f80" fmla="val 11965"/>
              <a:gd name="f81" fmla="val 94083"/>
              <a:gd name="f82" fmla="val 10626"/>
              <a:gd name="f83" fmla="val 96011"/>
              <a:gd name="f84" fmla="val 9228"/>
              <a:gd name="f85" fmla="val 98189"/>
              <a:gd name="f86" fmla="val 8374"/>
              <a:gd name="f87" fmla="val 100543"/>
              <a:gd name="f88" fmla="val 7462"/>
              <a:gd name="f89" fmla="val 103089"/>
              <a:gd name="f90" fmla="val 7226"/>
              <a:gd name="f91" fmla="val 105547"/>
              <a:gd name="f92" fmla="val 6976"/>
              <a:gd name="f93" fmla="val 106989"/>
              <a:gd name="f94" fmla="val 6829"/>
              <a:gd name="f95" fmla="val 108476"/>
              <a:gd name="f96" fmla="val 6711"/>
              <a:gd name="f97" fmla="val 109918"/>
              <a:gd name="f98" fmla="val 6432"/>
              <a:gd name="f99" fmla="val 115230"/>
              <a:gd name="f100" fmla="val 5387"/>
              <a:gd name="f101" fmla="val 117718"/>
              <a:gd name="f102" fmla="val 2385"/>
              <a:gd name="f103" fmla="val 118306"/>
              <a:gd name="f104" fmla="*/ f0 1 118307"/>
              <a:gd name="f105" fmla="*/ f1 1 69508"/>
              <a:gd name="f106" fmla="val f2"/>
              <a:gd name="f107" fmla="val f3"/>
              <a:gd name="f108" fmla="val f4"/>
              <a:gd name="f109" fmla="+- f108 0 f106"/>
              <a:gd name="f110" fmla="+- f107 0 f106"/>
              <a:gd name="f111" fmla="*/ f110 1 118307"/>
              <a:gd name="f112" fmla="*/ f109 1 69508"/>
              <a:gd name="f113" fmla="*/ f106 1 f111"/>
              <a:gd name="f114" fmla="*/ f107 1 f111"/>
              <a:gd name="f115" fmla="*/ f106 1 f112"/>
              <a:gd name="f116" fmla="*/ f108 1 f112"/>
              <a:gd name="f117" fmla="*/ f113 f104 1"/>
              <a:gd name="f118" fmla="*/ f114 f104 1"/>
              <a:gd name="f119" fmla="*/ f116 f105 1"/>
              <a:gd name="f120" fmla="*/ f115 f10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7" t="f120" r="f118" b="f119"/>
            <a:pathLst>
              <a:path w="118307" h="69508">
                <a:moveTo>
                  <a:pt x="f5" y="f6"/>
                </a:moveTo>
                <a:lnTo>
                  <a:pt x="f2" y="f7"/>
                </a:lnTo>
                <a:cubicBezTo>
                  <a:pt x="f8" y="f9"/>
                  <a:pt x="f10" y="f4"/>
                  <a:pt x="f11" y="f4"/>
                </a:cubicBezTo>
                <a:cubicBezTo>
                  <a:pt x="f12" y="f4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lnTo>
                  <a:pt x="f23" y="f24"/>
                </a:ln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6"/>
                  <a:pt x="f57" y="f58"/>
                  <a:pt x="f59" y="f58"/>
                </a:cubicBezTo>
                <a:cubicBezTo>
                  <a:pt x="f60" y="f58"/>
                  <a:pt x="f61" y="f62"/>
                  <a:pt x="f63" y="f64"/>
                </a:cubicBezTo>
                <a:cubicBezTo>
                  <a:pt x="f65" y="f66"/>
                  <a:pt x="f67" y="f68"/>
                  <a:pt x="f69" y="f68"/>
                </a:cubicBezTo>
                <a:cubicBezTo>
                  <a:pt x="f70" y="f68"/>
                  <a:pt x="f71" y="f72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103" y="f6"/>
                </a:cubicBezTo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" name="Google Shape;428;p16">
            <a:extLst>
              <a:ext uri="{FF2B5EF4-FFF2-40B4-BE49-F238E27FC236}">
                <a16:creationId xmlns:a16="http://schemas.microsoft.com/office/drawing/2014/main" id="{A058897F-F02D-4BE8-A4D7-6D672AEB5263}"/>
              </a:ext>
            </a:extLst>
          </p:cNvPr>
          <p:cNvSpPr/>
          <p:nvPr/>
        </p:nvSpPr>
        <p:spPr>
          <a:xfrm rot="5400013">
            <a:off x="-425859" y="4005123"/>
            <a:ext cx="1551014" cy="841028"/>
          </a:xfrm>
          <a:custGeom>
            <a:avLst/>
            <a:gdLst>
              <a:gd name="f0" fmla="val w"/>
              <a:gd name="f1" fmla="val h"/>
              <a:gd name="f2" fmla="val 0"/>
              <a:gd name="f3" fmla="val 86843"/>
              <a:gd name="f4" fmla="val 47090"/>
              <a:gd name="f5" fmla="val 1"/>
              <a:gd name="f6" fmla="val 46313"/>
              <a:gd name="f7" fmla="val 838"/>
              <a:gd name="f8" fmla="val 46852"/>
              <a:gd name="f9" fmla="val 1779"/>
              <a:gd name="f10" fmla="val 47089"/>
              <a:gd name="f11" fmla="val 2743"/>
              <a:gd name="f12" fmla="val 4779"/>
              <a:gd name="f13" fmla="val 6920"/>
              <a:gd name="f14" fmla="val 46035"/>
              <a:gd name="f15" fmla="val 8418"/>
              <a:gd name="f16" fmla="val 44547"/>
              <a:gd name="f17" fmla="val 10626"/>
              <a:gd name="f18" fmla="val 42369"/>
              <a:gd name="f19" fmla="val 11921"/>
              <a:gd name="f20" fmla="val 39455"/>
              <a:gd name="f21" fmla="val 13746"/>
              <a:gd name="f22" fmla="val 36939"/>
              <a:gd name="f23" fmla="val 15026"/>
              <a:gd name="f24" fmla="val 35143"/>
              <a:gd name="f25" fmla="val 17175"/>
              <a:gd name="f26" fmla="val 32848"/>
              <a:gd name="f27" fmla="val 19441"/>
              <a:gd name="f28" fmla="val 32421"/>
              <a:gd name="f29" fmla="val 20047"/>
              <a:gd name="f30" fmla="val 32308"/>
              <a:gd name="f31" fmla="val 20640"/>
              <a:gd name="f32" fmla="val 32267"/>
              <a:gd name="f33" fmla="val 21223"/>
              <a:gd name="f34" fmla="val 22726"/>
              <a:gd name="f35" fmla="val 24155"/>
              <a:gd name="f36" fmla="val 32539"/>
              <a:gd name="f37" fmla="val 25532"/>
              <a:gd name="f38" fmla="val 27167"/>
              <a:gd name="f39" fmla="val 28730"/>
              <a:gd name="f40" fmla="val 32156"/>
              <a:gd name="f41" fmla="val 30257"/>
              <a:gd name="f42" fmla="val 30478"/>
              <a:gd name="f43" fmla="val 31744"/>
              <a:gd name="f44" fmla="val 28815"/>
              <a:gd name="f45" fmla="val 32612"/>
              <a:gd name="f46" fmla="val 26696"/>
              <a:gd name="f47" fmla="val 33686"/>
              <a:gd name="f48" fmla="val 24754"/>
              <a:gd name="f49" fmla="val 34996"/>
              <a:gd name="f50" fmla="val 22340"/>
              <a:gd name="f51" fmla="val 36556"/>
              <a:gd name="f52" fmla="val 20530"/>
              <a:gd name="f53" fmla="val 39529"/>
              <a:gd name="f54" fmla="val 20486"/>
              <a:gd name="f55" fmla="val 39550"/>
              <a:gd name="f56" fmla="val 39572"/>
              <a:gd name="f57" fmla="val 39593"/>
              <a:gd name="f58" fmla="val 41705"/>
              <a:gd name="f59" fmla="val 43774"/>
              <a:gd name="f60" fmla="val 21193"/>
              <a:gd name="f61" fmla="val 45872"/>
              <a:gd name="f62" fmla="val 21295"/>
              <a:gd name="f63" fmla="val 46069"/>
              <a:gd name="f64" fmla="val 21305"/>
              <a:gd name="f65" fmla="val 46262"/>
              <a:gd name="f66" fmla="val 21310"/>
              <a:gd name="f67" fmla="val 46451"/>
              <a:gd name="f68" fmla="val 52036"/>
              <a:gd name="f69" fmla="val 54420"/>
              <a:gd name="f70" fmla="val 17005"/>
              <a:gd name="f71" fmla="val 58690"/>
              <a:gd name="f72" fmla="val 14173"/>
              <a:gd name="f73" fmla="val 60608"/>
              <a:gd name="f74" fmla="val 12902"/>
              <a:gd name="f75" fmla="val 63457"/>
              <a:gd name="f76" fmla="val 12806"/>
              <a:gd name="f77" fmla="val 66311"/>
              <a:gd name="f78" fmla="val 66815"/>
              <a:gd name="f79" fmla="val 67320"/>
              <a:gd name="f80" fmla="val 12809"/>
              <a:gd name="f81" fmla="val 67819"/>
              <a:gd name="f82" fmla="val 69632"/>
              <a:gd name="f83" fmla="val 71379"/>
              <a:gd name="f84" fmla="val 12770"/>
              <a:gd name="f85" fmla="val 72818"/>
              <a:gd name="f86" fmla="val 12407"/>
              <a:gd name="f87" fmla="val 79175"/>
              <a:gd name="f88" fmla="val 10773"/>
              <a:gd name="f89" fmla="val 82781"/>
              <a:gd name="f90" fmla="val 5196"/>
              <a:gd name="f91" fmla="val 86842"/>
              <a:gd name="f92" fmla="val 45"/>
              <a:gd name="f93" fmla="*/ f0 1 86843"/>
              <a:gd name="f94" fmla="*/ f1 1 47090"/>
              <a:gd name="f95" fmla="val f2"/>
              <a:gd name="f96" fmla="val f3"/>
              <a:gd name="f97" fmla="val f4"/>
              <a:gd name="f98" fmla="+- f97 0 f95"/>
              <a:gd name="f99" fmla="+- f96 0 f95"/>
              <a:gd name="f100" fmla="*/ f99 1 86843"/>
              <a:gd name="f101" fmla="*/ f98 1 47090"/>
              <a:gd name="f102" fmla="*/ f95 1 f100"/>
              <a:gd name="f103" fmla="*/ f96 1 f100"/>
              <a:gd name="f104" fmla="*/ f95 1 f101"/>
              <a:gd name="f105" fmla="*/ f97 1 f101"/>
              <a:gd name="f106" fmla="*/ f102 f93 1"/>
              <a:gd name="f107" fmla="*/ f103 f93 1"/>
              <a:gd name="f108" fmla="*/ f105 f94 1"/>
              <a:gd name="f109" fmla="*/ f104 f9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6" t="f109" r="f107" b="f108"/>
            <a:pathLst>
              <a:path w="86843" h="47090">
                <a:moveTo>
                  <a:pt x="f2" y="f5"/>
                </a:moveTo>
                <a:lnTo>
                  <a:pt x="f2" y="f6"/>
                </a:lnTo>
                <a:cubicBezTo>
                  <a:pt x="f7" y="f8"/>
                  <a:pt x="f9" y="f10"/>
                  <a:pt x="f11" y="f10"/>
                </a:cubicBezTo>
                <a:cubicBezTo>
                  <a:pt x="f12" y="f10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2"/>
                </a:cubicBezTo>
                <a:cubicBezTo>
                  <a:pt x="f34" y="f32"/>
                  <a:pt x="f35" y="f36"/>
                  <a:pt x="f37" y="f36"/>
                </a:cubicBezTo>
                <a:cubicBezTo>
                  <a:pt x="f38" y="f36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4"/>
                  <a:pt x="f56" y="f54"/>
                  <a:pt x="f57" y="f54"/>
                </a:cubicBezTo>
                <a:cubicBezTo>
                  <a:pt x="f58" y="f54"/>
                  <a:pt x="f59" y="f60"/>
                  <a:pt x="f61" y="f62"/>
                </a:cubicBezTo>
                <a:cubicBezTo>
                  <a:pt x="f63" y="f64"/>
                  <a:pt x="f65" y="f66"/>
                  <a:pt x="f67" y="f66"/>
                </a:cubicBezTo>
                <a:cubicBezTo>
                  <a:pt x="f68" y="f66"/>
                  <a:pt x="f69" y="f70"/>
                  <a:pt x="f71" y="f72"/>
                </a:cubicBezTo>
                <a:cubicBezTo>
                  <a:pt x="f73" y="f74"/>
                  <a:pt x="f75" y="f76"/>
                  <a:pt x="f77" y="f76"/>
                </a:cubicBezTo>
                <a:cubicBezTo>
                  <a:pt x="f78" y="f76"/>
                  <a:pt x="f79" y="f80"/>
                  <a:pt x="f81" y="f80"/>
                </a:cubicBezTo>
                <a:cubicBezTo>
                  <a:pt x="f82" y="f80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lnTo>
                  <a:pt x="f2" y="f5"/>
                </a:ln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" name="Google Shape;429;p16">
            <a:extLst>
              <a:ext uri="{FF2B5EF4-FFF2-40B4-BE49-F238E27FC236}">
                <a16:creationId xmlns:a16="http://schemas.microsoft.com/office/drawing/2014/main" id="{5FCF066B-7EAC-45B9-827A-8A4739B6AB53}"/>
              </a:ext>
            </a:extLst>
          </p:cNvPr>
          <p:cNvSpPr/>
          <p:nvPr/>
        </p:nvSpPr>
        <p:spPr>
          <a:xfrm rot="5399996" flipH="1">
            <a:off x="7444505" y="3437019"/>
            <a:ext cx="2174187" cy="1277380"/>
          </a:xfrm>
          <a:custGeom>
            <a:avLst/>
            <a:gdLst>
              <a:gd name="f0" fmla="val w"/>
              <a:gd name="f1" fmla="val h"/>
              <a:gd name="f2" fmla="val 0"/>
              <a:gd name="f3" fmla="val 118307"/>
              <a:gd name="f4" fmla="val 69508"/>
              <a:gd name="f5" fmla="val 368"/>
              <a:gd name="f6" fmla="val 1"/>
              <a:gd name="f7" fmla="val 68682"/>
              <a:gd name="f8" fmla="val 974"/>
              <a:gd name="f9" fmla="val 69257"/>
              <a:gd name="f10" fmla="val 2054"/>
              <a:gd name="f11" fmla="val 3152"/>
              <a:gd name="f12" fmla="val 5456"/>
              <a:gd name="f13" fmla="val 7843"/>
              <a:gd name="f14" fmla="val 68402"/>
              <a:gd name="f15" fmla="val 9507"/>
              <a:gd name="f16" fmla="val 66857"/>
              <a:gd name="f17" fmla="val 11744"/>
              <a:gd name="f18" fmla="val 64797"/>
              <a:gd name="f19" fmla="val 13172"/>
              <a:gd name="f20" fmla="val 62030"/>
              <a:gd name="f21" fmla="val 14570"/>
              <a:gd name="f22" fmla="val 59337"/>
              <a:gd name="f23" fmla="val 15350"/>
              <a:gd name="f24" fmla="val 57851"/>
              <a:gd name="f25" fmla="val 16998"/>
              <a:gd name="f26" fmla="val 54760"/>
              <a:gd name="f27" fmla="val 19147"/>
              <a:gd name="f28" fmla="val 51376"/>
              <a:gd name="f29" fmla="val 22590"/>
              <a:gd name="f30" fmla="val 49727"/>
              <a:gd name="f31" fmla="val 24283"/>
              <a:gd name="f32" fmla="val 48947"/>
              <a:gd name="f33" fmla="val 26181"/>
              <a:gd name="f34" fmla="val 48653"/>
              <a:gd name="f35" fmla="val 27976"/>
              <a:gd name="f36" fmla="val 48359"/>
              <a:gd name="f37" fmla="val 29110"/>
              <a:gd name="f38" fmla="val 48197"/>
              <a:gd name="f39" fmla="val 30287"/>
              <a:gd name="f40" fmla="val 48005"/>
              <a:gd name="f41" fmla="val 31391"/>
              <a:gd name="f42" fmla="val 47696"/>
              <a:gd name="f43" fmla="val 38499"/>
              <a:gd name="f44" fmla="val 45754"/>
              <a:gd name="f45" fmla="val 43017"/>
              <a:gd name="f46" fmla="val 39308"/>
              <a:gd name="f47" fmla="val 47373"/>
              <a:gd name="f48" fmla="val 32288"/>
              <a:gd name="f49" fmla="val 51626"/>
              <a:gd name="f50" fmla="val 25475"/>
              <a:gd name="f51" fmla="val 56379"/>
              <a:gd name="f52" fmla="val 18646"/>
              <a:gd name="f53" fmla="val 63693"/>
              <a:gd name="f54" fmla="val 16660"/>
              <a:gd name="f55" fmla="val 65489"/>
              <a:gd name="f56" fmla="val 16167"/>
              <a:gd name="f57" fmla="val 67348"/>
              <a:gd name="f58" fmla="val 16006"/>
              <a:gd name="f59" fmla="val 69216"/>
              <a:gd name="f60" fmla="val 70977"/>
              <a:gd name="f61" fmla="val 72746"/>
              <a:gd name="f62" fmla="val 16149"/>
              <a:gd name="f63" fmla="val 74481"/>
              <a:gd name="f64" fmla="val 16292"/>
              <a:gd name="f65" fmla="val 76201"/>
              <a:gd name="f66" fmla="val 16425"/>
              <a:gd name="f67" fmla="val 77938"/>
              <a:gd name="f68" fmla="val 16563"/>
              <a:gd name="f69" fmla="val 79654"/>
              <a:gd name="f70" fmla="val 81932"/>
              <a:gd name="f71" fmla="val 84175"/>
              <a:gd name="f72" fmla="val 16319"/>
              <a:gd name="f73" fmla="val 86298"/>
              <a:gd name="f74" fmla="val 15497"/>
              <a:gd name="f75" fmla="val 88432"/>
              <a:gd name="f76" fmla="val 14673"/>
              <a:gd name="f77" fmla="val 90345"/>
              <a:gd name="f78" fmla="val 13290"/>
              <a:gd name="f79" fmla="val 92199"/>
              <a:gd name="f80" fmla="val 11965"/>
              <a:gd name="f81" fmla="val 94083"/>
              <a:gd name="f82" fmla="val 10626"/>
              <a:gd name="f83" fmla="val 96011"/>
              <a:gd name="f84" fmla="val 9228"/>
              <a:gd name="f85" fmla="val 98189"/>
              <a:gd name="f86" fmla="val 8374"/>
              <a:gd name="f87" fmla="val 100543"/>
              <a:gd name="f88" fmla="val 7462"/>
              <a:gd name="f89" fmla="val 103089"/>
              <a:gd name="f90" fmla="val 7226"/>
              <a:gd name="f91" fmla="val 105547"/>
              <a:gd name="f92" fmla="val 6976"/>
              <a:gd name="f93" fmla="val 106989"/>
              <a:gd name="f94" fmla="val 6829"/>
              <a:gd name="f95" fmla="val 108476"/>
              <a:gd name="f96" fmla="val 6711"/>
              <a:gd name="f97" fmla="val 109918"/>
              <a:gd name="f98" fmla="val 6432"/>
              <a:gd name="f99" fmla="val 115230"/>
              <a:gd name="f100" fmla="val 5387"/>
              <a:gd name="f101" fmla="val 117718"/>
              <a:gd name="f102" fmla="val 2385"/>
              <a:gd name="f103" fmla="val 118306"/>
              <a:gd name="f104" fmla="*/ f0 1 118307"/>
              <a:gd name="f105" fmla="*/ f1 1 69508"/>
              <a:gd name="f106" fmla="val f2"/>
              <a:gd name="f107" fmla="val f3"/>
              <a:gd name="f108" fmla="val f4"/>
              <a:gd name="f109" fmla="+- f108 0 f106"/>
              <a:gd name="f110" fmla="+- f107 0 f106"/>
              <a:gd name="f111" fmla="*/ f110 1 118307"/>
              <a:gd name="f112" fmla="*/ f109 1 69508"/>
              <a:gd name="f113" fmla="*/ f106 1 f111"/>
              <a:gd name="f114" fmla="*/ f107 1 f111"/>
              <a:gd name="f115" fmla="*/ f106 1 f112"/>
              <a:gd name="f116" fmla="*/ f108 1 f112"/>
              <a:gd name="f117" fmla="*/ f113 f104 1"/>
              <a:gd name="f118" fmla="*/ f114 f104 1"/>
              <a:gd name="f119" fmla="*/ f116 f105 1"/>
              <a:gd name="f120" fmla="*/ f115 f10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7" t="f120" r="f118" b="f119"/>
            <a:pathLst>
              <a:path w="118307" h="69508">
                <a:moveTo>
                  <a:pt x="f5" y="f6"/>
                </a:moveTo>
                <a:lnTo>
                  <a:pt x="f2" y="f7"/>
                </a:lnTo>
                <a:cubicBezTo>
                  <a:pt x="f8" y="f9"/>
                  <a:pt x="f10" y="f4"/>
                  <a:pt x="f11" y="f4"/>
                </a:cubicBezTo>
                <a:cubicBezTo>
                  <a:pt x="f12" y="f4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lnTo>
                  <a:pt x="f23" y="f24"/>
                </a:ln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6"/>
                  <a:pt x="f57" y="f58"/>
                  <a:pt x="f59" y="f58"/>
                </a:cubicBezTo>
                <a:cubicBezTo>
                  <a:pt x="f60" y="f58"/>
                  <a:pt x="f61" y="f62"/>
                  <a:pt x="f63" y="f64"/>
                </a:cubicBezTo>
                <a:cubicBezTo>
                  <a:pt x="f65" y="f66"/>
                  <a:pt x="f67" y="f68"/>
                  <a:pt x="f69" y="f68"/>
                </a:cubicBezTo>
                <a:cubicBezTo>
                  <a:pt x="f70" y="f68"/>
                  <a:pt x="f71" y="f72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103" y="f6"/>
                </a:cubicBezTo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" name="Google Shape;430;p16">
            <a:extLst>
              <a:ext uri="{FF2B5EF4-FFF2-40B4-BE49-F238E27FC236}">
                <a16:creationId xmlns:a16="http://schemas.microsoft.com/office/drawing/2014/main" id="{79F0B3C7-9396-4376-9BC6-797D28805C63}"/>
              </a:ext>
            </a:extLst>
          </p:cNvPr>
          <p:cNvSpPr/>
          <p:nvPr/>
        </p:nvSpPr>
        <p:spPr>
          <a:xfrm rot="5399996" flipH="1">
            <a:off x="7939611" y="3932126"/>
            <a:ext cx="1595957" cy="865397"/>
          </a:xfrm>
          <a:custGeom>
            <a:avLst/>
            <a:gdLst>
              <a:gd name="f0" fmla="val w"/>
              <a:gd name="f1" fmla="val h"/>
              <a:gd name="f2" fmla="val 0"/>
              <a:gd name="f3" fmla="val 86843"/>
              <a:gd name="f4" fmla="val 47090"/>
              <a:gd name="f5" fmla="val 1"/>
              <a:gd name="f6" fmla="val 46313"/>
              <a:gd name="f7" fmla="val 838"/>
              <a:gd name="f8" fmla="val 46852"/>
              <a:gd name="f9" fmla="val 1779"/>
              <a:gd name="f10" fmla="val 47089"/>
              <a:gd name="f11" fmla="val 2743"/>
              <a:gd name="f12" fmla="val 4779"/>
              <a:gd name="f13" fmla="val 6920"/>
              <a:gd name="f14" fmla="val 46035"/>
              <a:gd name="f15" fmla="val 8418"/>
              <a:gd name="f16" fmla="val 44547"/>
              <a:gd name="f17" fmla="val 10626"/>
              <a:gd name="f18" fmla="val 42369"/>
              <a:gd name="f19" fmla="val 11921"/>
              <a:gd name="f20" fmla="val 39455"/>
              <a:gd name="f21" fmla="val 13746"/>
              <a:gd name="f22" fmla="val 36939"/>
              <a:gd name="f23" fmla="val 15026"/>
              <a:gd name="f24" fmla="val 35143"/>
              <a:gd name="f25" fmla="val 17175"/>
              <a:gd name="f26" fmla="val 32848"/>
              <a:gd name="f27" fmla="val 19441"/>
              <a:gd name="f28" fmla="val 32421"/>
              <a:gd name="f29" fmla="val 20047"/>
              <a:gd name="f30" fmla="val 32308"/>
              <a:gd name="f31" fmla="val 20640"/>
              <a:gd name="f32" fmla="val 32267"/>
              <a:gd name="f33" fmla="val 21223"/>
              <a:gd name="f34" fmla="val 22726"/>
              <a:gd name="f35" fmla="val 24155"/>
              <a:gd name="f36" fmla="val 32539"/>
              <a:gd name="f37" fmla="val 25532"/>
              <a:gd name="f38" fmla="val 27167"/>
              <a:gd name="f39" fmla="val 28730"/>
              <a:gd name="f40" fmla="val 32156"/>
              <a:gd name="f41" fmla="val 30257"/>
              <a:gd name="f42" fmla="val 30478"/>
              <a:gd name="f43" fmla="val 31744"/>
              <a:gd name="f44" fmla="val 28815"/>
              <a:gd name="f45" fmla="val 32612"/>
              <a:gd name="f46" fmla="val 26696"/>
              <a:gd name="f47" fmla="val 33686"/>
              <a:gd name="f48" fmla="val 24754"/>
              <a:gd name="f49" fmla="val 34996"/>
              <a:gd name="f50" fmla="val 22340"/>
              <a:gd name="f51" fmla="val 36556"/>
              <a:gd name="f52" fmla="val 20530"/>
              <a:gd name="f53" fmla="val 39529"/>
              <a:gd name="f54" fmla="val 20486"/>
              <a:gd name="f55" fmla="val 39550"/>
              <a:gd name="f56" fmla="val 39572"/>
              <a:gd name="f57" fmla="val 39593"/>
              <a:gd name="f58" fmla="val 41705"/>
              <a:gd name="f59" fmla="val 43774"/>
              <a:gd name="f60" fmla="val 21193"/>
              <a:gd name="f61" fmla="val 45872"/>
              <a:gd name="f62" fmla="val 21295"/>
              <a:gd name="f63" fmla="val 46069"/>
              <a:gd name="f64" fmla="val 21305"/>
              <a:gd name="f65" fmla="val 46262"/>
              <a:gd name="f66" fmla="val 21310"/>
              <a:gd name="f67" fmla="val 46451"/>
              <a:gd name="f68" fmla="val 52036"/>
              <a:gd name="f69" fmla="val 54420"/>
              <a:gd name="f70" fmla="val 17005"/>
              <a:gd name="f71" fmla="val 58690"/>
              <a:gd name="f72" fmla="val 14173"/>
              <a:gd name="f73" fmla="val 60608"/>
              <a:gd name="f74" fmla="val 12902"/>
              <a:gd name="f75" fmla="val 63457"/>
              <a:gd name="f76" fmla="val 12806"/>
              <a:gd name="f77" fmla="val 66311"/>
              <a:gd name="f78" fmla="val 66815"/>
              <a:gd name="f79" fmla="val 67320"/>
              <a:gd name="f80" fmla="val 12809"/>
              <a:gd name="f81" fmla="val 67819"/>
              <a:gd name="f82" fmla="val 69632"/>
              <a:gd name="f83" fmla="val 71379"/>
              <a:gd name="f84" fmla="val 12770"/>
              <a:gd name="f85" fmla="val 72818"/>
              <a:gd name="f86" fmla="val 12407"/>
              <a:gd name="f87" fmla="val 79175"/>
              <a:gd name="f88" fmla="val 10773"/>
              <a:gd name="f89" fmla="val 82781"/>
              <a:gd name="f90" fmla="val 5196"/>
              <a:gd name="f91" fmla="val 86842"/>
              <a:gd name="f92" fmla="val 45"/>
              <a:gd name="f93" fmla="*/ f0 1 86843"/>
              <a:gd name="f94" fmla="*/ f1 1 47090"/>
              <a:gd name="f95" fmla="val f2"/>
              <a:gd name="f96" fmla="val f3"/>
              <a:gd name="f97" fmla="val f4"/>
              <a:gd name="f98" fmla="+- f97 0 f95"/>
              <a:gd name="f99" fmla="+- f96 0 f95"/>
              <a:gd name="f100" fmla="*/ f99 1 86843"/>
              <a:gd name="f101" fmla="*/ f98 1 47090"/>
              <a:gd name="f102" fmla="*/ f95 1 f100"/>
              <a:gd name="f103" fmla="*/ f96 1 f100"/>
              <a:gd name="f104" fmla="*/ f95 1 f101"/>
              <a:gd name="f105" fmla="*/ f97 1 f101"/>
              <a:gd name="f106" fmla="*/ f102 f93 1"/>
              <a:gd name="f107" fmla="*/ f103 f93 1"/>
              <a:gd name="f108" fmla="*/ f105 f94 1"/>
              <a:gd name="f109" fmla="*/ f104 f9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6" t="f109" r="f107" b="f108"/>
            <a:pathLst>
              <a:path w="86843" h="47090">
                <a:moveTo>
                  <a:pt x="f2" y="f5"/>
                </a:moveTo>
                <a:lnTo>
                  <a:pt x="f2" y="f6"/>
                </a:lnTo>
                <a:cubicBezTo>
                  <a:pt x="f7" y="f8"/>
                  <a:pt x="f9" y="f10"/>
                  <a:pt x="f11" y="f10"/>
                </a:cubicBezTo>
                <a:cubicBezTo>
                  <a:pt x="f12" y="f10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2"/>
                </a:cubicBezTo>
                <a:cubicBezTo>
                  <a:pt x="f34" y="f32"/>
                  <a:pt x="f35" y="f36"/>
                  <a:pt x="f37" y="f36"/>
                </a:cubicBezTo>
                <a:cubicBezTo>
                  <a:pt x="f38" y="f36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4"/>
                  <a:pt x="f56" y="f54"/>
                  <a:pt x="f57" y="f54"/>
                </a:cubicBezTo>
                <a:cubicBezTo>
                  <a:pt x="f58" y="f54"/>
                  <a:pt x="f59" y="f60"/>
                  <a:pt x="f61" y="f62"/>
                </a:cubicBezTo>
                <a:cubicBezTo>
                  <a:pt x="f63" y="f64"/>
                  <a:pt x="f65" y="f66"/>
                  <a:pt x="f67" y="f66"/>
                </a:cubicBezTo>
                <a:cubicBezTo>
                  <a:pt x="f68" y="f66"/>
                  <a:pt x="f69" y="f70"/>
                  <a:pt x="f71" y="f72"/>
                </a:cubicBezTo>
                <a:cubicBezTo>
                  <a:pt x="f73" y="f74"/>
                  <a:pt x="f75" y="f76"/>
                  <a:pt x="f77" y="f76"/>
                </a:cubicBezTo>
                <a:cubicBezTo>
                  <a:pt x="f78" y="f76"/>
                  <a:pt x="f79" y="f80"/>
                  <a:pt x="f81" y="f80"/>
                </a:cubicBezTo>
                <a:cubicBezTo>
                  <a:pt x="f82" y="f80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lnTo>
                  <a:pt x="f2" y="f5"/>
                </a:ln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7" name="Google Shape;441;p16">
            <a:extLst>
              <a:ext uri="{FF2B5EF4-FFF2-40B4-BE49-F238E27FC236}">
                <a16:creationId xmlns:a16="http://schemas.microsoft.com/office/drawing/2014/main" id="{7ED0B6B1-F2E3-4A3D-9AFD-C0DB429EE294}"/>
              </a:ext>
            </a:extLst>
          </p:cNvPr>
          <p:cNvSpPr/>
          <p:nvPr/>
        </p:nvSpPr>
        <p:spPr>
          <a:xfrm rot="10800009" flipH="1">
            <a:off x="8807053" y="3941082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8" name="Google Shape;442;p16">
            <a:extLst>
              <a:ext uri="{FF2B5EF4-FFF2-40B4-BE49-F238E27FC236}">
                <a16:creationId xmlns:a16="http://schemas.microsoft.com/office/drawing/2014/main" id="{CBB053E3-5E36-41CC-AECB-6846EDF4A136}"/>
              </a:ext>
            </a:extLst>
          </p:cNvPr>
          <p:cNvSpPr/>
          <p:nvPr/>
        </p:nvSpPr>
        <p:spPr>
          <a:xfrm rot="10800009" flipH="1">
            <a:off x="8707310" y="1700125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9" name="Google Shape;443;p16">
            <a:extLst>
              <a:ext uri="{FF2B5EF4-FFF2-40B4-BE49-F238E27FC236}">
                <a16:creationId xmlns:a16="http://schemas.microsoft.com/office/drawing/2014/main" id="{F5C25DE6-847F-466C-8060-364E8E98C4D1}"/>
              </a:ext>
            </a:extLst>
          </p:cNvPr>
          <p:cNvSpPr/>
          <p:nvPr/>
        </p:nvSpPr>
        <p:spPr>
          <a:xfrm rot="10800009" flipH="1">
            <a:off x="8626696" y="245863"/>
            <a:ext cx="138897" cy="1388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0" name="Google Shape;444;p16">
            <a:extLst>
              <a:ext uri="{FF2B5EF4-FFF2-40B4-BE49-F238E27FC236}">
                <a16:creationId xmlns:a16="http://schemas.microsoft.com/office/drawing/2014/main" id="{BC218AD2-AD61-4131-97EB-912FF41EE12D}"/>
              </a:ext>
            </a:extLst>
          </p:cNvPr>
          <p:cNvSpPr/>
          <p:nvPr/>
        </p:nvSpPr>
        <p:spPr>
          <a:xfrm rot="10800009" flipH="1">
            <a:off x="90717" y="2361593"/>
            <a:ext cx="194703" cy="1947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1" name="Google Shape;445;p16">
            <a:extLst>
              <a:ext uri="{FF2B5EF4-FFF2-40B4-BE49-F238E27FC236}">
                <a16:creationId xmlns:a16="http://schemas.microsoft.com/office/drawing/2014/main" id="{61A8F90D-9F2E-494A-82F9-682CBAE20895}"/>
              </a:ext>
            </a:extLst>
          </p:cNvPr>
          <p:cNvSpPr/>
          <p:nvPr/>
        </p:nvSpPr>
        <p:spPr>
          <a:xfrm rot="10800009" flipH="1">
            <a:off x="188229" y="445011"/>
            <a:ext cx="404100" cy="40410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2" name="Google Shape;446;p16">
            <a:extLst>
              <a:ext uri="{FF2B5EF4-FFF2-40B4-BE49-F238E27FC236}">
                <a16:creationId xmlns:a16="http://schemas.microsoft.com/office/drawing/2014/main" id="{D2745FE5-6A25-483F-89B2-4DD2AB8DF7E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44351" y="2381143"/>
            <a:ext cx="2336401" cy="527700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13" name="Google Shape;447;p16">
            <a:extLst>
              <a:ext uri="{FF2B5EF4-FFF2-40B4-BE49-F238E27FC236}">
                <a16:creationId xmlns:a16="http://schemas.microsoft.com/office/drawing/2014/main" id="{F7E77D63-BCF8-4714-B054-85F89792F6B9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44351" y="2709970"/>
            <a:ext cx="2336401" cy="854397"/>
          </a:xfrm>
        </p:spPr>
        <p:txBody>
          <a:bodyPr anchorCtr="1"/>
          <a:lstStyle>
            <a:lvl1pPr algn="ct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14" name="Google Shape;448;p16">
            <a:extLst>
              <a:ext uri="{FF2B5EF4-FFF2-40B4-BE49-F238E27FC236}">
                <a16:creationId xmlns:a16="http://schemas.microsoft.com/office/drawing/2014/main" id="{C7FF6997-32C1-4E43-9CE3-12D85DDE66A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763246" y="2381143"/>
            <a:ext cx="2336401" cy="527700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15" name="Google Shape;449;p16">
            <a:extLst>
              <a:ext uri="{FF2B5EF4-FFF2-40B4-BE49-F238E27FC236}">
                <a16:creationId xmlns:a16="http://schemas.microsoft.com/office/drawing/2014/main" id="{431D3F3B-06E4-4A21-A4EA-5EC2D6C169D6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763246" y="2704804"/>
            <a:ext cx="2336401" cy="854397"/>
          </a:xfrm>
        </p:spPr>
        <p:txBody>
          <a:bodyPr anchorCtr="1"/>
          <a:lstStyle>
            <a:lvl1pPr algn="ct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16" name="Google Shape;452;p16">
            <a:extLst>
              <a:ext uri="{FF2B5EF4-FFF2-40B4-BE49-F238E27FC236}">
                <a16:creationId xmlns:a16="http://schemas.microsoft.com/office/drawing/2014/main" id="{6ED4B98E-6F41-4AD2-828A-D60572942DB4}"/>
              </a:ext>
            </a:extLst>
          </p:cNvPr>
          <p:cNvSpPr/>
          <p:nvPr/>
        </p:nvSpPr>
        <p:spPr>
          <a:xfrm rot="10800009" flipH="1">
            <a:off x="1705456" y="4321317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7" name="Google Shape;453;p16">
            <a:extLst>
              <a:ext uri="{FF2B5EF4-FFF2-40B4-BE49-F238E27FC236}">
                <a16:creationId xmlns:a16="http://schemas.microsoft.com/office/drawing/2014/main" id="{E2EF7CBE-516A-45AB-9127-BA68A1B8065F}"/>
              </a:ext>
            </a:extLst>
          </p:cNvPr>
          <p:cNvSpPr/>
          <p:nvPr/>
        </p:nvSpPr>
        <p:spPr>
          <a:xfrm rot="10800009" flipH="1">
            <a:off x="7682459" y="4516614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8" name="Google Shape;454;p16">
            <a:extLst>
              <a:ext uri="{FF2B5EF4-FFF2-40B4-BE49-F238E27FC236}">
                <a16:creationId xmlns:a16="http://schemas.microsoft.com/office/drawing/2014/main" id="{10DFF927-8ED8-41DF-AD9D-5EFE2F53F360}"/>
              </a:ext>
            </a:extLst>
          </p:cNvPr>
          <p:cNvSpPr/>
          <p:nvPr/>
        </p:nvSpPr>
        <p:spPr>
          <a:xfrm rot="10800009" flipH="1">
            <a:off x="1243291" y="4516614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80270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_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56;p17">
            <a:extLst>
              <a:ext uri="{FF2B5EF4-FFF2-40B4-BE49-F238E27FC236}">
                <a16:creationId xmlns:a16="http://schemas.microsoft.com/office/drawing/2014/main" id="{30225CCA-1C03-4530-8FF2-DFC2C52A6A15}"/>
              </a:ext>
            </a:extLst>
          </p:cNvPr>
          <p:cNvSpPr/>
          <p:nvPr/>
        </p:nvSpPr>
        <p:spPr>
          <a:xfrm flipH="1">
            <a:off x="6389150" y="4582835"/>
            <a:ext cx="20071" cy="21012"/>
          </a:xfrm>
          <a:custGeom>
            <a:avLst/>
            <a:gdLst>
              <a:gd name="f0" fmla="val w"/>
              <a:gd name="f1" fmla="val h"/>
              <a:gd name="f2" fmla="val 0"/>
              <a:gd name="f3" fmla="val 402"/>
              <a:gd name="f4" fmla="val 421"/>
              <a:gd name="f5" fmla="val 401"/>
              <a:gd name="f6" fmla="val 1"/>
              <a:gd name="f7" fmla="*/ f0 1 402"/>
              <a:gd name="f8" fmla="*/ f1 1 421"/>
              <a:gd name="f9" fmla="val f2"/>
              <a:gd name="f10" fmla="val f3"/>
              <a:gd name="f11" fmla="val f4"/>
              <a:gd name="f12" fmla="+- f11 0 f9"/>
              <a:gd name="f13" fmla="+- f10 0 f9"/>
              <a:gd name="f14" fmla="*/ f13 1 402"/>
              <a:gd name="f15" fmla="*/ f12 1 421"/>
              <a:gd name="f16" fmla="*/ f9 1 f14"/>
              <a:gd name="f17" fmla="*/ f10 1 f14"/>
              <a:gd name="f18" fmla="*/ f9 1 f15"/>
              <a:gd name="f19" fmla="*/ f11 1 f15"/>
              <a:gd name="f20" fmla="*/ f16 f7 1"/>
              <a:gd name="f21" fmla="*/ f17 f7 1"/>
              <a:gd name="f22" fmla="*/ f19 f8 1"/>
              <a:gd name="f23" fmla="*/ f18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" t="f23" r="f21" b="f22"/>
            <a:pathLst>
              <a:path w="402" h="421">
                <a:moveTo>
                  <a:pt x="f5" y="f4"/>
                </a:moveTo>
                <a:lnTo>
                  <a:pt x="f5" y="f4"/>
                </a:lnTo>
                <a:lnTo>
                  <a:pt x="f5" y="f4"/>
                </a:lnTo>
                <a:lnTo>
                  <a:pt x="f2" y="f6"/>
                </a:lnTo>
                <a:lnTo>
                  <a:pt x="f5" y="f4"/>
                </a:ln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3" name="Google Shape;457;p17">
            <a:extLst>
              <a:ext uri="{FF2B5EF4-FFF2-40B4-BE49-F238E27FC236}">
                <a16:creationId xmlns:a16="http://schemas.microsoft.com/office/drawing/2014/main" id="{742CF1AD-5CF8-4985-9A58-7F853C76BF8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760101" y="2379936"/>
            <a:ext cx="3651601" cy="836401"/>
          </a:xfrm>
        </p:spPr>
        <p:txBody>
          <a:bodyPr anchorCtr="0"/>
          <a:lstStyle>
            <a:lvl1pPr algn="r">
              <a:defRPr sz="4000"/>
            </a:lvl1pPr>
          </a:lstStyle>
          <a:p>
            <a:pPr lvl="0"/>
            <a:endParaRPr lang="es-PE"/>
          </a:p>
        </p:txBody>
      </p:sp>
      <p:sp>
        <p:nvSpPr>
          <p:cNvPr id="4" name="Google Shape;458;p17">
            <a:extLst>
              <a:ext uri="{FF2B5EF4-FFF2-40B4-BE49-F238E27FC236}">
                <a16:creationId xmlns:a16="http://schemas.microsoft.com/office/drawing/2014/main" id="{B5689D17-0415-4342-8AD4-A64EEAA7BD2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167954" y="1525795"/>
            <a:ext cx="1275304" cy="905996"/>
          </a:xfrm>
        </p:spPr>
        <p:txBody>
          <a:bodyPr anchorCtr="0"/>
          <a:lstStyle>
            <a:lvl1pPr algn="r">
              <a:defRPr sz="6100">
                <a:solidFill>
                  <a:srgbClr val="FF7210"/>
                </a:solidFill>
              </a:defRPr>
            </a:lvl1pPr>
          </a:lstStyle>
          <a:p>
            <a:pPr lvl="0"/>
            <a:r>
              <a:rPr lang="es-PE"/>
              <a:t>xx%</a:t>
            </a:r>
          </a:p>
        </p:txBody>
      </p:sp>
      <p:sp>
        <p:nvSpPr>
          <p:cNvPr id="5" name="Google Shape;459;p17">
            <a:extLst>
              <a:ext uri="{FF2B5EF4-FFF2-40B4-BE49-F238E27FC236}">
                <a16:creationId xmlns:a16="http://schemas.microsoft.com/office/drawing/2014/main" id="{3C1E8134-6369-4ACC-B7B3-6E55F2332118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6049478" y="3084984"/>
            <a:ext cx="2336401" cy="484796"/>
          </a:xfrm>
        </p:spPr>
        <p:txBody>
          <a:bodyPr/>
          <a:lstStyle>
            <a:lvl1pPr algn="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6" name="Google Shape;460;p17">
            <a:extLst>
              <a:ext uri="{FF2B5EF4-FFF2-40B4-BE49-F238E27FC236}">
                <a16:creationId xmlns:a16="http://schemas.microsoft.com/office/drawing/2014/main" id="{C4D93186-E2C4-4B7B-8992-B1DC3446D6B8}"/>
              </a:ext>
            </a:extLst>
          </p:cNvPr>
          <p:cNvSpPr/>
          <p:nvPr/>
        </p:nvSpPr>
        <p:spPr>
          <a:xfrm>
            <a:off x="-4315" y="12591"/>
            <a:ext cx="2957672" cy="1737698"/>
          </a:xfrm>
          <a:custGeom>
            <a:avLst/>
            <a:gdLst>
              <a:gd name="f0" fmla="val w"/>
              <a:gd name="f1" fmla="val h"/>
              <a:gd name="f2" fmla="val 0"/>
              <a:gd name="f3" fmla="val 118307"/>
              <a:gd name="f4" fmla="val 69508"/>
              <a:gd name="f5" fmla="val 368"/>
              <a:gd name="f6" fmla="val 1"/>
              <a:gd name="f7" fmla="val 68682"/>
              <a:gd name="f8" fmla="val 974"/>
              <a:gd name="f9" fmla="val 69257"/>
              <a:gd name="f10" fmla="val 2054"/>
              <a:gd name="f11" fmla="val 3152"/>
              <a:gd name="f12" fmla="val 5456"/>
              <a:gd name="f13" fmla="val 7843"/>
              <a:gd name="f14" fmla="val 68402"/>
              <a:gd name="f15" fmla="val 9507"/>
              <a:gd name="f16" fmla="val 66857"/>
              <a:gd name="f17" fmla="val 11744"/>
              <a:gd name="f18" fmla="val 64797"/>
              <a:gd name="f19" fmla="val 13172"/>
              <a:gd name="f20" fmla="val 62030"/>
              <a:gd name="f21" fmla="val 14570"/>
              <a:gd name="f22" fmla="val 59337"/>
              <a:gd name="f23" fmla="val 15350"/>
              <a:gd name="f24" fmla="val 57851"/>
              <a:gd name="f25" fmla="val 16998"/>
              <a:gd name="f26" fmla="val 54760"/>
              <a:gd name="f27" fmla="val 19147"/>
              <a:gd name="f28" fmla="val 51376"/>
              <a:gd name="f29" fmla="val 22590"/>
              <a:gd name="f30" fmla="val 49727"/>
              <a:gd name="f31" fmla="val 24283"/>
              <a:gd name="f32" fmla="val 48947"/>
              <a:gd name="f33" fmla="val 26181"/>
              <a:gd name="f34" fmla="val 48653"/>
              <a:gd name="f35" fmla="val 27976"/>
              <a:gd name="f36" fmla="val 48359"/>
              <a:gd name="f37" fmla="val 29110"/>
              <a:gd name="f38" fmla="val 48197"/>
              <a:gd name="f39" fmla="val 30287"/>
              <a:gd name="f40" fmla="val 48005"/>
              <a:gd name="f41" fmla="val 31391"/>
              <a:gd name="f42" fmla="val 47696"/>
              <a:gd name="f43" fmla="val 38499"/>
              <a:gd name="f44" fmla="val 45754"/>
              <a:gd name="f45" fmla="val 43017"/>
              <a:gd name="f46" fmla="val 39308"/>
              <a:gd name="f47" fmla="val 47373"/>
              <a:gd name="f48" fmla="val 32288"/>
              <a:gd name="f49" fmla="val 51626"/>
              <a:gd name="f50" fmla="val 25475"/>
              <a:gd name="f51" fmla="val 56379"/>
              <a:gd name="f52" fmla="val 18646"/>
              <a:gd name="f53" fmla="val 63693"/>
              <a:gd name="f54" fmla="val 16660"/>
              <a:gd name="f55" fmla="val 65489"/>
              <a:gd name="f56" fmla="val 16167"/>
              <a:gd name="f57" fmla="val 67348"/>
              <a:gd name="f58" fmla="val 16006"/>
              <a:gd name="f59" fmla="val 69216"/>
              <a:gd name="f60" fmla="val 70977"/>
              <a:gd name="f61" fmla="val 72746"/>
              <a:gd name="f62" fmla="val 16149"/>
              <a:gd name="f63" fmla="val 74481"/>
              <a:gd name="f64" fmla="val 16292"/>
              <a:gd name="f65" fmla="val 76201"/>
              <a:gd name="f66" fmla="val 16425"/>
              <a:gd name="f67" fmla="val 77938"/>
              <a:gd name="f68" fmla="val 16563"/>
              <a:gd name="f69" fmla="val 79654"/>
              <a:gd name="f70" fmla="val 81932"/>
              <a:gd name="f71" fmla="val 84175"/>
              <a:gd name="f72" fmla="val 16319"/>
              <a:gd name="f73" fmla="val 86298"/>
              <a:gd name="f74" fmla="val 15497"/>
              <a:gd name="f75" fmla="val 88432"/>
              <a:gd name="f76" fmla="val 14673"/>
              <a:gd name="f77" fmla="val 90345"/>
              <a:gd name="f78" fmla="val 13290"/>
              <a:gd name="f79" fmla="val 92199"/>
              <a:gd name="f80" fmla="val 11965"/>
              <a:gd name="f81" fmla="val 94083"/>
              <a:gd name="f82" fmla="val 10626"/>
              <a:gd name="f83" fmla="val 96011"/>
              <a:gd name="f84" fmla="val 9228"/>
              <a:gd name="f85" fmla="val 98189"/>
              <a:gd name="f86" fmla="val 8374"/>
              <a:gd name="f87" fmla="val 100543"/>
              <a:gd name="f88" fmla="val 7462"/>
              <a:gd name="f89" fmla="val 103089"/>
              <a:gd name="f90" fmla="val 7226"/>
              <a:gd name="f91" fmla="val 105547"/>
              <a:gd name="f92" fmla="val 6976"/>
              <a:gd name="f93" fmla="val 106989"/>
              <a:gd name="f94" fmla="val 6829"/>
              <a:gd name="f95" fmla="val 108476"/>
              <a:gd name="f96" fmla="val 6711"/>
              <a:gd name="f97" fmla="val 109918"/>
              <a:gd name="f98" fmla="val 6432"/>
              <a:gd name="f99" fmla="val 115230"/>
              <a:gd name="f100" fmla="val 5387"/>
              <a:gd name="f101" fmla="val 117718"/>
              <a:gd name="f102" fmla="val 2385"/>
              <a:gd name="f103" fmla="val 118306"/>
              <a:gd name="f104" fmla="*/ f0 1 118307"/>
              <a:gd name="f105" fmla="*/ f1 1 69508"/>
              <a:gd name="f106" fmla="val f2"/>
              <a:gd name="f107" fmla="val f3"/>
              <a:gd name="f108" fmla="val f4"/>
              <a:gd name="f109" fmla="+- f108 0 f106"/>
              <a:gd name="f110" fmla="+- f107 0 f106"/>
              <a:gd name="f111" fmla="*/ f110 1 118307"/>
              <a:gd name="f112" fmla="*/ f109 1 69508"/>
              <a:gd name="f113" fmla="*/ f106 1 f111"/>
              <a:gd name="f114" fmla="*/ f107 1 f111"/>
              <a:gd name="f115" fmla="*/ f106 1 f112"/>
              <a:gd name="f116" fmla="*/ f108 1 f112"/>
              <a:gd name="f117" fmla="*/ f113 f104 1"/>
              <a:gd name="f118" fmla="*/ f114 f104 1"/>
              <a:gd name="f119" fmla="*/ f116 f105 1"/>
              <a:gd name="f120" fmla="*/ f115 f10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7" t="f120" r="f118" b="f119"/>
            <a:pathLst>
              <a:path w="118307" h="69508">
                <a:moveTo>
                  <a:pt x="f5" y="f6"/>
                </a:moveTo>
                <a:lnTo>
                  <a:pt x="f2" y="f7"/>
                </a:lnTo>
                <a:cubicBezTo>
                  <a:pt x="f8" y="f9"/>
                  <a:pt x="f10" y="f4"/>
                  <a:pt x="f11" y="f4"/>
                </a:cubicBezTo>
                <a:cubicBezTo>
                  <a:pt x="f12" y="f4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lnTo>
                  <a:pt x="f23" y="f24"/>
                </a:ln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6"/>
                  <a:pt x="f57" y="f58"/>
                  <a:pt x="f59" y="f58"/>
                </a:cubicBezTo>
                <a:cubicBezTo>
                  <a:pt x="f60" y="f58"/>
                  <a:pt x="f61" y="f62"/>
                  <a:pt x="f63" y="f64"/>
                </a:cubicBezTo>
                <a:cubicBezTo>
                  <a:pt x="f65" y="f66"/>
                  <a:pt x="f67" y="f68"/>
                  <a:pt x="f69" y="f68"/>
                </a:cubicBezTo>
                <a:cubicBezTo>
                  <a:pt x="f70" y="f68"/>
                  <a:pt x="f71" y="f72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103" y="f6"/>
                </a:cubicBezTo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7" name="Google Shape;461;p17">
            <a:extLst>
              <a:ext uri="{FF2B5EF4-FFF2-40B4-BE49-F238E27FC236}">
                <a16:creationId xmlns:a16="http://schemas.microsoft.com/office/drawing/2014/main" id="{99834A79-A095-44BE-BDAD-7D9118474336}"/>
              </a:ext>
            </a:extLst>
          </p:cNvPr>
          <p:cNvSpPr/>
          <p:nvPr/>
        </p:nvSpPr>
        <p:spPr>
          <a:xfrm>
            <a:off x="-4315" y="12591"/>
            <a:ext cx="2171078" cy="1177253"/>
          </a:xfrm>
          <a:custGeom>
            <a:avLst/>
            <a:gdLst>
              <a:gd name="f0" fmla="val w"/>
              <a:gd name="f1" fmla="val h"/>
              <a:gd name="f2" fmla="val 0"/>
              <a:gd name="f3" fmla="val 86843"/>
              <a:gd name="f4" fmla="val 47090"/>
              <a:gd name="f5" fmla="val 1"/>
              <a:gd name="f6" fmla="val 46313"/>
              <a:gd name="f7" fmla="val 838"/>
              <a:gd name="f8" fmla="val 46852"/>
              <a:gd name="f9" fmla="val 1779"/>
              <a:gd name="f10" fmla="val 47089"/>
              <a:gd name="f11" fmla="val 2743"/>
              <a:gd name="f12" fmla="val 4779"/>
              <a:gd name="f13" fmla="val 6920"/>
              <a:gd name="f14" fmla="val 46035"/>
              <a:gd name="f15" fmla="val 8418"/>
              <a:gd name="f16" fmla="val 44547"/>
              <a:gd name="f17" fmla="val 10626"/>
              <a:gd name="f18" fmla="val 42369"/>
              <a:gd name="f19" fmla="val 11921"/>
              <a:gd name="f20" fmla="val 39455"/>
              <a:gd name="f21" fmla="val 13746"/>
              <a:gd name="f22" fmla="val 36939"/>
              <a:gd name="f23" fmla="val 15026"/>
              <a:gd name="f24" fmla="val 35143"/>
              <a:gd name="f25" fmla="val 17175"/>
              <a:gd name="f26" fmla="val 32848"/>
              <a:gd name="f27" fmla="val 19441"/>
              <a:gd name="f28" fmla="val 32421"/>
              <a:gd name="f29" fmla="val 20047"/>
              <a:gd name="f30" fmla="val 32308"/>
              <a:gd name="f31" fmla="val 20640"/>
              <a:gd name="f32" fmla="val 32267"/>
              <a:gd name="f33" fmla="val 21223"/>
              <a:gd name="f34" fmla="val 22726"/>
              <a:gd name="f35" fmla="val 24155"/>
              <a:gd name="f36" fmla="val 32539"/>
              <a:gd name="f37" fmla="val 25532"/>
              <a:gd name="f38" fmla="val 27167"/>
              <a:gd name="f39" fmla="val 28730"/>
              <a:gd name="f40" fmla="val 32156"/>
              <a:gd name="f41" fmla="val 30257"/>
              <a:gd name="f42" fmla="val 30478"/>
              <a:gd name="f43" fmla="val 31744"/>
              <a:gd name="f44" fmla="val 28815"/>
              <a:gd name="f45" fmla="val 32612"/>
              <a:gd name="f46" fmla="val 26696"/>
              <a:gd name="f47" fmla="val 33686"/>
              <a:gd name="f48" fmla="val 24754"/>
              <a:gd name="f49" fmla="val 34996"/>
              <a:gd name="f50" fmla="val 22340"/>
              <a:gd name="f51" fmla="val 36556"/>
              <a:gd name="f52" fmla="val 20530"/>
              <a:gd name="f53" fmla="val 39529"/>
              <a:gd name="f54" fmla="val 20486"/>
              <a:gd name="f55" fmla="val 39550"/>
              <a:gd name="f56" fmla="val 39572"/>
              <a:gd name="f57" fmla="val 39593"/>
              <a:gd name="f58" fmla="val 41705"/>
              <a:gd name="f59" fmla="val 43774"/>
              <a:gd name="f60" fmla="val 21193"/>
              <a:gd name="f61" fmla="val 45872"/>
              <a:gd name="f62" fmla="val 21295"/>
              <a:gd name="f63" fmla="val 46069"/>
              <a:gd name="f64" fmla="val 21305"/>
              <a:gd name="f65" fmla="val 46262"/>
              <a:gd name="f66" fmla="val 21310"/>
              <a:gd name="f67" fmla="val 46451"/>
              <a:gd name="f68" fmla="val 52036"/>
              <a:gd name="f69" fmla="val 54420"/>
              <a:gd name="f70" fmla="val 17005"/>
              <a:gd name="f71" fmla="val 58690"/>
              <a:gd name="f72" fmla="val 14173"/>
              <a:gd name="f73" fmla="val 60608"/>
              <a:gd name="f74" fmla="val 12902"/>
              <a:gd name="f75" fmla="val 63457"/>
              <a:gd name="f76" fmla="val 12806"/>
              <a:gd name="f77" fmla="val 66311"/>
              <a:gd name="f78" fmla="val 66815"/>
              <a:gd name="f79" fmla="val 67320"/>
              <a:gd name="f80" fmla="val 12809"/>
              <a:gd name="f81" fmla="val 67819"/>
              <a:gd name="f82" fmla="val 69632"/>
              <a:gd name="f83" fmla="val 71379"/>
              <a:gd name="f84" fmla="val 12770"/>
              <a:gd name="f85" fmla="val 72818"/>
              <a:gd name="f86" fmla="val 12407"/>
              <a:gd name="f87" fmla="val 79175"/>
              <a:gd name="f88" fmla="val 10773"/>
              <a:gd name="f89" fmla="val 82781"/>
              <a:gd name="f90" fmla="val 5196"/>
              <a:gd name="f91" fmla="val 86842"/>
              <a:gd name="f92" fmla="val 45"/>
              <a:gd name="f93" fmla="*/ f0 1 86843"/>
              <a:gd name="f94" fmla="*/ f1 1 47090"/>
              <a:gd name="f95" fmla="val f2"/>
              <a:gd name="f96" fmla="val f3"/>
              <a:gd name="f97" fmla="val f4"/>
              <a:gd name="f98" fmla="+- f97 0 f95"/>
              <a:gd name="f99" fmla="+- f96 0 f95"/>
              <a:gd name="f100" fmla="*/ f99 1 86843"/>
              <a:gd name="f101" fmla="*/ f98 1 47090"/>
              <a:gd name="f102" fmla="*/ f95 1 f100"/>
              <a:gd name="f103" fmla="*/ f96 1 f100"/>
              <a:gd name="f104" fmla="*/ f95 1 f101"/>
              <a:gd name="f105" fmla="*/ f97 1 f101"/>
              <a:gd name="f106" fmla="*/ f102 f93 1"/>
              <a:gd name="f107" fmla="*/ f103 f93 1"/>
              <a:gd name="f108" fmla="*/ f105 f94 1"/>
              <a:gd name="f109" fmla="*/ f104 f9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6" t="f109" r="f107" b="f108"/>
            <a:pathLst>
              <a:path w="86843" h="47090">
                <a:moveTo>
                  <a:pt x="f2" y="f5"/>
                </a:moveTo>
                <a:lnTo>
                  <a:pt x="f2" y="f6"/>
                </a:lnTo>
                <a:cubicBezTo>
                  <a:pt x="f7" y="f8"/>
                  <a:pt x="f9" y="f10"/>
                  <a:pt x="f11" y="f10"/>
                </a:cubicBezTo>
                <a:cubicBezTo>
                  <a:pt x="f12" y="f10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2"/>
                </a:cubicBezTo>
                <a:cubicBezTo>
                  <a:pt x="f34" y="f32"/>
                  <a:pt x="f35" y="f36"/>
                  <a:pt x="f37" y="f36"/>
                </a:cubicBezTo>
                <a:cubicBezTo>
                  <a:pt x="f38" y="f36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4"/>
                  <a:pt x="f56" y="f54"/>
                  <a:pt x="f57" y="f54"/>
                </a:cubicBezTo>
                <a:cubicBezTo>
                  <a:pt x="f58" y="f54"/>
                  <a:pt x="f59" y="f60"/>
                  <a:pt x="f61" y="f62"/>
                </a:cubicBezTo>
                <a:cubicBezTo>
                  <a:pt x="f63" y="f64"/>
                  <a:pt x="f65" y="f66"/>
                  <a:pt x="f67" y="f66"/>
                </a:cubicBezTo>
                <a:cubicBezTo>
                  <a:pt x="f68" y="f66"/>
                  <a:pt x="f69" y="f70"/>
                  <a:pt x="f71" y="f72"/>
                </a:cubicBezTo>
                <a:cubicBezTo>
                  <a:pt x="f73" y="f74"/>
                  <a:pt x="f75" y="f76"/>
                  <a:pt x="f77" y="f76"/>
                </a:cubicBezTo>
                <a:cubicBezTo>
                  <a:pt x="f78" y="f76"/>
                  <a:pt x="f79" y="f80"/>
                  <a:pt x="f81" y="f80"/>
                </a:cubicBezTo>
                <a:cubicBezTo>
                  <a:pt x="f82" y="f80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lnTo>
                  <a:pt x="f2" y="f5"/>
                </a:ln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8" name="Google Shape;463;p17">
            <a:extLst>
              <a:ext uri="{FF2B5EF4-FFF2-40B4-BE49-F238E27FC236}">
                <a16:creationId xmlns:a16="http://schemas.microsoft.com/office/drawing/2014/main" id="{D87846BC-2ACD-4717-941A-2E19E1D424EE}"/>
              </a:ext>
            </a:extLst>
          </p:cNvPr>
          <p:cNvSpPr/>
          <p:nvPr/>
        </p:nvSpPr>
        <p:spPr>
          <a:xfrm rot="10799991">
            <a:off x="6238274" y="3395733"/>
            <a:ext cx="2957672" cy="1737698"/>
          </a:xfrm>
          <a:custGeom>
            <a:avLst/>
            <a:gdLst>
              <a:gd name="f0" fmla="val w"/>
              <a:gd name="f1" fmla="val h"/>
              <a:gd name="f2" fmla="val 0"/>
              <a:gd name="f3" fmla="val 118307"/>
              <a:gd name="f4" fmla="val 69508"/>
              <a:gd name="f5" fmla="val 368"/>
              <a:gd name="f6" fmla="val 1"/>
              <a:gd name="f7" fmla="val 68682"/>
              <a:gd name="f8" fmla="val 974"/>
              <a:gd name="f9" fmla="val 69257"/>
              <a:gd name="f10" fmla="val 2054"/>
              <a:gd name="f11" fmla="val 3152"/>
              <a:gd name="f12" fmla="val 5456"/>
              <a:gd name="f13" fmla="val 7843"/>
              <a:gd name="f14" fmla="val 68402"/>
              <a:gd name="f15" fmla="val 9507"/>
              <a:gd name="f16" fmla="val 66857"/>
              <a:gd name="f17" fmla="val 11744"/>
              <a:gd name="f18" fmla="val 64797"/>
              <a:gd name="f19" fmla="val 13172"/>
              <a:gd name="f20" fmla="val 62030"/>
              <a:gd name="f21" fmla="val 14570"/>
              <a:gd name="f22" fmla="val 59337"/>
              <a:gd name="f23" fmla="val 15350"/>
              <a:gd name="f24" fmla="val 57851"/>
              <a:gd name="f25" fmla="val 16998"/>
              <a:gd name="f26" fmla="val 54760"/>
              <a:gd name="f27" fmla="val 19147"/>
              <a:gd name="f28" fmla="val 51376"/>
              <a:gd name="f29" fmla="val 22590"/>
              <a:gd name="f30" fmla="val 49727"/>
              <a:gd name="f31" fmla="val 24283"/>
              <a:gd name="f32" fmla="val 48947"/>
              <a:gd name="f33" fmla="val 26181"/>
              <a:gd name="f34" fmla="val 48653"/>
              <a:gd name="f35" fmla="val 27976"/>
              <a:gd name="f36" fmla="val 48359"/>
              <a:gd name="f37" fmla="val 29110"/>
              <a:gd name="f38" fmla="val 48197"/>
              <a:gd name="f39" fmla="val 30287"/>
              <a:gd name="f40" fmla="val 48005"/>
              <a:gd name="f41" fmla="val 31391"/>
              <a:gd name="f42" fmla="val 47696"/>
              <a:gd name="f43" fmla="val 38499"/>
              <a:gd name="f44" fmla="val 45754"/>
              <a:gd name="f45" fmla="val 43017"/>
              <a:gd name="f46" fmla="val 39308"/>
              <a:gd name="f47" fmla="val 47373"/>
              <a:gd name="f48" fmla="val 32288"/>
              <a:gd name="f49" fmla="val 51626"/>
              <a:gd name="f50" fmla="val 25475"/>
              <a:gd name="f51" fmla="val 56379"/>
              <a:gd name="f52" fmla="val 18646"/>
              <a:gd name="f53" fmla="val 63693"/>
              <a:gd name="f54" fmla="val 16660"/>
              <a:gd name="f55" fmla="val 65489"/>
              <a:gd name="f56" fmla="val 16167"/>
              <a:gd name="f57" fmla="val 67348"/>
              <a:gd name="f58" fmla="val 16006"/>
              <a:gd name="f59" fmla="val 69216"/>
              <a:gd name="f60" fmla="val 70977"/>
              <a:gd name="f61" fmla="val 72746"/>
              <a:gd name="f62" fmla="val 16149"/>
              <a:gd name="f63" fmla="val 74481"/>
              <a:gd name="f64" fmla="val 16292"/>
              <a:gd name="f65" fmla="val 76201"/>
              <a:gd name="f66" fmla="val 16425"/>
              <a:gd name="f67" fmla="val 77938"/>
              <a:gd name="f68" fmla="val 16563"/>
              <a:gd name="f69" fmla="val 79654"/>
              <a:gd name="f70" fmla="val 81932"/>
              <a:gd name="f71" fmla="val 84175"/>
              <a:gd name="f72" fmla="val 16319"/>
              <a:gd name="f73" fmla="val 86298"/>
              <a:gd name="f74" fmla="val 15497"/>
              <a:gd name="f75" fmla="val 88432"/>
              <a:gd name="f76" fmla="val 14673"/>
              <a:gd name="f77" fmla="val 90345"/>
              <a:gd name="f78" fmla="val 13290"/>
              <a:gd name="f79" fmla="val 92199"/>
              <a:gd name="f80" fmla="val 11965"/>
              <a:gd name="f81" fmla="val 94083"/>
              <a:gd name="f82" fmla="val 10626"/>
              <a:gd name="f83" fmla="val 96011"/>
              <a:gd name="f84" fmla="val 9228"/>
              <a:gd name="f85" fmla="val 98189"/>
              <a:gd name="f86" fmla="val 8374"/>
              <a:gd name="f87" fmla="val 100543"/>
              <a:gd name="f88" fmla="val 7462"/>
              <a:gd name="f89" fmla="val 103089"/>
              <a:gd name="f90" fmla="val 7226"/>
              <a:gd name="f91" fmla="val 105547"/>
              <a:gd name="f92" fmla="val 6976"/>
              <a:gd name="f93" fmla="val 106989"/>
              <a:gd name="f94" fmla="val 6829"/>
              <a:gd name="f95" fmla="val 108476"/>
              <a:gd name="f96" fmla="val 6711"/>
              <a:gd name="f97" fmla="val 109918"/>
              <a:gd name="f98" fmla="val 6432"/>
              <a:gd name="f99" fmla="val 115230"/>
              <a:gd name="f100" fmla="val 5387"/>
              <a:gd name="f101" fmla="val 117718"/>
              <a:gd name="f102" fmla="val 2385"/>
              <a:gd name="f103" fmla="val 118306"/>
              <a:gd name="f104" fmla="*/ f0 1 118307"/>
              <a:gd name="f105" fmla="*/ f1 1 69508"/>
              <a:gd name="f106" fmla="val f2"/>
              <a:gd name="f107" fmla="val f3"/>
              <a:gd name="f108" fmla="val f4"/>
              <a:gd name="f109" fmla="+- f108 0 f106"/>
              <a:gd name="f110" fmla="+- f107 0 f106"/>
              <a:gd name="f111" fmla="*/ f110 1 118307"/>
              <a:gd name="f112" fmla="*/ f109 1 69508"/>
              <a:gd name="f113" fmla="*/ f106 1 f111"/>
              <a:gd name="f114" fmla="*/ f107 1 f111"/>
              <a:gd name="f115" fmla="*/ f106 1 f112"/>
              <a:gd name="f116" fmla="*/ f108 1 f112"/>
              <a:gd name="f117" fmla="*/ f113 f104 1"/>
              <a:gd name="f118" fmla="*/ f114 f104 1"/>
              <a:gd name="f119" fmla="*/ f116 f105 1"/>
              <a:gd name="f120" fmla="*/ f115 f10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7" t="f120" r="f118" b="f119"/>
            <a:pathLst>
              <a:path w="118307" h="69508">
                <a:moveTo>
                  <a:pt x="f5" y="f6"/>
                </a:moveTo>
                <a:lnTo>
                  <a:pt x="f2" y="f7"/>
                </a:lnTo>
                <a:cubicBezTo>
                  <a:pt x="f8" y="f9"/>
                  <a:pt x="f10" y="f4"/>
                  <a:pt x="f11" y="f4"/>
                </a:cubicBezTo>
                <a:cubicBezTo>
                  <a:pt x="f12" y="f4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lnTo>
                  <a:pt x="f23" y="f24"/>
                </a:ln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6"/>
                  <a:pt x="f57" y="f58"/>
                  <a:pt x="f59" y="f58"/>
                </a:cubicBezTo>
                <a:cubicBezTo>
                  <a:pt x="f60" y="f58"/>
                  <a:pt x="f61" y="f62"/>
                  <a:pt x="f63" y="f64"/>
                </a:cubicBezTo>
                <a:cubicBezTo>
                  <a:pt x="f65" y="f66"/>
                  <a:pt x="f67" y="f68"/>
                  <a:pt x="f69" y="f68"/>
                </a:cubicBezTo>
                <a:cubicBezTo>
                  <a:pt x="f70" y="f68"/>
                  <a:pt x="f71" y="f72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103" y="f6"/>
                </a:cubicBezTo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9" name="Google Shape;464;p17">
            <a:extLst>
              <a:ext uri="{FF2B5EF4-FFF2-40B4-BE49-F238E27FC236}">
                <a16:creationId xmlns:a16="http://schemas.microsoft.com/office/drawing/2014/main" id="{BD971BEF-A642-46C8-9C52-AB1060CD89C1}"/>
              </a:ext>
            </a:extLst>
          </p:cNvPr>
          <p:cNvSpPr/>
          <p:nvPr/>
        </p:nvSpPr>
        <p:spPr>
          <a:xfrm rot="10799991">
            <a:off x="7024868" y="3956178"/>
            <a:ext cx="2171078" cy="1177253"/>
          </a:xfrm>
          <a:custGeom>
            <a:avLst/>
            <a:gdLst>
              <a:gd name="f0" fmla="val w"/>
              <a:gd name="f1" fmla="val h"/>
              <a:gd name="f2" fmla="val 0"/>
              <a:gd name="f3" fmla="val 86843"/>
              <a:gd name="f4" fmla="val 47090"/>
              <a:gd name="f5" fmla="val 1"/>
              <a:gd name="f6" fmla="val 46313"/>
              <a:gd name="f7" fmla="val 838"/>
              <a:gd name="f8" fmla="val 46852"/>
              <a:gd name="f9" fmla="val 1779"/>
              <a:gd name="f10" fmla="val 47089"/>
              <a:gd name="f11" fmla="val 2743"/>
              <a:gd name="f12" fmla="val 4779"/>
              <a:gd name="f13" fmla="val 6920"/>
              <a:gd name="f14" fmla="val 46035"/>
              <a:gd name="f15" fmla="val 8418"/>
              <a:gd name="f16" fmla="val 44547"/>
              <a:gd name="f17" fmla="val 10626"/>
              <a:gd name="f18" fmla="val 42369"/>
              <a:gd name="f19" fmla="val 11921"/>
              <a:gd name="f20" fmla="val 39455"/>
              <a:gd name="f21" fmla="val 13746"/>
              <a:gd name="f22" fmla="val 36939"/>
              <a:gd name="f23" fmla="val 15026"/>
              <a:gd name="f24" fmla="val 35143"/>
              <a:gd name="f25" fmla="val 17175"/>
              <a:gd name="f26" fmla="val 32848"/>
              <a:gd name="f27" fmla="val 19441"/>
              <a:gd name="f28" fmla="val 32421"/>
              <a:gd name="f29" fmla="val 20047"/>
              <a:gd name="f30" fmla="val 32308"/>
              <a:gd name="f31" fmla="val 20640"/>
              <a:gd name="f32" fmla="val 32267"/>
              <a:gd name="f33" fmla="val 21223"/>
              <a:gd name="f34" fmla="val 22726"/>
              <a:gd name="f35" fmla="val 24155"/>
              <a:gd name="f36" fmla="val 32539"/>
              <a:gd name="f37" fmla="val 25532"/>
              <a:gd name="f38" fmla="val 27167"/>
              <a:gd name="f39" fmla="val 28730"/>
              <a:gd name="f40" fmla="val 32156"/>
              <a:gd name="f41" fmla="val 30257"/>
              <a:gd name="f42" fmla="val 30478"/>
              <a:gd name="f43" fmla="val 31744"/>
              <a:gd name="f44" fmla="val 28815"/>
              <a:gd name="f45" fmla="val 32612"/>
              <a:gd name="f46" fmla="val 26696"/>
              <a:gd name="f47" fmla="val 33686"/>
              <a:gd name="f48" fmla="val 24754"/>
              <a:gd name="f49" fmla="val 34996"/>
              <a:gd name="f50" fmla="val 22340"/>
              <a:gd name="f51" fmla="val 36556"/>
              <a:gd name="f52" fmla="val 20530"/>
              <a:gd name="f53" fmla="val 39529"/>
              <a:gd name="f54" fmla="val 20486"/>
              <a:gd name="f55" fmla="val 39550"/>
              <a:gd name="f56" fmla="val 39572"/>
              <a:gd name="f57" fmla="val 39593"/>
              <a:gd name="f58" fmla="val 41705"/>
              <a:gd name="f59" fmla="val 43774"/>
              <a:gd name="f60" fmla="val 21193"/>
              <a:gd name="f61" fmla="val 45872"/>
              <a:gd name="f62" fmla="val 21295"/>
              <a:gd name="f63" fmla="val 46069"/>
              <a:gd name="f64" fmla="val 21305"/>
              <a:gd name="f65" fmla="val 46262"/>
              <a:gd name="f66" fmla="val 21310"/>
              <a:gd name="f67" fmla="val 46451"/>
              <a:gd name="f68" fmla="val 52036"/>
              <a:gd name="f69" fmla="val 54420"/>
              <a:gd name="f70" fmla="val 17005"/>
              <a:gd name="f71" fmla="val 58690"/>
              <a:gd name="f72" fmla="val 14173"/>
              <a:gd name="f73" fmla="val 60608"/>
              <a:gd name="f74" fmla="val 12902"/>
              <a:gd name="f75" fmla="val 63457"/>
              <a:gd name="f76" fmla="val 12806"/>
              <a:gd name="f77" fmla="val 66311"/>
              <a:gd name="f78" fmla="val 66815"/>
              <a:gd name="f79" fmla="val 67320"/>
              <a:gd name="f80" fmla="val 12809"/>
              <a:gd name="f81" fmla="val 67819"/>
              <a:gd name="f82" fmla="val 69632"/>
              <a:gd name="f83" fmla="val 71379"/>
              <a:gd name="f84" fmla="val 12770"/>
              <a:gd name="f85" fmla="val 72818"/>
              <a:gd name="f86" fmla="val 12407"/>
              <a:gd name="f87" fmla="val 79175"/>
              <a:gd name="f88" fmla="val 10773"/>
              <a:gd name="f89" fmla="val 82781"/>
              <a:gd name="f90" fmla="val 5196"/>
              <a:gd name="f91" fmla="val 86842"/>
              <a:gd name="f92" fmla="val 45"/>
              <a:gd name="f93" fmla="*/ f0 1 86843"/>
              <a:gd name="f94" fmla="*/ f1 1 47090"/>
              <a:gd name="f95" fmla="val f2"/>
              <a:gd name="f96" fmla="val f3"/>
              <a:gd name="f97" fmla="val f4"/>
              <a:gd name="f98" fmla="+- f97 0 f95"/>
              <a:gd name="f99" fmla="+- f96 0 f95"/>
              <a:gd name="f100" fmla="*/ f99 1 86843"/>
              <a:gd name="f101" fmla="*/ f98 1 47090"/>
              <a:gd name="f102" fmla="*/ f95 1 f100"/>
              <a:gd name="f103" fmla="*/ f96 1 f100"/>
              <a:gd name="f104" fmla="*/ f95 1 f101"/>
              <a:gd name="f105" fmla="*/ f97 1 f101"/>
              <a:gd name="f106" fmla="*/ f102 f93 1"/>
              <a:gd name="f107" fmla="*/ f103 f93 1"/>
              <a:gd name="f108" fmla="*/ f105 f94 1"/>
              <a:gd name="f109" fmla="*/ f104 f9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6" t="f109" r="f107" b="f108"/>
            <a:pathLst>
              <a:path w="86843" h="47090">
                <a:moveTo>
                  <a:pt x="f2" y="f5"/>
                </a:moveTo>
                <a:lnTo>
                  <a:pt x="f2" y="f6"/>
                </a:lnTo>
                <a:cubicBezTo>
                  <a:pt x="f7" y="f8"/>
                  <a:pt x="f9" y="f10"/>
                  <a:pt x="f11" y="f10"/>
                </a:cubicBezTo>
                <a:cubicBezTo>
                  <a:pt x="f12" y="f10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2"/>
                </a:cubicBezTo>
                <a:cubicBezTo>
                  <a:pt x="f34" y="f32"/>
                  <a:pt x="f35" y="f36"/>
                  <a:pt x="f37" y="f36"/>
                </a:cubicBezTo>
                <a:cubicBezTo>
                  <a:pt x="f38" y="f36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4"/>
                  <a:pt x="f56" y="f54"/>
                  <a:pt x="f57" y="f54"/>
                </a:cubicBezTo>
                <a:cubicBezTo>
                  <a:pt x="f58" y="f54"/>
                  <a:pt x="f59" y="f60"/>
                  <a:pt x="f61" y="f62"/>
                </a:cubicBezTo>
                <a:cubicBezTo>
                  <a:pt x="f63" y="f64"/>
                  <a:pt x="f65" y="f66"/>
                  <a:pt x="f67" y="f66"/>
                </a:cubicBezTo>
                <a:cubicBezTo>
                  <a:pt x="f68" y="f66"/>
                  <a:pt x="f69" y="f70"/>
                  <a:pt x="f71" y="f72"/>
                </a:cubicBezTo>
                <a:cubicBezTo>
                  <a:pt x="f73" y="f74"/>
                  <a:pt x="f75" y="f76"/>
                  <a:pt x="f77" y="f76"/>
                </a:cubicBezTo>
                <a:cubicBezTo>
                  <a:pt x="f78" y="f76"/>
                  <a:pt x="f79" y="f80"/>
                  <a:pt x="f81" y="f80"/>
                </a:cubicBezTo>
                <a:cubicBezTo>
                  <a:pt x="f82" y="f80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lnTo>
                  <a:pt x="f2" y="f5"/>
                </a:ln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0" name="Google Shape;470;p17">
            <a:extLst>
              <a:ext uri="{FF2B5EF4-FFF2-40B4-BE49-F238E27FC236}">
                <a16:creationId xmlns:a16="http://schemas.microsoft.com/office/drawing/2014/main" id="{249B663B-AD8F-4EF2-9F50-8D5BE9F6D7D7}"/>
              </a:ext>
            </a:extLst>
          </p:cNvPr>
          <p:cNvSpPr/>
          <p:nvPr/>
        </p:nvSpPr>
        <p:spPr>
          <a:xfrm rot="16200006" flipH="1">
            <a:off x="8314346" y="4720946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1" name="Google Shape;471;p17">
            <a:extLst>
              <a:ext uri="{FF2B5EF4-FFF2-40B4-BE49-F238E27FC236}">
                <a16:creationId xmlns:a16="http://schemas.microsoft.com/office/drawing/2014/main" id="{1E54F0AB-CA11-4771-8E7B-F3BAA61224B5}"/>
              </a:ext>
            </a:extLst>
          </p:cNvPr>
          <p:cNvSpPr/>
          <p:nvPr/>
        </p:nvSpPr>
        <p:spPr>
          <a:xfrm rot="16200006" flipH="1">
            <a:off x="467587" y="1441240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2" name="Google Shape;472;p17">
            <a:extLst>
              <a:ext uri="{FF2B5EF4-FFF2-40B4-BE49-F238E27FC236}">
                <a16:creationId xmlns:a16="http://schemas.microsoft.com/office/drawing/2014/main" id="{D85E15AB-338F-4E09-9F22-CEF39CE08A4E}"/>
              </a:ext>
            </a:extLst>
          </p:cNvPr>
          <p:cNvSpPr/>
          <p:nvPr/>
        </p:nvSpPr>
        <p:spPr>
          <a:xfrm rot="16200006" flipH="1">
            <a:off x="3165406" y="168204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3" name="Google Shape;477;p17">
            <a:extLst>
              <a:ext uri="{FF2B5EF4-FFF2-40B4-BE49-F238E27FC236}">
                <a16:creationId xmlns:a16="http://schemas.microsoft.com/office/drawing/2014/main" id="{79DB8974-79AF-49E1-A555-D144962FBD71}"/>
              </a:ext>
            </a:extLst>
          </p:cNvPr>
          <p:cNvSpPr/>
          <p:nvPr/>
        </p:nvSpPr>
        <p:spPr>
          <a:xfrm rot="16200006" flipH="1">
            <a:off x="1871630" y="2654750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4" name="Google Shape;478;p17">
            <a:extLst>
              <a:ext uri="{FF2B5EF4-FFF2-40B4-BE49-F238E27FC236}">
                <a16:creationId xmlns:a16="http://schemas.microsoft.com/office/drawing/2014/main" id="{FD5CCEBD-E340-49CC-9CD6-2C84E1F0E514}"/>
              </a:ext>
            </a:extLst>
          </p:cNvPr>
          <p:cNvSpPr/>
          <p:nvPr/>
        </p:nvSpPr>
        <p:spPr>
          <a:xfrm rot="16200006" flipH="1">
            <a:off x="4377287" y="4154997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5" name="Google Shape;479;p17">
            <a:extLst>
              <a:ext uri="{FF2B5EF4-FFF2-40B4-BE49-F238E27FC236}">
                <a16:creationId xmlns:a16="http://schemas.microsoft.com/office/drawing/2014/main" id="{6E6D7C8B-D45C-4F49-B8DE-038B044F664B}"/>
              </a:ext>
            </a:extLst>
          </p:cNvPr>
          <p:cNvSpPr/>
          <p:nvPr/>
        </p:nvSpPr>
        <p:spPr>
          <a:xfrm rot="16200006" flipH="1">
            <a:off x="4052264" y="999466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6" name="Google Shape;480;p17">
            <a:extLst>
              <a:ext uri="{FF2B5EF4-FFF2-40B4-BE49-F238E27FC236}">
                <a16:creationId xmlns:a16="http://schemas.microsoft.com/office/drawing/2014/main" id="{7DDE9052-7056-4237-8AF7-4094CF406102}"/>
              </a:ext>
            </a:extLst>
          </p:cNvPr>
          <p:cNvSpPr/>
          <p:nvPr/>
        </p:nvSpPr>
        <p:spPr>
          <a:xfrm rot="16200006" flipH="1">
            <a:off x="1347853" y="3766276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285085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82;p18">
            <a:extLst>
              <a:ext uri="{FF2B5EF4-FFF2-40B4-BE49-F238E27FC236}">
                <a16:creationId xmlns:a16="http://schemas.microsoft.com/office/drawing/2014/main" id="{D8E97028-8B35-40D9-AD08-F517CBB09A3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403799" y="2381143"/>
            <a:ext cx="2336401" cy="527700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3" name="Google Shape;483;p18">
            <a:extLst>
              <a:ext uri="{FF2B5EF4-FFF2-40B4-BE49-F238E27FC236}">
                <a16:creationId xmlns:a16="http://schemas.microsoft.com/office/drawing/2014/main" id="{9C5F47E1-09FA-4E96-A55B-8C7C6525B9F4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403799" y="2709970"/>
            <a:ext cx="2336401" cy="854397"/>
          </a:xfrm>
        </p:spPr>
        <p:txBody>
          <a:bodyPr anchorCtr="1"/>
          <a:lstStyle>
            <a:lvl1pPr algn="ct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4" name="Google Shape;484;p18">
            <a:extLst>
              <a:ext uri="{FF2B5EF4-FFF2-40B4-BE49-F238E27FC236}">
                <a16:creationId xmlns:a16="http://schemas.microsoft.com/office/drawing/2014/main" id="{B1B6FAA5-9EEE-4ABA-83A0-D38328DD0DC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32297" y="2381143"/>
            <a:ext cx="2336401" cy="527700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5" name="Google Shape;485;p18">
            <a:extLst>
              <a:ext uri="{FF2B5EF4-FFF2-40B4-BE49-F238E27FC236}">
                <a16:creationId xmlns:a16="http://schemas.microsoft.com/office/drawing/2014/main" id="{5CB33AEF-CCA3-48EC-9930-F44E26FD3312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732297" y="2704804"/>
            <a:ext cx="2336401" cy="854397"/>
          </a:xfrm>
        </p:spPr>
        <p:txBody>
          <a:bodyPr anchorCtr="1"/>
          <a:lstStyle>
            <a:lvl1pPr algn="ct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6" name="Google Shape;486;p18">
            <a:extLst>
              <a:ext uri="{FF2B5EF4-FFF2-40B4-BE49-F238E27FC236}">
                <a16:creationId xmlns:a16="http://schemas.microsoft.com/office/drawing/2014/main" id="{F411EDD4-C2A8-4A85-9E11-E0CFDCB0736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075301" y="2381143"/>
            <a:ext cx="2336401" cy="527700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7" name="Google Shape;487;p18">
            <a:extLst>
              <a:ext uri="{FF2B5EF4-FFF2-40B4-BE49-F238E27FC236}">
                <a16:creationId xmlns:a16="http://schemas.microsoft.com/office/drawing/2014/main" id="{AE9D782B-B454-4D70-A3D1-669D82C985E4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6075301" y="2743913"/>
            <a:ext cx="2336401" cy="787197"/>
          </a:xfrm>
        </p:spPr>
        <p:txBody>
          <a:bodyPr anchorCtr="1"/>
          <a:lstStyle>
            <a:lvl1pPr algn="ct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8" name="Google Shape;488;p18">
            <a:extLst>
              <a:ext uri="{FF2B5EF4-FFF2-40B4-BE49-F238E27FC236}">
                <a16:creationId xmlns:a16="http://schemas.microsoft.com/office/drawing/2014/main" id="{BE81C040-B61F-4354-9D75-4F69C0CB07E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PE"/>
          </a:p>
        </p:txBody>
      </p:sp>
      <p:sp>
        <p:nvSpPr>
          <p:cNvPr id="9" name="Google Shape;489;p18">
            <a:extLst>
              <a:ext uri="{FF2B5EF4-FFF2-40B4-BE49-F238E27FC236}">
                <a16:creationId xmlns:a16="http://schemas.microsoft.com/office/drawing/2014/main" id="{08CC808F-43CE-46AF-B48C-38F64F8757FD}"/>
              </a:ext>
            </a:extLst>
          </p:cNvPr>
          <p:cNvSpPr/>
          <p:nvPr/>
        </p:nvSpPr>
        <p:spPr>
          <a:xfrm>
            <a:off x="0" y="0"/>
            <a:ext cx="3486652" cy="1730218"/>
          </a:xfrm>
          <a:custGeom>
            <a:avLst/>
            <a:gdLst>
              <a:gd name="f0" fmla="val w"/>
              <a:gd name="f1" fmla="val h"/>
              <a:gd name="f2" fmla="val 0"/>
              <a:gd name="f3" fmla="val 81118"/>
              <a:gd name="f4" fmla="val 40254"/>
              <a:gd name="f5" fmla="val 1"/>
              <a:gd name="f6" fmla="val 40073"/>
              <a:gd name="f7" fmla="val 380"/>
              <a:gd name="f8" fmla="val 40197"/>
              <a:gd name="f9" fmla="val 767"/>
              <a:gd name="f10" fmla="val 1155"/>
              <a:gd name="f11" fmla="val 2665"/>
              <a:gd name="f12" fmla="val 4180"/>
              <a:gd name="f13" fmla="val 39390"/>
              <a:gd name="f14" fmla="val 5210"/>
              <a:gd name="f15" fmla="val 38219"/>
              <a:gd name="f16" fmla="val 6491"/>
              <a:gd name="f17" fmla="val 36747"/>
              <a:gd name="f18" fmla="val 7212"/>
              <a:gd name="f19" fmla="val 34849"/>
              <a:gd name="f20" fmla="val 8006"/>
              <a:gd name="f21" fmla="val 33054"/>
              <a:gd name="f22" fmla="val 8786"/>
              <a:gd name="f23" fmla="val 31244"/>
              <a:gd name="f24" fmla="val 9728"/>
              <a:gd name="f25" fmla="val 29404"/>
              <a:gd name="f26" fmla="val 11318"/>
              <a:gd name="f27" fmla="val 28241"/>
              <a:gd name="f28" fmla="val 14379"/>
              <a:gd name="f29" fmla="val 26005"/>
              <a:gd name="f30" fmla="val 18985"/>
              <a:gd name="f31" fmla="val 26887"/>
              <a:gd name="f32" fmla="val 21914"/>
              <a:gd name="f33" fmla="val 24445"/>
              <a:gd name="f34" fmla="val 25033"/>
              <a:gd name="f35" fmla="val 21825"/>
              <a:gd name="f36" fmla="val 24930"/>
              <a:gd name="f37" fmla="val 16498"/>
              <a:gd name="f38" fmla="val 28183"/>
              <a:gd name="f39" fmla="val 14055"/>
              <a:gd name="f40" fmla="val 31273"/>
              <a:gd name="f41" fmla="val 11730"/>
              <a:gd name="f42" fmla="val 35850"/>
              <a:gd name="f43" fmla="val 13172"/>
              <a:gd name="f44" fmla="val 39308"/>
              <a:gd name="f45" fmla="val 11435"/>
              <a:gd name="f46" fmla="val 42208"/>
              <a:gd name="f47" fmla="val 9978"/>
              <a:gd name="f48" fmla="val 43797"/>
              <a:gd name="f49" fmla="val 6520"/>
              <a:gd name="f50" fmla="val 46784"/>
              <a:gd name="f51" fmla="val 5225"/>
              <a:gd name="f52" fmla="val 47746"/>
              <a:gd name="f53" fmla="val 4795"/>
              <a:gd name="f54" fmla="val 48744"/>
              <a:gd name="f55" fmla="val 4633"/>
              <a:gd name="f56" fmla="val 49765"/>
              <a:gd name="f57" fmla="val 52914"/>
              <a:gd name="f58" fmla="val 56284"/>
              <a:gd name="f59" fmla="val 6176"/>
              <a:gd name="f60" fmla="val 59494"/>
              <a:gd name="f61" fmla="val 60308"/>
              <a:gd name="f62" fmla="val 61111"/>
              <a:gd name="f63" fmla="val 6077"/>
              <a:gd name="f64" fmla="val 61898"/>
              <a:gd name="f65" fmla="val 5828"/>
              <a:gd name="f66" fmla="val 64547"/>
              <a:gd name="f67" fmla="val 4975"/>
              <a:gd name="f68" fmla="val 66593"/>
              <a:gd name="f69" fmla="val 2532"/>
              <a:gd name="f70" fmla="val 69330"/>
              <a:gd name="f71" fmla="val 2076"/>
              <a:gd name="f72" fmla="val 69677"/>
              <a:gd name="f73" fmla="val 2018"/>
              <a:gd name="f74" fmla="val 70022"/>
              <a:gd name="f75" fmla="val 1992"/>
              <a:gd name="f76" fmla="val 70367"/>
              <a:gd name="f77" fmla="val 72203"/>
              <a:gd name="f78" fmla="val 74018"/>
              <a:gd name="f79" fmla="val 2704"/>
              <a:gd name="f80" fmla="val 75864"/>
              <a:gd name="f81" fmla="val 2915"/>
              <a:gd name="f82" fmla="val 76107"/>
              <a:gd name="f83" fmla="val 2944"/>
              <a:gd name="f84" fmla="val 76356"/>
              <a:gd name="f85" fmla="val 2959"/>
              <a:gd name="f86" fmla="val 76608"/>
              <a:gd name="f87" fmla="val 78633"/>
              <a:gd name="f88" fmla="val 80830"/>
              <a:gd name="f89" fmla="val 2008"/>
              <a:gd name="f90" fmla="val 45"/>
              <a:gd name="f91" fmla="*/ f0 1 81118"/>
              <a:gd name="f92" fmla="*/ f1 1 40254"/>
              <a:gd name="f93" fmla="val f2"/>
              <a:gd name="f94" fmla="val f3"/>
              <a:gd name="f95" fmla="val f4"/>
              <a:gd name="f96" fmla="+- f95 0 f93"/>
              <a:gd name="f97" fmla="+- f94 0 f93"/>
              <a:gd name="f98" fmla="*/ f97 1 81118"/>
              <a:gd name="f99" fmla="*/ f96 1 40254"/>
              <a:gd name="f100" fmla="*/ f93 1 f98"/>
              <a:gd name="f101" fmla="*/ f94 1 f98"/>
              <a:gd name="f102" fmla="*/ f93 1 f99"/>
              <a:gd name="f103" fmla="*/ f95 1 f99"/>
              <a:gd name="f104" fmla="*/ f100 f91 1"/>
              <a:gd name="f105" fmla="*/ f101 f91 1"/>
              <a:gd name="f106" fmla="*/ f103 f92 1"/>
              <a:gd name="f107" fmla="*/ f102 f9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4" t="f107" r="f105" b="f106"/>
            <a:pathLst>
              <a:path w="81118" h="40254">
                <a:moveTo>
                  <a:pt x="f5" y="f5"/>
                </a:moveTo>
                <a:lnTo>
                  <a:pt x="f5" y="f6"/>
                </a:lnTo>
                <a:cubicBezTo>
                  <a:pt x="f7" y="f8"/>
                  <a:pt x="f9" y="f4"/>
                  <a:pt x="f10" y="f4"/>
                </a:cubicBezTo>
                <a:cubicBezTo>
                  <a:pt x="f11" y="f4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5"/>
                </a:cubicBezTo>
                <a:cubicBezTo>
                  <a:pt x="f57" y="f55"/>
                  <a:pt x="f58" y="f59"/>
                  <a:pt x="f60" y="f59"/>
                </a:cubicBezTo>
                <a:cubicBezTo>
                  <a:pt x="f61" y="f59"/>
                  <a:pt x="f62" y="f63"/>
                  <a:pt x="f64" y="f65"/>
                </a:cubicBezTo>
                <a:cubicBezTo>
                  <a:pt x="f66" y="f67"/>
                  <a:pt x="f68" y="f69"/>
                  <a:pt x="f70" y="f71"/>
                </a:cubicBezTo>
                <a:cubicBezTo>
                  <a:pt x="f72" y="f73"/>
                  <a:pt x="f74" y="f75"/>
                  <a:pt x="f76" y="f75"/>
                </a:cubicBezTo>
                <a:cubicBezTo>
                  <a:pt x="f77" y="f75"/>
                  <a:pt x="f78" y="f79"/>
                  <a:pt x="f80" y="f81"/>
                </a:cubicBezTo>
                <a:cubicBezTo>
                  <a:pt x="f82" y="f83"/>
                  <a:pt x="f84" y="f85"/>
                  <a:pt x="f86" y="f85"/>
                </a:cubicBezTo>
                <a:cubicBezTo>
                  <a:pt x="f87" y="f85"/>
                  <a:pt x="f88" y="f89"/>
                  <a:pt x="f3" y="f90"/>
                </a:cubicBezTo>
                <a:lnTo>
                  <a:pt x="f5" y="f5"/>
                </a:lnTo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0" name="Google Shape;490;p18">
            <a:extLst>
              <a:ext uri="{FF2B5EF4-FFF2-40B4-BE49-F238E27FC236}">
                <a16:creationId xmlns:a16="http://schemas.microsoft.com/office/drawing/2014/main" id="{335FDC75-798A-4FA4-8CFC-F15CF76D266F}"/>
              </a:ext>
            </a:extLst>
          </p:cNvPr>
          <p:cNvSpPr/>
          <p:nvPr/>
        </p:nvSpPr>
        <p:spPr>
          <a:xfrm>
            <a:off x="0" y="0"/>
            <a:ext cx="2198811" cy="843488"/>
          </a:xfrm>
          <a:custGeom>
            <a:avLst/>
            <a:gdLst>
              <a:gd name="f0" fmla="val w"/>
              <a:gd name="f1" fmla="val h"/>
              <a:gd name="f2" fmla="val 0"/>
              <a:gd name="f3" fmla="val 51156"/>
              <a:gd name="f4" fmla="val 19624"/>
              <a:gd name="f5" fmla="val 15"/>
              <a:gd name="f6" fmla="val 1"/>
              <a:gd name="f7" fmla="val 19382"/>
              <a:gd name="f8" fmla="val 511"/>
              <a:gd name="f9" fmla="val 19550"/>
              <a:gd name="f10" fmla="val 1034"/>
              <a:gd name="f11" fmla="val 1560"/>
              <a:gd name="f12" fmla="val 3068"/>
              <a:gd name="f13" fmla="val 4604"/>
              <a:gd name="f14" fmla="val 19016"/>
              <a:gd name="f15" fmla="val 5946"/>
              <a:gd name="f16" fmla="val 18264"/>
              <a:gd name="f17" fmla="val 7756"/>
              <a:gd name="f18" fmla="val 17248"/>
              <a:gd name="f19" fmla="val 9978"/>
              <a:gd name="f20" fmla="val 14835"/>
              <a:gd name="f21" fmla="val 11995"/>
              <a:gd name="f22" fmla="val 14305"/>
              <a:gd name="f23" fmla="val 12557"/>
              <a:gd name="f24" fmla="val 14157"/>
              <a:gd name="f25" fmla="val 13117"/>
              <a:gd name="f26" fmla="val 14096"/>
              <a:gd name="f27" fmla="val 13675"/>
              <a:gd name="f28" fmla="val 16110"/>
              <a:gd name="f29" fmla="val 18503"/>
              <a:gd name="f30" fmla="val 15247"/>
              <a:gd name="f31" fmla="val 20892"/>
              <a:gd name="f32" fmla="val 21590"/>
              <a:gd name="f33" fmla="val 22289"/>
              <a:gd name="f34" fmla="val 15148"/>
              <a:gd name="f35" fmla="val 22988"/>
              <a:gd name="f36" fmla="val 14894"/>
              <a:gd name="f37" fmla="val 25990"/>
              <a:gd name="f38" fmla="val 13805"/>
              <a:gd name="f39" fmla="val 27270"/>
              <a:gd name="f40" fmla="val 10317"/>
              <a:gd name="f41" fmla="val 30361"/>
              <a:gd name="f42" fmla="val 9581"/>
              <a:gd name="f43" fmla="val 30824"/>
              <a:gd name="f44" fmla="val 9469"/>
              <a:gd name="f45" fmla="val 31328"/>
              <a:gd name="f46" fmla="val 9429"/>
              <a:gd name="f47" fmla="val 31855"/>
              <a:gd name="f48" fmla="val 33128"/>
              <a:gd name="f49" fmla="val 34537"/>
              <a:gd name="f50" fmla="val 9661"/>
              <a:gd name="f51" fmla="val 35828"/>
              <a:gd name="f52" fmla="val 36737"/>
              <a:gd name="f53" fmla="val 37588"/>
              <a:gd name="f54" fmla="val 9546"/>
              <a:gd name="f55" fmla="val 38293"/>
              <a:gd name="f56" fmla="val 9154"/>
              <a:gd name="f57" fmla="val 39485"/>
              <a:gd name="f58" fmla="val 8492"/>
              <a:gd name="f59" fmla="val 40574"/>
              <a:gd name="f60" fmla="val 6564"/>
              <a:gd name="f61" fmla="val 41692"/>
              <a:gd name="f62" fmla="val 5769"/>
              <a:gd name="f63" fmla="val 42840"/>
              <a:gd name="f64" fmla="val 4960"/>
              <a:gd name="f65" fmla="val 43679"/>
              <a:gd name="f66" fmla="val 4680"/>
              <a:gd name="f67" fmla="val 45048"/>
              <a:gd name="f68" fmla="val 4386"/>
              <a:gd name="f69" fmla="val 46402"/>
              <a:gd name="f70" fmla="val 4092"/>
              <a:gd name="f71" fmla="val 48124"/>
              <a:gd name="f72" fmla="val 4460"/>
              <a:gd name="f73" fmla="val 49242"/>
              <a:gd name="f74" fmla="val 3636"/>
              <a:gd name="f75" fmla="val 50360"/>
              <a:gd name="f76" fmla="val 2812"/>
              <a:gd name="f77" fmla="val 51155"/>
              <a:gd name="f78" fmla="val 1340"/>
              <a:gd name="f79" fmla="val 50743"/>
              <a:gd name="f80" fmla="*/ f0 1 51156"/>
              <a:gd name="f81" fmla="*/ f1 1 19624"/>
              <a:gd name="f82" fmla="val f2"/>
              <a:gd name="f83" fmla="val f3"/>
              <a:gd name="f84" fmla="val f4"/>
              <a:gd name="f85" fmla="+- f84 0 f82"/>
              <a:gd name="f86" fmla="+- f83 0 f82"/>
              <a:gd name="f87" fmla="*/ f86 1 51156"/>
              <a:gd name="f88" fmla="*/ f85 1 19624"/>
              <a:gd name="f89" fmla="*/ f82 1 f87"/>
              <a:gd name="f90" fmla="*/ f83 1 f87"/>
              <a:gd name="f91" fmla="*/ f82 1 f88"/>
              <a:gd name="f92" fmla="*/ f84 1 f88"/>
              <a:gd name="f93" fmla="*/ f89 f80 1"/>
              <a:gd name="f94" fmla="*/ f90 f80 1"/>
              <a:gd name="f95" fmla="*/ f92 f81 1"/>
              <a:gd name="f96" fmla="*/ f91 f8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3" t="f96" r="f94" b="f95"/>
            <a:pathLst>
              <a:path w="51156" h="19624">
                <a:moveTo>
                  <a:pt x="f5" y="f6"/>
                </a:moveTo>
                <a:lnTo>
                  <a:pt x="f6" y="f7"/>
                </a:lnTo>
                <a:cubicBezTo>
                  <a:pt x="f8" y="f9"/>
                  <a:pt x="f10" y="f4"/>
                  <a:pt x="f11" y="f4"/>
                </a:cubicBezTo>
                <a:cubicBezTo>
                  <a:pt x="f12" y="f4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6"/>
                </a:cubicBezTo>
                <a:cubicBezTo>
                  <a:pt x="f28" y="f26"/>
                  <a:pt x="f29" y="f30"/>
                  <a:pt x="f31" y="f30"/>
                </a:cubicBezTo>
                <a:cubicBezTo>
                  <a:pt x="f32" y="f30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6"/>
                </a:cubicBezTo>
                <a:cubicBezTo>
                  <a:pt x="f48" y="f46"/>
                  <a:pt x="f49" y="f50"/>
                  <a:pt x="f51" y="f50"/>
                </a:cubicBezTo>
                <a:cubicBezTo>
                  <a:pt x="f52" y="f50"/>
                  <a:pt x="f53" y="f54"/>
                  <a:pt x="f55" y="f56"/>
                </a:cubicBezTo>
                <a:cubicBezTo>
                  <a:pt x="f57" y="f58"/>
                  <a:pt x="f59" y="f60"/>
                  <a:pt x="f61" y="f62"/>
                </a:cubicBezTo>
                <a:cubicBezTo>
                  <a:pt x="f63" y="f64"/>
                  <a:pt x="f65" y="f66"/>
                  <a:pt x="f67" y="f68"/>
                </a:cubicBezTo>
                <a:cubicBezTo>
                  <a:pt x="f69" y="f70"/>
                  <a:pt x="f71" y="f72"/>
                  <a:pt x="f73" y="f74"/>
                </a:cubicBezTo>
                <a:cubicBezTo>
                  <a:pt x="f75" y="f76"/>
                  <a:pt x="f77" y="f78"/>
                  <a:pt x="f79" y="f6"/>
                </a:cubicBezTo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1" name="Google Shape;491;p18">
            <a:extLst>
              <a:ext uri="{FF2B5EF4-FFF2-40B4-BE49-F238E27FC236}">
                <a16:creationId xmlns:a16="http://schemas.microsoft.com/office/drawing/2014/main" id="{EAFE3BF7-28B4-4BB8-B70E-F2563EF8A151}"/>
              </a:ext>
            </a:extLst>
          </p:cNvPr>
          <p:cNvSpPr/>
          <p:nvPr/>
        </p:nvSpPr>
        <p:spPr>
          <a:xfrm>
            <a:off x="649" y="0"/>
            <a:ext cx="1350550" cy="546646"/>
          </a:xfrm>
          <a:custGeom>
            <a:avLst/>
            <a:gdLst>
              <a:gd name="f0" fmla="val w"/>
              <a:gd name="f1" fmla="val h"/>
              <a:gd name="f2" fmla="val 0"/>
              <a:gd name="f3" fmla="val 31421"/>
              <a:gd name="f4" fmla="val 12718"/>
              <a:gd name="f5" fmla="val 1"/>
              <a:gd name="f6" fmla="val 15"/>
              <a:gd name="f7" fmla="val 11318"/>
              <a:gd name="f8" fmla="val 714"/>
              <a:gd name="f9" fmla="val 12333"/>
              <a:gd name="f10" fmla="val 1913"/>
              <a:gd name="f11" fmla="val 12717"/>
              <a:gd name="f12" fmla="val 3174"/>
              <a:gd name="f13" fmla="val 3905"/>
              <a:gd name="f14" fmla="val 4656"/>
              <a:gd name="f15" fmla="val 12588"/>
              <a:gd name="f16" fmla="val 5342"/>
              <a:gd name="f17" fmla="val 12377"/>
              <a:gd name="f18" fmla="val 7024"/>
              <a:gd name="f19" fmla="val 11870"/>
              <a:gd name="f20" fmla="val 8681"/>
              <a:gd name="f21" fmla="val 11024"/>
              <a:gd name="f22" fmla="val 10412"/>
              <a:gd name="f23" fmla="val 10590"/>
              <a:gd name="f24" fmla="val 10769"/>
              <a:gd name="f25" fmla="val 11033"/>
              <a:gd name="f26" fmla="val 10949"/>
              <a:gd name="f27" fmla="val 11053"/>
              <a:gd name="f28" fmla="val 12370"/>
              <a:gd name="f29" fmla="val 11196"/>
              <a:gd name="f30" fmla="val 13772"/>
              <a:gd name="f31" fmla="val 11959"/>
              <a:gd name="f32" fmla="val 15138"/>
              <a:gd name="f33" fmla="val 15456"/>
              <a:gd name="f34" fmla="val 15772"/>
              <a:gd name="f35" fmla="val 11918"/>
              <a:gd name="f36" fmla="val 16086"/>
              <a:gd name="f37" fmla="val 11818"/>
              <a:gd name="f38" fmla="val 18411"/>
              <a:gd name="f39" fmla="val 11067"/>
              <a:gd name="f40" fmla="val 18808"/>
              <a:gd name="f41" fmla="val 7683"/>
              <a:gd name="f42" fmla="val 20942"/>
              <a:gd name="f43" fmla="val 6491"/>
              <a:gd name="f44" fmla="val 21681"/>
              <a:gd name="f45" fmla="val 6076"/>
              <a:gd name="f46" fmla="val 22511"/>
              <a:gd name="f47" fmla="val 5989"/>
              <a:gd name="f48" fmla="val 23370"/>
              <a:gd name="f49" fmla="val 23993"/>
              <a:gd name="f50" fmla="val 24631"/>
              <a:gd name="f51" fmla="val 6035"/>
              <a:gd name="f52" fmla="val 25262"/>
              <a:gd name="f53" fmla="val 25616"/>
              <a:gd name="f54" fmla="val 25968"/>
              <a:gd name="f55" fmla="val 6020"/>
              <a:gd name="f56" fmla="val 26313"/>
              <a:gd name="f57" fmla="val 5976"/>
              <a:gd name="f58" fmla="val 29124"/>
              <a:gd name="f59" fmla="val 5608"/>
              <a:gd name="f60" fmla="val 31420"/>
              <a:gd name="f61" fmla="val 2826"/>
              <a:gd name="f62" fmla="val 31243"/>
              <a:gd name="f63" fmla="*/ f0 1 31421"/>
              <a:gd name="f64" fmla="*/ f1 1 12718"/>
              <a:gd name="f65" fmla="val f2"/>
              <a:gd name="f66" fmla="val f3"/>
              <a:gd name="f67" fmla="val f4"/>
              <a:gd name="f68" fmla="+- f67 0 f65"/>
              <a:gd name="f69" fmla="+- f66 0 f65"/>
              <a:gd name="f70" fmla="*/ f69 1 31421"/>
              <a:gd name="f71" fmla="*/ f68 1 12718"/>
              <a:gd name="f72" fmla="*/ f65 1 f70"/>
              <a:gd name="f73" fmla="*/ f66 1 f70"/>
              <a:gd name="f74" fmla="*/ f65 1 f71"/>
              <a:gd name="f75" fmla="*/ f67 1 f71"/>
              <a:gd name="f76" fmla="*/ f72 f63 1"/>
              <a:gd name="f77" fmla="*/ f73 f63 1"/>
              <a:gd name="f78" fmla="*/ f75 f64 1"/>
              <a:gd name="f79" fmla="*/ f74 f6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76" t="f79" r="f77" b="f78"/>
            <a:pathLst>
              <a:path w="31421" h="12718">
                <a:moveTo>
                  <a:pt x="f2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1"/>
                </a:cubicBezTo>
                <a:cubicBezTo>
                  <a:pt x="f13" y="f11"/>
                  <a:pt x="f14" y="f15"/>
                  <a:pt x="f16" y="f17"/>
                </a:cubicBezTo>
                <a:cubicBezTo>
                  <a:pt x="f18" y="f19"/>
                  <a:pt x="f20" y="f21"/>
                  <a:pt x="f22" y="f21"/>
                </a:cubicBezTo>
                <a:cubicBezTo>
                  <a:pt x="f23" y="f21"/>
                  <a:pt x="f24" y="f25"/>
                  <a:pt x="f26" y="f27"/>
                </a:cubicBezTo>
                <a:cubicBezTo>
                  <a:pt x="f28" y="f29"/>
                  <a:pt x="f30" y="f31"/>
                  <a:pt x="f32" y="f31"/>
                </a:cubicBezTo>
                <a:cubicBezTo>
                  <a:pt x="f33" y="f31"/>
                  <a:pt x="f34" y="f35"/>
                  <a:pt x="f36" y="f37"/>
                </a:cubicBezTo>
                <a:cubicBezTo>
                  <a:pt x="f38" y="f39"/>
                  <a:pt x="f40" y="f41"/>
                  <a:pt x="f42" y="f43"/>
                </a:cubicBezTo>
                <a:cubicBezTo>
                  <a:pt x="f44" y="f45"/>
                  <a:pt x="f46" y="f47"/>
                  <a:pt x="f48" y="f47"/>
                </a:cubicBezTo>
                <a:cubicBezTo>
                  <a:pt x="f49" y="f47"/>
                  <a:pt x="f50" y="f51"/>
                  <a:pt x="f52" y="f51"/>
                </a:cubicBezTo>
                <a:cubicBezTo>
                  <a:pt x="f53" y="f51"/>
                  <a:pt x="f54" y="f55"/>
                  <a:pt x="f56" y="f57"/>
                </a:cubicBezTo>
                <a:cubicBezTo>
                  <a:pt x="f58" y="f59"/>
                  <a:pt x="f60" y="f61"/>
                  <a:pt x="f62" y="f5"/>
                </a:cubicBez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2" name="Google Shape;492;p18">
            <a:extLst>
              <a:ext uri="{FF2B5EF4-FFF2-40B4-BE49-F238E27FC236}">
                <a16:creationId xmlns:a16="http://schemas.microsoft.com/office/drawing/2014/main" id="{076BD528-3F85-47C6-B0E0-052387A57C30}"/>
              </a:ext>
            </a:extLst>
          </p:cNvPr>
          <p:cNvSpPr/>
          <p:nvPr/>
        </p:nvSpPr>
        <p:spPr>
          <a:xfrm rot="10799991">
            <a:off x="5463677" y="3317178"/>
            <a:ext cx="3680322" cy="1826321"/>
          </a:xfrm>
          <a:custGeom>
            <a:avLst/>
            <a:gdLst>
              <a:gd name="f0" fmla="val w"/>
              <a:gd name="f1" fmla="val h"/>
              <a:gd name="f2" fmla="val 0"/>
              <a:gd name="f3" fmla="val 81118"/>
              <a:gd name="f4" fmla="val 40254"/>
              <a:gd name="f5" fmla="val 1"/>
              <a:gd name="f6" fmla="val 40073"/>
              <a:gd name="f7" fmla="val 380"/>
              <a:gd name="f8" fmla="val 40197"/>
              <a:gd name="f9" fmla="val 767"/>
              <a:gd name="f10" fmla="val 1155"/>
              <a:gd name="f11" fmla="val 2665"/>
              <a:gd name="f12" fmla="val 4180"/>
              <a:gd name="f13" fmla="val 39390"/>
              <a:gd name="f14" fmla="val 5210"/>
              <a:gd name="f15" fmla="val 38219"/>
              <a:gd name="f16" fmla="val 6491"/>
              <a:gd name="f17" fmla="val 36747"/>
              <a:gd name="f18" fmla="val 7212"/>
              <a:gd name="f19" fmla="val 34849"/>
              <a:gd name="f20" fmla="val 8006"/>
              <a:gd name="f21" fmla="val 33054"/>
              <a:gd name="f22" fmla="val 8786"/>
              <a:gd name="f23" fmla="val 31244"/>
              <a:gd name="f24" fmla="val 9728"/>
              <a:gd name="f25" fmla="val 29404"/>
              <a:gd name="f26" fmla="val 11318"/>
              <a:gd name="f27" fmla="val 28241"/>
              <a:gd name="f28" fmla="val 14379"/>
              <a:gd name="f29" fmla="val 26005"/>
              <a:gd name="f30" fmla="val 18985"/>
              <a:gd name="f31" fmla="val 26887"/>
              <a:gd name="f32" fmla="val 21914"/>
              <a:gd name="f33" fmla="val 24445"/>
              <a:gd name="f34" fmla="val 25033"/>
              <a:gd name="f35" fmla="val 21825"/>
              <a:gd name="f36" fmla="val 24930"/>
              <a:gd name="f37" fmla="val 16498"/>
              <a:gd name="f38" fmla="val 28183"/>
              <a:gd name="f39" fmla="val 14055"/>
              <a:gd name="f40" fmla="val 31273"/>
              <a:gd name="f41" fmla="val 11730"/>
              <a:gd name="f42" fmla="val 35850"/>
              <a:gd name="f43" fmla="val 13172"/>
              <a:gd name="f44" fmla="val 39308"/>
              <a:gd name="f45" fmla="val 11435"/>
              <a:gd name="f46" fmla="val 42208"/>
              <a:gd name="f47" fmla="val 9978"/>
              <a:gd name="f48" fmla="val 43797"/>
              <a:gd name="f49" fmla="val 6520"/>
              <a:gd name="f50" fmla="val 46784"/>
              <a:gd name="f51" fmla="val 5225"/>
              <a:gd name="f52" fmla="val 47746"/>
              <a:gd name="f53" fmla="val 4795"/>
              <a:gd name="f54" fmla="val 48744"/>
              <a:gd name="f55" fmla="val 4633"/>
              <a:gd name="f56" fmla="val 49765"/>
              <a:gd name="f57" fmla="val 52914"/>
              <a:gd name="f58" fmla="val 56284"/>
              <a:gd name="f59" fmla="val 6176"/>
              <a:gd name="f60" fmla="val 59494"/>
              <a:gd name="f61" fmla="val 60308"/>
              <a:gd name="f62" fmla="val 61111"/>
              <a:gd name="f63" fmla="val 6077"/>
              <a:gd name="f64" fmla="val 61898"/>
              <a:gd name="f65" fmla="val 5828"/>
              <a:gd name="f66" fmla="val 64547"/>
              <a:gd name="f67" fmla="val 4975"/>
              <a:gd name="f68" fmla="val 66593"/>
              <a:gd name="f69" fmla="val 2532"/>
              <a:gd name="f70" fmla="val 69330"/>
              <a:gd name="f71" fmla="val 2076"/>
              <a:gd name="f72" fmla="val 69677"/>
              <a:gd name="f73" fmla="val 2018"/>
              <a:gd name="f74" fmla="val 70022"/>
              <a:gd name="f75" fmla="val 1992"/>
              <a:gd name="f76" fmla="val 70367"/>
              <a:gd name="f77" fmla="val 72203"/>
              <a:gd name="f78" fmla="val 74018"/>
              <a:gd name="f79" fmla="val 2704"/>
              <a:gd name="f80" fmla="val 75864"/>
              <a:gd name="f81" fmla="val 2915"/>
              <a:gd name="f82" fmla="val 76107"/>
              <a:gd name="f83" fmla="val 2944"/>
              <a:gd name="f84" fmla="val 76356"/>
              <a:gd name="f85" fmla="val 2959"/>
              <a:gd name="f86" fmla="val 76608"/>
              <a:gd name="f87" fmla="val 78633"/>
              <a:gd name="f88" fmla="val 80830"/>
              <a:gd name="f89" fmla="val 2008"/>
              <a:gd name="f90" fmla="val 45"/>
              <a:gd name="f91" fmla="*/ f0 1 81118"/>
              <a:gd name="f92" fmla="*/ f1 1 40254"/>
              <a:gd name="f93" fmla="val f2"/>
              <a:gd name="f94" fmla="val f3"/>
              <a:gd name="f95" fmla="val f4"/>
              <a:gd name="f96" fmla="+- f95 0 f93"/>
              <a:gd name="f97" fmla="+- f94 0 f93"/>
              <a:gd name="f98" fmla="*/ f97 1 81118"/>
              <a:gd name="f99" fmla="*/ f96 1 40254"/>
              <a:gd name="f100" fmla="*/ f93 1 f98"/>
              <a:gd name="f101" fmla="*/ f94 1 f98"/>
              <a:gd name="f102" fmla="*/ f93 1 f99"/>
              <a:gd name="f103" fmla="*/ f95 1 f99"/>
              <a:gd name="f104" fmla="*/ f100 f91 1"/>
              <a:gd name="f105" fmla="*/ f101 f91 1"/>
              <a:gd name="f106" fmla="*/ f103 f92 1"/>
              <a:gd name="f107" fmla="*/ f102 f9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4" t="f107" r="f105" b="f106"/>
            <a:pathLst>
              <a:path w="81118" h="40254">
                <a:moveTo>
                  <a:pt x="f5" y="f5"/>
                </a:moveTo>
                <a:lnTo>
                  <a:pt x="f5" y="f6"/>
                </a:lnTo>
                <a:cubicBezTo>
                  <a:pt x="f7" y="f8"/>
                  <a:pt x="f9" y="f4"/>
                  <a:pt x="f10" y="f4"/>
                </a:cubicBezTo>
                <a:cubicBezTo>
                  <a:pt x="f11" y="f4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5"/>
                </a:cubicBezTo>
                <a:cubicBezTo>
                  <a:pt x="f57" y="f55"/>
                  <a:pt x="f58" y="f59"/>
                  <a:pt x="f60" y="f59"/>
                </a:cubicBezTo>
                <a:cubicBezTo>
                  <a:pt x="f61" y="f59"/>
                  <a:pt x="f62" y="f63"/>
                  <a:pt x="f64" y="f65"/>
                </a:cubicBezTo>
                <a:cubicBezTo>
                  <a:pt x="f66" y="f67"/>
                  <a:pt x="f68" y="f69"/>
                  <a:pt x="f70" y="f71"/>
                </a:cubicBezTo>
                <a:cubicBezTo>
                  <a:pt x="f72" y="f73"/>
                  <a:pt x="f74" y="f75"/>
                  <a:pt x="f76" y="f75"/>
                </a:cubicBezTo>
                <a:cubicBezTo>
                  <a:pt x="f77" y="f75"/>
                  <a:pt x="f78" y="f79"/>
                  <a:pt x="f80" y="f81"/>
                </a:cubicBezTo>
                <a:cubicBezTo>
                  <a:pt x="f82" y="f83"/>
                  <a:pt x="f84" y="f85"/>
                  <a:pt x="f86" y="f85"/>
                </a:cubicBezTo>
                <a:cubicBezTo>
                  <a:pt x="f87" y="f85"/>
                  <a:pt x="f88" y="f89"/>
                  <a:pt x="f3" y="f90"/>
                </a:cubicBezTo>
                <a:lnTo>
                  <a:pt x="f5" y="f5"/>
                </a:lnTo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3" name="Google Shape;493;p18">
            <a:extLst>
              <a:ext uri="{FF2B5EF4-FFF2-40B4-BE49-F238E27FC236}">
                <a16:creationId xmlns:a16="http://schemas.microsoft.com/office/drawing/2014/main" id="{F0E1BC32-E289-427D-8F6A-BC609CE35843}"/>
              </a:ext>
            </a:extLst>
          </p:cNvPr>
          <p:cNvSpPr/>
          <p:nvPr/>
        </p:nvSpPr>
        <p:spPr>
          <a:xfrm rot="10799991">
            <a:off x="6823051" y="4253157"/>
            <a:ext cx="2320948" cy="890342"/>
          </a:xfrm>
          <a:custGeom>
            <a:avLst/>
            <a:gdLst>
              <a:gd name="f0" fmla="val w"/>
              <a:gd name="f1" fmla="val h"/>
              <a:gd name="f2" fmla="val 0"/>
              <a:gd name="f3" fmla="val 51156"/>
              <a:gd name="f4" fmla="val 19624"/>
              <a:gd name="f5" fmla="val 15"/>
              <a:gd name="f6" fmla="val 1"/>
              <a:gd name="f7" fmla="val 19382"/>
              <a:gd name="f8" fmla="val 511"/>
              <a:gd name="f9" fmla="val 19550"/>
              <a:gd name="f10" fmla="val 1034"/>
              <a:gd name="f11" fmla="val 1560"/>
              <a:gd name="f12" fmla="val 3068"/>
              <a:gd name="f13" fmla="val 4604"/>
              <a:gd name="f14" fmla="val 19016"/>
              <a:gd name="f15" fmla="val 5946"/>
              <a:gd name="f16" fmla="val 18264"/>
              <a:gd name="f17" fmla="val 7756"/>
              <a:gd name="f18" fmla="val 17248"/>
              <a:gd name="f19" fmla="val 9978"/>
              <a:gd name="f20" fmla="val 14835"/>
              <a:gd name="f21" fmla="val 11995"/>
              <a:gd name="f22" fmla="val 14305"/>
              <a:gd name="f23" fmla="val 12557"/>
              <a:gd name="f24" fmla="val 14157"/>
              <a:gd name="f25" fmla="val 13117"/>
              <a:gd name="f26" fmla="val 14096"/>
              <a:gd name="f27" fmla="val 13675"/>
              <a:gd name="f28" fmla="val 16110"/>
              <a:gd name="f29" fmla="val 18503"/>
              <a:gd name="f30" fmla="val 15247"/>
              <a:gd name="f31" fmla="val 20892"/>
              <a:gd name="f32" fmla="val 21590"/>
              <a:gd name="f33" fmla="val 22289"/>
              <a:gd name="f34" fmla="val 15148"/>
              <a:gd name="f35" fmla="val 22988"/>
              <a:gd name="f36" fmla="val 14894"/>
              <a:gd name="f37" fmla="val 25990"/>
              <a:gd name="f38" fmla="val 13805"/>
              <a:gd name="f39" fmla="val 27270"/>
              <a:gd name="f40" fmla="val 10317"/>
              <a:gd name="f41" fmla="val 30361"/>
              <a:gd name="f42" fmla="val 9581"/>
              <a:gd name="f43" fmla="val 30824"/>
              <a:gd name="f44" fmla="val 9469"/>
              <a:gd name="f45" fmla="val 31328"/>
              <a:gd name="f46" fmla="val 9429"/>
              <a:gd name="f47" fmla="val 31855"/>
              <a:gd name="f48" fmla="val 33128"/>
              <a:gd name="f49" fmla="val 34537"/>
              <a:gd name="f50" fmla="val 9661"/>
              <a:gd name="f51" fmla="val 35828"/>
              <a:gd name="f52" fmla="val 36737"/>
              <a:gd name="f53" fmla="val 37588"/>
              <a:gd name="f54" fmla="val 9546"/>
              <a:gd name="f55" fmla="val 38293"/>
              <a:gd name="f56" fmla="val 9154"/>
              <a:gd name="f57" fmla="val 39485"/>
              <a:gd name="f58" fmla="val 8492"/>
              <a:gd name="f59" fmla="val 40574"/>
              <a:gd name="f60" fmla="val 6564"/>
              <a:gd name="f61" fmla="val 41692"/>
              <a:gd name="f62" fmla="val 5769"/>
              <a:gd name="f63" fmla="val 42840"/>
              <a:gd name="f64" fmla="val 4960"/>
              <a:gd name="f65" fmla="val 43679"/>
              <a:gd name="f66" fmla="val 4680"/>
              <a:gd name="f67" fmla="val 45048"/>
              <a:gd name="f68" fmla="val 4386"/>
              <a:gd name="f69" fmla="val 46402"/>
              <a:gd name="f70" fmla="val 4092"/>
              <a:gd name="f71" fmla="val 48124"/>
              <a:gd name="f72" fmla="val 4460"/>
              <a:gd name="f73" fmla="val 49242"/>
              <a:gd name="f74" fmla="val 3636"/>
              <a:gd name="f75" fmla="val 50360"/>
              <a:gd name="f76" fmla="val 2812"/>
              <a:gd name="f77" fmla="val 51155"/>
              <a:gd name="f78" fmla="val 1340"/>
              <a:gd name="f79" fmla="val 50743"/>
              <a:gd name="f80" fmla="*/ f0 1 51156"/>
              <a:gd name="f81" fmla="*/ f1 1 19624"/>
              <a:gd name="f82" fmla="val f2"/>
              <a:gd name="f83" fmla="val f3"/>
              <a:gd name="f84" fmla="val f4"/>
              <a:gd name="f85" fmla="+- f84 0 f82"/>
              <a:gd name="f86" fmla="+- f83 0 f82"/>
              <a:gd name="f87" fmla="*/ f86 1 51156"/>
              <a:gd name="f88" fmla="*/ f85 1 19624"/>
              <a:gd name="f89" fmla="*/ f82 1 f87"/>
              <a:gd name="f90" fmla="*/ f83 1 f87"/>
              <a:gd name="f91" fmla="*/ f82 1 f88"/>
              <a:gd name="f92" fmla="*/ f84 1 f88"/>
              <a:gd name="f93" fmla="*/ f89 f80 1"/>
              <a:gd name="f94" fmla="*/ f90 f80 1"/>
              <a:gd name="f95" fmla="*/ f92 f81 1"/>
              <a:gd name="f96" fmla="*/ f91 f8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3" t="f96" r="f94" b="f95"/>
            <a:pathLst>
              <a:path w="51156" h="19624">
                <a:moveTo>
                  <a:pt x="f5" y="f6"/>
                </a:moveTo>
                <a:lnTo>
                  <a:pt x="f6" y="f7"/>
                </a:lnTo>
                <a:cubicBezTo>
                  <a:pt x="f8" y="f9"/>
                  <a:pt x="f10" y="f4"/>
                  <a:pt x="f11" y="f4"/>
                </a:cubicBezTo>
                <a:cubicBezTo>
                  <a:pt x="f12" y="f4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6"/>
                </a:cubicBezTo>
                <a:cubicBezTo>
                  <a:pt x="f28" y="f26"/>
                  <a:pt x="f29" y="f30"/>
                  <a:pt x="f31" y="f30"/>
                </a:cubicBezTo>
                <a:cubicBezTo>
                  <a:pt x="f32" y="f30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6"/>
                </a:cubicBezTo>
                <a:cubicBezTo>
                  <a:pt x="f48" y="f46"/>
                  <a:pt x="f49" y="f50"/>
                  <a:pt x="f51" y="f50"/>
                </a:cubicBezTo>
                <a:cubicBezTo>
                  <a:pt x="f52" y="f50"/>
                  <a:pt x="f53" y="f54"/>
                  <a:pt x="f55" y="f56"/>
                </a:cubicBezTo>
                <a:cubicBezTo>
                  <a:pt x="f57" y="f58"/>
                  <a:pt x="f59" y="f60"/>
                  <a:pt x="f61" y="f62"/>
                </a:cubicBezTo>
                <a:cubicBezTo>
                  <a:pt x="f63" y="f64"/>
                  <a:pt x="f65" y="f66"/>
                  <a:pt x="f67" y="f68"/>
                </a:cubicBezTo>
                <a:cubicBezTo>
                  <a:pt x="f69" y="f70"/>
                  <a:pt x="f71" y="f72"/>
                  <a:pt x="f73" y="f74"/>
                </a:cubicBezTo>
                <a:cubicBezTo>
                  <a:pt x="f75" y="f76"/>
                  <a:pt x="f77" y="f78"/>
                  <a:pt x="f79" y="f6"/>
                </a:cubicBezTo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4" name="Google Shape;494;p18">
            <a:extLst>
              <a:ext uri="{FF2B5EF4-FFF2-40B4-BE49-F238E27FC236}">
                <a16:creationId xmlns:a16="http://schemas.microsoft.com/office/drawing/2014/main" id="{1966ECE2-974C-44D9-9156-59266BC2D2B0}"/>
              </a:ext>
            </a:extLst>
          </p:cNvPr>
          <p:cNvSpPr/>
          <p:nvPr/>
        </p:nvSpPr>
        <p:spPr>
          <a:xfrm rot="10799991">
            <a:off x="7717746" y="4566486"/>
            <a:ext cx="1425567" cy="577013"/>
          </a:xfrm>
          <a:custGeom>
            <a:avLst/>
            <a:gdLst>
              <a:gd name="f0" fmla="val w"/>
              <a:gd name="f1" fmla="val h"/>
              <a:gd name="f2" fmla="val 0"/>
              <a:gd name="f3" fmla="val 31421"/>
              <a:gd name="f4" fmla="val 12718"/>
              <a:gd name="f5" fmla="val 1"/>
              <a:gd name="f6" fmla="val 15"/>
              <a:gd name="f7" fmla="val 11318"/>
              <a:gd name="f8" fmla="val 714"/>
              <a:gd name="f9" fmla="val 12333"/>
              <a:gd name="f10" fmla="val 1913"/>
              <a:gd name="f11" fmla="val 12717"/>
              <a:gd name="f12" fmla="val 3174"/>
              <a:gd name="f13" fmla="val 3905"/>
              <a:gd name="f14" fmla="val 4656"/>
              <a:gd name="f15" fmla="val 12588"/>
              <a:gd name="f16" fmla="val 5342"/>
              <a:gd name="f17" fmla="val 12377"/>
              <a:gd name="f18" fmla="val 7024"/>
              <a:gd name="f19" fmla="val 11870"/>
              <a:gd name="f20" fmla="val 8681"/>
              <a:gd name="f21" fmla="val 11024"/>
              <a:gd name="f22" fmla="val 10412"/>
              <a:gd name="f23" fmla="val 10590"/>
              <a:gd name="f24" fmla="val 10769"/>
              <a:gd name="f25" fmla="val 11033"/>
              <a:gd name="f26" fmla="val 10949"/>
              <a:gd name="f27" fmla="val 11053"/>
              <a:gd name="f28" fmla="val 12370"/>
              <a:gd name="f29" fmla="val 11196"/>
              <a:gd name="f30" fmla="val 13772"/>
              <a:gd name="f31" fmla="val 11959"/>
              <a:gd name="f32" fmla="val 15138"/>
              <a:gd name="f33" fmla="val 15456"/>
              <a:gd name="f34" fmla="val 15772"/>
              <a:gd name="f35" fmla="val 11918"/>
              <a:gd name="f36" fmla="val 16086"/>
              <a:gd name="f37" fmla="val 11818"/>
              <a:gd name="f38" fmla="val 18411"/>
              <a:gd name="f39" fmla="val 11067"/>
              <a:gd name="f40" fmla="val 18808"/>
              <a:gd name="f41" fmla="val 7683"/>
              <a:gd name="f42" fmla="val 20942"/>
              <a:gd name="f43" fmla="val 6491"/>
              <a:gd name="f44" fmla="val 21681"/>
              <a:gd name="f45" fmla="val 6076"/>
              <a:gd name="f46" fmla="val 22511"/>
              <a:gd name="f47" fmla="val 5989"/>
              <a:gd name="f48" fmla="val 23370"/>
              <a:gd name="f49" fmla="val 23993"/>
              <a:gd name="f50" fmla="val 24631"/>
              <a:gd name="f51" fmla="val 6035"/>
              <a:gd name="f52" fmla="val 25262"/>
              <a:gd name="f53" fmla="val 25616"/>
              <a:gd name="f54" fmla="val 25968"/>
              <a:gd name="f55" fmla="val 6020"/>
              <a:gd name="f56" fmla="val 26313"/>
              <a:gd name="f57" fmla="val 5976"/>
              <a:gd name="f58" fmla="val 29124"/>
              <a:gd name="f59" fmla="val 5608"/>
              <a:gd name="f60" fmla="val 31420"/>
              <a:gd name="f61" fmla="val 2826"/>
              <a:gd name="f62" fmla="val 31243"/>
              <a:gd name="f63" fmla="*/ f0 1 31421"/>
              <a:gd name="f64" fmla="*/ f1 1 12718"/>
              <a:gd name="f65" fmla="val f2"/>
              <a:gd name="f66" fmla="val f3"/>
              <a:gd name="f67" fmla="val f4"/>
              <a:gd name="f68" fmla="+- f67 0 f65"/>
              <a:gd name="f69" fmla="+- f66 0 f65"/>
              <a:gd name="f70" fmla="*/ f69 1 31421"/>
              <a:gd name="f71" fmla="*/ f68 1 12718"/>
              <a:gd name="f72" fmla="*/ f65 1 f70"/>
              <a:gd name="f73" fmla="*/ f66 1 f70"/>
              <a:gd name="f74" fmla="*/ f65 1 f71"/>
              <a:gd name="f75" fmla="*/ f67 1 f71"/>
              <a:gd name="f76" fmla="*/ f72 f63 1"/>
              <a:gd name="f77" fmla="*/ f73 f63 1"/>
              <a:gd name="f78" fmla="*/ f75 f64 1"/>
              <a:gd name="f79" fmla="*/ f74 f6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76" t="f79" r="f77" b="f78"/>
            <a:pathLst>
              <a:path w="31421" h="12718">
                <a:moveTo>
                  <a:pt x="f2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1"/>
                </a:cubicBezTo>
                <a:cubicBezTo>
                  <a:pt x="f13" y="f11"/>
                  <a:pt x="f14" y="f15"/>
                  <a:pt x="f16" y="f17"/>
                </a:cubicBezTo>
                <a:cubicBezTo>
                  <a:pt x="f18" y="f19"/>
                  <a:pt x="f20" y="f21"/>
                  <a:pt x="f22" y="f21"/>
                </a:cubicBezTo>
                <a:cubicBezTo>
                  <a:pt x="f23" y="f21"/>
                  <a:pt x="f24" y="f25"/>
                  <a:pt x="f26" y="f27"/>
                </a:cubicBezTo>
                <a:cubicBezTo>
                  <a:pt x="f28" y="f29"/>
                  <a:pt x="f30" y="f31"/>
                  <a:pt x="f32" y="f31"/>
                </a:cubicBezTo>
                <a:cubicBezTo>
                  <a:pt x="f33" y="f31"/>
                  <a:pt x="f34" y="f35"/>
                  <a:pt x="f36" y="f37"/>
                </a:cubicBezTo>
                <a:cubicBezTo>
                  <a:pt x="f38" y="f39"/>
                  <a:pt x="f40" y="f41"/>
                  <a:pt x="f42" y="f43"/>
                </a:cubicBezTo>
                <a:cubicBezTo>
                  <a:pt x="f44" y="f45"/>
                  <a:pt x="f46" y="f47"/>
                  <a:pt x="f48" y="f47"/>
                </a:cubicBezTo>
                <a:cubicBezTo>
                  <a:pt x="f49" y="f47"/>
                  <a:pt x="f50" y="f51"/>
                  <a:pt x="f52" y="f51"/>
                </a:cubicBezTo>
                <a:cubicBezTo>
                  <a:pt x="f53" y="f51"/>
                  <a:pt x="f54" y="f55"/>
                  <a:pt x="f56" y="f57"/>
                </a:cubicBezTo>
                <a:cubicBezTo>
                  <a:pt x="f58" y="f59"/>
                  <a:pt x="f60" y="f61"/>
                  <a:pt x="f62" y="f5"/>
                </a:cubicBez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5" name="Google Shape;506;p18">
            <a:extLst>
              <a:ext uri="{FF2B5EF4-FFF2-40B4-BE49-F238E27FC236}">
                <a16:creationId xmlns:a16="http://schemas.microsoft.com/office/drawing/2014/main" id="{F9589854-360C-4F78-A1B1-1DB91DECF171}"/>
              </a:ext>
            </a:extLst>
          </p:cNvPr>
          <p:cNvSpPr/>
          <p:nvPr/>
        </p:nvSpPr>
        <p:spPr>
          <a:xfrm>
            <a:off x="386900" y="569122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6" name="Google Shape;507;p18">
            <a:extLst>
              <a:ext uri="{FF2B5EF4-FFF2-40B4-BE49-F238E27FC236}">
                <a16:creationId xmlns:a16="http://schemas.microsoft.com/office/drawing/2014/main" id="{AFA2FC11-A6A5-43A3-BF77-81787E632DCA}"/>
              </a:ext>
            </a:extLst>
          </p:cNvPr>
          <p:cNvSpPr/>
          <p:nvPr/>
        </p:nvSpPr>
        <p:spPr>
          <a:xfrm>
            <a:off x="6380134" y="4760046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7" name="Google Shape;508;p18">
            <a:extLst>
              <a:ext uri="{FF2B5EF4-FFF2-40B4-BE49-F238E27FC236}">
                <a16:creationId xmlns:a16="http://schemas.microsoft.com/office/drawing/2014/main" id="{545D55B1-681C-4394-8144-D7ED3C6A5644}"/>
              </a:ext>
            </a:extLst>
          </p:cNvPr>
          <p:cNvSpPr/>
          <p:nvPr/>
        </p:nvSpPr>
        <p:spPr>
          <a:xfrm>
            <a:off x="702908" y="4760037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8" name="Google Shape;509;p18">
            <a:extLst>
              <a:ext uri="{FF2B5EF4-FFF2-40B4-BE49-F238E27FC236}">
                <a16:creationId xmlns:a16="http://schemas.microsoft.com/office/drawing/2014/main" id="{6F42A13F-0945-4817-AEE7-CAACF9626394}"/>
              </a:ext>
            </a:extLst>
          </p:cNvPr>
          <p:cNvSpPr/>
          <p:nvPr/>
        </p:nvSpPr>
        <p:spPr>
          <a:xfrm>
            <a:off x="8645048" y="934992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9" name="Google Shape;510;p18">
            <a:extLst>
              <a:ext uri="{FF2B5EF4-FFF2-40B4-BE49-F238E27FC236}">
                <a16:creationId xmlns:a16="http://schemas.microsoft.com/office/drawing/2014/main" id="{A3E82400-FBA5-4952-AE59-961918342983}"/>
              </a:ext>
            </a:extLst>
          </p:cNvPr>
          <p:cNvSpPr/>
          <p:nvPr/>
        </p:nvSpPr>
        <p:spPr>
          <a:xfrm>
            <a:off x="203179" y="3813825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0" name="Google Shape;511;p18">
            <a:extLst>
              <a:ext uri="{FF2B5EF4-FFF2-40B4-BE49-F238E27FC236}">
                <a16:creationId xmlns:a16="http://schemas.microsoft.com/office/drawing/2014/main" id="{B92C2439-BFF4-49CF-9E3D-B494CD49D4B0}"/>
              </a:ext>
            </a:extLst>
          </p:cNvPr>
          <p:cNvSpPr/>
          <p:nvPr/>
        </p:nvSpPr>
        <p:spPr>
          <a:xfrm>
            <a:off x="7725847" y="4056333"/>
            <a:ext cx="235503" cy="2357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1" name="Google Shape;512;p18">
            <a:extLst>
              <a:ext uri="{FF2B5EF4-FFF2-40B4-BE49-F238E27FC236}">
                <a16:creationId xmlns:a16="http://schemas.microsoft.com/office/drawing/2014/main" id="{565C86F3-8908-4C6C-8667-EFCDFB396159}"/>
              </a:ext>
            </a:extLst>
          </p:cNvPr>
          <p:cNvSpPr/>
          <p:nvPr/>
        </p:nvSpPr>
        <p:spPr>
          <a:xfrm>
            <a:off x="702908" y="179725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680522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_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16;p19">
            <a:extLst>
              <a:ext uri="{FF2B5EF4-FFF2-40B4-BE49-F238E27FC236}">
                <a16:creationId xmlns:a16="http://schemas.microsoft.com/office/drawing/2014/main" id="{7597CEEE-089B-41AC-9E69-6FBE39EE526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9998" y="3357713"/>
            <a:ext cx="2336401" cy="527700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3" name="Google Shape;517;p19">
            <a:extLst>
              <a:ext uri="{FF2B5EF4-FFF2-40B4-BE49-F238E27FC236}">
                <a16:creationId xmlns:a16="http://schemas.microsoft.com/office/drawing/2014/main" id="{CF8400AA-D852-4F1F-902A-84478CF0F877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719998" y="3685050"/>
            <a:ext cx="2336401" cy="572697"/>
          </a:xfrm>
        </p:spPr>
        <p:txBody>
          <a:bodyPr anchorCtr="1"/>
          <a:lstStyle>
            <a:lvl1pPr algn="ct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4" name="Google Shape;518;p19">
            <a:extLst>
              <a:ext uri="{FF2B5EF4-FFF2-40B4-BE49-F238E27FC236}">
                <a16:creationId xmlns:a16="http://schemas.microsoft.com/office/drawing/2014/main" id="{B9C557F4-B2FD-4453-B21F-C2158A9C546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403799" y="3357713"/>
            <a:ext cx="2336401" cy="527700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5" name="Google Shape;519;p19">
            <a:extLst>
              <a:ext uri="{FF2B5EF4-FFF2-40B4-BE49-F238E27FC236}">
                <a16:creationId xmlns:a16="http://schemas.microsoft.com/office/drawing/2014/main" id="{19C4ED0D-763B-4AB8-94B9-54E4EC6C8A06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403799" y="3685050"/>
            <a:ext cx="2336401" cy="572697"/>
          </a:xfrm>
        </p:spPr>
        <p:txBody>
          <a:bodyPr anchorCtr="1"/>
          <a:lstStyle>
            <a:lvl1pPr algn="ct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6" name="Google Shape;520;p19">
            <a:extLst>
              <a:ext uri="{FF2B5EF4-FFF2-40B4-BE49-F238E27FC236}">
                <a16:creationId xmlns:a16="http://schemas.microsoft.com/office/drawing/2014/main" id="{B1D825AA-2F0F-4470-8A2C-D683909757D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087599" y="3357713"/>
            <a:ext cx="2336401" cy="527700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7" name="Google Shape;521;p19">
            <a:extLst>
              <a:ext uri="{FF2B5EF4-FFF2-40B4-BE49-F238E27FC236}">
                <a16:creationId xmlns:a16="http://schemas.microsoft.com/office/drawing/2014/main" id="{ED3A13A6-7B74-4D6B-BE91-96566AF0619E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6087599" y="3685050"/>
            <a:ext cx="2336401" cy="572697"/>
          </a:xfrm>
        </p:spPr>
        <p:txBody>
          <a:bodyPr anchorCtr="1"/>
          <a:lstStyle>
            <a:lvl1pPr algn="ct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8" name="Google Shape;522;p19">
            <a:extLst>
              <a:ext uri="{FF2B5EF4-FFF2-40B4-BE49-F238E27FC236}">
                <a16:creationId xmlns:a16="http://schemas.microsoft.com/office/drawing/2014/main" id="{7341ABD7-CA93-4CE9-A696-E94796FA45B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19998" y="445029"/>
            <a:ext cx="7704002" cy="57269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s-PE"/>
          </a:p>
        </p:txBody>
      </p:sp>
      <p:sp>
        <p:nvSpPr>
          <p:cNvPr id="9" name="Google Shape;523;p19">
            <a:extLst>
              <a:ext uri="{FF2B5EF4-FFF2-40B4-BE49-F238E27FC236}">
                <a16:creationId xmlns:a16="http://schemas.microsoft.com/office/drawing/2014/main" id="{C074093E-2CFB-4224-8D84-44FDECAF78D5}"/>
              </a:ext>
            </a:extLst>
          </p:cNvPr>
          <p:cNvSpPr/>
          <p:nvPr/>
        </p:nvSpPr>
        <p:spPr>
          <a:xfrm rot="5399996" flipH="1">
            <a:off x="7186150" y="3173462"/>
            <a:ext cx="2668374" cy="1324151"/>
          </a:xfrm>
          <a:custGeom>
            <a:avLst/>
            <a:gdLst>
              <a:gd name="f0" fmla="val w"/>
              <a:gd name="f1" fmla="val h"/>
              <a:gd name="f2" fmla="val 0"/>
              <a:gd name="f3" fmla="val 81118"/>
              <a:gd name="f4" fmla="val 40254"/>
              <a:gd name="f5" fmla="val 1"/>
              <a:gd name="f6" fmla="val 40073"/>
              <a:gd name="f7" fmla="val 380"/>
              <a:gd name="f8" fmla="val 40197"/>
              <a:gd name="f9" fmla="val 767"/>
              <a:gd name="f10" fmla="val 1155"/>
              <a:gd name="f11" fmla="val 2665"/>
              <a:gd name="f12" fmla="val 4180"/>
              <a:gd name="f13" fmla="val 39390"/>
              <a:gd name="f14" fmla="val 5210"/>
              <a:gd name="f15" fmla="val 38219"/>
              <a:gd name="f16" fmla="val 6491"/>
              <a:gd name="f17" fmla="val 36747"/>
              <a:gd name="f18" fmla="val 7212"/>
              <a:gd name="f19" fmla="val 34849"/>
              <a:gd name="f20" fmla="val 8006"/>
              <a:gd name="f21" fmla="val 33054"/>
              <a:gd name="f22" fmla="val 8786"/>
              <a:gd name="f23" fmla="val 31244"/>
              <a:gd name="f24" fmla="val 9728"/>
              <a:gd name="f25" fmla="val 29404"/>
              <a:gd name="f26" fmla="val 11318"/>
              <a:gd name="f27" fmla="val 28241"/>
              <a:gd name="f28" fmla="val 14379"/>
              <a:gd name="f29" fmla="val 26005"/>
              <a:gd name="f30" fmla="val 18985"/>
              <a:gd name="f31" fmla="val 26887"/>
              <a:gd name="f32" fmla="val 21914"/>
              <a:gd name="f33" fmla="val 24445"/>
              <a:gd name="f34" fmla="val 25033"/>
              <a:gd name="f35" fmla="val 21825"/>
              <a:gd name="f36" fmla="val 24930"/>
              <a:gd name="f37" fmla="val 16498"/>
              <a:gd name="f38" fmla="val 28183"/>
              <a:gd name="f39" fmla="val 14055"/>
              <a:gd name="f40" fmla="val 31273"/>
              <a:gd name="f41" fmla="val 11730"/>
              <a:gd name="f42" fmla="val 35850"/>
              <a:gd name="f43" fmla="val 13172"/>
              <a:gd name="f44" fmla="val 39308"/>
              <a:gd name="f45" fmla="val 11435"/>
              <a:gd name="f46" fmla="val 42208"/>
              <a:gd name="f47" fmla="val 9978"/>
              <a:gd name="f48" fmla="val 43797"/>
              <a:gd name="f49" fmla="val 6520"/>
              <a:gd name="f50" fmla="val 46784"/>
              <a:gd name="f51" fmla="val 5225"/>
              <a:gd name="f52" fmla="val 47746"/>
              <a:gd name="f53" fmla="val 4795"/>
              <a:gd name="f54" fmla="val 48744"/>
              <a:gd name="f55" fmla="val 4633"/>
              <a:gd name="f56" fmla="val 49765"/>
              <a:gd name="f57" fmla="val 52914"/>
              <a:gd name="f58" fmla="val 56284"/>
              <a:gd name="f59" fmla="val 6176"/>
              <a:gd name="f60" fmla="val 59494"/>
              <a:gd name="f61" fmla="val 60308"/>
              <a:gd name="f62" fmla="val 61111"/>
              <a:gd name="f63" fmla="val 6077"/>
              <a:gd name="f64" fmla="val 61898"/>
              <a:gd name="f65" fmla="val 5828"/>
              <a:gd name="f66" fmla="val 64547"/>
              <a:gd name="f67" fmla="val 4975"/>
              <a:gd name="f68" fmla="val 66593"/>
              <a:gd name="f69" fmla="val 2532"/>
              <a:gd name="f70" fmla="val 69330"/>
              <a:gd name="f71" fmla="val 2076"/>
              <a:gd name="f72" fmla="val 69677"/>
              <a:gd name="f73" fmla="val 2018"/>
              <a:gd name="f74" fmla="val 70022"/>
              <a:gd name="f75" fmla="val 1992"/>
              <a:gd name="f76" fmla="val 70367"/>
              <a:gd name="f77" fmla="val 72203"/>
              <a:gd name="f78" fmla="val 74018"/>
              <a:gd name="f79" fmla="val 2704"/>
              <a:gd name="f80" fmla="val 75864"/>
              <a:gd name="f81" fmla="val 2915"/>
              <a:gd name="f82" fmla="val 76107"/>
              <a:gd name="f83" fmla="val 2944"/>
              <a:gd name="f84" fmla="val 76356"/>
              <a:gd name="f85" fmla="val 2959"/>
              <a:gd name="f86" fmla="val 76608"/>
              <a:gd name="f87" fmla="val 78633"/>
              <a:gd name="f88" fmla="val 80830"/>
              <a:gd name="f89" fmla="val 2008"/>
              <a:gd name="f90" fmla="val 45"/>
              <a:gd name="f91" fmla="*/ f0 1 81118"/>
              <a:gd name="f92" fmla="*/ f1 1 40254"/>
              <a:gd name="f93" fmla="val f2"/>
              <a:gd name="f94" fmla="val f3"/>
              <a:gd name="f95" fmla="val f4"/>
              <a:gd name="f96" fmla="+- f95 0 f93"/>
              <a:gd name="f97" fmla="+- f94 0 f93"/>
              <a:gd name="f98" fmla="*/ f97 1 81118"/>
              <a:gd name="f99" fmla="*/ f96 1 40254"/>
              <a:gd name="f100" fmla="*/ f93 1 f98"/>
              <a:gd name="f101" fmla="*/ f94 1 f98"/>
              <a:gd name="f102" fmla="*/ f93 1 f99"/>
              <a:gd name="f103" fmla="*/ f95 1 f99"/>
              <a:gd name="f104" fmla="*/ f100 f91 1"/>
              <a:gd name="f105" fmla="*/ f101 f91 1"/>
              <a:gd name="f106" fmla="*/ f103 f92 1"/>
              <a:gd name="f107" fmla="*/ f102 f9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4" t="f107" r="f105" b="f106"/>
            <a:pathLst>
              <a:path w="81118" h="40254">
                <a:moveTo>
                  <a:pt x="f5" y="f5"/>
                </a:moveTo>
                <a:lnTo>
                  <a:pt x="f5" y="f6"/>
                </a:lnTo>
                <a:cubicBezTo>
                  <a:pt x="f7" y="f8"/>
                  <a:pt x="f9" y="f4"/>
                  <a:pt x="f10" y="f4"/>
                </a:cubicBezTo>
                <a:cubicBezTo>
                  <a:pt x="f11" y="f4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5"/>
                </a:cubicBezTo>
                <a:cubicBezTo>
                  <a:pt x="f57" y="f55"/>
                  <a:pt x="f58" y="f59"/>
                  <a:pt x="f60" y="f59"/>
                </a:cubicBezTo>
                <a:cubicBezTo>
                  <a:pt x="f61" y="f59"/>
                  <a:pt x="f62" y="f63"/>
                  <a:pt x="f64" y="f65"/>
                </a:cubicBezTo>
                <a:cubicBezTo>
                  <a:pt x="f66" y="f67"/>
                  <a:pt x="f68" y="f69"/>
                  <a:pt x="f70" y="f71"/>
                </a:cubicBezTo>
                <a:cubicBezTo>
                  <a:pt x="f72" y="f73"/>
                  <a:pt x="f74" y="f75"/>
                  <a:pt x="f76" y="f75"/>
                </a:cubicBezTo>
                <a:cubicBezTo>
                  <a:pt x="f77" y="f75"/>
                  <a:pt x="f78" y="f79"/>
                  <a:pt x="f80" y="f81"/>
                </a:cubicBezTo>
                <a:cubicBezTo>
                  <a:pt x="f82" y="f83"/>
                  <a:pt x="f84" y="f85"/>
                  <a:pt x="f86" y="f85"/>
                </a:cubicBezTo>
                <a:cubicBezTo>
                  <a:pt x="f87" y="f85"/>
                  <a:pt x="f88" y="f89"/>
                  <a:pt x="f3" y="f90"/>
                </a:cubicBezTo>
                <a:lnTo>
                  <a:pt x="f5" y="f5"/>
                </a:lnTo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0" name="Google Shape;531;p19">
            <a:extLst>
              <a:ext uri="{FF2B5EF4-FFF2-40B4-BE49-F238E27FC236}">
                <a16:creationId xmlns:a16="http://schemas.microsoft.com/office/drawing/2014/main" id="{B929CB41-F743-4B6D-9316-80A4F428F03A}"/>
              </a:ext>
            </a:extLst>
          </p:cNvPr>
          <p:cNvSpPr/>
          <p:nvPr/>
        </p:nvSpPr>
        <p:spPr>
          <a:xfrm rot="10799991">
            <a:off x="341428" y="4434886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1" name="Google Shape;532;p19">
            <a:extLst>
              <a:ext uri="{FF2B5EF4-FFF2-40B4-BE49-F238E27FC236}">
                <a16:creationId xmlns:a16="http://schemas.microsoft.com/office/drawing/2014/main" id="{A1171C94-ED84-404F-AE28-F18BE9B64A02}"/>
              </a:ext>
            </a:extLst>
          </p:cNvPr>
          <p:cNvSpPr/>
          <p:nvPr/>
        </p:nvSpPr>
        <p:spPr>
          <a:xfrm rot="10799991">
            <a:off x="594689" y="4699567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2" name="Google Shape;534;p19">
            <a:extLst>
              <a:ext uri="{FF2B5EF4-FFF2-40B4-BE49-F238E27FC236}">
                <a16:creationId xmlns:a16="http://schemas.microsoft.com/office/drawing/2014/main" id="{5027FDBA-0B30-4363-9070-E0E109390133}"/>
              </a:ext>
            </a:extLst>
          </p:cNvPr>
          <p:cNvSpPr/>
          <p:nvPr/>
        </p:nvSpPr>
        <p:spPr>
          <a:xfrm rot="10799991">
            <a:off x="8512323" y="4392869"/>
            <a:ext cx="194703" cy="1947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5688981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_20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37;p20">
            <a:extLst>
              <a:ext uri="{FF2B5EF4-FFF2-40B4-BE49-F238E27FC236}">
                <a16:creationId xmlns:a16="http://schemas.microsoft.com/office/drawing/2014/main" id="{7E8012A1-1076-4A50-A017-2225F7E20F5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50150" y="1589629"/>
            <a:ext cx="2172303" cy="362998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3" name="Google Shape;538;p20">
            <a:extLst>
              <a:ext uri="{FF2B5EF4-FFF2-40B4-BE49-F238E27FC236}">
                <a16:creationId xmlns:a16="http://schemas.microsoft.com/office/drawing/2014/main" id="{D33E5E4E-B5D2-4A36-B676-01DB6D8DFB04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2051703" y="1933325"/>
            <a:ext cx="1969196" cy="572697"/>
          </a:xfrm>
        </p:spPr>
        <p:txBody>
          <a:bodyPr anchorCtr="1"/>
          <a:lstStyle>
            <a:lvl1pPr algn="ct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4" name="Google Shape;539;p20">
            <a:extLst>
              <a:ext uri="{FF2B5EF4-FFF2-40B4-BE49-F238E27FC236}">
                <a16:creationId xmlns:a16="http://schemas.microsoft.com/office/drawing/2014/main" id="{A7E3B0D2-6B4B-4EA6-B055-B0153364353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21546" y="1589629"/>
            <a:ext cx="2172303" cy="362998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5" name="Google Shape;540;p20">
            <a:extLst>
              <a:ext uri="{FF2B5EF4-FFF2-40B4-BE49-F238E27FC236}">
                <a16:creationId xmlns:a16="http://schemas.microsoft.com/office/drawing/2014/main" id="{529410BA-B9C2-4414-8789-449454B215F4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123108" y="1933325"/>
            <a:ext cx="1969196" cy="572697"/>
          </a:xfrm>
        </p:spPr>
        <p:txBody>
          <a:bodyPr anchorCtr="1"/>
          <a:lstStyle>
            <a:lvl1pPr algn="ct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6" name="Google Shape;541;p20">
            <a:extLst>
              <a:ext uri="{FF2B5EF4-FFF2-40B4-BE49-F238E27FC236}">
                <a16:creationId xmlns:a16="http://schemas.microsoft.com/office/drawing/2014/main" id="{DD65529C-A13B-4BD4-9DF6-0BEADEB0169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950150" y="3457949"/>
            <a:ext cx="2172303" cy="362998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7" name="Google Shape;542;p20">
            <a:extLst>
              <a:ext uri="{FF2B5EF4-FFF2-40B4-BE49-F238E27FC236}">
                <a16:creationId xmlns:a16="http://schemas.microsoft.com/office/drawing/2014/main" id="{A31443AD-94C9-48DA-9894-345BACC9F9B3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2051703" y="3799898"/>
            <a:ext cx="1969196" cy="572697"/>
          </a:xfrm>
        </p:spPr>
        <p:txBody>
          <a:bodyPr anchorCtr="1"/>
          <a:lstStyle>
            <a:lvl1pPr algn="ct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8" name="Google Shape;543;p20">
            <a:extLst>
              <a:ext uri="{FF2B5EF4-FFF2-40B4-BE49-F238E27FC236}">
                <a16:creationId xmlns:a16="http://schemas.microsoft.com/office/drawing/2014/main" id="{D663BEC2-8EAB-41CD-8082-0ACD177396E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21546" y="3457949"/>
            <a:ext cx="2172303" cy="362998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9" name="Google Shape;544;p20">
            <a:extLst>
              <a:ext uri="{FF2B5EF4-FFF2-40B4-BE49-F238E27FC236}">
                <a16:creationId xmlns:a16="http://schemas.microsoft.com/office/drawing/2014/main" id="{86723FFA-AB96-4E83-9D7F-56B1234131D4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123108" y="3799898"/>
            <a:ext cx="1969196" cy="572697"/>
          </a:xfrm>
        </p:spPr>
        <p:txBody>
          <a:bodyPr anchorCtr="1"/>
          <a:lstStyle>
            <a:lvl1pPr algn="ct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10" name="Google Shape;545;p20">
            <a:extLst>
              <a:ext uri="{FF2B5EF4-FFF2-40B4-BE49-F238E27FC236}">
                <a16:creationId xmlns:a16="http://schemas.microsoft.com/office/drawing/2014/main" id="{C5600E66-3960-4ACC-B187-ACD06637526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19998" y="445029"/>
            <a:ext cx="7704002" cy="57269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s-PE"/>
          </a:p>
        </p:txBody>
      </p:sp>
      <p:sp>
        <p:nvSpPr>
          <p:cNvPr id="11" name="Google Shape;546;p20">
            <a:extLst>
              <a:ext uri="{FF2B5EF4-FFF2-40B4-BE49-F238E27FC236}">
                <a16:creationId xmlns:a16="http://schemas.microsoft.com/office/drawing/2014/main" id="{91FBFF84-2290-4794-8EEE-021FBC34A6C3}"/>
              </a:ext>
            </a:extLst>
          </p:cNvPr>
          <p:cNvSpPr/>
          <p:nvPr/>
        </p:nvSpPr>
        <p:spPr>
          <a:xfrm rot="10799991">
            <a:off x="1810" y="1097115"/>
            <a:ext cx="45" cy="125382"/>
          </a:xfrm>
          <a:custGeom>
            <a:avLst/>
            <a:gdLst>
              <a:gd name="f0" fmla="val w"/>
              <a:gd name="f1" fmla="val h"/>
              <a:gd name="f2" fmla="val 0"/>
              <a:gd name="f3" fmla="val 1"/>
              <a:gd name="f4" fmla="val 2483"/>
              <a:gd name="f5" fmla="val 2482"/>
              <a:gd name="f6" fmla="val 2463"/>
              <a:gd name="f7" fmla="*/ f0 1 1"/>
              <a:gd name="f8" fmla="*/ f1 1 2483"/>
              <a:gd name="f9" fmla="val f2"/>
              <a:gd name="f10" fmla="val f3"/>
              <a:gd name="f11" fmla="val f4"/>
              <a:gd name="f12" fmla="+- f11 0 f9"/>
              <a:gd name="f13" fmla="+- f10 0 f9"/>
              <a:gd name="f14" fmla="val f13"/>
              <a:gd name="f15" fmla="*/ f12 1 2483"/>
              <a:gd name="f16" fmla="*/ f9 1 f14"/>
              <a:gd name="f17" fmla="*/ f10 1 f14"/>
              <a:gd name="f18" fmla="*/ f9 1 f15"/>
              <a:gd name="f19" fmla="*/ f11 1 f15"/>
              <a:gd name="f20" fmla="*/ f16 f7 1"/>
              <a:gd name="f21" fmla="*/ f17 f7 1"/>
              <a:gd name="f22" fmla="*/ f19 f8 1"/>
              <a:gd name="f23" fmla="*/ f18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" t="f23" r="f21" b="f22"/>
            <a:pathLst>
              <a:path w="1" h="2483">
                <a:moveTo>
                  <a:pt x="f2" y="f5"/>
                </a:moveTo>
                <a:lnTo>
                  <a:pt x="f2" y="f6"/>
                </a:lnTo>
                <a:lnTo>
                  <a:pt x="f2" y="f2"/>
                </a:lnTo>
                <a:lnTo>
                  <a:pt x="f2" y="f2"/>
                </a:lnTo>
                <a:lnTo>
                  <a:pt x="f2" y="f5"/>
                </a:lnTo>
                <a:close/>
              </a:path>
            </a:pathLst>
          </a:custGeom>
          <a:solidFill>
            <a:srgbClr val="FF000A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2" name="Google Shape;547;p20">
            <a:extLst>
              <a:ext uri="{FF2B5EF4-FFF2-40B4-BE49-F238E27FC236}">
                <a16:creationId xmlns:a16="http://schemas.microsoft.com/office/drawing/2014/main" id="{6B2E1810-AD45-42BC-9340-982041BB7E2B}"/>
              </a:ext>
            </a:extLst>
          </p:cNvPr>
          <p:cNvSpPr/>
          <p:nvPr/>
        </p:nvSpPr>
        <p:spPr>
          <a:xfrm rot="10799991">
            <a:off x="905" y="1030610"/>
            <a:ext cx="45" cy="70445"/>
          </a:xfrm>
          <a:custGeom>
            <a:avLst/>
            <a:gdLst>
              <a:gd name="f0" fmla="val w"/>
              <a:gd name="f1" fmla="val h"/>
              <a:gd name="f2" fmla="val 0"/>
              <a:gd name="f3" fmla="val 1"/>
              <a:gd name="f4" fmla="val 1395"/>
              <a:gd name="f5" fmla="val 1376"/>
              <a:gd name="f6" fmla="val 20"/>
              <a:gd name="f7" fmla="*/ f0 1 1"/>
              <a:gd name="f8" fmla="*/ f1 1 1395"/>
              <a:gd name="f9" fmla="val f2"/>
              <a:gd name="f10" fmla="val f3"/>
              <a:gd name="f11" fmla="val f4"/>
              <a:gd name="f12" fmla="+- f11 0 f9"/>
              <a:gd name="f13" fmla="+- f10 0 f9"/>
              <a:gd name="f14" fmla="val f13"/>
              <a:gd name="f15" fmla="*/ f12 1 1395"/>
              <a:gd name="f16" fmla="*/ f9 1 f14"/>
              <a:gd name="f17" fmla="*/ f10 1 f14"/>
              <a:gd name="f18" fmla="*/ f9 1 f15"/>
              <a:gd name="f19" fmla="*/ f11 1 f15"/>
              <a:gd name="f20" fmla="*/ f16 f7 1"/>
              <a:gd name="f21" fmla="*/ f17 f7 1"/>
              <a:gd name="f22" fmla="*/ f19 f8 1"/>
              <a:gd name="f23" fmla="*/ f18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" t="f23" r="f21" b="f22"/>
            <a:pathLst>
              <a:path w="1" h="1395">
                <a:moveTo>
                  <a:pt x="f2" y="f5"/>
                </a:moveTo>
                <a:lnTo>
                  <a:pt x="f2" y="f4"/>
                </a:lnTo>
                <a:lnTo>
                  <a:pt x="f2" y="f3"/>
                </a:lnTo>
                <a:lnTo>
                  <a:pt x="f2" y="f6"/>
                </a:lnTo>
                <a:lnTo>
                  <a:pt x="f2" y="f5"/>
                </a:ln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3" name="Google Shape;548;p20">
            <a:extLst>
              <a:ext uri="{FF2B5EF4-FFF2-40B4-BE49-F238E27FC236}">
                <a16:creationId xmlns:a16="http://schemas.microsoft.com/office/drawing/2014/main" id="{D248DDE8-B707-41CB-8462-B21BB8C4B589}"/>
              </a:ext>
            </a:extLst>
          </p:cNvPr>
          <p:cNvSpPr/>
          <p:nvPr/>
        </p:nvSpPr>
        <p:spPr>
          <a:xfrm rot="10799991">
            <a:off x="905" y="1077986"/>
            <a:ext cx="45" cy="1005"/>
          </a:xfrm>
          <a:custGeom>
            <a:avLst/>
            <a:gdLst>
              <a:gd name="f0" fmla="val w"/>
              <a:gd name="f1" fmla="val h"/>
              <a:gd name="f2" fmla="val 0"/>
              <a:gd name="f3" fmla="val 1"/>
              <a:gd name="f4" fmla="val 20"/>
              <a:gd name="f5" fmla="*/ f0 1 1"/>
              <a:gd name="f6" fmla="*/ f1 1 20"/>
              <a:gd name="f7" fmla="val f2"/>
              <a:gd name="f8" fmla="val f3"/>
              <a:gd name="f9" fmla="val f4"/>
              <a:gd name="f10" fmla="+- f9 0 f7"/>
              <a:gd name="f11" fmla="+- f8 0 f7"/>
              <a:gd name="f12" fmla="val f11"/>
              <a:gd name="f13" fmla="*/ f10 1 20"/>
              <a:gd name="f14" fmla="*/ f7 1 f12"/>
              <a:gd name="f15" fmla="*/ f8 1 f12"/>
              <a:gd name="f16" fmla="*/ f7 1 f13"/>
              <a:gd name="f17" fmla="*/ f9 1 f13"/>
              <a:gd name="f18" fmla="*/ f14 f5 1"/>
              <a:gd name="f19" fmla="*/ f15 f5 1"/>
              <a:gd name="f20" fmla="*/ f17 f6 1"/>
              <a:gd name="f21" fmla="*/ f16 f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8" t="f21" r="f19" b="f20"/>
            <a:pathLst>
              <a:path w="1" h="20">
                <a:moveTo>
                  <a:pt x="f2" y="f4"/>
                </a:moveTo>
                <a:lnTo>
                  <a:pt x="f2" y="f4"/>
                </a:lnTo>
                <a:lnTo>
                  <a:pt x="f2" y="f4"/>
                </a:lnTo>
                <a:lnTo>
                  <a:pt x="f2" y="f4"/>
                </a:lnTo>
                <a:lnTo>
                  <a:pt x="f2" y="f3"/>
                </a:lnTo>
                <a:lnTo>
                  <a:pt x="f2" y="f4"/>
                </a:ln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4" name="Google Shape;549;p20">
            <a:extLst>
              <a:ext uri="{FF2B5EF4-FFF2-40B4-BE49-F238E27FC236}">
                <a16:creationId xmlns:a16="http://schemas.microsoft.com/office/drawing/2014/main" id="{C5B9973B-36E6-4C9E-AA87-704726A3064E}"/>
              </a:ext>
            </a:extLst>
          </p:cNvPr>
          <p:cNvSpPr/>
          <p:nvPr/>
        </p:nvSpPr>
        <p:spPr>
          <a:xfrm>
            <a:off x="0" y="2871"/>
            <a:ext cx="2684980" cy="1577486"/>
          </a:xfrm>
          <a:custGeom>
            <a:avLst/>
            <a:gdLst>
              <a:gd name="f0" fmla="val w"/>
              <a:gd name="f1" fmla="val h"/>
              <a:gd name="f2" fmla="val 0"/>
              <a:gd name="f3" fmla="val 118307"/>
              <a:gd name="f4" fmla="val 69508"/>
              <a:gd name="f5" fmla="val 368"/>
              <a:gd name="f6" fmla="val 1"/>
              <a:gd name="f7" fmla="val 68682"/>
              <a:gd name="f8" fmla="val 974"/>
              <a:gd name="f9" fmla="val 69257"/>
              <a:gd name="f10" fmla="val 2054"/>
              <a:gd name="f11" fmla="val 3152"/>
              <a:gd name="f12" fmla="val 5456"/>
              <a:gd name="f13" fmla="val 7843"/>
              <a:gd name="f14" fmla="val 68402"/>
              <a:gd name="f15" fmla="val 9507"/>
              <a:gd name="f16" fmla="val 66857"/>
              <a:gd name="f17" fmla="val 11744"/>
              <a:gd name="f18" fmla="val 64797"/>
              <a:gd name="f19" fmla="val 13172"/>
              <a:gd name="f20" fmla="val 62030"/>
              <a:gd name="f21" fmla="val 14570"/>
              <a:gd name="f22" fmla="val 59337"/>
              <a:gd name="f23" fmla="val 15350"/>
              <a:gd name="f24" fmla="val 57851"/>
              <a:gd name="f25" fmla="val 16998"/>
              <a:gd name="f26" fmla="val 54760"/>
              <a:gd name="f27" fmla="val 19147"/>
              <a:gd name="f28" fmla="val 51376"/>
              <a:gd name="f29" fmla="val 22590"/>
              <a:gd name="f30" fmla="val 49727"/>
              <a:gd name="f31" fmla="val 24283"/>
              <a:gd name="f32" fmla="val 48947"/>
              <a:gd name="f33" fmla="val 26181"/>
              <a:gd name="f34" fmla="val 48653"/>
              <a:gd name="f35" fmla="val 27976"/>
              <a:gd name="f36" fmla="val 48359"/>
              <a:gd name="f37" fmla="val 29110"/>
              <a:gd name="f38" fmla="val 48197"/>
              <a:gd name="f39" fmla="val 30287"/>
              <a:gd name="f40" fmla="val 48005"/>
              <a:gd name="f41" fmla="val 31391"/>
              <a:gd name="f42" fmla="val 47696"/>
              <a:gd name="f43" fmla="val 38499"/>
              <a:gd name="f44" fmla="val 45754"/>
              <a:gd name="f45" fmla="val 43017"/>
              <a:gd name="f46" fmla="val 39308"/>
              <a:gd name="f47" fmla="val 47373"/>
              <a:gd name="f48" fmla="val 32288"/>
              <a:gd name="f49" fmla="val 51626"/>
              <a:gd name="f50" fmla="val 25475"/>
              <a:gd name="f51" fmla="val 56379"/>
              <a:gd name="f52" fmla="val 18646"/>
              <a:gd name="f53" fmla="val 63693"/>
              <a:gd name="f54" fmla="val 16660"/>
              <a:gd name="f55" fmla="val 65489"/>
              <a:gd name="f56" fmla="val 16167"/>
              <a:gd name="f57" fmla="val 67348"/>
              <a:gd name="f58" fmla="val 16006"/>
              <a:gd name="f59" fmla="val 69216"/>
              <a:gd name="f60" fmla="val 70977"/>
              <a:gd name="f61" fmla="val 72746"/>
              <a:gd name="f62" fmla="val 16149"/>
              <a:gd name="f63" fmla="val 74481"/>
              <a:gd name="f64" fmla="val 16292"/>
              <a:gd name="f65" fmla="val 76201"/>
              <a:gd name="f66" fmla="val 16425"/>
              <a:gd name="f67" fmla="val 77938"/>
              <a:gd name="f68" fmla="val 16563"/>
              <a:gd name="f69" fmla="val 79654"/>
              <a:gd name="f70" fmla="val 81932"/>
              <a:gd name="f71" fmla="val 84175"/>
              <a:gd name="f72" fmla="val 16319"/>
              <a:gd name="f73" fmla="val 86298"/>
              <a:gd name="f74" fmla="val 15497"/>
              <a:gd name="f75" fmla="val 88432"/>
              <a:gd name="f76" fmla="val 14673"/>
              <a:gd name="f77" fmla="val 90345"/>
              <a:gd name="f78" fmla="val 13290"/>
              <a:gd name="f79" fmla="val 92199"/>
              <a:gd name="f80" fmla="val 11965"/>
              <a:gd name="f81" fmla="val 94083"/>
              <a:gd name="f82" fmla="val 10626"/>
              <a:gd name="f83" fmla="val 96011"/>
              <a:gd name="f84" fmla="val 9228"/>
              <a:gd name="f85" fmla="val 98189"/>
              <a:gd name="f86" fmla="val 8374"/>
              <a:gd name="f87" fmla="val 100543"/>
              <a:gd name="f88" fmla="val 7462"/>
              <a:gd name="f89" fmla="val 103089"/>
              <a:gd name="f90" fmla="val 7226"/>
              <a:gd name="f91" fmla="val 105547"/>
              <a:gd name="f92" fmla="val 6976"/>
              <a:gd name="f93" fmla="val 106989"/>
              <a:gd name="f94" fmla="val 6829"/>
              <a:gd name="f95" fmla="val 108476"/>
              <a:gd name="f96" fmla="val 6711"/>
              <a:gd name="f97" fmla="val 109918"/>
              <a:gd name="f98" fmla="val 6432"/>
              <a:gd name="f99" fmla="val 115230"/>
              <a:gd name="f100" fmla="val 5387"/>
              <a:gd name="f101" fmla="val 117718"/>
              <a:gd name="f102" fmla="val 2385"/>
              <a:gd name="f103" fmla="val 118306"/>
              <a:gd name="f104" fmla="*/ f0 1 118307"/>
              <a:gd name="f105" fmla="*/ f1 1 69508"/>
              <a:gd name="f106" fmla="val f2"/>
              <a:gd name="f107" fmla="val f3"/>
              <a:gd name="f108" fmla="val f4"/>
              <a:gd name="f109" fmla="+- f108 0 f106"/>
              <a:gd name="f110" fmla="+- f107 0 f106"/>
              <a:gd name="f111" fmla="*/ f110 1 118307"/>
              <a:gd name="f112" fmla="*/ f109 1 69508"/>
              <a:gd name="f113" fmla="*/ f106 1 f111"/>
              <a:gd name="f114" fmla="*/ f107 1 f111"/>
              <a:gd name="f115" fmla="*/ f106 1 f112"/>
              <a:gd name="f116" fmla="*/ f108 1 f112"/>
              <a:gd name="f117" fmla="*/ f113 f104 1"/>
              <a:gd name="f118" fmla="*/ f114 f104 1"/>
              <a:gd name="f119" fmla="*/ f116 f105 1"/>
              <a:gd name="f120" fmla="*/ f115 f10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7" t="f120" r="f118" b="f119"/>
            <a:pathLst>
              <a:path w="118307" h="69508">
                <a:moveTo>
                  <a:pt x="f5" y="f6"/>
                </a:moveTo>
                <a:lnTo>
                  <a:pt x="f2" y="f7"/>
                </a:lnTo>
                <a:cubicBezTo>
                  <a:pt x="f8" y="f9"/>
                  <a:pt x="f10" y="f4"/>
                  <a:pt x="f11" y="f4"/>
                </a:cubicBezTo>
                <a:cubicBezTo>
                  <a:pt x="f12" y="f4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lnTo>
                  <a:pt x="f23" y="f24"/>
                </a:ln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6"/>
                  <a:pt x="f57" y="f58"/>
                  <a:pt x="f59" y="f58"/>
                </a:cubicBezTo>
                <a:cubicBezTo>
                  <a:pt x="f60" y="f58"/>
                  <a:pt x="f61" y="f62"/>
                  <a:pt x="f63" y="f64"/>
                </a:cubicBezTo>
                <a:cubicBezTo>
                  <a:pt x="f65" y="f66"/>
                  <a:pt x="f67" y="f68"/>
                  <a:pt x="f69" y="f68"/>
                </a:cubicBezTo>
                <a:cubicBezTo>
                  <a:pt x="f70" y="f68"/>
                  <a:pt x="f71" y="f72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103" y="f6"/>
                </a:cubicBezTo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5" name="Google Shape;550;p20">
            <a:extLst>
              <a:ext uri="{FF2B5EF4-FFF2-40B4-BE49-F238E27FC236}">
                <a16:creationId xmlns:a16="http://schemas.microsoft.com/office/drawing/2014/main" id="{17FB7B45-622A-4E6B-B01A-5050546107B0}"/>
              </a:ext>
            </a:extLst>
          </p:cNvPr>
          <p:cNvSpPr/>
          <p:nvPr/>
        </p:nvSpPr>
        <p:spPr>
          <a:xfrm>
            <a:off x="0" y="2871"/>
            <a:ext cx="1778764" cy="964518"/>
          </a:xfrm>
          <a:custGeom>
            <a:avLst/>
            <a:gdLst>
              <a:gd name="f0" fmla="val w"/>
              <a:gd name="f1" fmla="val h"/>
              <a:gd name="f2" fmla="val 0"/>
              <a:gd name="f3" fmla="val 86843"/>
              <a:gd name="f4" fmla="val 47090"/>
              <a:gd name="f5" fmla="val 1"/>
              <a:gd name="f6" fmla="val 46313"/>
              <a:gd name="f7" fmla="val 838"/>
              <a:gd name="f8" fmla="val 46852"/>
              <a:gd name="f9" fmla="val 1779"/>
              <a:gd name="f10" fmla="val 47089"/>
              <a:gd name="f11" fmla="val 2743"/>
              <a:gd name="f12" fmla="val 4779"/>
              <a:gd name="f13" fmla="val 6920"/>
              <a:gd name="f14" fmla="val 46035"/>
              <a:gd name="f15" fmla="val 8418"/>
              <a:gd name="f16" fmla="val 44547"/>
              <a:gd name="f17" fmla="val 10626"/>
              <a:gd name="f18" fmla="val 42369"/>
              <a:gd name="f19" fmla="val 11921"/>
              <a:gd name="f20" fmla="val 39455"/>
              <a:gd name="f21" fmla="val 13746"/>
              <a:gd name="f22" fmla="val 36939"/>
              <a:gd name="f23" fmla="val 15026"/>
              <a:gd name="f24" fmla="val 35143"/>
              <a:gd name="f25" fmla="val 17175"/>
              <a:gd name="f26" fmla="val 32848"/>
              <a:gd name="f27" fmla="val 19441"/>
              <a:gd name="f28" fmla="val 32421"/>
              <a:gd name="f29" fmla="val 20047"/>
              <a:gd name="f30" fmla="val 32308"/>
              <a:gd name="f31" fmla="val 20640"/>
              <a:gd name="f32" fmla="val 32267"/>
              <a:gd name="f33" fmla="val 21223"/>
              <a:gd name="f34" fmla="val 22726"/>
              <a:gd name="f35" fmla="val 24155"/>
              <a:gd name="f36" fmla="val 32539"/>
              <a:gd name="f37" fmla="val 25532"/>
              <a:gd name="f38" fmla="val 27167"/>
              <a:gd name="f39" fmla="val 28730"/>
              <a:gd name="f40" fmla="val 32156"/>
              <a:gd name="f41" fmla="val 30257"/>
              <a:gd name="f42" fmla="val 30478"/>
              <a:gd name="f43" fmla="val 31744"/>
              <a:gd name="f44" fmla="val 28815"/>
              <a:gd name="f45" fmla="val 32612"/>
              <a:gd name="f46" fmla="val 26696"/>
              <a:gd name="f47" fmla="val 33686"/>
              <a:gd name="f48" fmla="val 24754"/>
              <a:gd name="f49" fmla="val 34996"/>
              <a:gd name="f50" fmla="val 22340"/>
              <a:gd name="f51" fmla="val 36556"/>
              <a:gd name="f52" fmla="val 20530"/>
              <a:gd name="f53" fmla="val 39529"/>
              <a:gd name="f54" fmla="val 20486"/>
              <a:gd name="f55" fmla="val 39550"/>
              <a:gd name="f56" fmla="val 39572"/>
              <a:gd name="f57" fmla="val 39593"/>
              <a:gd name="f58" fmla="val 41705"/>
              <a:gd name="f59" fmla="val 43774"/>
              <a:gd name="f60" fmla="val 21193"/>
              <a:gd name="f61" fmla="val 45872"/>
              <a:gd name="f62" fmla="val 21295"/>
              <a:gd name="f63" fmla="val 46069"/>
              <a:gd name="f64" fmla="val 21305"/>
              <a:gd name="f65" fmla="val 46262"/>
              <a:gd name="f66" fmla="val 21310"/>
              <a:gd name="f67" fmla="val 46451"/>
              <a:gd name="f68" fmla="val 52036"/>
              <a:gd name="f69" fmla="val 54420"/>
              <a:gd name="f70" fmla="val 17005"/>
              <a:gd name="f71" fmla="val 58690"/>
              <a:gd name="f72" fmla="val 14173"/>
              <a:gd name="f73" fmla="val 60608"/>
              <a:gd name="f74" fmla="val 12902"/>
              <a:gd name="f75" fmla="val 63457"/>
              <a:gd name="f76" fmla="val 12806"/>
              <a:gd name="f77" fmla="val 66311"/>
              <a:gd name="f78" fmla="val 66815"/>
              <a:gd name="f79" fmla="val 67320"/>
              <a:gd name="f80" fmla="val 12809"/>
              <a:gd name="f81" fmla="val 67819"/>
              <a:gd name="f82" fmla="val 69632"/>
              <a:gd name="f83" fmla="val 71379"/>
              <a:gd name="f84" fmla="val 12770"/>
              <a:gd name="f85" fmla="val 72818"/>
              <a:gd name="f86" fmla="val 12407"/>
              <a:gd name="f87" fmla="val 79175"/>
              <a:gd name="f88" fmla="val 10773"/>
              <a:gd name="f89" fmla="val 82781"/>
              <a:gd name="f90" fmla="val 5196"/>
              <a:gd name="f91" fmla="val 86842"/>
              <a:gd name="f92" fmla="val 45"/>
              <a:gd name="f93" fmla="*/ f0 1 86843"/>
              <a:gd name="f94" fmla="*/ f1 1 47090"/>
              <a:gd name="f95" fmla="val f2"/>
              <a:gd name="f96" fmla="val f3"/>
              <a:gd name="f97" fmla="val f4"/>
              <a:gd name="f98" fmla="+- f97 0 f95"/>
              <a:gd name="f99" fmla="+- f96 0 f95"/>
              <a:gd name="f100" fmla="*/ f99 1 86843"/>
              <a:gd name="f101" fmla="*/ f98 1 47090"/>
              <a:gd name="f102" fmla="*/ f95 1 f100"/>
              <a:gd name="f103" fmla="*/ f96 1 f100"/>
              <a:gd name="f104" fmla="*/ f95 1 f101"/>
              <a:gd name="f105" fmla="*/ f97 1 f101"/>
              <a:gd name="f106" fmla="*/ f102 f93 1"/>
              <a:gd name="f107" fmla="*/ f103 f93 1"/>
              <a:gd name="f108" fmla="*/ f105 f94 1"/>
              <a:gd name="f109" fmla="*/ f104 f9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6" t="f109" r="f107" b="f108"/>
            <a:pathLst>
              <a:path w="86843" h="47090">
                <a:moveTo>
                  <a:pt x="f2" y="f5"/>
                </a:moveTo>
                <a:lnTo>
                  <a:pt x="f2" y="f6"/>
                </a:lnTo>
                <a:cubicBezTo>
                  <a:pt x="f7" y="f8"/>
                  <a:pt x="f9" y="f10"/>
                  <a:pt x="f11" y="f10"/>
                </a:cubicBezTo>
                <a:cubicBezTo>
                  <a:pt x="f12" y="f10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2"/>
                </a:cubicBezTo>
                <a:cubicBezTo>
                  <a:pt x="f34" y="f32"/>
                  <a:pt x="f35" y="f36"/>
                  <a:pt x="f37" y="f36"/>
                </a:cubicBezTo>
                <a:cubicBezTo>
                  <a:pt x="f38" y="f36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4"/>
                  <a:pt x="f56" y="f54"/>
                  <a:pt x="f57" y="f54"/>
                </a:cubicBezTo>
                <a:cubicBezTo>
                  <a:pt x="f58" y="f54"/>
                  <a:pt x="f59" y="f60"/>
                  <a:pt x="f61" y="f62"/>
                </a:cubicBezTo>
                <a:cubicBezTo>
                  <a:pt x="f63" y="f64"/>
                  <a:pt x="f65" y="f66"/>
                  <a:pt x="f67" y="f66"/>
                </a:cubicBezTo>
                <a:cubicBezTo>
                  <a:pt x="f68" y="f66"/>
                  <a:pt x="f69" y="f70"/>
                  <a:pt x="f71" y="f72"/>
                </a:cubicBezTo>
                <a:cubicBezTo>
                  <a:pt x="f73" y="f74"/>
                  <a:pt x="f75" y="f76"/>
                  <a:pt x="f77" y="f76"/>
                </a:cubicBezTo>
                <a:cubicBezTo>
                  <a:pt x="f78" y="f76"/>
                  <a:pt x="f79" y="f80"/>
                  <a:pt x="f81" y="f80"/>
                </a:cubicBezTo>
                <a:cubicBezTo>
                  <a:pt x="f82" y="f80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lnTo>
                  <a:pt x="f2" y="f5"/>
                </a:ln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6" name="Google Shape;551;p20">
            <a:extLst>
              <a:ext uri="{FF2B5EF4-FFF2-40B4-BE49-F238E27FC236}">
                <a16:creationId xmlns:a16="http://schemas.microsoft.com/office/drawing/2014/main" id="{77B027A1-2DAD-4730-AA28-8C6399BB1E0A}"/>
              </a:ext>
            </a:extLst>
          </p:cNvPr>
          <p:cNvSpPr/>
          <p:nvPr/>
        </p:nvSpPr>
        <p:spPr>
          <a:xfrm rot="10799991">
            <a:off x="6484147" y="3597423"/>
            <a:ext cx="2684980" cy="1577486"/>
          </a:xfrm>
          <a:custGeom>
            <a:avLst/>
            <a:gdLst>
              <a:gd name="f0" fmla="val w"/>
              <a:gd name="f1" fmla="val h"/>
              <a:gd name="f2" fmla="val 0"/>
              <a:gd name="f3" fmla="val 118307"/>
              <a:gd name="f4" fmla="val 69508"/>
              <a:gd name="f5" fmla="val 368"/>
              <a:gd name="f6" fmla="val 1"/>
              <a:gd name="f7" fmla="val 68682"/>
              <a:gd name="f8" fmla="val 974"/>
              <a:gd name="f9" fmla="val 69257"/>
              <a:gd name="f10" fmla="val 2054"/>
              <a:gd name="f11" fmla="val 3152"/>
              <a:gd name="f12" fmla="val 5456"/>
              <a:gd name="f13" fmla="val 7843"/>
              <a:gd name="f14" fmla="val 68402"/>
              <a:gd name="f15" fmla="val 9507"/>
              <a:gd name="f16" fmla="val 66857"/>
              <a:gd name="f17" fmla="val 11744"/>
              <a:gd name="f18" fmla="val 64797"/>
              <a:gd name="f19" fmla="val 13172"/>
              <a:gd name="f20" fmla="val 62030"/>
              <a:gd name="f21" fmla="val 14570"/>
              <a:gd name="f22" fmla="val 59337"/>
              <a:gd name="f23" fmla="val 15350"/>
              <a:gd name="f24" fmla="val 57851"/>
              <a:gd name="f25" fmla="val 16998"/>
              <a:gd name="f26" fmla="val 54760"/>
              <a:gd name="f27" fmla="val 19147"/>
              <a:gd name="f28" fmla="val 51376"/>
              <a:gd name="f29" fmla="val 22590"/>
              <a:gd name="f30" fmla="val 49727"/>
              <a:gd name="f31" fmla="val 24283"/>
              <a:gd name="f32" fmla="val 48947"/>
              <a:gd name="f33" fmla="val 26181"/>
              <a:gd name="f34" fmla="val 48653"/>
              <a:gd name="f35" fmla="val 27976"/>
              <a:gd name="f36" fmla="val 48359"/>
              <a:gd name="f37" fmla="val 29110"/>
              <a:gd name="f38" fmla="val 48197"/>
              <a:gd name="f39" fmla="val 30287"/>
              <a:gd name="f40" fmla="val 48005"/>
              <a:gd name="f41" fmla="val 31391"/>
              <a:gd name="f42" fmla="val 47696"/>
              <a:gd name="f43" fmla="val 38499"/>
              <a:gd name="f44" fmla="val 45754"/>
              <a:gd name="f45" fmla="val 43017"/>
              <a:gd name="f46" fmla="val 39308"/>
              <a:gd name="f47" fmla="val 47373"/>
              <a:gd name="f48" fmla="val 32288"/>
              <a:gd name="f49" fmla="val 51626"/>
              <a:gd name="f50" fmla="val 25475"/>
              <a:gd name="f51" fmla="val 56379"/>
              <a:gd name="f52" fmla="val 18646"/>
              <a:gd name="f53" fmla="val 63693"/>
              <a:gd name="f54" fmla="val 16660"/>
              <a:gd name="f55" fmla="val 65489"/>
              <a:gd name="f56" fmla="val 16167"/>
              <a:gd name="f57" fmla="val 67348"/>
              <a:gd name="f58" fmla="val 16006"/>
              <a:gd name="f59" fmla="val 69216"/>
              <a:gd name="f60" fmla="val 70977"/>
              <a:gd name="f61" fmla="val 72746"/>
              <a:gd name="f62" fmla="val 16149"/>
              <a:gd name="f63" fmla="val 74481"/>
              <a:gd name="f64" fmla="val 16292"/>
              <a:gd name="f65" fmla="val 76201"/>
              <a:gd name="f66" fmla="val 16425"/>
              <a:gd name="f67" fmla="val 77938"/>
              <a:gd name="f68" fmla="val 16563"/>
              <a:gd name="f69" fmla="val 79654"/>
              <a:gd name="f70" fmla="val 81932"/>
              <a:gd name="f71" fmla="val 84175"/>
              <a:gd name="f72" fmla="val 16319"/>
              <a:gd name="f73" fmla="val 86298"/>
              <a:gd name="f74" fmla="val 15497"/>
              <a:gd name="f75" fmla="val 88432"/>
              <a:gd name="f76" fmla="val 14673"/>
              <a:gd name="f77" fmla="val 90345"/>
              <a:gd name="f78" fmla="val 13290"/>
              <a:gd name="f79" fmla="val 92199"/>
              <a:gd name="f80" fmla="val 11965"/>
              <a:gd name="f81" fmla="val 94083"/>
              <a:gd name="f82" fmla="val 10626"/>
              <a:gd name="f83" fmla="val 96011"/>
              <a:gd name="f84" fmla="val 9228"/>
              <a:gd name="f85" fmla="val 98189"/>
              <a:gd name="f86" fmla="val 8374"/>
              <a:gd name="f87" fmla="val 100543"/>
              <a:gd name="f88" fmla="val 7462"/>
              <a:gd name="f89" fmla="val 103089"/>
              <a:gd name="f90" fmla="val 7226"/>
              <a:gd name="f91" fmla="val 105547"/>
              <a:gd name="f92" fmla="val 6976"/>
              <a:gd name="f93" fmla="val 106989"/>
              <a:gd name="f94" fmla="val 6829"/>
              <a:gd name="f95" fmla="val 108476"/>
              <a:gd name="f96" fmla="val 6711"/>
              <a:gd name="f97" fmla="val 109918"/>
              <a:gd name="f98" fmla="val 6432"/>
              <a:gd name="f99" fmla="val 115230"/>
              <a:gd name="f100" fmla="val 5387"/>
              <a:gd name="f101" fmla="val 117718"/>
              <a:gd name="f102" fmla="val 2385"/>
              <a:gd name="f103" fmla="val 118306"/>
              <a:gd name="f104" fmla="*/ f0 1 118307"/>
              <a:gd name="f105" fmla="*/ f1 1 69508"/>
              <a:gd name="f106" fmla="val f2"/>
              <a:gd name="f107" fmla="val f3"/>
              <a:gd name="f108" fmla="val f4"/>
              <a:gd name="f109" fmla="+- f108 0 f106"/>
              <a:gd name="f110" fmla="+- f107 0 f106"/>
              <a:gd name="f111" fmla="*/ f110 1 118307"/>
              <a:gd name="f112" fmla="*/ f109 1 69508"/>
              <a:gd name="f113" fmla="*/ f106 1 f111"/>
              <a:gd name="f114" fmla="*/ f107 1 f111"/>
              <a:gd name="f115" fmla="*/ f106 1 f112"/>
              <a:gd name="f116" fmla="*/ f108 1 f112"/>
              <a:gd name="f117" fmla="*/ f113 f104 1"/>
              <a:gd name="f118" fmla="*/ f114 f104 1"/>
              <a:gd name="f119" fmla="*/ f116 f105 1"/>
              <a:gd name="f120" fmla="*/ f115 f10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7" t="f120" r="f118" b="f119"/>
            <a:pathLst>
              <a:path w="118307" h="69508">
                <a:moveTo>
                  <a:pt x="f5" y="f6"/>
                </a:moveTo>
                <a:lnTo>
                  <a:pt x="f2" y="f7"/>
                </a:lnTo>
                <a:cubicBezTo>
                  <a:pt x="f8" y="f9"/>
                  <a:pt x="f10" y="f4"/>
                  <a:pt x="f11" y="f4"/>
                </a:cubicBezTo>
                <a:cubicBezTo>
                  <a:pt x="f12" y="f4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lnTo>
                  <a:pt x="f23" y="f24"/>
                </a:ln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6"/>
                  <a:pt x="f57" y="f58"/>
                  <a:pt x="f59" y="f58"/>
                </a:cubicBezTo>
                <a:cubicBezTo>
                  <a:pt x="f60" y="f58"/>
                  <a:pt x="f61" y="f62"/>
                  <a:pt x="f63" y="f64"/>
                </a:cubicBezTo>
                <a:cubicBezTo>
                  <a:pt x="f65" y="f66"/>
                  <a:pt x="f67" y="f68"/>
                  <a:pt x="f69" y="f68"/>
                </a:cubicBezTo>
                <a:cubicBezTo>
                  <a:pt x="f70" y="f68"/>
                  <a:pt x="f71" y="f72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103" y="f6"/>
                </a:cubicBezTo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7" name="Google Shape;552;p20">
            <a:extLst>
              <a:ext uri="{FF2B5EF4-FFF2-40B4-BE49-F238E27FC236}">
                <a16:creationId xmlns:a16="http://schemas.microsoft.com/office/drawing/2014/main" id="{60CC26A5-E39C-476F-9F64-C0F181B72697}"/>
              </a:ext>
            </a:extLst>
          </p:cNvPr>
          <p:cNvSpPr/>
          <p:nvPr/>
        </p:nvSpPr>
        <p:spPr>
          <a:xfrm rot="10799991">
            <a:off x="7390363" y="4210390"/>
            <a:ext cx="1778764" cy="964518"/>
          </a:xfrm>
          <a:custGeom>
            <a:avLst/>
            <a:gdLst>
              <a:gd name="f0" fmla="val w"/>
              <a:gd name="f1" fmla="val h"/>
              <a:gd name="f2" fmla="val 0"/>
              <a:gd name="f3" fmla="val 86843"/>
              <a:gd name="f4" fmla="val 47090"/>
              <a:gd name="f5" fmla="val 1"/>
              <a:gd name="f6" fmla="val 46313"/>
              <a:gd name="f7" fmla="val 838"/>
              <a:gd name="f8" fmla="val 46852"/>
              <a:gd name="f9" fmla="val 1779"/>
              <a:gd name="f10" fmla="val 47089"/>
              <a:gd name="f11" fmla="val 2743"/>
              <a:gd name="f12" fmla="val 4779"/>
              <a:gd name="f13" fmla="val 6920"/>
              <a:gd name="f14" fmla="val 46035"/>
              <a:gd name="f15" fmla="val 8418"/>
              <a:gd name="f16" fmla="val 44547"/>
              <a:gd name="f17" fmla="val 10626"/>
              <a:gd name="f18" fmla="val 42369"/>
              <a:gd name="f19" fmla="val 11921"/>
              <a:gd name="f20" fmla="val 39455"/>
              <a:gd name="f21" fmla="val 13746"/>
              <a:gd name="f22" fmla="val 36939"/>
              <a:gd name="f23" fmla="val 15026"/>
              <a:gd name="f24" fmla="val 35143"/>
              <a:gd name="f25" fmla="val 17175"/>
              <a:gd name="f26" fmla="val 32848"/>
              <a:gd name="f27" fmla="val 19441"/>
              <a:gd name="f28" fmla="val 32421"/>
              <a:gd name="f29" fmla="val 20047"/>
              <a:gd name="f30" fmla="val 32308"/>
              <a:gd name="f31" fmla="val 20640"/>
              <a:gd name="f32" fmla="val 32267"/>
              <a:gd name="f33" fmla="val 21223"/>
              <a:gd name="f34" fmla="val 22726"/>
              <a:gd name="f35" fmla="val 24155"/>
              <a:gd name="f36" fmla="val 32539"/>
              <a:gd name="f37" fmla="val 25532"/>
              <a:gd name="f38" fmla="val 27167"/>
              <a:gd name="f39" fmla="val 28730"/>
              <a:gd name="f40" fmla="val 32156"/>
              <a:gd name="f41" fmla="val 30257"/>
              <a:gd name="f42" fmla="val 30478"/>
              <a:gd name="f43" fmla="val 31744"/>
              <a:gd name="f44" fmla="val 28815"/>
              <a:gd name="f45" fmla="val 32612"/>
              <a:gd name="f46" fmla="val 26696"/>
              <a:gd name="f47" fmla="val 33686"/>
              <a:gd name="f48" fmla="val 24754"/>
              <a:gd name="f49" fmla="val 34996"/>
              <a:gd name="f50" fmla="val 22340"/>
              <a:gd name="f51" fmla="val 36556"/>
              <a:gd name="f52" fmla="val 20530"/>
              <a:gd name="f53" fmla="val 39529"/>
              <a:gd name="f54" fmla="val 20486"/>
              <a:gd name="f55" fmla="val 39550"/>
              <a:gd name="f56" fmla="val 39572"/>
              <a:gd name="f57" fmla="val 39593"/>
              <a:gd name="f58" fmla="val 41705"/>
              <a:gd name="f59" fmla="val 43774"/>
              <a:gd name="f60" fmla="val 21193"/>
              <a:gd name="f61" fmla="val 45872"/>
              <a:gd name="f62" fmla="val 21295"/>
              <a:gd name="f63" fmla="val 46069"/>
              <a:gd name="f64" fmla="val 21305"/>
              <a:gd name="f65" fmla="val 46262"/>
              <a:gd name="f66" fmla="val 21310"/>
              <a:gd name="f67" fmla="val 46451"/>
              <a:gd name="f68" fmla="val 52036"/>
              <a:gd name="f69" fmla="val 54420"/>
              <a:gd name="f70" fmla="val 17005"/>
              <a:gd name="f71" fmla="val 58690"/>
              <a:gd name="f72" fmla="val 14173"/>
              <a:gd name="f73" fmla="val 60608"/>
              <a:gd name="f74" fmla="val 12902"/>
              <a:gd name="f75" fmla="val 63457"/>
              <a:gd name="f76" fmla="val 12806"/>
              <a:gd name="f77" fmla="val 66311"/>
              <a:gd name="f78" fmla="val 66815"/>
              <a:gd name="f79" fmla="val 67320"/>
              <a:gd name="f80" fmla="val 12809"/>
              <a:gd name="f81" fmla="val 67819"/>
              <a:gd name="f82" fmla="val 69632"/>
              <a:gd name="f83" fmla="val 71379"/>
              <a:gd name="f84" fmla="val 12770"/>
              <a:gd name="f85" fmla="val 72818"/>
              <a:gd name="f86" fmla="val 12407"/>
              <a:gd name="f87" fmla="val 79175"/>
              <a:gd name="f88" fmla="val 10773"/>
              <a:gd name="f89" fmla="val 82781"/>
              <a:gd name="f90" fmla="val 5196"/>
              <a:gd name="f91" fmla="val 86842"/>
              <a:gd name="f92" fmla="val 45"/>
              <a:gd name="f93" fmla="*/ f0 1 86843"/>
              <a:gd name="f94" fmla="*/ f1 1 47090"/>
              <a:gd name="f95" fmla="val f2"/>
              <a:gd name="f96" fmla="val f3"/>
              <a:gd name="f97" fmla="val f4"/>
              <a:gd name="f98" fmla="+- f97 0 f95"/>
              <a:gd name="f99" fmla="+- f96 0 f95"/>
              <a:gd name="f100" fmla="*/ f99 1 86843"/>
              <a:gd name="f101" fmla="*/ f98 1 47090"/>
              <a:gd name="f102" fmla="*/ f95 1 f100"/>
              <a:gd name="f103" fmla="*/ f96 1 f100"/>
              <a:gd name="f104" fmla="*/ f95 1 f101"/>
              <a:gd name="f105" fmla="*/ f97 1 f101"/>
              <a:gd name="f106" fmla="*/ f102 f93 1"/>
              <a:gd name="f107" fmla="*/ f103 f93 1"/>
              <a:gd name="f108" fmla="*/ f105 f94 1"/>
              <a:gd name="f109" fmla="*/ f104 f9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6" t="f109" r="f107" b="f108"/>
            <a:pathLst>
              <a:path w="86843" h="47090">
                <a:moveTo>
                  <a:pt x="f2" y="f5"/>
                </a:moveTo>
                <a:lnTo>
                  <a:pt x="f2" y="f6"/>
                </a:lnTo>
                <a:cubicBezTo>
                  <a:pt x="f7" y="f8"/>
                  <a:pt x="f9" y="f10"/>
                  <a:pt x="f11" y="f10"/>
                </a:cubicBezTo>
                <a:cubicBezTo>
                  <a:pt x="f12" y="f10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2"/>
                </a:cubicBezTo>
                <a:cubicBezTo>
                  <a:pt x="f34" y="f32"/>
                  <a:pt x="f35" y="f36"/>
                  <a:pt x="f37" y="f36"/>
                </a:cubicBezTo>
                <a:cubicBezTo>
                  <a:pt x="f38" y="f36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4"/>
                  <a:pt x="f56" y="f54"/>
                  <a:pt x="f57" y="f54"/>
                </a:cubicBezTo>
                <a:cubicBezTo>
                  <a:pt x="f58" y="f54"/>
                  <a:pt x="f59" y="f60"/>
                  <a:pt x="f61" y="f62"/>
                </a:cubicBezTo>
                <a:cubicBezTo>
                  <a:pt x="f63" y="f64"/>
                  <a:pt x="f65" y="f66"/>
                  <a:pt x="f67" y="f66"/>
                </a:cubicBezTo>
                <a:cubicBezTo>
                  <a:pt x="f68" y="f66"/>
                  <a:pt x="f69" y="f70"/>
                  <a:pt x="f71" y="f72"/>
                </a:cubicBezTo>
                <a:cubicBezTo>
                  <a:pt x="f73" y="f74"/>
                  <a:pt x="f75" y="f76"/>
                  <a:pt x="f77" y="f76"/>
                </a:cubicBezTo>
                <a:cubicBezTo>
                  <a:pt x="f78" y="f76"/>
                  <a:pt x="f79" y="f80"/>
                  <a:pt x="f81" y="f80"/>
                </a:cubicBezTo>
                <a:cubicBezTo>
                  <a:pt x="f82" y="f80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lnTo>
                  <a:pt x="f2" y="f5"/>
                </a:ln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8" name="Google Shape;564;p20">
            <a:extLst>
              <a:ext uri="{FF2B5EF4-FFF2-40B4-BE49-F238E27FC236}">
                <a16:creationId xmlns:a16="http://schemas.microsoft.com/office/drawing/2014/main" id="{E0EFF1DA-30B2-42C4-83EB-1FC4134D8F0E}"/>
              </a:ext>
            </a:extLst>
          </p:cNvPr>
          <p:cNvSpPr/>
          <p:nvPr/>
        </p:nvSpPr>
        <p:spPr>
          <a:xfrm rot="10800009" flipH="1">
            <a:off x="8375300" y="4029011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9" name="Google Shape;565;p20">
            <a:extLst>
              <a:ext uri="{FF2B5EF4-FFF2-40B4-BE49-F238E27FC236}">
                <a16:creationId xmlns:a16="http://schemas.microsoft.com/office/drawing/2014/main" id="{9C864CEE-D5B6-4408-8D09-79D72E170DD0}"/>
              </a:ext>
            </a:extLst>
          </p:cNvPr>
          <p:cNvSpPr/>
          <p:nvPr/>
        </p:nvSpPr>
        <p:spPr>
          <a:xfrm rot="10800009" flipH="1">
            <a:off x="7728408" y="4605512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0" name="Google Shape;566;p20">
            <a:extLst>
              <a:ext uri="{FF2B5EF4-FFF2-40B4-BE49-F238E27FC236}">
                <a16:creationId xmlns:a16="http://schemas.microsoft.com/office/drawing/2014/main" id="{7B16B368-0D5D-4A1D-A8DD-E5C1410156C2}"/>
              </a:ext>
            </a:extLst>
          </p:cNvPr>
          <p:cNvSpPr/>
          <p:nvPr/>
        </p:nvSpPr>
        <p:spPr>
          <a:xfrm rot="10800009" flipH="1">
            <a:off x="1073697" y="306140"/>
            <a:ext cx="138897" cy="1388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1" name="Google Shape;567;p20">
            <a:extLst>
              <a:ext uri="{FF2B5EF4-FFF2-40B4-BE49-F238E27FC236}">
                <a16:creationId xmlns:a16="http://schemas.microsoft.com/office/drawing/2014/main" id="{EDA551AD-E828-44B1-88A8-0E26BC9006A2}"/>
              </a:ext>
            </a:extLst>
          </p:cNvPr>
          <p:cNvSpPr/>
          <p:nvPr/>
        </p:nvSpPr>
        <p:spPr>
          <a:xfrm rot="10800009" flipH="1">
            <a:off x="8489554" y="147355"/>
            <a:ext cx="370798" cy="370798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2" name="Google Shape;568;p20">
            <a:extLst>
              <a:ext uri="{FF2B5EF4-FFF2-40B4-BE49-F238E27FC236}">
                <a16:creationId xmlns:a16="http://schemas.microsoft.com/office/drawing/2014/main" id="{785141EA-E8D4-4E2B-9E24-1B53A354B4F3}"/>
              </a:ext>
            </a:extLst>
          </p:cNvPr>
          <p:cNvSpPr/>
          <p:nvPr/>
        </p:nvSpPr>
        <p:spPr>
          <a:xfrm rot="10800009" flipH="1">
            <a:off x="214993" y="3938668"/>
            <a:ext cx="194703" cy="1947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3" name="Google Shape;569;p20">
            <a:extLst>
              <a:ext uri="{FF2B5EF4-FFF2-40B4-BE49-F238E27FC236}">
                <a16:creationId xmlns:a16="http://schemas.microsoft.com/office/drawing/2014/main" id="{5BB29839-4121-498D-8110-A201501D7C3E}"/>
              </a:ext>
            </a:extLst>
          </p:cNvPr>
          <p:cNvSpPr/>
          <p:nvPr/>
        </p:nvSpPr>
        <p:spPr>
          <a:xfrm rot="10800009" flipH="1">
            <a:off x="308390" y="957760"/>
            <a:ext cx="404100" cy="40410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4819899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_20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71;p21">
            <a:extLst>
              <a:ext uri="{FF2B5EF4-FFF2-40B4-BE49-F238E27FC236}">
                <a16:creationId xmlns:a16="http://schemas.microsoft.com/office/drawing/2014/main" id="{78BFF4F0-29AA-4EB7-B589-118897E2DBD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PE"/>
          </a:p>
        </p:txBody>
      </p:sp>
      <p:sp>
        <p:nvSpPr>
          <p:cNvPr id="3" name="Google Shape;572;p21">
            <a:extLst>
              <a:ext uri="{FF2B5EF4-FFF2-40B4-BE49-F238E27FC236}">
                <a16:creationId xmlns:a16="http://schemas.microsoft.com/office/drawing/2014/main" id="{E6161D9C-08AE-4A9F-B2DC-C9F4ABC3D0C5}"/>
              </a:ext>
            </a:extLst>
          </p:cNvPr>
          <p:cNvSpPr/>
          <p:nvPr/>
        </p:nvSpPr>
        <p:spPr>
          <a:xfrm rot="5400013">
            <a:off x="-506647" y="3523956"/>
            <a:ext cx="2112958" cy="1241416"/>
          </a:xfrm>
          <a:custGeom>
            <a:avLst/>
            <a:gdLst>
              <a:gd name="f0" fmla="val w"/>
              <a:gd name="f1" fmla="val h"/>
              <a:gd name="f2" fmla="val 0"/>
              <a:gd name="f3" fmla="val 118307"/>
              <a:gd name="f4" fmla="val 69508"/>
              <a:gd name="f5" fmla="val 368"/>
              <a:gd name="f6" fmla="val 1"/>
              <a:gd name="f7" fmla="val 68682"/>
              <a:gd name="f8" fmla="val 974"/>
              <a:gd name="f9" fmla="val 69257"/>
              <a:gd name="f10" fmla="val 2054"/>
              <a:gd name="f11" fmla="val 3152"/>
              <a:gd name="f12" fmla="val 5456"/>
              <a:gd name="f13" fmla="val 7843"/>
              <a:gd name="f14" fmla="val 68402"/>
              <a:gd name="f15" fmla="val 9507"/>
              <a:gd name="f16" fmla="val 66857"/>
              <a:gd name="f17" fmla="val 11744"/>
              <a:gd name="f18" fmla="val 64797"/>
              <a:gd name="f19" fmla="val 13172"/>
              <a:gd name="f20" fmla="val 62030"/>
              <a:gd name="f21" fmla="val 14570"/>
              <a:gd name="f22" fmla="val 59337"/>
              <a:gd name="f23" fmla="val 15350"/>
              <a:gd name="f24" fmla="val 57851"/>
              <a:gd name="f25" fmla="val 16998"/>
              <a:gd name="f26" fmla="val 54760"/>
              <a:gd name="f27" fmla="val 19147"/>
              <a:gd name="f28" fmla="val 51376"/>
              <a:gd name="f29" fmla="val 22590"/>
              <a:gd name="f30" fmla="val 49727"/>
              <a:gd name="f31" fmla="val 24283"/>
              <a:gd name="f32" fmla="val 48947"/>
              <a:gd name="f33" fmla="val 26181"/>
              <a:gd name="f34" fmla="val 48653"/>
              <a:gd name="f35" fmla="val 27976"/>
              <a:gd name="f36" fmla="val 48359"/>
              <a:gd name="f37" fmla="val 29110"/>
              <a:gd name="f38" fmla="val 48197"/>
              <a:gd name="f39" fmla="val 30287"/>
              <a:gd name="f40" fmla="val 48005"/>
              <a:gd name="f41" fmla="val 31391"/>
              <a:gd name="f42" fmla="val 47696"/>
              <a:gd name="f43" fmla="val 38499"/>
              <a:gd name="f44" fmla="val 45754"/>
              <a:gd name="f45" fmla="val 43017"/>
              <a:gd name="f46" fmla="val 39308"/>
              <a:gd name="f47" fmla="val 47373"/>
              <a:gd name="f48" fmla="val 32288"/>
              <a:gd name="f49" fmla="val 51626"/>
              <a:gd name="f50" fmla="val 25475"/>
              <a:gd name="f51" fmla="val 56379"/>
              <a:gd name="f52" fmla="val 18646"/>
              <a:gd name="f53" fmla="val 63693"/>
              <a:gd name="f54" fmla="val 16660"/>
              <a:gd name="f55" fmla="val 65489"/>
              <a:gd name="f56" fmla="val 16167"/>
              <a:gd name="f57" fmla="val 67348"/>
              <a:gd name="f58" fmla="val 16006"/>
              <a:gd name="f59" fmla="val 69216"/>
              <a:gd name="f60" fmla="val 70977"/>
              <a:gd name="f61" fmla="val 72746"/>
              <a:gd name="f62" fmla="val 16149"/>
              <a:gd name="f63" fmla="val 74481"/>
              <a:gd name="f64" fmla="val 16292"/>
              <a:gd name="f65" fmla="val 76201"/>
              <a:gd name="f66" fmla="val 16425"/>
              <a:gd name="f67" fmla="val 77938"/>
              <a:gd name="f68" fmla="val 16563"/>
              <a:gd name="f69" fmla="val 79654"/>
              <a:gd name="f70" fmla="val 81932"/>
              <a:gd name="f71" fmla="val 84175"/>
              <a:gd name="f72" fmla="val 16319"/>
              <a:gd name="f73" fmla="val 86298"/>
              <a:gd name="f74" fmla="val 15497"/>
              <a:gd name="f75" fmla="val 88432"/>
              <a:gd name="f76" fmla="val 14673"/>
              <a:gd name="f77" fmla="val 90345"/>
              <a:gd name="f78" fmla="val 13290"/>
              <a:gd name="f79" fmla="val 92199"/>
              <a:gd name="f80" fmla="val 11965"/>
              <a:gd name="f81" fmla="val 94083"/>
              <a:gd name="f82" fmla="val 10626"/>
              <a:gd name="f83" fmla="val 96011"/>
              <a:gd name="f84" fmla="val 9228"/>
              <a:gd name="f85" fmla="val 98189"/>
              <a:gd name="f86" fmla="val 8374"/>
              <a:gd name="f87" fmla="val 100543"/>
              <a:gd name="f88" fmla="val 7462"/>
              <a:gd name="f89" fmla="val 103089"/>
              <a:gd name="f90" fmla="val 7226"/>
              <a:gd name="f91" fmla="val 105547"/>
              <a:gd name="f92" fmla="val 6976"/>
              <a:gd name="f93" fmla="val 106989"/>
              <a:gd name="f94" fmla="val 6829"/>
              <a:gd name="f95" fmla="val 108476"/>
              <a:gd name="f96" fmla="val 6711"/>
              <a:gd name="f97" fmla="val 109918"/>
              <a:gd name="f98" fmla="val 6432"/>
              <a:gd name="f99" fmla="val 115230"/>
              <a:gd name="f100" fmla="val 5387"/>
              <a:gd name="f101" fmla="val 117718"/>
              <a:gd name="f102" fmla="val 2385"/>
              <a:gd name="f103" fmla="val 118306"/>
              <a:gd name="f104" fmla="*/ f0 1 118307"/>
              <a:gd name="f105" fmla="*/ f1 1 69508"/>
              <a:gd name="f106" fmla="val f2"/>
              <a:gd name="f107" fmla="val f3"/>
              <a:gd name="f108" fmla="val f4"/>
              <a:gd name="f109" fmla="+- f108 0 f106"/>
              <a:gd name="f110" fmla="+- f107 0 f106"/>
              <a:gd name="f111" fmla="*/ f110 1 118307"/>
              <a:gd name="f112" fmla="*/ f109 1 69508"/>
              <a:gd name="f113" fmla="*/ f106 1 f111"/>
              <a:gd name="f114" fmla="*/ f107 1 f111"/>
              <a:gd name="f115" fmla="*/ f106 1 f112"/>
              <a:gd name="f116" fmla="*/ f108 1 f112"/>
              <a:gd name="f117" fmla="*/ f113 f104 1"/>
              <a:gd name="f118" fmla="*/ f114 f104 1"/>
              <a:gd name="f119" fmla="*/ f116 f105 1"/>
              <a:gd name="f120" fmla="*/ f115 f10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7" t="f120" r="f118" b="f119"/>
            <a:pathLst>
              <a:path w="118307" h="69508">
                <a:moveTo>
                  <a:pt x="f5" y="f6"/>
                </a:moveTo>
                <a:lnTo>
                  <a:pt x="f2" y="f7"/>
                </a:lnTo>
                <a:cubicBezTo>
                  <a:pt x="f8" y="f9"/>
                  <a:pt x="f10" y="f4"/>
                  <a:pt x="f11" y="f4"/>
                </a:cubicBezTo>
                <a:cubicBezTo>
                  <a:pt x="f12" y="f4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lnTo>
                  <a:pt x="f23" y="f24"/>
                </a:ln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6"/>
                  <a:pt x="f57" y="f58"/>
                  <a:pt x="f59" y="f58"/>
                </a:cubicBezTo>
                <a:cubicBezTo>
                  <a:pt x="f60" y="f58"/>
                  <a:pt x="f61" y="f62"/>
                  <a:pt x="f63" y="f64"/>
                </a:cubicBezTo>
                <a:cubicBezTo>
                  <a:pt x="f65" y="f66"/>
                  <a:pt x="f67" y="f68"/>
                  <a:pt x="f69" y="f68"/>
                </a:cubicBezTo>
                <a:cubicBezTo>
                  <a:pt x="f70" y="f68"/>
                  <a:pt x="f71" y="f72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103" y="f6"/>
                </a:cubicBezTo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" name="Google Shape;575;p21">
            <a:extLst>
              <a:ext uri="{FF2B5EF4-FFF2-40B4-BE49-F238E27FC236}">
                <a16:creationId xmlns:a16="http://schemas.microsoft.com/office/drawing/2014/main" id="{0AD2CA06-FAE0-4895-A41C-7CCC254E53D2}"/>
              </a:ext>
            </a:extLst>
          </p:cNvPr>
          <p:cNvSpPr/>
          <p:nvPr/>
        </p:nvSpPr>
        <p:spPr>
          <a:xfrm rot="5399996" flipH="1">
            <a:off x="7939611" y="3932126"/>
            <a:ext cx="1595957" cy="865397"/>
          </a:xfrm>
          <a:custGeom>
            <a:avLst/>
            <a:gdLst>
              <a:gd name="f0" fmla="val w"/>
              <a:gd name="f1" fmla="val h"/>
              <a:gd name="f2" fmla="val 0"/>
              <a:gd name="f3" fmla="val 86843"/>
              <a:gd name="f4" fmla="val 47090"/>
              <a:gd name="f5" fmla="val 1"/>
              <a:gd name="f6" fmla="val 46313"/>
              <a:gd name="f7" fmla="val 838"/>
              <a:gd name="f8" fmla="val 46852"/>
              <a:gd name="f9" fmla="val 1779"/>
              <a:gd name="f10" fmla="val 47089"/>
              <a:gd name="f11" fmla="val 2743"/>
              <a:gd name="f12" fmla="val 4779"/>
              <a:gd name="f13" fmla="val 6920"/>
              <a:gd name="f14" fmla="val 46035"/>
              <a:gd name="f15" fmla="val 8418"/>
              <a:gd name="f16" fmla="val 44547"/>
              <a:gd name="f17" fmla="val 10626"/>
              <a:gd name="f18" fmla="val 42369"/>
              <a:gd name="f19" fmla="val 11921"/>
              <a:gd name="f20" fmla="val 39455"/>
              <a:gd name="f21" fmla="val 13746"/>
              <a:gd name="f22" fmla="val 36939"/>
              <a:gd name="f23" fmla="val 15026"/>
              <a:gd name="f24" fmla="val 35143"/>
              <a:gd name="f25" fmla="val 17175"/>
              <a:gd name="f26" fmla="val 32848"/>
              <a:gd name="f27" fmla="val 19441"/>
              <a:gd name="f28" fmla="val 32421"/>
              <a:gd name="f29" fmla="val 20047"/>
              <a:gd name="f30" fmla="val 32308"/>
              <a:gd name="f31" fmla="val 20640"/>
              <a:gd name="f32" fmla="val 32267"/>
              <a:gd name="f33" fmla="val 21223"/>
              <a:gd name="f34" fmla="val 22726"/>
              <a:gd name="f35" fmla="val 24155"/>
              <a:gd name="f36" fmla="val 32539"/>
              <a:gd name="f37" fmla="val 25532"/>
              <a:gd name="f38" fmla="val 27167"/>
              <a:gd name="f39" fmla="val 28730"/>
              <a:gd name="f40" fmla="val 32156"/>
              <a:gd name="f41" fmla="val 30257"/>
              <a:gd name="f42" fmla="val 30478"/>
              <a:gd name="f43" fmla="val 31744"/>
              <a:gd name="f44" fmla="val 28815"/>
              <a:gd name="f45" fmla="val 32612"/>
              <a:gd name="f46" fmla="val 26696"/>
              <a:gd name="f47" fmla="val 33686"/>
              <a:gd name="f48" fmla="val 24754"/>
              <a:gd name="f49" fmla="val 34996"/>
              <a:gd name="f50" fmla="val 22340"/>
              <a:gd name="f51" fmla="val 36556"/>
              <a:gd name="f52" fmla="val 20530"/>
              <a:gd name="f53" fmla="val 39529"/>
              <a:gd name="f54" fmla="val 20486"/>
              <a:gd name="f55" fmla="val 39550"/>
              <a:gd name="f56" fmla="val 39572"/>
              <a:gd name="f57" fmla="val 39593"/>
              <a:gd name="f58" fmla="val 41705"/>
              <a:gd name="f59" fmla="val 43774"/>
              <a:gd name="f60" fmla="val 21193"/>
              <a:gd name="f61" fmla="val 45872"/>
              <a:gd name="f62" fmla="val 21295"/>
              <a:gd name="f63" fmla="val 46069"/>
              <a:gd name="f64" fmla="val 21305"/>
              <a:gd name="f65" fmla="val 46262"/>
              <a:gd name="f66" fmla="val 21310"/>
              <a:gd name="f67" fmla="val 46451"/>
              <a:gd name="f68" fmla="val 52036"/>
              <a:gd name="f69" fmla="val 54420"/>
              <a:gd name="f70" fmla="val 17005"/>
              <a:gd name="f71" fmla="val 58690"/>
              <a:gd name="f72" fmla="val 14173"/>
              <a:gd name="f73" fmla="val 60608"/>
              <a:gd name="f74" fmla="val 12902"/>
              <a:gd name="f75" fmla="val 63457"/>
              <a:gd name="f76" fmla="val 12806"/>
              <a:gd name="f77" fmla="val 66311"/>
              <a:gd name="f78" fmla="val 66815"/>
              <a:gd name="f79" fmla="val 67320"/>
              <a:gd name="f80" fmla="val 12809"/>
              <a:gd name="f81" fmla="val 67819"/>
              <a:gd name="f82" fmla="val 69632"/>
              <a:gd name="f83" fmla="val 71379"/>
              <a:gd name="f84" fmla="val 12770"/>
              <a:gd name="f85" fmla="val 72818"/>
              <a:gd name="f86" fmla="val 12407"/>
              <a:gd name="f87" fmla="val 79175"/>
              <a:gd name="f88" fmla="val 10773"/>
              <a:gd name="f89" fmla="val 82781"/>
              <a:gd name="f90" fmla="val 5196"/>
              <a:gd name="f91" fmla="val 86842"/>
              <a:gd name="f92" fmla="val 45"/>
              <a:gd name="f93" fmla="*/ f0 1 86843"/>
              <a:gd name="f94" fmla="*/ f1 1 47090"/>
              <a:gd name="f95" fmla="val f2"/>
              <a:gd name="f96" fmla="val f3"/>
              <a:gd name="f97" fmla="val f4"/>
              <a:gd name="f98" fmla="+- f97 0 f95"/>
              <a:gd name="f99" fmla="+- f96 0 f95"/>
              <a:gd name="f100" fmla="*/ f99 1 86843"/>
              <a:gd name="f101" fmla="*/ f98 1 47090"/>
              <a:gd name="f102" fmla="*/ f95 1 f100"/>
              <a:gd name="f103" fmla="*/ f96 1 f100"/>
              <a:gd name="f104" fmla="*/ f95 1 f101"/>
              <a:gd name="f105" fmla="*/ f97 1 f101"/>
              <a:gd name="f106" fmla="*/ f102 f93 1"/>
              <a:gd name="f107" fmla="*/ f103 f93 1"/>
              <a:gd name="f108" fmla="*/ f105 f94 1"/>
              <a:gd name="f109" fmla="*/ f104 f9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6" t="f109" r="f107" b="f108"/>
            <a:pathLst>
              <a:path w="86843" h="47090">
                <a:moveTo>
                  <a:pt x="f2" y="f5"/>
                </a:moveTo>
                <a:lnTo>
                  <a:pt x="f2" y="f6"/>
                </a:lnTo>
                <a:cubicBezTo>
                  <a:pt x="f7" y="f8"/>
                  <a:pt x="f9" y="f10"/>
                  <a:pt x="f11" y="f10"/>
                </a:cubicBezTo>
                <a:cubicBezTo>
                  <a:pt x="f12" y="f10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2"/>
                </a:cubicBezTo>
                <a:cubicBezTo>
                  <a:pt x="f34" y="f32"/>
                  <a:pt x="f35" y="f36"/>
                  <a:pt x="f37" y="f36"/>
                </a:cubicBezTo>
                <a:cubicBezTo>
                  <a:pt x="f38" y="f36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4"/>
                  <a:pt x="f56" y="f54"/>
                  <a:pt x="f57" y="f54"/>
                </a:cubicBezTo>
                <a:cubicBezTo>
                  <a:pt x="f58" y="f54"/>
                  <a:pt x="f59" y="f60"/>
                  <a:pt x="f61" y="f62"/>
                </a:cubicBezTo>
                <a:cubicBezTo>
                  <a:pt x="f63" y="f64"/>
                  <a:pt x="f65" y="f66"/>
                  <a:pt x="f67" y="f66"/>
                </a:cubicBezTo>
                <a:cubicBezTo>
                  <a:pt x="f68" y="f66"/>
                  <a:pt x="f69" y="f70"/>
                  <a:pt x="f71" y="f72"/>
                </a:cubicBezTo>
                <a:cubicBezTo>
                  <a:pt x="f73" y="f74"/>
                  <a:pt x="f75" y="f76"/>
                  <a:pt x="f77" y="f76"/>
                </a:cubicBezTo>
                <a:cubicBezTo>
                  <a:pt x="f78" y="f76"/>
                  <a:pt x="f79" y="f80"/>
                  <a:pt x="f81" y="f80"/>
                </a:cubicBezTo>
                <a:cubicBezTo>
                  <a:pt x="f82" y="f80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lnTo>
                  <a:pt x="f2" y="f5"/>
                </a:ln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" name="Google Shape;586;p21">
            <a:extLst>
              <a:ext uri="{FF2B5EF4-FFF2-40B4-BE49-F238E27FC236}">
                <a16:creationId xmlns:a16="http://schemas.microsoft.com/office/drawing/2014/main" id="{ED5C06DE-5468-4F52-BC3B-BFAD2B3950EF}"/>
              </a:ext>
            </a:extLst>
          </p:cNvPr>
          <p:cNvSpPr/>
          <p:nvPr/>
        </p:nvSpPr>
        <p:spPr>
          <a:xfrm rot="10800009" flipH="1">
            <a:off x="8807053" y="3941082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" name="Google Shape;587;p21">
            <a:extLst>
              <a:ext uri="{FF2B5EF4-FFF2-40B4-BE49-F238E27FC236}">
                <a16:creationId xmlns:a16="http://schemas.microsoft.com/office/drawing/2014/main" id="{A8A14394-7304-4A98-B5FA-FDB3338F8985}"/>
              </a:ext>
            </a:extLst>
          </p:cNvPr>
          <p:cNvSpPr/>
          <p:nvPr/>
        </p:nvSpPr>
        <p:spPr>
          <a:xfrm rot="10800009" flipH="1">
            <a:off x="8707310" y="1700125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7" name="Google Shape;588;p21">
            <a:extLst>
              <a:ext uri="{FF2B5EF4-FFF2-40B4-BE49-F238E27FC236}">
                <a16:creationId xmlns:a16="http://schemas.microsoft.com/office/drawing/2014/main" id="{69F07BF0-38A2-4C0E-A4B5-DC4CCBD15299}"/>
              </a:ext>
            </a:extLst>
          </p:cNvPr>
          <p:cNvSpPr/>
          <p:nvPr/>
        </p:nvSpPr>
        <p:spPr>
          <a:xfrm rot="10800009" flipH="1">
            <a:off x="8626696" y="245863"/>
            <a:ext cx="138897" cy="1388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8" name="Google Shape;589;p21">
            <a:extLst>
              <a:ext uri="{FF2B5EF4-FFF2-40B4-BE49-F238E27FC236}">
                <a16:creationId xmlns:a16="http://schemas.microsoft.com/office/drawing/2014/main" id="{DD6B8CFD-2B0F-48CC-80D6-BE0D3A32E238}"/>
              </a:ext>
            </a:extLst>
          </p:cNvPr>
          <p:cNvSpPr/>
          <p:nvPr/>
        </p:nvSpPr>
        <p:spPr>
          <a:xfrm rot="10800009" flipH="1">
            <a:off x="90717" y="2361593"/>
            <a:ext cx="194703" cy="1947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9" name="Google Shape;590;p21">
            <a:extLst>
              <a:ext uri="{FF2B5EF4-FFF2-40B4-BE49-F238E27FC236}">
                <a16:creationId xmlns:a16="http://schemas.microsoft.com/office/drawing/2014/main" id="{635B5B06-F596-49A7-A8C8-CC3A1DE77141}"/>
              </a:ext>
            </a:extLst>
          </p:cNvPr>
          <p:cNvSpPr/>
          <p:nvPr/>
        </p:nvSpPr>
        <p:spPr>
          <a:xfrm rot="10800009" flipH="1">
            <a:off x="188229" y="445011"/>
            <a:ext cx="404100" cy="40410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0" name="Google Shape;591;p21">
            <a:extLst>
              <a:ext uri="{FF2B5EF4-FFF2-40B4-BE49-F238E27FC236}">
                <a16:creationId xmlns:a16="http://schemas.microsoft.com/office/drawing/2014/main" id="{E732668B-AB1B-4146-B22E-11D8DD6196FF}"/>
              </a:ext>
            </a:extLst>
          </p:cNvPr>
          <p:cNvSpPr/>
          <p:nvPr/>
        </p:nvSpPr>
        <p:spPr>
          <a:xfrm rot="10800009" flipH="1">
            <a:off x="452481" y="4784918"/>
            <a:ext cx="194703" cy="1947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1" name="Google Shape;592;p21">
            <a:extLst>
              <a:ext uri="{FF2B5EF4-FFF2-40B4-BE49-F238E27FC236}">
                <a16:creationId xmlns:a16="http://schemas.microsoft.com/office/drawing/2014/main" id="{3B8C4F9E-6AD3-46DA-B514-84AAD9D96AB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331576" y="1194691"/>
            <a:ext cx="1823395" cy="702003"/>
          </a:xfrm>
        </p:spPr>
        <p:txBody>
          <a:bodyPr anchorCtr="0"/>
          <a:lstStyle>
            <a:lvl1pPr algn="r">
              <a:defRPr sz="2000"/>
            </a:lvl1pPr>
          </a:lstStyle>
          <a:p>
            <a:pPr lvl="0"/>
            <a:endParaRPr lang="es-PE"/>
          </a:p>
        </p:txBody>
      </p:sp>
      <p:sp>
        <p:nvSpPr>
          <p:cNvPr id="12" name="Google Shape;593;p21">
            <a:extLst>
              <a:ext uri="{FF2B5EF4-FFF2-40B4-BE49-F238E27FC236}">
                <a16:creationId xmlns:a16="http://schemas.microsoft.com/office/drawing/2014/main" id="{010BD196-67B9-48C9-B87C-4954DFB29D17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185775" y="1822326"/>
            <a:ext cx="1969196" cy="572697"/>
          </a:xfrm>
        </p:spPr>
        <p:txBody>
          <a:bodyPr/>
          <a:lstStyle>
            <a:lvl1pPr algn="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13" name="Google Shape;594;p21">
            <a:extLst>
              <a:ext uri="{FF2B5EF4-FFF2-40B4-BE49-F238E27FC236}">
                <a16:creationId xmlns:a16="http://schemas.microsoft.com/office/drawing/2014/main" id="{7B9FECC0-3F14-4098-9952-71CC3727DA5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989027" y="1186562"/>
            <a:ext cx="1823395" cy="702003"/>
          </a:xfrm>
        </p:spPr>
        <p:txBody>
          <a:bodyPr anchorCtr="0"/>
          <a:lstStyle>
            <a:lvl1pPr algn="l">
              <a:defRPr sz="2000"/>
            </a:lvl1pPr>
          </a:lstStyle>
          <a:p>
            <a:pPr lvl="0"/>
            <a:endParaRPr lang="es-PE"/>
          </a:p>
        </p:txBody>
      </p:sp>
      <p:sp>
        <p:nvSpPr>
          <p:cNvPr id="14" name="Google Shape;595;p21">
            <a:extLst>
              <a:ext uri="{FF2B5EF4-FFF2-40B4-BE49-F238E27FC236}">
                <a16:creationId xmlns:a16="http://schemas.microsoft.com/office/drawing/2014/main" id="{983F834B-532B-48FF-BE1C-D05D96C7F1C2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989027" y="1820899"/>
            <a:ext cx="1969196" cy="572697"/>
          </a:xfrm>
        </p:spPr>
        <p:txBody>
          <a:bodyPr/>
          <a:lstStyle>
            <a:lvl1pPr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15" name="Google Shape;596;p21">
            <a:extLst>
              <a:ext uri="{FF2B5EF4-FFF2-40B4-BE49-F238E27FC236}">
                <a16:creationId xmlns:a16="http://schemas.microsoft.com/office/drawing/2014/main" id="{D1C11F3C-6454-4905-8846-923A3BE64EB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331576" y="3207376"/>
            <a:ext cx="1823395" cy="702003"/>
          </a:xfrm>
        </p:spPr>
        <p:txBody>
          <a:bodyPr anchorCtr="0"/>
          <a:lstStyle>
            <a:lvl1pPr algn="r">
              <a:defRPr sz="2000"/>
            </a:lvl1pPr>
          </a:lstStyle>
          <a:p>
            <a:pPr lvl="0"/>
            <a:endParaRPr lang="es-PE"/>
          </a:p>
        </p:txBody>
      </p:sp>
      <p:sp>
        <p:nvSpPr>
          <p:cNvPr id="16" name="Google Shape;597;p21">
            <a:extLst>
              <a:ext uri="{FF2B5EF4-FFF2-40B4-BE49-F238E27FC236}">
                <a16:creationId xmlns:a16="http://schemas.microsoft.com/office/drawing/2014/main" id="{F7A6C5DA-28AC-43A5-8BD3-0E1EC55218D4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185775" y="3834700"/>
            <a:ext cx="1969196" cy="572697"/>
          </a:xfrm>
        </p:spPr>
        <p:txBody>
          <a:bodyPr/>
          <a:lstStyle>
            <a:lvl1pPr algn="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17" name="Google Shape;598;p21">
            <a:extLst>
              <a:ext uri="{FF2B5EF4-FFF2-40B4-BE49-F238E27FC236}">
                <a16:creationId xmlns:a16="http://schemas.microsoft.com/office/drawing/2014/main" id="{CDCBCFF8-2783-4B6D-BC78-D5C43A4DA3E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989027" y="3196778"/>
            <a:ext cx="1823395" cy="702003"/>
          </a:xfrm>
        </p:spPr>
        <p:txBody>
          <a:bodyPr anchorCtr="0"/>
          <a:lstStyle>
            <a:lvl1pPr algn="l">
              <a:defRPr sz="2000"/>
            </a:lvl1pPr>
          </a:lstStyle>
          <a:p>
            <a:pPr lvl="0"/>
            <a:endParaRPr lang="es-PE"/>
          </a:p>
        </p:txBody>
      </p:sp>
      <p:sp>
        <p:nvSpPr>
          <p:cNvPr id="18" name="Google Shape;599;p21">
            <a:extLst>
              <a:ext uri="{FF2B5EF4-FFF2-40B4-BE49-F238E27FC236}">
                <a16:creationId xmlns:a16="http://schemas.microsoft.com/office/drawing/2014/main" id="{90E7B5A2-5631-4998-BACB-C86DE1BBB35B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989027" y="3834710"/>
            <a:ext cx="1969196" cy="572697"/>
          </a:xfrm>
        </p:spPr>
        <p:txBody>
          <a:bodyPr/>
          <a:lstStyle>
            <a:lvl1pPr>
              <a:buNone/>
              <a:defRPr sz="1400"/>
            </a:lvl1pPr>
          </a:lstStyle>
          <a:p>
            <a:pPr lvl="0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02017077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_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01;p22">
            <a:extLst>
              <a:ext uri="{FF2B5EF4-FFF2-40B4-BE49-F238E27FC236}">
                <a16:creationId xmlns:a16="http://schemas.microsoft.com/office/drawing/2014/main" id="{E85C8479-BF78-404E-993F-90B9DBBD7DD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9971" y="1747701"/>
            <a:ext cx="2305504" cy="389397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3" name="Google Shape;602;p22">
            <a:extLst>
              <a:ext uri="{FF2B5EF4-FFF2-40B4-BE49-F238E27FC236}">
                <a16:creationId xmlns:a16="http://schemas.microsoft.com/office/drawing/2014/main" id="{110841F6-E27D-4A71-9768-C37615B101B6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719971" y="2091004"/>
            <a:ext cx="2305504" cy="572697"/>
          </a:xfrm>
        </p:spPr>
        <p:txBody>
          <a:bodyPr anchorCtr="1"/>
          <a:lstStyle>
            <a:lvl1pPr algn="ct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4" name="Google Shape;603;p22">
            <a:extLst>
              <a:ext uri="{FF2B5EF4-FFF2-40B4-BE49-F238E27FC236}">
                <a16:creationId xmlns:a16="http://schemas.microsoft.com/office/drawing/2014/main" id="{C7E8FBE8-5A6B-44FB-9C8E-8B15DB9FE10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419243" y="1747701"/>
            <a:ext cx="2305504" cy="389397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5" name="Google Shape;604;p22">
            <a:extLst>
              <a:ext uri="{FF2B5EF4-FFF2-40B4-BE49-F238E27FC236}">
                <a16:creationId xmlns:a16="http://schemas.microsoft.com/office/drawing/2014/main" id="{089283CE-ACF5-4452-943D-3A84612358D0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419243" y="2091004"/>
            <a:ext cx="2305504" cy="572697"/>
          </a:xfrm>
        </p:spPr>
        <p:txBody>
          <a:bodyPr anchorCtr="1"/>
          <a:lstStyle>
            <a:lvl1pPr algn="ct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6" name="Google Shape;605;p22">
            <a:extLst>
              <a:ext uri="{FF2B5EF4-FFF2-40B4-BE49-F238E27FC236}">
                <a16:creationId xmlns:a16="http://schemas.microsoft.com/office/drawing/2014/main" id="{4FD00BB3-6537-46C0-96FB-4740A1C9666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19971" y="3333500"/>
            <a:ext cx="2305504" cy="425698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7" name="Google Shape;606;p22">
            <a:extLst>
              <a:ext uri="{FF2B5EF4-FFF2-40B4-BE49-F238E27FC236}">
                <a16:creationId xmlns:a16="http://schemas.microsoft.com/office/drawing/2014/main" id="{998EEFC6-867B-4B03-9490-537954AF234B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719971" y="3671178"/>
            <a:ext cx="2305504" cy="527700"/>
          </a:xfrm>
        </p:spPr>
        <p:txBody>
          <a:bodyPr anchorCtr="1"/>
          <a:lstStyle>
            <a:lvl1pPr algn="ct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8" name="Google Shape;607;p22">
            <a:extLst>
              <a:ext uri="{FF2B5EF4-FFF2-40B4-BE49-F238E27FC236}">
                <a16:creationId xmlns:a16="http://schemas.microsoft.com/office/drawing/2014/main" id="{763251BB-212D-468E-A704-362AE16B077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419243" y="3333500"/>
            <a:ext cx="2305504" cy="425698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9" name="Google Shape;608;p22">
            <a:extLst>
              <a:ext uri="{FF2B5EF4-FFF2-40B4-BE49-F238E27FC236}">
                <a16:creationId xmlns:a16="http://schemas.microsoft.com/office/drawing/2014/main" id="{B1A86B72-F476-4871-91C2-FCBB5F57F2C2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419243" y="3671178"/>
            <a:ext cx="2305504" cy="527700"/>
          </a:xfrm>
        </p:spPr>
        <p:txBody>
          <a:bodyPr anchorCtr="1"/>
          <a:lstStyle>
            <a:lvl1pPr algn="ct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10" name="Google Shape;609;p22">
            <a:extLst>
              <a:ext uri="{FF2B5EF4-FFF2-40B4-BE49-F238E27FC236}">
                <a16:creationId xmlns:a16="http://schemas.microsoft.com/office/drawing/2014/main" id="{B6998701-DCFF-48EE-A86A-47EA37FE553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118524" y="1747701"/>
            <a:ext cx="2305504" cy="389397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11" name="Google Shape;610;p22">
            <a:extLst>
              <a:ext uri="{FF2B5EF4-FFF2-40B4-BE49-F238E27FC236}">
                <a16:creationId xmlns:a16="http://schemas.microsoft.com/office/drawing/2014/main" id="{B9895F63-E112-485C-B01B-76362608B171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6118524" y="2091004"/>
            <a:ext cx="2305504" cy="572697"/>
          </a:xfrm>
        </p:spPr>
        <p:txBody>
          <a:bodyPr anchorCtr="1"/>
          <a:lstStyle>
            <a:lvl1pPr algn="ct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12" name="Google Shape;611;p22">
            <a:extLst>
              <a:ext uri="{FF2B5EF4-FFF2-40B4-BE49-F238E27FC236}">
                <a16:creationId xmlns:a16="http://schemas.microsoft.com/office/drawing/2014/main" id="{8C5F47E8-086B-4328-BD79-FF51A8EBBB8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118524" y="3333500"/>
            <a:ext cx="2305504" cy="425698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13" name="Google Shape;612;p22">
            <a:extLst>
              <a:ext uri="{FF2B5EF4-FFF2-40B4-BE49-F238E27FC236}">
                <a16:creationId xmlns:a16="http://schemas.microsoft.com/office/drawing/2014/main" id="{1C2D43D1-3084-4956-B968-BDCBF7604E7D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6118524" y="3671178"/>
            <a:ext cx="2305504" cy="527700"/>
          </a:xfrm>
        </p:spPr>
        <p:txBody>
          <a:bodyPr anchorCtr="1"/>
          <a:lstStyle>
            <a:lvl1pPr algn="ctr"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14" name="Google Shape;613;p22">
            <a:extLst>
              <a:ext uri="{FF2B5EF4-FFF2-40B4-BE49-F238E27FC236}">
                <a16:creationId xmlns:a16="http://schemas.microsoft.com/office/drawing/2014/main" id="{464C1834-F520-4E00-A6E5-3CB29AD747B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PE"/>
          </a:p>
        </p:txBody>
      </p:sp>
      <p:sp>
        <p:nvSpPr>
          <p:cNvPr id="15" name="Google Shape;614;p22">
            <a:extLst>
              <a:ext uri="{FF2B5EF4-FFF2-40B4-BE49-F238E27FC236}">
                <a16:creationId xmlns:a16="http://schemas.microsoft.com/office/drawing/2014/main" id="{7F73808D-7BE7-4711-A085-95834A6250DC}"/>
              </a:ext>
            </a:extLst>
          </p:cNvPr>
          <p:cNvSpPr/>
          <p:nvPr/>
        </p:nvSpPr>
        <p:spPr>
          <a:xfrm>
            <a:off x="374" y="0"/>
            <a:ext cx="2171078" cy="1177253"/>
          </a:xfrm>
          <a:custGeom>
            <a:avLst/>
            <a:gdLst>
              <a:gd name="f0" fmla="val w"/>
              <a:gd name="f1" fmla="val h"/>
              <a:gd name="f2" fmla="val 0"/>
              <a:gd name="f3" fmla="val 86843"/>
              <a:gd name="f4" fmla="val 47090"/>
              <a:gd name="f5" fmla="val 1"/>
              <a:gd name="f6" fmla="val 46313"/>
              <a:gd name="f7" fmla="val 838"/>
              <a:gd name="f8" fmla="val 46852"/>
              <a:gd name="f9" fmla="val 1779"/>
              <a:gd name="f10" fmla="val 47089"/>
              <a:gd name="f11" fmla="val 2743"/>
              <a:gd name="f12" fmla="val 4779"/>
              <a:gd name="f13" fmla="val 6920"/>
              <a:gd name="f14" fmla="val 46035"/>
              <a:gd name="f15" fmla="val 8418"/>
              <a:gd name="f16" fmla="val 44547"/>
              <a:gd name="f17" fmla="val 10626"/>
              <a:gd name="f18" fmla="val 42369"/>
              <a:gd name="f19" fmla="val 11921"/>
              <a:gd name="f20" fmla="val 39455"/>
              <a:gd name="f21" fmla="val 13746"/>
              <a:gd name="f22" fmla="val 36939"/>
              <a:gd name="f23" fmla="val 15026"/>
              <a:gd name="f24" fmla="val 35143"/>
              <a:gd name="f25" fmla="val 17175"/>
              <a:gd name="f26" fmla="val 32848"/>
              <a:gd name="f27" fmla="val 19441"/>
              <a:gd name="f28" fmla="val 32421"/>
              <a:gd name="f29" fmla="val 20047"/>
              <a:gd name="f30" fmla="val 32308"/>
              <a:gd name="f31" fmla="val 20640"/>
              <a:gd name="f32" fmla="val 32267"/>
              <a:gd name="f33" fmla="val 21223"/>
              <a:gd name="f34" fmla="val 22726"/>
              <a:gd name="f35" fmla="val 24155"/>
              <a:gd name="f36" fmla="val 32539"/>
              <a:gd name="f37" fmla="val 25532"/>
              <a:gd name="f38" fmla="val 27167"/>
              <a:gd name="f39" fmla="val 28730"/>
              <a:gd name="f40" fmla="val 32156"/>
              <a:gd name="f41" fmla="val 30257"/>
              <a:gd name="f42" fmla="val 30478"/>
              <a:gd name="f43" fmla="val 31744"/>
              <a:gd name="f44" fmla="val 28815"/>
              <a:gd name="f45" fmla="val 32612"/>
              <a:gd name="f46" fmla="val 26696"/>
              <a:gd name="f47" fmla="val 33686"/>
              <a:gd name="f48" fmla="val 24754"/>
              <a:gd name="f49" fmla="val 34996"/>
              <a:gd name="f50" fmla="val 22340"/>
              <a:gd name="f51" fmla="val 36556"/>
              <a:gd name="f52" fmla="val 20530"/>
              <a:gd name="f53" fmla="val 39529"/>
              <a:gd name="f54" fmla="val 20486"/>
              <a:gd name="f55" fmla="val 39550"/>
              <a:gd name="f56" fmla="val 39572"/>
              <a:gd name="f57" fmla="val 39593"/>
              <a:gd name="f58" fmla="val 41705"/>
              <a:gd name="f59" fmla="val 43774"/>
              <a:gd name="f60" fmla="val 21193"/>
              <a:gd name="f61" fmla="val 45872"/>
              <a:gd name="f62" fmla="val 21295"/>
              <a:gd name="f63" fmla="val 46069"/>
              <a:gd name="f64" fmla="val 21305"/>
              <a:gd name="f65" fmla="val 46262"/>
              <a:gd name="f66" fmla="val 21310"/>
              <a:gd name="f67" fmla="val 46451"/>
              <a:gd name="f68" fmla="val 52036"/>
              <a:gd name="f69" fmla="val 54420"/>
              <a:gd name="f70" fmla="val 17005"/>
              <a:gd name="f71" fmla="val 58690"/>
              <a:gd name="f72" fmla="val 14173"/>
              <a:gd name="f73" fmla="val 60608"/>
              <a:gd name="f74" fmla="val 12902"/>
              <a:gd name="f75" fmla="val 63457"/>
              <a:gd name="f76" fmla="val 12806"/>
              <a:gd name="f77" fmla="val 66311"/>
              <a:gd name="f78" fmla="val 66815"/>
              <a:gd name="f79" fmla="val 67320"/>
              <a:gd name="f80" fmla="val 12809"/>
              <a:gd name="f81" fmla="val 67819"/>
              <a:gd name="f82" fmla="val 69632"/>
              <a:gd name="f83" fmla="val 71379"/>
              <a:gd name="f84" fmla="val 12770"/>
              <a:gd name="f85" fmla="val 72818"/>
              <a:gd name="f86" fmla="val 12407"/>
              <a:gd name="f87" fmla="val 79175"/>
              <a:gd name="f88" fmla="val 10773"/>
              <a:gd name="f89" fmla="val 82781"/>
              <a:gd name="f90" fmla="val 5196"/>
              <a:gd name="f91" fmla="val 86842"/>
              <a:gd name="f92" fmla="val 45"/>
              <a:gd name="f93" fmla="*/ f0 1 86843"/>
              <a:gd name="f94" fmla="*/ f1 1 47090"/>
              <a:gd name="f95" fmla="val f2"/>
              <a:gd name="f96" fmla="val f3"/>
              <a:gd name="f97" fmla="val f4"/>
              <a:gd name="f98" fmla="+- f97 0 f95"/>
              <a:gd name="f99" fmla="+- f96 0 f95"/>
              <a:gd name="f100" fmla="*/ f99 1 86843"/>
              <a:gd name="f101" fmla="*/ f98 1 47090"/>
              <a:gd name="f102" fmla="*/ f95 1 f100"/>
              <a:gd name="f103" fmla="*/ f96 1 f100"/>
              <a:gd name="f104" fmla="*/ f95 1 f101"/>
              <a:gd name="f105" fmla="*/ f97 1 f101"/>
              <a:gd name="f106" fmla="*/ f102 f93 1"/>
              <a:gd name="f107" fmla="*/ f103 f93 1"/>
              <a:gd name="f108" fmla="*/ f105 f94 1"/>
              <a:gd name="f109" fmla="*/ f104 f9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6" t="f109" r="f107" b="f108"/>
            <a:pathLst>
              <a:path w="86843" h="47090">
                <a:moveTo>
                  <a:pt x="f2" y="f5"/>
                </a:moveTo>
                <a:lnTo>
                  <a:pt x="f2" y="f6"/>
                </a:lnTo>
                <a:cubicBezTo>
                  <a:pt x="f7" y="f8"/>
                  <a:pt x="f9" y="f10"/>
                  <a:pt x="f11" y="f10"/>
                </a:cubicBezTo>
                <a:cubicBezTo>
                  <a:pt x="f12" y="f10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2"/>
                </a:cubicBezTo>
                <a:cubicBezTo>
                  <a:pt x="f34" y="f32"/>
                  <a:pt x="f35" y="f36"/>
                  <a:pt x="f37" y="f36"/>
                </a:cubicBezTo>
                <a:cubicBezTo>
                  <a:pt x="f38" y="f36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4"/>
                  <a:pt x="f56" y="f54"/>
                  <a:pt x="f57" y="f54"/>
                </a:cubicBezTo>
                <a:cubicBezTo>
                  <a:pt x="f58" y="f54"/>
                  <a:pt x="f59" y="f60"/>
                  <a:pt x="f61" y="f62"/>
                </a:cubicBezTo>
                <a:cubicBezTo>
                  <a:pt x="f63" y="f64"/>
                  <a:pt x="f65" y="f66"/>
                  <a:pt x="f67" y="f66"/>
                </a:cubicBezTo>
                <a:cubicBezTo>
                  <a:pt x="f68" y="f66"/>
                  <a:pt x="f69" y="f70"/>
                  <a:pt x="f71" y="f72"/>
                </a:cubicBezTo>
                <a:cubicBezTo>
                  <a:pt x="f73" y="f74"/>
                  <a:pt x="f75" y="f76"/>
                  <a:pt x="f77" y="f76"/>
                </a:cubicBezTo>
                <a:cubicBezTo>
                  <a:pt x="f78" y="f76"/>
                  <a:pt x="f79" y="f80"/>
                  <a:pt x="f81" y="f80"/>
                </a:cubicBezTo>
                <a:cubicBezTo>
                  <a:pt x="f82" y="f80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lnTo>
                  <a:pt x="f2" y="f5"/>
                </a:lnTo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6" name="Google Shape;615;p22">
            <a:extLst>
              <a:ext uri="{FF2B5EF4-FFF2-40B4-BE49-F238E27FC236}">
                <a16:creationId xmlns:a16="http://schemas.microsoft.com/office/drawing/2014/main" id="{BEEA8E6B-BE7B-4C71-8820-A86ED558183E}"/>
              </a:ext>
            </a:extLst>
          </p:cNvPr>
          <p:cNvSpPr/>
          <p:nvPr/>
        </p:nvSpPr>
        <p:spPr>
          <a:xfrm>
            <a:off x="0" y="0"/>
            <a:ext cx="1278898" cy="490603"/>
          </a:xfrm>
          <a:custGeom>
            <a:avLst/>
            <a:gdLst>
              <a:gd name="f0" fmla="val w"/>
              <a:gd name="f1" fmla="val h"/>
              <a:gd name="f2" fmla="val 0"/>
              <a:gd name="f3" fmla="val 51156"/>
              <a:gd name="f4" fmla="val 19624"/>
              <a:gd name="f5" fmla="val 15"/>
              <a:gd name="f6" fmla="val 1"/>
              <a:gd name="f7" fmla="val 19382"/>
              <a:gd name="f8" fmla="val 511"/>
              <a:gd name="f9" fmla="val 19550"/>
              <a:gd name="f10" fmla="val 1034"/>
              <a:gd name="f11" fmla="val 1560"/>
              <a:gd name="f12" fmla="val 3068"/>
              <a:gd name="f13" fmla="val 4604"/>
              <a:gd name="f14" fmla="val 19016"/>
              <a:gd name="f15" fmla="val 5946"/>
              <a:gd name="f16" fmla="val 18264"/>
              <a:gd name="f17" fmla="val 7756"/>
              <a:gd name="f18" fmla="val 17248"/>
              <a:gd name="f19" fmla="val 9978"/>
              <a:gd name="f20" fmla="val 14835"/>
              <a:gd name="f21" fmla="val 11995"/>
              <a:gd name="f22" fmla="val 14305"/>
              <a:gd name="f23" fmla="val 12557"/>
              <a:gd name="f24" fmla="val 14157"/>
              <a:gd name="f25" fmla="val 13117"/>
              <a:gd name="f26" fmla="val 14096"/>
              <a:gd name="f27" fmla="val 13675"/>
              <a:gd name="f28" fmla="val 16110"/>
              <a:gd name="f29" fmla="val 18503"/>
              <a:gd name="f30" fmla="val 15247"/>
              <a:gd name="f31" fmla="val 20892"/>
              <a:gd name="f32" fmla="val 21590"/>
              <a:gd name="f33" fmla="val 22289"/>
              <a:gd name="f34" fmla="val 15148"/>
              <a:gd name="f35" fmla="val 22988"/>
              <a:gd name="f36" fmla="val 14894"/>
              <a:gd name="f37" fmla="val 25990"/>
              <a:gd name="f38" fmla="val 13805"/>
              <a:gd name="f39" fmla="val 27270"/>
              <a:gd name="f40" fmla="val 10317"/>
              <a:gd name="f41" fmla="val 30361"/>
              <a:gd name="f42" fmla="val 9581"/>
              <a:gd name="f43" fmla="val 30824"/>
              <a:gd name="f44" fmla="val 9469"/>
              <a:gd name="f45" fmla="val 31328"/>
              <a:gd name="f46" fmla="val 9429"/>
              <a:gd name="f47" fmla="val 31855"/>
              <a:gd name="f48" fmla="val 33128"/>
              <a:gd name="f49" fmla="val 34537"/>
              <a:gd name="f50" fmla="val 9661"/>
              <a:gd name="f51" fmla="val 35828"/>
              <a:gd name="f52" fmla="val 36737"/>
              <a:gd name="f53" fmla="val 37588"/>
              <a:gd name="f54" fmla="val 9546"/>
              <a:gd name="f55" fmla="val 38293"/>
              <a:gd name="f56" fmla="val 9154"/>
              <a:gd name="f57" fmla="val 39485"/>
              <a:gd name="f58" fmla="val 8492"/>
              <a:gd name="f59" fmla="val 40574"/>
              <a:gd name="f60" fmla="val 6564"/>
              <a:gd name="f61" fmla="val 41692"/>
              <a:gd name="f62" fmla="val 5769"/>
              <a:gd name="f63" fmla="val 42840"/>
              <a:gd name="f64" fmla="val 4960"/>
              <a:gd name="f65" fmla="val 43679"/>
              <a:gd name="f66" fmla="val 4680"/>
              <a:gd name="f67" fmla="val 45048"/>
              <a:gd name="f68" fmla="val 4386"/>
              <a:gd name="f69" fmla="val 46402"/>
              <a:gd name="f70" fmla="val 4092"/>
              <a:gd name="f71" fmla="val 48124"/>
              <a:gd name="f72" fmla="val 4460"/>
              <a:gd name="f73" fmla="val 49242"/>
              <a:gd name="f74" fmla="val 3636"/>
              <a:gd name="f75" fmla="val 50360"/>
              <a:gd name="f76" fmla="val 2812"/>
              <a:gd name="f77" fmla="val 51155"/>
              <a:gd name="f78" fmla="val 1340"/>
              <a:gd name="f79" fmla="val 50743"/>
              <a:gd name="f80" fmla="*/ f0 1 51156"/>
              <a:gd name="f81" fmla="*/ f1 1 19624"/>
              <a:gd name="f82" fmla="val f2"/>
              <a:gd name="f83" fmla="val f3"/>
              <a:gd name="f84" fmla="val f4"/>
              <a:gd name="f85" fmla="+- f84 0 f82"/>
              <a:gd name="f86" fmla="+- f83 0 f82"/>
              <a:gd name="f87" fmla="*/ f86 1 51156"/>
              <a:gd name="f88" fmla="*/ f85 1 19624"/>
              <a:gd name="f89" fmla="*/ f82 1 f87"/>
              <a:gd name="f90" fmla="*/ f83 1 f87"/>
              <a:gd name="f91" fmla="*/ f82 1 f88"/>
              <a:gd name="f92" fmla="*/ f84 1 f88"/>
              <a:gd name="f93" fmla="*/ f89 f80 1"/>
              <a:gd name="f94" fmla="*/ f90 f80 1"/>
              <a:gd name="f95" fmla="*/ f92 f81 1"/>
              <a:gd name="f96" fmla="*/ f91 f8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3" t="f96" r="f94" b="f95"/>
            <a:pathLst>
              <a:path w="51156" h="19624">
                <a:moveTo>
                  <a:pt x="f5" y="f6"/>
                </a:moveTo>
                <a:lnTo>
                  <a:pt x="f6" y="f7"/>
                </a:lnTo>
                <a:cubicBezTo>
                  <a:pt x="f8" y="f9"/>
                  <a:pt x="f10" y="f4"/>
                  <a:pt x="f11" y="f4"/>
                </a:cubicBezTo>
                <a:cubicBezTo>
                  <a:pt x="f12" y="f4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6"/>
                </a:cubicBezTo>
                <a:cubicBezTo>
                  <a:pt x="f28" y="f26"/>
                  <a:pt x="f29" y="f30"/>
                  <a:pt x="f31" y="f30"/>
                </a:cubicBezTo>
                <a:cubicBezTo>
                  <a:pt x="f32" y="f30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6"/>
                </a:cubicBezTo>
                <a:cubicBezTo>
                  <a:pt x="f48" y="f46"/>
                  <a:pt x="f49" y="f50"/>
                  <a:pt x="f51" y="f50"/>
                </a:cubicBezTo>
                <a:cubicBezTo>
                  <a:pt x="f52" y="f50"/>
                  <a:pt x="f53" y="f54"/>
                  <a:pt x="f55" y="f56"/>
                </a:cubicBezTo>
                <a:cubicBezTo>
                  <a:pt x="f57" y="f58"/>
                  <a:pt x="f59" y="f60"/>
                  <a:pt x="f61" y="f62"/>
                </a:cubicBezTo>
                <a:cubicBezTo>
                  <a:pt x="f63" y="f64"/>
                  <a:pt x="f65" y="f66"/>
                  <a:pt x="f67" y="f68"/>
                </a:cubicBezTo>
                <a:cubicBezTo>
                  <a:pt x="f69" y="f70"/>
                  <a:pt x="f71" y="f72"/>
                  <a:pt x="f73" y="f74"/>
                </a:cubicBezTo>
                <a:cubicBezTo>
                  <a:pt x="f75" y="f76"/>
                  <a:pt x="f77" y="f78"/>
                  <a:pt x="f79" y="f6"/>
                </a:cubicBez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7" name="Google Shape;616;p22">
            <a:extLst>
              <a:ext uri="{FF2B5EF4-FFF2-40B4-BE49-F238E27FC236}">
                <a16:creationId xmlns:a16="http://schemas.microsoft.com/office/drawing/2014/main" id="{70ECFDED-BC1B-4DC8-808F-2BB43C311D7A}"/>
              </a:ext>
            </a:extLst>
          </p:cNvPr>
          <p:cNvSpPr/>
          <p:nvPr/>
        </p:nvSpPr>
        <p:spPr>
          <a:xfrm flipH="1">
            <a:off x="6972546" y="0"/>
            <a:ext cx="2171078" cy="1177253"/>
          </a:xfrm>
          <a:custGeom>
            <a:avLst/>
            <a:gdLst>
              <a:gd name="f0" fmla="val w"/>
              <a:gd name="f1" fmla="val h"/>
              <a:gd name="f2" fmla="val 0"/>
              <a:gd name="f3" fmla="val 86843"/>
              <a:gd name="f4" fmla="val 47090"/>
              <a:gd name="f5" fmla="val 1"/>
              <a:gd name="f6" fmla="val 46313"/>
              <a:gd name="f7" fmla="val 838"/>
              <a:gd name="f8" fmla="val 46852"/>
              <a:gd name="f9" fmla="val 1779"/>
              <a:gd name="f10" fmla="val 47089"/>
              <a:gd name="f11" fmla="val 2743"/>
              <a:gd name="f12" fmla="val 4779"/>
              <a:gd name="f13" fmla="val 6920"/>
              <a:gd name="f14" fmla="val 46035"/>
              <a:gd name="f15" fmla="val 8418"/>
              <a:gd name="f16" fmla="val 44547"/>
              <a:gd name="f17" fmla="val 10626"/>
              <a:gd name="f18" fmla="val 42369"/>
              <a:gd name="f19" fmla="val 11921"/>
              <a:gd name="f20" fmla="val 39455"/>
              <a:gd name="f21" fmla="val 13746"/>
              <a:gd name="f22" fmla="val 36939"/>
              <a:gd name="f23" fmla="val 15026"/>
              <a:gd name="f24" fmla="val 35143"/>
              <a:gd name="f25" fmla="val 17175"/>
              <a:gd name="f26" fmla="val 32848"/>
              <a:gd name="f27" fmla="val 19441"/>
              <a:gd name="f28" fmla="val 32421"/>
              <a:gd name="f29" fmla="val 20047"/>
              <a:gd name="f30" fmla="val 32308"/>
              <a:gd name="f31" fmla="val 20640"/>
              <a:gd name="f32" fmla="val 32267"/>
              <a:gd name="f33" fmla="val 21223"/>
              <a:gd name="f34" fmla="val 22726"/>
              <a:gd name="f35" fmla="val 24155"/>
              <a:gd name="f36" fmla="val 32539"/>
              <a:gd name="f37" fmla="val 25532"/>
              <a:gd name="f38" fmla="val 27167"/>
              <a:gd name="f39" fmla="val 28730"/>
              <a:gd name="f40" fmla="val 32156"/>
              <a:gd name="f41" fmla="val 30257"/>
              <a:gd name="f42" fmla="val 30478"/>
              <a:gd name="f43" fmla="val 31744"/>
              <a:gd name="f44" fmla="val 28815"/>
              <a:gd name="f45" fmla="val 32612"/>
              <a:gd name="f46" fmla="val 26696"/>
              <a:gd name="f47" fmla="val 33686"/>
              <a:gd name="f48" fmla="val 24754"/>
              <a:gd name="f49" fmla="val 34996"/>
              <a:gd name="f50" fmla="val 22340"/>
              <a:gd name="f51" fmla="val 36556"/>
              <a:gd name="f52" fmla="val 20530"/>
              <a:gd name="f53" fmla="val 39529"/>
              <a:gd name="f54" fmla="val 20486"/>
              <a:gd name="f55" fmla="val 39550"/>
              <a:gd name="f56" fmla="val 39572"/>
              <a:gd name="f57" fmla="val 39593"/>
              <a:gd name="f58" fmla="val 41705"/>
              <a:gd name="f59" fmla="val 43774"/>
              <a:gd name="f60" fmla="val 21193"/>
              <a:gd name="f61" fmla="val 45872"/>
              <a:gd name="f62" fmla="val 21295"/>
              <a:gd name="f63" fmla="val 46069"/>
              <a:gd name="f64" fmla="val 21305"/>
              <a:gd name="f65" fmla="val 46262"/>
              <a:gd name="f66" fmla="val 21310"/>
              <a:gd name="f67" fmla="val 46451"/>
              <a:gd name="f68" fmla="val 52036"/>
              <a:gd name="f69" fmla="val 54420"/>
              <a:gd name="f70" fmla="val 17005"/>
              <a:gd name="f71" fmla="val 58690"/>
              <a:gd name="f72" fmla="val 14173"/>
              <a:gd name="f73" fmla="val 60608"/>
              <a:gd name="f74" fmla="val 12902"/>
              <a:gd name="f75" fmla="val 63457"/>
              <a:gd name="f76" fmla="val 12806"/>
              <a:gd name="f77" fmla="val 66311"/>
              <a:gd name="f78" fmla="val 66815"/>
              <a:gd name="f79" fmla="val 67320"/>
              <a:gd name="f80" fmla="val 12809"/>
              <a:gd name="f81" fmla="val 67819"/>
              <a:gd name="f82" fmla="val 69632"/>
              <a:gd name="f83" fmla="val 71379"/>
              <a:gd name="f84" fmla="val 12770"/>
              <a:gd name="f85" fmla="val 72818"/>
              <a:gd name="f86" fmla="val 12407"/>
              <a:gd name="f87" fmla="val 79175"/>
              <a:gd name="f88" fmla="val 10773"/>
              <a:gd name="f89" fmla="val 82781"/>
              <a:gd name="f90" fmla="val 5196"/>
              <a:gd name="f91" fmla="val 86842"/>
              <a:gd name="f92" fmla="val 45"/>
              <a:gd name="f93" fmla="*/ f0 1 86843"/>
              <a:gd name="f94" fmla="*/ f1 1 47090"/>
              <a:gd name="f95" fmla="val f2"/>
              <a:gd name="f96" fmla="val f3"/>
              <a:gd name="f97" fmla="val f4"/>
              <a:gd name="f98" fmla="+- f97 0 f95"/>
              <a:gd name="f99" fmla="+- f96 0 f95"/>
              <a:gd name="f100" fmla="*/ f99 1 86843"/>
              <a:gd name="f101" fmla="*/ f98 1 47090"/>
              <a:gd name="f102" fmla="*/ f95 1 f100"/>
              <a:gd name="f103" fmla="*/ f96 1 f100"/>
              <a:gd name="f104" fmla="*/ f95 1 f101"/>
              <a:gd name="f105" fmla="*/ f97 1 f101"/>
              <a:gd name="f106" fmla="*/ f102 f93 1"/>
              <a:gd name="f107" fmla="*/ f103 f93 1"/>
              <a:gd name="f108" fmla="*/ f105 f94 1"/>
              <a:gd name="f109" fmla="*/ f104 f9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6" t="f109" r="f107" b="f108"/>
            <a:pathLst>
              <a:path w="86843" h="47090">
                <a:moveTo>
                  <a:pt x="f2" y="f5"/>
                </a:moveTo>
                <a:lnTo>
                  <a:pt x="f2" y="f6"/>
                </a:lnTo>
                <a:cubicBezTo>
                  <a:pt x="f7" y="f8"/>
                  <a:pt x="f9" y="f10"/>
                  <a:pt x="f11" y="f10"/>
                </a:cubicBezTo>
                <a:cubicBezTo>
                  <a:pt x="f12" y="f10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2"/>
                </a:cubicBezTo>
                <a:cubicBezTo>
                  <a:pt x="f34" y="f32"/>
                  <a:pt x="f35" y="f36"/>
                  <a:pt x="f37" y="f36"/>
                </a:cubicBezTo>
                <a:cubicBezTo>
                  <a:pt x="f38" y="f36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4"/>
                  <a:pt x="f56" y="f54"/>
                  <a:pt x="f57" y="f54"/>
                </a:cubicBezTo>
                <a:cubicBezTo>
                  <a:pt x="f58" y="f54"/>
                  <a:pt x="f59" y="f60"/>
                  <a:pt x="f61" y="f62"/>
                </a:cubicBezTo>
                <a:cubicBezTo>
                  <a:pt x="f63" y="f64"/>
                  <a:pt x="f65" y="f66"/>
                  <a:pt x="f67" y="f66"/>
                </a:cubicBezTo>
                <a:cubicBezTo>
                  <a:pt x="f68" y="f66"/>
                  <a:pt x="f69" y="f70"/>
                  <a:pt x="f71" y="f72"/>
                </a:cubicBezTo>
                <a:cubicBezTo>
                  <a:pt x="f73" y="f74"/>
                  <a:pt x="f75" y="f76"/>
                  <a:pt x="f77" y="f76"/>
                </a:cubicBezTo>
                <a:cubicBezTo>
                  <a:pt x="f78" y="f76"/>
                  <a:pt x="f79" y="f80"/>
                  <a:pt x="f81" y="f80"/>
                </a:cubicBezTo>
                <a:cubicBezTo>
                  <a:pt x="f82" y="f80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lnTo>
                  <a:pt x="f2" y="f5"/>
                </a:lnTo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8" name="Google Shape;617;p22">
            <a:extLst>
              <a:ext uri="{FF2B5EF4-FFF2-40B4-BE49-F238E27FC236}">
                <a16:creationId xmlns:a16="http://schemas.microsoft.com/office/drawing/2014/main" id="{45EC81BD-915A-4723-941D-7B4FBAB0AC56}"/>
              </a:ext>
            </a:extLst>
          </p:cNvPr>
          <p:cNvSpPr/>
          <p:nvPr/>
        </p:nvSpPr>
        <p:spPr>
          <a:xfrm flipH="1">
            <a:off x="7865101" y="0"/>
            <a:ext cx="1278898" cy="490603"/>
          </a:xfrm>
          <a:custGeom>
            <a:avLst/>
            <a:gdLst>
              <a:gd name="f0" fmla="val w"/>
              <a:gd name="f1" fmla="val h"/>
              <a:gd name="f2" fmla="val 0"/>
              <a:gd name="f3" fmla="val 51156"/>
              <a:gd name="f4" fmla="val 19624"/>
              <a:gd name="f5" fmla="val 15"/>
              <a:gd name="f6" fmla="val 1"/>
              <a:gd name="f7" fmla="val 19382"/>
              <a:gd name="f8" fmla="val 511"/>
              <a:gd name="f9" fmla="val 19550"/>
              <a:gd name="f10" fmla="val 1034"/>
              <a:gd name="f11" fmla="val 1560"/>
              <a:gd name="f12" fmla="val 3068"/>
              <a:gd name="f13" fmla="val 4604"/>
              <a:gd name="f14" fmla="val 19016"/>
              <a:gd name="f15" fmla="val 5946"/>
              <a:gd name="f16" fmla="val 18264"/>
              <a:gd name="f17" fmla="val 7756"/>
              <a:gd name="f18" fmla="val 17248"/>
              <a:gd name="f19" fmla="val 9978"/>
              <a:gd name="f20" fmla="val 14835"/>
              <a:gd name="f21" fmla="val 11995"/>
              <a:gd name="f22" fmla="val 14305"/>
              <a:gd name="f23" fmla="val 12557"/>
              <a:gd name="f24" fmla="val 14157"/>
              <a:gd name="f25" fmla="val 13117"/>
              <a:gd name="f26" fmla="val 14096"/>
              <a:gd name="f27" fmla="val 13675"/>
              <a:gd name="f28" fmla="val 16110"/>
              <a:gd name="f29" fmla="val 18503"/>
              <a:gd name="f30" fmla="val 15247"/>
              <a:gd name="f31" fmla="val 20892"/>
              <a:gd name="f32" fmla="val 21590"/>
              <a:gd name="f33" fmla="val 22289"/>
              <a:gd name="f34" fmla="val 15148"/>
              <a:gd name="f35" fmla="val 22988"/>
              <a:gd name="f36" fmla="val 14894"/>
              <a:gd name="f37" fmla="val 25990"/>
              <a:gd name="f38" fmla="val 13805"/>
              <a:gd name="f39" fmla="val 27270"/>
              <a:gd name="f40" fmla="val 10317"/>
              <a:gd name="f41" fmla="val 30361"/>
              <a:gd name="f42" fmla="val 9581"/>
              <a:gd name="f43" fmla="val 30824"/>
              <a:gd name="f44" fmla="val 9469"/>
              <a:gd name="f45" fmla="val 31328"/>
              <a:gd name="f46" fmla="val 9429"/>
              <a:gd name="f47" fmla="val 31855"/>
              <a:gd name="f48" fmla="val 33128"/>
              <a:gd name="f49" fmla="val 34537"/>
              <a:gd name="f50" fmla="val 9661"/>
              <a:gd name="f51" fmla="val 35828"/>
              <a:gd name="f52" fmla="val 36737"/>
              <a:gd name="f53" fmla="val 37588"/>
              <a:gd name="f54" fmla="val 9546"/>
              <a:gd name="f55" fmla="val 38293"/>
              <a:gd name="f56" fmla="val 9154"/>
              <a:gd name="f57" fmla="val 39485"/>
              <a:gd name="f58" fmla="val 8492"/>
              <a:gd name="f59" fmla="val 40574"/>
              <a:gd name="f60" fmla="val 6564"/>
              <a:gd name="f61" fmla="val 41692"/>
              <a:gd name="f62" fmla="val 5769"/>
              <a:gd name="f63" fmla="val 42840"/>
              <a:gd name="f64" fmla="val 4960"/>
              <a:gd name="f65" fmla="val 43679"/>
              <a:gd name="f66" fmla="val 4680"/>
              <a:gd name="f67" fmla="val 45048"/>
              <a:gd name="f68" fmla="val 4386"/>
              <a:gd name="f69" fmla="val 46402"/>
              <a:gd name="f70" fmla="val 4092"/>
              <a:gd name="f71" fmla="val 48124"/>
              <a:gd name="f72" fmla="val 4460"/>
              <a:gd name="f73" fmla="val 49242"/>
              <a:gd name="f74" fmla="val 3636"/>
              <a:gd name="f75" fmla="val 50360"/>
              <a:gd name="f76" fmla="val 2812"/>
              <a:gd name="f77" fmla="val 51155"/>
              <a:gd name="f78" fmla="val 1340"/>
              <a:gd name="f79" fmla="val 50743"/>
              <a:gd name="f80" fmla="*/ f0 1 51156"/>
              <a:gd name="f81" fmla="*/ f1 1 19624"/>
              <a:gd name="f82" fmla="val f2"/>
              <a:gd name="f83" fmla="val f3"/>
              <a:gd name="f84" fmla="val f4"/>
              <a:gd name="f85" fmla="+- f84 0 f82"/>
              <a:gd name="f86" fmla="+- f83 0 f82"/>
              <a:gd name="f87" fmla="*/ f86 1 51156"/>
              <a:gd name="f88" fmla="*/ f85 1 19624"/>
              <a:gd name="f89" fmla="*/ f82 1 f87"/>
              <a:gd name="f90" fmla="*/ f83 1 f87"/>
              <a:gd name="f91" fmla="*/ f82 1 f88"/>
              <a:gd name="f92" fmla="*/ f84 1 f88"/>
              <a:gd name="f93" fmla="*/ f89 f80 1"/>
              <a:gd name="f94" fmla="*/ f90 f80 1"/>
              <a:gd name="f95" fmla="*/ f92 f81 1"/>
              <a:gd name="f96" fmla="*/ f91 f8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3" t="f96" r="f94" b="f95"/>
            <a:pathLst>
              <a:path w="51156" h="19624">
                <a:moveTo>
                  <a:pt x="f5" y="f6"/>
                </a:moveTo>
                <a:lnTo>
                  <a:pt x="f6" y="f7"/>
                </a:lnTo>
                <a:cubicBezTo>
                  <a:pt x="f8" y="f9"/>
                  <a:pt x="f10" y="f4"/>
                  <a:pt x="f11" y="f4"/>
                </a:cubicBezTo>
                <a:cubicBezTo>
                  <a:pt x="f12" y="f4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6"/>
                </a:cubicBezTo>
                <a:cubicBezTo>
                  <a:pt x="f28" y="f26"/>
                  <a:pt x="f29" y="f30"/>
                  <a:pt x="f31" y="f30"/>
                </a:cubicBezTo>
                <a:cubicBezTo>
                  <a:pt x="f32" y="f30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6"/>
                </a:cubicBezTo>
                <a:cubicBezTo>
                  <a:pt x="f48" y="f46"/>
                  <a:pt x="f49" y="f50"/>
                  <a:pt x="f51" y="f50"/>
                </a:cubicBezTo>
                <a:cubicBezTo>
                  <a:pt x="f52" y="f50"/>
                  <a:pt x="f53" y="f54"/>
                  <a:pt x="f55" y="f56"/>
                </a:cubicBezTo>
                <a:cubicBezTo>
                  <a:pt x="f57" y="f58"/>
                  <a:pt x="f59" y="f60"/>
                  <a:pt x="f61" y="f62"/>
                </a:cubicBezTo>
                <a:cubicBezTo>
                  <a:pt x="f63" y="f64"/>
                  <a:pt x="f65" y="f66"/>
                  <a:pt x="f67" y="f68"/>
                </a:cubicBezTo>
                <a:cubicBezTo>
                  <a:pt x="f69" y="f70"/>
                  <a:pt x="f71" y="f72"/>
                  <a:pt x="f73" y="f74"/>
                </a:cubicBezTo>
                <a:cubicBezTo>
                  <a:pt x="f75" y="f76"/>
                  <a:pt x="f77" y="f78"/>
                  <a:pt x="f79" y="f6"/>
                </a:cubicBez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9" name="Google Shape;622;p22">
            <a:extLst>
              <a:ext uri="{FF2B5EF4-FFF2-40B4-BE49-F238E27FC236}">
                <a16:creationId xmlns:a16="http://schemas.microsoft.com/office/drawing/2014/main" id="{BB83CFF4-5136-45A0-B634-19E8AD8F22C8}"/>
              </a:ext>
            </a:extLst>
          </p:cNvPr>
          <p:cNvSpPr/>
          <p:nvPr/>
        </p:nvSpPr>
        <p:spPr>
          <a:xfrm rot="10800009" flipH="1">
            <a:off x="7473327" y="4721632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0" name="Google Shape;623;p22">
            <a:extLst>
              <a:ext uri="{FF2B5EF4-FFF2-40B4-BE49-F238E27FC236}">
                <a16:creationId xmlns:a16="http://schemas.microsoft.com/office/drawing/2014/main" id="{09A76C77-085F-4AEC-8E3F-053DB0A23265}"/>
              </a:ext>
            </a:extLst>
          </p:cNvPr>
          <p:cNvSpPr/>
          <p:nvPr/>
        </p:nvSpPr>
        <p:spPr>
          <a:xfrm rot="10800009" flipH="1">
            <a:off x="1251987" y="348103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1" name="Google Shape;624;p22">
            <a:extLst>
              <a:ext uri="{FF2B5EF4-FFF2-40B4-BE49-F238E27FC236}">
                <a16:creationId xmlns:a16="http://schemas.microsoft.com/office/drawing/2014/main" id="{241EC762-C59E-4C3A-B980-3DA49FC88C2A}"/>
              </a:ext>
            </a:extLst>
          </p:cNvPr>
          <p:cNvSpPr/>
          <p:nvPr/>
        </p:nvSpPr>
        <p:spPr>
          <a:xfrm rot="10800009" flipH="1">
            <a:off x="200948" y="2998527"/>
            <a:ext cx="404100" cy="40410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2" name="Google Shape;625;p22">
            <a:extLst>
              <a:ext uri="{FF2B5EF4-FFF2-40B4-BE49-F238E27FC236}">
                <a16:creationId xmlns:a16="http://schemas.microsoft.com/office/drawing/2014/main" id="{912A5A32-7EC5-40C6-BC75-045D77A2AEC2}"/>
              </a:ext>
            </a:extLst>
          </p:cNvPr>
          <p:cNvSpPr/>
          <p:nvPr/>
        </p:nvSpPr>
        <p:spPr>
          <a:xfrm rot="10800009" flipH="1">
            <a:off x="8556854" y="683440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23" name="Google Shape;626;p22">
            <a:extLst>
              <a:ext uri="{FF2B5EF4-FFF2-40B4-BE49-F238E27FC236}">
                <a16:creationId xmlns:a16="http://schemas.microsoft.com/office/drawing/2014/main" id="{7ED6B96C-9CFD-4502-9841-3265DC95B5E2}"/>
              </a:ext>
            </a:extLst>
          </p:cNvPr>
          <p:cNvSpPr/>
          <p:nvPr/>
        </p:nvSpPr>
        <p:spPr>
          <a:xfrm rot="10800009" flipH="1">
            <a:off x="8781769" y="4198869"/>
            <a:ext cx="257403" cy="2574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197108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71;p3">
            <a:extLst>
              <a:ext uri="{FF2B5EF4-FFF2-40B4-BE49-F238E27FC236}">
                <a16:creationId xmlns:a16="http://schemas.microsoft.com/office/drawing/2014/main" id="{ACA664C1-9792-48EF-BA31-E045F218B6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24173" y="2379936"/>
            <a:ext cx="3651601" cy="836401"/>
          </a:xfrm>
        </p:spPr>
        <p:txBody>
          <a:bodyPr anchorCtr="0"/>
          <a:lstStyle>
            <a:lvl1pPr algn="l">
              <a:defRPr sz="4000"/>
            </a:lvl1pPr>
          </a:lstStyle>
          <a:p>
            <a:pPr lvl="0"/>
            <a:endParaRPr lang="es-PE"/>
          </a:p>
        </p:txBody>
      </p:sp>
      <p:sp>
        <p:nvSpPr>
          <p:cNvPr id="3" name="Google Shape;72;p3">
            <a:extLst>
              <a:ext uri="{FF2B5EF4-FFF2-40B4-BE49-F238E27FC236}">
                <a16:creationId xmlns:a16="http://schemas.microsoft.com/office/drawing/2014/main" id="{5701B29A-3039-4473-8D3B-AAF5DF88223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024173" y="1525795"/>
            <a:ext cx="1275304" cy="905996"/>
          </a:xfrm>
        </p:spPr>
        <p:txBody>
          <a:bodyPr anchorCtr="0"/>
          <a:lstStyle>
            <a:lvl1pPr algn="l">
              <a:defRPr sz="6100">
                <a:solidFill>
                  <a:srgbClr val="FF7210"/>
                </a:solidFill>
              </a:defRPr>
            </a:lvl1pPr>
          </a:lstStyle>
          <a:p>
            <a:pPr lvl="0"/>
            <a:r>
              <a:rPr lang="es-PE"/>
              <a:t>xx%</a:t>
            </a:r>
          </a:p>
        </p:txBody>
      </p:sp>
      <p:sp>
        <p:nvSpPr>
          <p:cNvPr id="4" name="Google Shape;73;p3">
            <a:extLst>
              <a:ext uri="{FF2B5EF4-FFF2-40B4-BE49-F238E27FC236}">
                <a16:creationId xmlns:a16="http://schemas.microsoft.com/office/drawing/2014/main" id="{7FF22A24-9B85-4A84-8091-CB02A1973BDF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024173" y="3084984"/>
            <a:ext cx="2336401" cy="484796"/>
          </a:xfrm>
        </p:spPr>
        <p:txBody>
          <a:bodyPr/>
          <a:lstStyle>
            <a:lvl1pPr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5" name="Google Shape;74;p3">
            <a:extLst>
              <a:ext uri="{FF2B5EF4-FFF2-40B4-BE49-F238E27FC236}">
                <a16:creationId xmlns:a16="http://schemas.microsoft.com/office/drawing/2014/main" id="{ACD7B637-924A-4143-94ED-9A40CC9CF57E}"/>
              </a:ext>
            </a:extLst>
          </p:cNvPr>
          <p:cNvSpPr/>
          <p:nvPr/>
        </p:nvSpPr>
        <p:spPr>
          <a:xfrm rot="5400013">
            <a:off x="-609979" y="2795806"/>
            <a:ext cx="2957672" cy="1737698"/>
          </a:xfrm>
          <a:custGeom>
            <a:avLst/>
            <a:gdLst>
              <a:gd name="f0" fmla="val w"/>
              <a:gd name="f1" fmla="val h"/>
              <a:gd name="f2" fmla="val 0"/>
              <a:gd name="f3" fmla="val 118307"/>
              <a:gd name="f4" fmla="val 69508"/>
              <a:gd name="f5" fmla="val 368"/>
              <a:gd name="f6" fmla="val 1"/>
              <a:gd name="f7" fmla="val 68682"/>
              <a:gd name="f8" fmla="val 974"/>
              <a:gd name="f9" fmla="val 69257"/>
              <a:gd name="f10" fmla="val 2054"/>
              <a:gd name="f11" fmla="val 3152"/>
              <a:gd name="f12" fmla="val 5456"/>
              <a:gd name="f13" fmla="val 7843"/>
              <a:gd name="f14" fmla="val 68402"/>
              <a:gd name="f15" fmla="val 9507"/>
              <a:gd name="f16" fmla="val 66857"/>
              <a:gd name="f17" fmla="val 11744"/>
              <a:gd name="f18" fmla="val 64797"/>
              <a:gd name="f19" fmla="val 13172"/>
              <a:gd name="f20" fmla="val 62030"/>
              <a:gd name="f21" fmla="val 14570"/>
              <a:gd name="f22" fmla="val 59337"/>
              <a:gd name="f23" fmla="val 15350"/>
              <a:gd name="f24" fmla="val 57851"/>
              <a:gd name="f25" fmla="val 16998"/>
              <a:gd name="f26" fmla="val 54760"/>
              <a:gd name="f27" fmla="val 19147"/>
              <a:gd name="f28" fmla="val 51376"/>
              <a:gd name="f29" fmla="val 22590"/>
              <a:gd name="f30" fmla="val 49727"/>
              <a:gd name="f31" fmla="val 24283"/>
              <a:gd name="f32" fmla="val 48947"/>
              <a:gd name="f33" fmla="val 26181"/>
              <a:gd name="f34" fmla="val 48653"/>
              <a:gd name="f35" fmla="val 27976"/>
              <a:gd name="f36" fmla="val 48359"/>
              <a:gd name="f37" fmla="val 29110"/>
              <a:gd name="f38" fmla="val 48197"/>
              <a:gd name="f39" fmla="val 30287"/>
              <a:gd name="f40" fmla="val 48005"/>
              <a:gd name="f41" fmla="val 31391"/>
              <a:gd name="f42" fmla="val 47696"/>
              <a:gd name="f43" fmla="val 38499"/>
              <a:gd name="f44" fmla="val 45754"/>
              <a:gd name="f45" fmla="val 43017"/>
              <a:gd name="f46" fmla="val 39308"/>
              <a:gd name="f47" fmla="val 47373"/>
              <a:gd name="f48" fmla="val 32288"/>
              <a:gd name="f49" fmla="val 51626"/>
              <a:gd name="f50" fmla="val 25475"/>
              <a:gd name="f51" fmla="val 56379"/>
              <a:gd name="f52" fmla="val 18646"/>
              <a:gd name="f53" fmla="val 63693"/>
              <a:gd name="f54" fmla="val 16660"/>
              <a:gd name="f55" fmla="val 65489"/>
              <a:gd name="f56" fmla="val 16167"/>
              <a:gd name="f57" fmla="val 67348"/>
              <a:gd name="f58" fmla="val 16006"/>
              <a:gd name="f59" fmla="val 69216"/>
              <a:gd name="f60" fmla="val 70977"/>
              <a:gd name="f61" fmla="val 72746"/>
              <a:gd name="f62" fmla="val 16149"/>
              <a:gd name="f63" fmla="val 74481"/>
              <a:gd name="f64" fmla="val 16292"/>
              <a:gd name="f65" fmla="val 76201"/>
              <a:gd name="f66" fmla="val 16425"/>
              <a:gd name="f67" fmla="val 77938"/>
              <a:gd name="f68" fmla="val 16563"/>
              <a:gd name="f69" fmla="val 79654"/>
              <a:gd name="f70" fmla="val 81932"/>
              <a:gd name="f71" fmla="val 84175"/>
              <a:gd name="f72" fmla="val 16319"/>
              <a:gd name="f73" fmla="val 86298"/>
              <a:gd name="f74" fmla="val 15497"/>
              <a:gd name="f75" fmla="val 88432"/>
              <a:gd name="f76" fmla="val 14673"/>
              <a:gd name="f77" fmla="val 90345"/>
              <a:gd name="f78" fmla="val 13290"/>
              <a:gd name="f79" fmla="val 92199"/>
              <a:gd name="f80" fmla="val 11965"/>
              <a:gd name="f81" fmla="val 94083"/>
              <a:gd name="f82" fmla="val 10626"/>
              <a:gd name="f83" fmla="val 96011"/>
              <a:gd name="f84" fmla="val 9228"/>
              <a:gd name="f85" fmla="val 98189"/>
              <a:gd name="f86" fmla="val 8374"/>
              <a:gd name="f87" fmla="val 100543"/>
              <a:gd name="f88" fmla="val 7462"/>
              <a:gd name="f89" fmla="val 103089"/>
              <a:gd name="f90" fmla="val 7226"/>
              <a:gd name="f91" fmla="val 105547"/>
              <a:gd name="f92" fmla="val 6976"/>
              <a:gd name="f93" fmla="val 106989"/>
              <a:gd name="f94" fmla="val 6829"/>
              <a:gd name="f95" fmla="val 108476"/>
              <a:gd name="f96" fmla="val 6711"/>
              <a:gd name="f97" fmla="val 109918"/>
              <a:gd name="f98" fmla="val 6432"/>
              <a:gd name="f99" fmla="val 115230"/>
              <a:gd name="f100" fmla="val 5387"/>
              <a:gd name="f101" fmla="val 117718"/>
              <a:gd name="f102" fmla="val 2385"/>
              <a:gd name="f103" fmla="val 118306"/>
              <a:gd name="f104" fmla="*/ f0 1 118307"/>
              <a:gd name="f105" fmla="*/ f1 1 69508"/>
              <a:gd name="f106" fmla="val f2"/>
              <a:gd name="f107" fmla="val f3"/>
              <a:gd name="f108" fmla="val f4"/>
              <a:gd name="f109" fmla="+- f108 0 f106"/>
              <a:gd name="f110" fmla="+- f107 0 f106"/>
              <a:gd name="f111" fmla="*/ f110 1 118307"/>
              <a:gd name="f112" fmla="*/ f109 1 69508"/>
              <a:gd name="f113" fmla="*/ f106 1 f111"/>
              <a:gd name="f114" fmla="*/ f107 1 f111"/>
              <a:gd name="f115" fmla="*/ f106 1 f112"/>
              <a:gd name="f116" fmla="*/ f108 1 f112"/>
              <a:gd name="f117" fmla="*/ f113 f104 1"/>
              <a:gd name="f118" fmla="*/ f114 f104 1"/>
              <a:gd name="f119" fmla="*/ f116 f105 1"/>
              <a:gd name="f120" fmla="*/ f115 f10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7" t="f120" r="f118" b="f119"/>
            <a:pathLst>
              <a:path w="118307" h="69508">
                <a:moveTo>
                  <a:pt x="f5" y="f6"/>
                </a:moveTo>
                <a:lnTo>
                  <a:pt x="f2" y="f7"/>
                </a:lnTo>
                <a:cubicBezTo>
                  <a:pt x="f8" y="f9"/>
                  <a:pt x="f10" y="f4"/>
                  <a:pt x="f11" y="f4"/>
                </a:cubicBezTo>
                <a:cubicBezTo>
                  <a:pt x="f12" y="f4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lnTo>
                  <a:pt x="f23" y="f24"/>
                </a:ln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6"/>
                  <a:pt x="f57" y="f58"/>
                  <a:pt x="f59" y="f58"/>
                </a:cubicBezTo>
                <a:cubicBezTo>
                  <a:pt x="f60" y="f58"/>
                  <a:pt x="f61" y="f62"/>
                  <a:pt x="f63" y="f64"/>
                </a:cubicBezTo>
                <a:cubicBezTo>
                  <a:pt x="f65" y="f66"/>
                  <a:pt x="f67" y="f68"/>
                  <a:pt x="f69" y="f68"/>
                </a:cubicBezTo>
                <a:cubicBezTo>
                  <a:pt x="f70" y="f68"/>
                  <a:pt x="f71" y="f72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103" y="f6"/>
                </a:cubicBezTo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" name="Google Shape;75;p3">
            <a:extLst>
              <a:ext uri="{FF2B5EF4-FFF2-40B4-BE49-F238E27FC236}">
                <a16:creationId xmlns:a16="http://schemas.microsoft.com/office/drawing/2014/main" id="{6F785037-DAF1-41C5-B38D-56A6F5CEFDB6}"/>
              </a:ext>
            </a:extLst>
          </p:cNvPr>
          <p:cNvSpPr/>
          <p:nvPr/>
        </p:nvSpPr>
        <p:spPr>
          <a:xfrm rot="5400013">
            <a:off x="-496914" y="3469333"/>
            <a:ext cx="2171078" cy="1177253"/>
          </a:xfrm>
          <a:custGeom>
            <a:avLst/>
            <a:gdLst>
              <a:gd name="f0" fmla="val w"/>
              <a:gd name="f1" fmla="val h"/>
              <a:gd name="f2" fmla="val 0"/>
              <a:gd name="f3" fmla="val 86843"/>
              <a:gd name="f4" fmla="val 47090"/>
              <a:gd name="f5" fmla="val 1"/>
              <a:gd name="f6" fmla="val 46313"/>
              <a:gd name="f7" fmla="val 838"/>
              <a:gd name="f8" fmla="val 46852"/>
              <a:gd name="f9" fmla="val 1779"/>
              <a:gd name="f10" fmla="val 47089"/>
              <a:gd name="f11" fmla="val 2743"/>
              <a:gd name="f12" fmla="val 4779"/>
              <a:gd name="f13" fmla="val 6920"/>
              <a:gd name="f14" fmla="val 46035"/>
              <a:gd name="f15" fmla="val 8418"/>
              <a:gd name="f16" fmla="val 44547"/>
              <a:gd name="f17" fmla="val 10626"/>
              <a:gd name="f18" fmla="val 42369"/>
              <a:gd name="f19" fmla="val 11921"/>
              <a:gd name="f20" fmla="val 39455"/>
              <a:gd name="f21" fmla="val 13746"/>
              <a:gd name="f22" fmla="val 36939"/>
              <a:gd name="f23" fmla="val 15026"/>
              <a:gd name="f24" fmla="val 35143"/>
              <a:gd name="f25" fmla="val 17175"/>
              <a:gd name="f26" fmla="val 32848"/>
              <a:gd name="f27" fmla="val 19441"/>
              <a:gd name="f28" fmla="val 32421"/>
              <a:gd name="f29" fmla="val 20047"/>
              <a:gd name="f30" fmla="val 32308"/>
              <a:gd name="f31" fmla="val 20640"/>
              <a:gd name="f32" fmla="val 32267"/>
              <a:gd name="f33" fmla="val 21223"/>
              <a:gd name="f34" fmla="val 22726"/>
              <a:gd name="f35" fmla="val 24155"/>
              <a:gd name="f36" fmla="val 32539"/>
              <a:gd name="f37" fmla="val 25532"/>
              <a:gd name="f38" fmla="val 27167"/>
              <a:gd name="f39" fmla="val 28730"/>
              <a:gd name="f40" fmla="val 32156"/>
              <a:gd name="f41" fmla="val 30257"/>
              <a:gd name="f42" fmla="val 30478"/>
              <a:gd name="f43" fmla="val 31744"/>
              <a:gd name="f44" fmla="val 28815"/>
              <a:gd name="f45" fmla="val 32612"/>
              <a:gd name="f46" fmla="val 26696"/>
              <a:gd name="f47" fmla="val 33686"/>
              <a:gd name="f48" fmla="val 24754"/>
              <a:gd name="f49" fmla="val 34996"/>
              <a:gd name="f50" fmla="val 22340"/>
              <a:gd name="f51" fmla="val 36556"/>
              <a:gd name="f52" fmla="val 20530"/>
              <a:gd name="f53" fmla="val 39529"/>
              <a:gd name="f54" fmla="val 20486"/>
              <a:gd name="f55" fmla="val 39550"/>
              <a:gd name="f56" fmla="val 39572"/>
              <a:gd name="f57" fmla="val 39593"/>
              <a:gd name="f58" fmla="val 41705"/>
              <a:gd name="f59" fmla="val 43774"/>
              <a:gd name="f60" fmla="val 21193"/>
              <a:gd name="f61" fmla="val 45872"/>
              <a:gd name="f62" fmla="val 21295"/>
              <a:gd name="f63" fmla="val 46069"/>
              <a:gd name="f64" fmla="val 21305"/>
              <a:gd name="f65" fmla="val 46262"/>
              <a:gd name="f66" fmla="val 21310"/>
              <a:gd name="f67" fmla="val 46451"/>
              <a:gd name="f68" fmla="val 52036"/>
              <a:gd name="f69" fmla="val 54420"/>
              <a:gd name="f70" fmla="val 17005"/>
              <a:gd name="f71" fmla="val 58690"/>
              <a:gd name="f72" fmla="val 14173"/>
              <a:gd name="f73" fmla="val 60608"/>
              <a:gd name="f74" fmla="val 12902"/>
              <a:gd name="f75" fmla="val 63457"/>
              <a:gd name="f76" fmla="val 12806"/>
              <a:gd name="f77" fmla="val 66311"/>
              <a:gd name="f78" fmla="val 66815"/>
              <a:gd name="f79" fmla="val 67320"/>
              <a:gd name="f80" fmla="val 12809"/>
              <a:gd name="f81" fmla="val 67819"/>
              <a:gd name="f82" fmla="val 69632"/>
              <a:gd name="f83" fmla="val 71379"/>
              <a:gd name="f84" fmla="val 12770"/>
              <a:gd name="f85" fmla="val 72818"/>
              <a:gd name="f86" fmla="val 12407"/>
              <a:gd name="f87" fmla="val 79175"/>
              <a:gd name="f88" fmla="val 10773"/>
              <a:gd name="f89" fmla="val 82781"/>
              <a:gd name="f90" fmla="val 5196"/>
              <a:gd name="f91" fmla="val 86842"/>
              <a:gd name="f92" fmla="val 45"/>
              <a:gd name="f93" fmla="*/ f0 1 86843"/>
              <a:gd name="f94" fmla="*/ f1 1 47090"/>
              <a:gd name="f95" fmla="val f2"/>
              <a:gd name="f96" fmla="val f3"/>
              <a:gd name="f97" fmla="val f4"/>
              <a:gd name="f98" fmla="+- f97 0 f95"/>
              <a:gd name="f99" fmla="+- f96 0 f95"/>
              <a:gd name="f100" fmla="*/ f99 1 86843"/>
              <a:gd name="f101" fmla="*/ f98 1 47090"/>
              <a:gd name="f102" fmla="*/ f95 1 f100"/>
              <a:gd name="f103" fmla="*/ f96 1 f100"/>
              <a:gd name="f104" fmla="*/ f95 1 f101"/>
              <a:gd name="f105" fmla="*/ f97 1 f101"/>
              <a:gd name="f106" fmla="*/ f102 f93 1"/>
              <a:gd name="f107" fmla="*/ f103 f93 1"/>
              <a:gd name="f108" fmla="*/ f105 f94 1"/>
              <a:gd name="f109" fmla="*/ f104 f9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6" t="f109" r="f107" b="f108"/>
            <a:pathLst>
              <a:path w="86843" h="47090">
                <a:moveTo>
                  <a:pt x="f2" y="f5"/>
                </a:moveTo>
                <a:lnTo>
                  <a:pt x="f2" y="f6"/>
                </a:lnTo>
                <a:cubicBezTo>
                  <a:pt x="f7" y="f8"/>
                  <a:pt x="f9" y="f10"/>
                  <a:pt x="f11" y="f10"/>
                </a:cubicBezTo>
                <a:cubicBezTo>
                  <a:pt x="f12" y="f10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2"/>
                </a:cubicBezTo>
                <a:cubicBezTo>
                  <a:pt x="f34" y="f32"/>
                  <a:pt x="f35" y="f36"/>
                  <a:pt x="f37" y="f36"/>
                </a:cubicBezTo>
                <a:cubicBezTo>
                  <a:pt x="f38" y="f36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4"/>
                  <a:pt x="f56" y="f54"/>
                  <a:pt x="f57" y="f54"/>
                </a:cubicBezTo>
                <a:cubicBezTo>
                  <a:pt x="f58" y="f54"/>
                  <a:pt x="f59" y="f60"/>
                  <a:pt x="f61" y="f62"/>
                </a:cubicBezTo>
                <a:cubicBezTo>
                  <a:pt x="f63" y="f64"/>
                  <a:pt x="f65" y="f66"/>
                  <a:pt x="f67" y="f66"/>
                </a:cubicBezTo>
                <a:cubicBezTo>
                  <a:pt x="f68" y="f66"/>
                  <a:pt x="f69" y="f70"/>
                  <a:pt x="f71" y="f72"/>
                </a:cubicBezTo>
                <a:cubicBezTo>
                  <a:pt x="f73" y="f74"/>
                  <a:pt x="f75" y="f76"/>
                  <a:pt x="f77" y="f76"/>
                </a:cubicBezTo>
                <a:cubicBezTo>
                  <a:pt x="f78" y="f76"/>
                  <a:pt x="f79" y="f80"/>
                  <a:pt x="f81" y="f80"/>
                </a:cubicBezTo>
                <a:cubicBezTo>
                  <a:pt x="f82" y="f80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lnTo>
                  <a:pt x="f2" y="f5"/>
                </a:ln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7" name="Google Shape;86;p3">
            <a:extLst>
              <a:ext uri="{FF2B5EF4-FFF2-40B4-BE49-F238E27FC236}">
                <a16:creationId xmlns:a16="http://schemas.microsoft.com/office/drawing/2014/main" id="{A084058B-F81A-4776-BC92-CD9E751317C6}"/>
              </a:ext>
            </a:extLst>
          </p:cNvPr>
          <p:cNvSpPr/>
          <p:nvPr/>
        </p:nvSpPr>
        <p:spPr>
          <a:xfrm rot="10800009" flipH="1">
            <a:off x="5182755" y="2190061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8" name="Google Shape;87;p3">
            <a:extLst>
              <a:ext uri="{FF2B5EF4-FFF2-40B4-BE49-F238E27FC236}">
                <a16:creationId xmlns:a16="http://schemas.microsoft.com/office/drawing/2014/main" id="{03100826-201B-4151-9C7E-9C07D41E405E}"/>
              </a:ext>
            </a:extLst>
          </p:cNvPr>
          <p:cNvSpPr/>
          <p:nvPr/>
        </p:nvSpPr>
        <p:spPr>
          <a:xfrm rot="10800009" flipH="1">
            <a:off x="6781611" y="802413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9" name="Google Shape;89;p3">
            <a:extLst>
              <a:ext uri="{FF2B5EF4-FFF2-40B4-BE49-F238E27FC236}">
                <a16:creationId xmlns:a16="http://schemas.microsoft.com/office/drawing/2014/main" id="{F09C08FB-9675-4156-B38C-1DF2DFF6E69F}"/>
              </a:ext>
            </a:extLst>
          </p:cNvPr>
          <p:cNvSpPr/>
          <p:nvPr/>
        </p:nvSpPr>
        <p:spPr>
          <a:xfrm rot="10800009" flipH="1">
            <a:off x="7682459" y="4516614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0" name="Google Shape;90;p3">
            <a:extLst>
              <a:ext uri="{FF2B5EF4-FFF2-40B4-BE49-F238E27FC236}">
                <a16:creationId xmlns:a16="http://schemas.microsoft.com/office/drawing/2014/main" id="{7B5E806A-5978-4392-BAD9-C93FE225F982}"/>
              </a:ext>
            </a:extLst>
          </p:cNvPr>
          <p:cNvSpPr/>
          <p:nvPr/>
        </p:nvSpPr>
        <p:spPr>
          <a:xfrm rot="10800009" flipH="1">
            <a:off x="3972729" y="364919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1" name="Google Shape;91;p3">
            <a:extLst>
              <a:ext uri="{FF2B5EF4-FFF2-40B4-BE49-F238E27FC236}">
                <a16:creationId xmlns:a16="http://schemas.microsoft.com/office/drawing/2014/main" id="{0121F4FB-242A-4A69-B004-03FABDCB5AFE}"/>
              </a:ext>
            </a:extLst>
          </p:cNvPr>
          <p:cNvSpPr/>
          <p:nvPr/>
        </p:nvSpPr>
        <p:spPr>
          <a:xfrm rot="10800009" flipH="1">
            <a:off x="1360490" y="4342641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2" name="Google Shape;92;p3">
            <a:extLst>
              <a:ext uri="{FF2B5EF4-FFF2-40B4-BE49-F238E27FC236}">
                <a16:creationId xmlns:a16="http://schemas.microsoft.com/office/drawing/2014/main" id="{F5B8CB7D-79BB-4A44-86FA-4B69BB8163CF}"/>
              </a:ext>
            </a:extLst>
          </p:cNvPr>
          <p:cNvSpPr/>
          <p:nvPr/>
        </p:nvSpPr>
        <p:spPr>
          <a:xfrm rot="10800009" flipH="1">
            <a:off x="87453" y="1844317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3373102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_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28;p23">
            <a:extLst>
              <a:ext uri="{FF2B5EF4-FFF2-40B4-BE49-F238E27FC236}">
                <a16:creationId xmlns:a16="http://schemas.microsoft.com/office/drawing/2014/main" id="{41FF09D1-70CF-4C34-9198-E259E3AC98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306799" y="878125"/>
            <a:ext cx="5063398" cy="904204"/>
          </a:xfrm>
        </p:spPr>
        <p:txBody>
          <a:bodyPr anchorCtr="0"/>
          <a:lstStyle>
            <a:lvl1pPr algn="l">
              <a:defRPr sz="5300">
                <a:solidFill>
                  <a:srgbClr val="FF7210"/>
                </a:solidFill>
              </a:defRPr>
            </a:lvl1pPr>
          </a:lstStyle>
          <a:p>
            <a:pPr lvl="0"/>
            <a:r>
              <a:rPr lang="es-PE"/>
              <a:t>xx%</a:t>
            </a:r>
          </a:p>
        </p:txBody>
      </p:sp>
      <p:sp>
        <p:nvSpPr>
          <p:cNvPr id="3" name="Google Shape;629;p23">
            <a:extLst>
              <a:ext uri="{FF2B5EF4-FFF2-40B4-BE49-F238E27FC236}">
                <a16:creationId xmlns:a16="http://schemas.microsoft.com/office/drawing/2014/main" id="{EF7DB890-D4BB-4AE1-85D0-5C2341A564F2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348276" y="1622072"/>
            <a:ext cx="3680999" cy="572697"/>
          </a:xfrm>
        </p:spPr>
        <p:txBody>
          <a:bodyPr/>
          <a:lstStyle>
            <a:lvl1pPr>
              <a:buNone/>
              <a:defRPr sz="1400">
                <a:latin typeface="Poppins"/>
                <a:ea typeface="Poppins"/>
                <a:cs typeface="Poppins"/>
              </a:defRPr>
            </a:lvl1pPr>
          </a:lstStyle>
          <a:p>
            <a:pPr lvl="0"/>
            <a:endParaRPr lang="es-PE"/>
          </a:p>
        </p:txBody>
      </p:sp>
      <p:sp>
        <p:nvSpPr>
          <p:cNvPr id="4" name="Google Shape;630;p23">
            <a:extLst>
              <a:ext uri="{FF2B5EF4-FFF2-40B4-BE49-F238E27FC236}">
                <a16:creationId xmlns:a16="http://schemas.microsoft.com/office/drawing/2014/main" id="{999C3A9D-89D4-4A48-92BC-8E0EEF6FE1F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306799" y="2100239"/>
            <a:ext cx="5063398" cy="904204"/>
          </a:xfrm>
        </p:spPr>
        <p:txBody>
          <a:bodyPr anchorCtr="0"/>
          <a:lstStyle>
            <a:lvl1pPr algn="l">
              <a:defRPr sz="5300">
                <a:solidFill>
                  <a:srgbClr val="FF7210"/>
                </a:solidFill>
              </a:defRPr>
            </a:lvl1pPr>
          </a:lstStyle>
          <a:p>
            <a:pPr lvl="0"/>
            <a:r>
              <a:rPr lang="es-PE"/>
              <a:t>xx%</a:t>
            </a:r>
          </a:p>
        </p:txBody>
      </p:sp>
      <p:sp>
        <p:nvSpPr>
          <p:cNvPr id="5" name="Google Shape;631;p23">
            <a:extLst>
              <a:ext uri="{FF2B5EF4-FFF2-40B4-BE49-F238E27FC236}">
                <a16:creationId xmlns:a16="http://schemas.microsoft.com/office/drawing/2014/main" id="{AD655D7A-0BD6-4F84-9B20-11202869E808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348276" y="2830854"/>
            <a:ext cx="3680999" cy="572697"/>
          </a:xfrm>
        </p:spPr>
        <p:txBody>
          <a:bodyPr/>
          <a:lstStyle>
            <a:lvl1pPr>
              <a:buNone/>
              <a:defRPr sz="1400">
                <a:latin typeface="Poppins"/>
                <a:ea typeface="Poppins"/>
                <a:cs typeface="Poppins"/>
              </a:defRPr>
            </a:lvl1pPr>
          </a:lstStyle>
          <a:p>
            <a:pPr lvl="0"/>
            <a:endParaRPr lang="es-PE"/>
          </a:p>
        </p:txBody>
      </p:sp>
      <p:sp>
        <p:nvSpPr>
          <p:cNvPr id="6" name="Google Shape;632;p23">
            <a:extLst>
              <a:ext uri="{FF2B5EF4-FFF2-40B4-BE49-F238E27FC236}">
                <a16:creationId xmlns:a16="http://schemas.microsoft.com/office/drawing/2014/main" id="{13072C1D-8054-442B-970D-6499048A819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306799" y="3322362"/>
            <a:ext cx="5063398" cy="904204"/>
          </a:xfrm>
        </p:spPr>
        <p:txBody>
          <a:bodyPr anchorCtr="0"/>
          <a:lstStyle>
            <a:lvl1pPr algn="l">
              <a:defRPr sz="5300">
                <a:solidFill>
                  <a:srgbClr val="FF7210"/>
                </a:solidFill>
              </a:defRPr>
            </a:lvl1pPr>
          </a:lstStyle>
          <a:p>
            <a:pPr lvl="0"/>
            <a:r>
              <a:rPr lang="es-PE"/>
              <a:t>xx%</a:t>
            </a:r>
          </a:p>
        </p:txBody>
      </p:sp>
      <p:sp>
        <p:nvSpPr>
          <p:cNvPr id="7" name="Google Shape;633;p23">
            <a:extLst>
              <a:ext uri="{FF2B5EF4-FFF2-40B4-BE49-F238E27FC236}">
                <a16:creationId xmlns:a16="http://schemas.microsoft.com/office/drawing/2014/main" id="{E29F60AF-7E26-48C1-839A-033F73258365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348276" y="4052977"/>
            <a:ext cx="3680999" cy="572697"/>
          </a:xfrm>
        </p:spPr>
        <p:txBody>
          <a:bodyPr/>
          <a:lstStyle>
            <a:lvl1pPr>
              <a:buNone/>
              <a:defRPr sz="1400">
                <a:latin typeface="Poppins"/>
                <a:ea typeface="Poppins"/>
                <a:cs typeface="Poppins"/>
              </a:defRPr>
            </a:lvl1pPr>
          </a:lstStyle>
          <a:p>
            <a:pPr lvl="0"/>
            <a:endParaRPr lang="es-PE"/>
          </a:p>
        </p:txBody>
      </p:sp>
      <p:sp>
        <p:nvSpPr>
          <p:cNvPr id="8" name="Google Shape;635;p23">
            <a:extLst>
              <a:ext uri="{FF2B5EF4-FFF2-40B4-BE49-F238E27FC236}">
                <a16:creationId xmlns:a16="http://schemas.microsoft.com/office/drawing/2014/main" id="{7B3D700A-133D-4AF7-A920-32F84B6B5A7C}"/>
              </a:ext>
            </a:extLst>
          </p:cNvPr>
          <p:cNvSpPr/>
          <p:nvPr/>
        </p:nvSpPr>
        <p:spPr>
          <a:xfrm rot="5400013">
            <a:off x="-503882" y="3485262"/>
            <a:ext cx="2171078" cy="1177253"/>
          </a:xfrm>
          <a:custGeom>
            <a:avLst/>
            <a:gdLst>
              <a:gd name="f0" fmla="val w"/>
              <a:gd name="f1" fmla="val h"/>
              <a:gd name="f2" fmla="val 0"/>
              <a:gd name="f3" fmla="val 86843"/>
              <a:gd name="f4" fmla="val 47090"/>
              <a:gd name="f5" fmla="val 1"/>
              <a:gd name="f6" fmla="val 46313"/>
              <a:gd name="f7" fmla="val 838"/>
              <a:gd name="f8" fmla="val 46852"/>
              <a:gd name="f9" fmla="val 1779"/>
              <a:gd name="f10" fmla="val 47089"/>
              <a:gd name="f11" fmla="val 2743"/>
              <a:gd name="f12" fmla="val 4779"/>
              <a:gd name="f13" fmla="val 6920"/>
              <a:gd name="f14" fmla="val 46035"/>
              <a:gd name="f15" fmla="val 8418"/>
              <a:gd name="f16" fmla="val 44547"/>
              <a:gd name="f17" fmla="val 10626"/>
              <a:gd name="f18" fmla="val 42369"/>
              <a:gd name="f19" fmla="val 11921"/>
              <a:gd name="f20" fmla="val 39455"/>
              <a:gd name="f21" fmla="val 13746"/>
              <a:gd name="f22" fmla="val 36939"/>
              <a:gd name="f23" fmla="val 15026"/>
              <a:gd name="f24" fmla="val 35143"/>
              <a:gd name="f25" fmla="val 17175"/>
              <a:gd name="f26" fmla="val 32848"/>
              <a:gd name="f27" fmla="val 19441"/>
              <a:gd name="f28" fmla="val 32421"/>
              <a:gd name="f29" fmla="val 20047"/>
              <a:gd name="f30" fmla="val 32308"/>
              <a:gd name="f31" fmla="val 20640"/>
              <a:gd name="f32" fmla="val 32267"/>
              <a:gd name="f33" fmla="val 21223"/>
              <a:gd name="f34" fmla="val 22726"/>
              <a:gd name="f35" fmla="val 24155"/>
              <a:gd name="f36" fmla="val 32539"/>
              <a:gd name="f37" fmla="val 25532"/>
              <a:gd name="f38" fmla="val 27167"/>
              <a:gd name="f39" fmla="val 28730"/>
              <a:gd name="f40" fmla="val 32156"/>
              <a:gd name="f41" fmla="val 30257"/>
              <a:gd name="f42" fmla="val 30478"/>
              <a:gd name="f43" fmla="val 31744"/>
              <a:gd name="f44" fmla="val 28815"/>
              <a:gd name="f45" fmla="val 32612"/>
              <a:gd name="f46" fmla="val 26696"/>
              <a:gd name="f47" fmla="val 33686"/>
              <a:gd name="f48" fmla="val 24754"/>
              <a:gd name="f49" fmla="val 34996"/>
              <a:gd name="f50" fmla="val 22340"/>
              <a:gd name="f51" fmla="val 36556"/>
              <a:gd name="f52" fmla="val 20530"/>
              <a:gd name="f53" fmla="val 39529"/>
              <a:gd name="f54" fmla="val 20486"/>
              <a:gd name="f55" fmla="val 39550"/>
              <a:gd name="f56" fmla="val 39572"/>
              <a:gd name="f57" fmla="val 39593"/>
              <a:gd name="f58" fmla="val 41705"/>
              <a:gd name="f59" fmla="val 43774"/>
              <a:gd name="f60" fmla="val 21193"/>
              <a:gd name="f61" fmla="val 45872"/>
              <a:gd name="f62" fmla="val 21295"/>
              <a:gd name="f63" fmla="val 46069"/>
              <a:gd name="f64" fmla="val 21305"/>
              <a:gd name="f65" fmla="val 46262"/>
              <a:gd name="f66" fmla="val 21310"/>
              <a:gd name="f67" fmla="val 46451"/>
              <a:gd name="f68" fmla="val 52036"/>
              <a:gd name="f69" fmla="val 54420"/>
              <a:gd name="f70" fmla="val 17005"/>
              <a:gd name="f71" fmla="val 58690"/>
              <a:gd name="f72" fmla="val 14173"/>
              <a:gd name="f73" fmla="val 60608"/>
              <a:gd name="f74" fmla="val 12902"/>
              <a:gd name="f75" fmla="val 63457"/>
              <a:gd name="f76" fmla="val 12806"/>
              <a:gd name="f77" fmla="val 66311"/>
              <a:gd name="f78" fmla="val 66815"/>
              <a:gd name="f79" fmla="val 67320"/>
              <a:gd name="f80" fmla="val 12809"/>
              <a:gd name="f81" fmla="val 67819"/>
              <a:gd name="f82" fmla="val 69632"/>
              <a:gd name="f83" fmla="val 71379"/>
              <a:gd name="f84" fmla="val 12770"/>
              <a:gd name="f85" fmla="val 72818"/>
              <a:gd name="f86" fmla="val 12407"/>
              <a:gd name="f87" fmla="val 79175"/>
              <a:gd name="f88" fmla="val 10773"/>
              <a:gd name="f89" fmla="val 82781"/>
              <a:gd name="f90" fmla="val 5196"/>
              <a:gd name="f91" fmla="val 86842"/>
              <a:gd name="f92" fmla="val 45"/>
              <a:gd name="f93" fmla="*/ f0 1 86843"/>
              <a:gd name="f94" fmla="*/ f1 1 47090"/>
              <a:gd name="f95" fmla="val f2"/>
              <a:gd name="f96" fmla="val f3"/>
              <a:gd name="f97" fmla="val f4"/>
              <a:gd name="f98" fmla="+- f97 0 f95"/>
              <a:gd name="f99" fmla="+- f96 0 f95"/>
              <a:gd name="f100" fmla="*/ f99 1 86843"/>
              <a:gd name="f101" fmla="*/ f98 1 47090"/>
              <a:gd name="f102" fmla="*/ f95 1 f100"/>
              <a:gd name="f103" fmla="*/ f96 1 f100"/>
              <a:gd name="f104" fmla="*/ f95 1 f101"/>
              <a:gd name="f105" fmla="*/ f97 1 f101"/>
              <a:gd name="f106" fmla="*/ f102 f93 1"/>
              <a:gd name="f107" fmla="*/ f103 f93 1"/>
              <a:gd name="f108" fmla="*/ f105 f94 1"/>
              <a:gd name="f109" fmla="*/ f104 f9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6" t="f109" r="f107" b="f108"/>
            <a:pathLst>
              <a:path w="86843" h="47090">
                <a:moveTo>
                  <a:pt x="f2" y="f5"/>
                </a:moveTo>
                <a:lnTo>
                  <a:pt x="f2" y="f6"/>
                </a:lnTo>
                <a:cubicBezTo>
                  <a:pt x="f7" y="f8"/>
                  <a:pt x="f9" y="f10"/>
                  <a:pt x="f11" y="f10"/>
                </a:cubicBezTo>
                <a:cubicBezTo>
                  <a:pt x="f12" y="f10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2"/>
                </a:cubicBezTo>
                <a:cubicBezTo>
                  <a:pt x="f34" y="f32"/>
                  <a:pt x="f35" y="f36"/>
                  <a:pt x="f37" y="f36"/>
                </a:cubicBezTo>
                <a:cubicBezTo>
                  <a:pt x="f38" y="f36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4"/>
                  <a:pt x="f56" y="f54"/>
                  <a:pt x="f57" y="f54"/>
                </a:cubicBezTo>
                <a:cubicBezTo>
                  <a:pt x="f58" y="f54"/>
                  <a:pt x="f59" y="f60"/>
                  <a:pt x="f61" y="f62"/>
                </a:cubicBezTo>
                <a:cubicBezTo>
                  <a:pt x="f63" y="f64"/>
                  <a:pt x="f65" y="f66"/>
                  <a:pt x="f67" y="f66"/>
                </a:cubicBezTo>
                <a:cubicBezTo>
                  <a:pt x="f68" y="f66"/>
                  <a:pt x="f69" y="f70"/>
                  <a:pt x="f71" y="f72"/>
                </a:cubicBezTo>
                <a:cubicBezTo>
                  <a:pt x="f73" y="f74"/>
                  <a:pt x="f75" y="f76"/>
                  <a:pt x="f77" y="f76"/>
                </a:cubicBezTo>
                <a:cubicBezTo>
                  <a:pt x="f78" y="f76"/>
                  <a:pt x="f79" y="f80"/>
                  <a:pt x="f81" y="f80"/>
                </a:cubicBezTo>
                <a:cubicBezTo>
                  <a:pt x="f82" y="f80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lnTo>
                  <a:pt x="f2" y="f5"/>
                </a:ln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9" name="Google Shape;638;p23">
            <a:extLst>
              <a:ext uri="{FF2B5EF4-FFF2-40B4-BE49-F238E27FC236}">
                <a16:creationId xmlns:a16="http://schemas.microsoft.com/office/drawing/2014/main" id="{26FCD55D-39C4-4034-8E34-BAFFD46A5CDC}"/>
              </a:ext>
            </a:extLst>
          </p:cNvPr>
          <p:cNvSpPr/>
          <p:nvPr/>
        </p:nvSpPr>
        <p:spPr>
          <a:xfrm flipH="1">
            <a:off x="8617845" y="682224"/>
            <a:ext cx="138897" cy="1388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0" name="Google Shape;665;p23">
            <a:extLst>
              <a:ext uri="{FF2B5EF4-FFF2-40B4-BE49-F238E27FC236}">
                <a16:creationId xmlns:a16="http://schemas.microsoft.com/office/drawing/2014/main" id="{B009200E-AFEF-492F-84E4-F9A6F130209B}"/>
              </a:ext>
            </a:extLst>
          </p:cNvPr>
          <p:cNvSpPr/>
          <p:nvPr/>
        </p:nvSpPr>
        <p:spPr>
          <a:xfrm flipH="1">
            <a:off x="1699375" y="696178"/>
            <a:ext cx="525898" cy="525898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1" name="Google Shape;666;p23">
            <a:extLst>
              <a:ext uri="{FF2B5EF4-FFF2-40B4-BE49-F238E27FC236}">
                <a16:creationId xmlns:a16="http://schemas.microsoft.com/office/drawing/2014/main" id="{2EA8CF74-B662-466B-BD3B-C8A8D63F7723}"/>
              </a:ext>
            </a:extLst>
          </p:cNvPr>
          <p:cNvSpPr/>
          <p:nvPr/>
        </p:nvSpPr>
        <p:spPr>
          <a:xfrm rot="10800009" flipH="1">
            <a:off x="8610530" y="4428558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2" name="Google Shape;667;p23">
            <a:extLst>
              <a:ext uri="{FF2B5EF4-FFF2-40B4-BE49-F238E27FC236}">
                <a16:creationId xmlns:a16="http://schemas.microsoft.com/office/drawing/2014/main" id="{7A5AB134-8582-4B94-B500-A8896FDCB265}"/>
              </a:ext>
            </a:extLst>
          </p:cNvPr>
          <p:cNvSpPr/>
          <p:nvPr/>
        </p:nvSpPr>
        <p:spPr>
          <a:xfrm rot="10800009" flipH="1">
            <a:off x="8157783" y="4693240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3" name="Google Shape;668;p23">
            <a:extLst>
              <a:ext uri="{FF2B5EF4-FFF2-40B4-BE49-F238E27FC236}">
                <a16:creationId xmlns:a16="http://schemas.microsoft.com/office/drawing/2014/main" id="{CB3728FA-4E22-4F1A-AEAA-AE451EFB2715}"/>
              </a:ext>
            </a:extLst>
          </p:cNvPr>
          <p:cNvSpPr/>
          <p:nvPr/>
        </p:nvSpPr>
        <p:spPr>
          <a:xfrm rot="10800009" flipH="1">
            <a:off x="2086377" y="4623690"/>
            <a:ext cx="138897" cy="1388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4" name="Google Shape;669;p23">
            <a:extLst>
              <a:ext uri="{FF2B5EF4-FFF2-40B4-BE49-F238E27FC236}">
                <a16:creationId xmlns:a16="http://schemas.microsoft.com/office/drawing/2014/main" id="{C2B0BD54-D05C-4690-A11A-3F7802DDCF6D}"/>
              </a:ext>
            </a:extLst>
          </p:cNvPr>
          <p:cNvSpPr/>
          <p:nvPr/>
        </p:nvSpPr>
        <p:spPr>
          <a:xfrm rot="10800009" flipH="1">
            <a:off x="94091" y="1915165"/>
            <a:ext cx="194703" cy="1947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5" name="Google Shape;670;p23">
            <a:extLst>
              <a:ext uri="{FF2B5EF4-FFF2-40B4-BE49-F238E27FC236}">
                <a16:creationId xmlns:a16="http://schemas.microsoft.com/office/drawing/2014/main" id="{7C760171-4EB0-4389-BF5C-389F58D75DA4}"/>
              </a:ext>
            </a:extLst>
          </p:cNvPr>
          <p:cNvSpPr/>
          <p:nvPr/>
        </p:nvSpPr>
        <p:spPr>
          <a:xfrm rot="10800009" flipH="1">
            <a:off x="2337453" y="2248372"/>
            <a:ext cx="404100" cy="40410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6" name="Google Shape;671;p23">
            <a:extLst>
              <a:ext uri="{FF2B5EF4-FFF2-40B4-BE49-F238E27FC236}">
                <a16:creationId xmlns:a16="http://schemas.microsoft.com/office/drawing/2014/main" id="{DEC230D5-5BC3-4961-B842-18280F3D9255}"/>
              </a:ext>
            </a:extLst>
          </p:cNvPr>
          <p:cNvSpPr/>
          <p:nvPr/>
        </p:nvSpPr>
        <p:spPr>
          <a:xfrm rot="10800009" flipH="1">
            <a:off x="1198952" y="3453597"/>
            <a:ext cx="360602" cy="3606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7" name="Google Shape;672;p23">
            <a:extLst>
              <a:ext uri="{FF2B5EF4-FFF2-40B4-BE49-F238E27FC236}">
                <a16:creationId xmlns:a16="http://schemas.microsoft.com/office/drawing/2014/main" id="{5C9110DF-F252-4555-A905-2D5A21DFC33F}"/>
              </a:ext>
            </a:extLst>
          </p:cNvPr>
          <p:cNvSpPr/>
          <p:nvPr/>
        </p:nvSpPr>
        <p:spPr>
          <a:xfrm rot="10800009" flipH="1">
            <a:off x="8157774" y="193944"/>
            <a:ext cx="288301" cy="288301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8" name="Google Shape;673;p23">
            <a:extLst>
              <a:ext uri="{FF2B5EF4-FFF2-40B4-BE49-F238E27FC236}">
                <a16:creationId xmlns:a16="http://schemas.microsoft.com/office/drawing/2014/main" id="{176A19EF-2FF5-4076-8616-33836745BD7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17540837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75;p24">
            <a:extLst>
              <a:ext uri="{FF2B5EF4-FFF2-40B4-BE49-F238E27FC236}">
                <a16:creationId xmlns:a16="http://schemas.microsoft.com/office/drawing/2014/main" id="{196B6AB2-0EB6-448E-B7AC-8C00367E85F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9998" y="445029"/>
            <a:ext cx="7704002" cy="57269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s-PE"/>
          </a:p>
        </p:txBody>
      </p:sp>
      <p:sp>
        <p:nvSpPr>
          <p:cNvPr id="3" name="Google Shape;676;p24">
            <a:extLst>
              <a:ext uri="{FF2B5EF4-FFF2-40B4-BE49-F238E27FC236}">
                <a16:creationId xmlns:a16="http://schemas.microsoft.com/office/drawing/2014/main" id="{688DF3FA-3C97-487C-B7DE-3A0BF454C27E}"/>
              </a:ext>
            </a:extLst>
          </p:cNvPr>
          <p:cNvSpPr/>
          <p:nvPr/>
        </p:nvSpPr>
        <p:spPr>
          <a:xfrm flipH="1">
            <a:off x="1006470" y="5612129"/>
            <a:ext cx="25045" cy="22174"/>
          </a:xfrm>
          <a:custGeom>
            <a:avLst/>
            <a:gdLst>
              <a:gd name="f0" fmla="val w"/>
              <a:gd name="f1" fmla="val h"/>
              <a:gd name="f2" fmla="val 0"/>
              <a:gd name="f3" fmla="val 497"/>
              <a:gd name="f4" fmla="val 440"/>
              <a:gd name="f5" fmla="val 439"/>
              <a:gd name="f6" fmla="*/ f0 1 497"/>
              <a:gd name="f7" fmla="*/ f1 1 440"/>
              <a:gd name="f8" fmla="val f2"/>
              <a:gd name="f9" fmla="val f3"/>
              <a:gd name="f10" fmla="val f4"/>
              <a:gd name="f11" fmla="+- f10 0 f8"/>
              <a:gd name="f12" fmla="+- f9 0 f8"/>
              <a:gd name="f13" fmla="*/ f12 1 497"/>
              <a:gd name="f14" fmla="*/ f11 1 440"/>
              <a:gd name="f15" fmla="*/ f8 1 f13"/>
              <a:gd name="f16" fmla="*/ f9 1 f13"/>
              <a:gd name="f17" fmla="*/ f8 1 f14"/>
              <a:gd name="f18" fmla="*/ f10 1 f14"/>
              <a:gd name="f19" fmla="*/ f15 f6 1"/>
              <a:gd name="f20" fmla="*/ f16 f6 1"/>
              <a:gd name="f21" fmla="*/ f18 f7 1"/>
              <a:gd name="f22" fmla="*/ f17 f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9" t="f22" r="f20" b="f21"/>
            <a:pathLst>
              <a:path w="497" h="440">
                <a:moveTo>
                  <a:pt x="f3" y="f2"/>
                </a:moveTo>
                <a:lnTo>
                  <a:pt x="f2" y="f5"/>
                </a:lnTo>
                <a:lnTo>
                  <a:pt x="f3" y="f5"/>
                </a:lnTo>
                <a:lnTo>
                  <a:pt x="f3" y="f2"/>
                </a:ln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" name="Google Shape;677;p24">
            <a:extLst>
              <a:ext uri="{FF2B5EF4-FFF2-40B4-BE49-F238E27FC236}">
                <a16:creationId xmlns:a16="http://schemas.microsoft.com/office/drawing/2014/main" id="{F41F67A6-AA02-45E7-B383-33A6F995C380}"/>
              </a:ext>
            </a:extLst>
          </p:cNvPr>
          <p:cNvSpPr/>
          <p:nvPr/>
        </p:nvSpPr>
        <p:spPr>
          <a:xfrm flipH="1">
            <a:off x="6123480" y="5618485"/>
            <a:ext cx="7717" cy="13523"/>
          </a:xfrm>
          <a:custGeom>
            <a:avLst/>
            <a:gdLst>
              <a:gd name="f0" fmla="val w"/>
              <a:gd name="f1" fmla="val h"/>
              <a:gd name="f2" fmla="val 0"/>
              <a:gd name="f3" fmla="val 153"/>
              <a:gd name="f4" fmla="val 268"/>
              <a:gd name="f5" fmla="val 115"/>
              <a:gd name="f6" fmla="*/ f0 1 153"/>
              <a:gd name="f7" fmla="*/ f1 1 268"/>
              <a:gd name="f8" fmla="val f2"/>
              <a:gd name="f9" fmla="val f3"/>
              <a:gd name="f10" fmla="val f4"/>
              <a:gd name="f11" fmla="+- f10 0 f8"/>
              <a:gd name="f12" fmla="+- f9 0 f8"/>
              <a:gd name="f13" fmla="*/ f12 1 153"/>
              <a:gd name="f14" fmla="*/ f11 1 268"/>
              <a:gd name="f15" fmla="*/ f8 1 f13"/>
              <a:gd name="f16" fmla="*/ f9 1 f13"/>
              <a:gd name="f17" fmla="*/ f8 1 f14"/>
              <a:gd name="f18" fmla="*/ f10 1 f14"/>
              <a:gd name="f19" fmla="*/ f15 f6 1"/>
              <a:gd name="f20" fmla="*/ f16 f6 1"/>
              <a:gd name="f21" fmla="*/ f18 f7 1"/>
              <a:gd name="f22" fmla="*/ f17 f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9" t="f22" r="f20" b="f21"/>
            <a:pathLst>
              <a:path w="153" h="268">
                <a:moveTo>
                  <a:pt x="f3" y="f2"/>
                </a:moveTo>
                <a:lnTo>
                  <a:pt x="f2" y="f3"/>
                </a:lnTo>
                <a:lnTo>
                  <a:pt x="f5" y="f4"/>
                </a:lnTo>
                <a:lnTo>
                  <a:pt x="f3" y="f4"/>
                </a:lnTo>
                <a:lnTo>
                  <a:pt x="f3" y="f2"/>
                </a:lnTo>
                <a:close/>
              </a:path>
            </a:pathLst>
          </a:custGeom>
          <a:solidFill>
            <a:srgbClr val="26202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" name="Google Shape;696;p24">
            <a:extLst>
              <a:ext uri="{FF2B5EF4-FFF2-40B4-BE49-F238E27FC236}">
                <a16:creationId xmlns:a16="http://schemas.microsoft.com/office/drawing/2014/main" id="{25BF6897-1983-49B4-AD2F-5E51F7070128}"/>
              </a:ext>
            </a:extLst>
          </p:cNvPr>
          <p:cNvSpPr/>
          <p:nvPr/>
        </p:nvSpPr>
        <p:spPr>
          <a:xfrm>
            <a:off x="8411702" y="4760046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" name="Google Shape;697;p24">
            <a:extLst>
              <a:ext uri="{FF2B5EF4-FFF2-40B4-BE49-F238E27FC236}">
                <a16:creationId xmlns:a16="http://schemas.microsoft.com/office/drawing/2014/main" id="{9760A5BB-2FDE-47F4-BEA2-C293F2CD0222}"/>
              </a:ext>
            </a:extLst>
          </p:cNvPr>
          <p:cNvSpPr/>
          <p:nvPr/>
        </p:nvSpPr>
        <p:spPr>
          <a:xfrm>
            <a:off x="458278" y="4257208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7" name="Google Shape;699;p24">
            <a:extLst>
              <a:ext uri="{FF2B5EF4-FFF2-40B4-BE49-F238E27FC236}">
                <a16:creationId xmlns:a16="http://schemas.microsoft.com/office/drawing/2014/main" id="{8EF468D3-0362-425E-A429-EF5C5AF75844}"/>
              </a:ext>
            </a:extLst>
          </p:cNvPr>
          <p:cNvSpPr/>
          <p:nvPr/>
        </p:nvSpPr>
        <p:spPr>
          <a:xfrm>
            <a:off x="8689954" y="4056324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8" name="Google Shape;700;p24">
            <a:extLst>
              <a:ext uri="{FF2B5EF4-FFF2-40B4-BE49-F238E27FC236}">
                <a16:creationId xmlns:a16="http://schemas.microsoft.com/office/drawing/2014/main" id="{92ECC21E-EACA-4A06-9391-9FCC8ECD5303}"/>
              </a:ext>
            </a:extLst>
          </p:cNvPr>
          <p:cNvSpPr/>
          <p:nvPr/>
        </p:nvSpPr>
        <p:spPr>
          <a:xfrm>
            <a:off x="111474" y="4737104"/>
            <a:ext cx="235503" cy="2357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7815570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_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703;p25">
            <a:extLst>
              <a:ext uri="{FF2B5EF4-FFF2-40B4-BE49-F238E27FC236}">
                <a16:creationId xmlns:a16="http://schemas.microsoft.com/office/drawing/2014/main" id="{CC54CCC1-A4F6-4D96-B3CB-9F0F202343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9998" y="445029"/>
            <a:ext cx="7704002" cy="57269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s-PE"/>
          </a:p>
        </p:txBody>
      </p:sp>
      <p:sp>
        <p:nvSpPr>
          <p:cNvPr id="3" name="Google Shape;704;p25">
            <a:extLst>
              <a:ext uri="{FF2B5EF4-FFF2-40B4-BE49-F238E27FC236}">
                <a16:creationId xmlns:a16="http://schemas.microsoft.com/office/drawing/2014/main" id="{52383B30-7CDC-4F9C-9592-4C3297B717B3}"/>
              </a:ext>
            </a:extLst>
          </p:cNvPr>
          <p:cNvSpPr/>
          <p:nvPr/>
        </p:nvSpPr>
        <p:spPr>
          <a:xfrm rot="5399996" flipH="1">
            <a:off x="-302725" y="3079814"/>
            <a:ext cx="7717" cy="13523"/>
          </a:xfrm>
          <a:custGeom>
            <a:avLst/>
            <a:gdLst>
              <a:gd name="f0" fmla="val w"/>
              <a:gd name="f1" fmla="val h"/>
              <a:gd name="f2" fmla="val 0"/>
              <a:gd name="f3" fmla="val 153"/>
              <a:gd name="f4" fmla="val 268"/>
              <a:gd name="f5" fmla="val 115"/>
              <a:gd name="f6" fmla="*/ f0 1 153"/>
              <a:gd name="f7" fmla="*/ f1 1 268"/>
              <a:gd name="f8" fmla="val f2"/>
              <a:gd name="f9" fmla="val f3"/>
              <a:gd name="f10" fmla="val f4"/>
              <a:gd name="f11" fmla="+- f10 0 f8"/>
              <a:gd name="f12" fmla="+- f9 0 f8"/>
              <a:gd name="f13" fmla="*/ f12 1 153"/>
              <a:gd name="f14" fmla="*/ f11 1 268"/>
              <a:gd name="f15" fmla="*/ f8 1 f13"/>
              <a:gd name="f16" fmla="*/ f9 1 f13"/>
              <a:gd name="f17" fmla="*/ f8 1 f14"/>
              <a:gd name="f18" fmla="*/ f10 1 f14"/>
              <a:gd name="f19" fmla="*/ f15 f6 1"/>
              <a:gd name="f20" fmla="*/ f16 f6 1"/>
              <a:gd name="f21" fmla="*/ f18 f7 1"/>
              <a:gd name="f22" fmla="*/ f17 f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9" t="f22" r="f20" b="f21"/>
            <a:pathLst>
              <a:path w="153" h="268">
                <a:moveTo>
                  <a:pt x="f3" y="f2"/>
                </a:moveTo>
                <a:lnTo>
                  <a:pt x="f2" y="f3"/>
                </a:lnTo>
                <a:lnTo>
                  <a:pt x="f5" y="f4"/>
                </a:lnTo>
                <a:lnTo>
                  <a:pt x="f3" y="f4"/>
                </a:lnTo>
                <a:lnTo>
                  <a:pt x="f3" y="f2"/>
                </a:lnTo>
                <a:close/>
              </a:path>
            </a:pathLst>
          </a:custGeom>
          <a:solidFill>
            <a:srgbClr val="26202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" name="Google Shape;705;p25">
            <a:extLst>
              <a:ext uri="{FF2B5EF4-FFF2-40B4-BE49-F238E27FC236}">
                <a16:creationId xmlns:a16="http://schemas.microsoft.com/office/drawing/2014/main" id="{CF6AD921-029F-427D-B9DC-ED788BCBF248}"/>
              </a:ext>
            </a:extLst>
          </p:cNvPr>
          <p:cNvSpPr/>
          <p:nvPr/>
        </p:nvSpPr>
        <p:spPr>
          <a:xfrm rot="5400013">
            <a:off x="-712657" y="3167135"/>
            <a:ext cx="2668374" cy="1324151"/>
          </a:xfrm>
          <a:custGeom>
            <a:avLst/>
            <a:gdLst>
              <a:gd name="f0" fmla="val w"/>
              <a:gd name="f1" fmla="val h"/>
              <a:gd name="f2" fmla="val 0"/>
              <a:gd name="f3" fmla="val 81118"/>
              <a:gd name="f4" fmla="val 40254"/>
              <a:gd name="f5" fmla="val 1"/>
              <a:gd name="f6" fmla="val 40073"/>
              <a:gd name="f7" fmla="val 380"/>
              <a:gd name="f8" fmla="val 40197"/>
              <a:gd name="f9" fmla="val 767"/>
              <a:gd name="f10" fmla="val 1155"/>
              <a:gd name="f11" fmla="val 2665"/>
              <a:gd name="f12" fmla="val 4180"/>
              <a:gd name="f13" fmla="val 39390"/>
              <a:gd name="f14" fmla="val 5210"/>
              <a:gd name="f15" fmla="val 38219"/>
              <a:gd name="f16" fmla="val 6491"/>
              <a:gd name="f17" fmla="val 36747"/>
              <a:gd name="f18" fmla="val 7212"/>
              <a:gd name="f19" fmla="val 34849"/>
              <a:gd name="f20" fmla="val 8006"/>
              <a:gd name="f21" fmla="val 33054"/>
              <a:gd name="f22" fmla="val 8786"/>
              <a:gd name="f23" fmla="val 31244"/>
              <a:gd name="f24" fmla="val 9728"/>
              <a:gd name="f25" fmla="val 29404"/>
              <a:gd name="f26" fmla="val 11318"/>
              <a:gd name="f27" fmla="val 28241"/>
              <a:gd name="f28" fmla="val 14379"/>
              <a:gd name="f29" fmla="val 26005"/>
              <a:gd name="f30" fmla="val 18985"/>
              <a:gd name="f31" fmla="val 26887"/>
              <a:gd name="f32" fmla="val 21914"/>
              <a:gd name="f33" fmla="val 24445"/>
              <a:gd name="f34" fmla="val 25033"/>
              <a:gd name="f35" fmla="val 21825"/>
              <a:gd name="f36" fmla="val 24930"/>
              <a:gd name="f37" fmla="val 16498"/>
              <a:gd name="f38" fmla="val 28183"/>
              <a:gd name="f39" fmla="val 14055"/>
              <a:gd name="f40" fmla="val 31273"/>
              <a:gd name="f41" fmla="val 11730"/>
              <a:gd name="f42" fmla="val 35850"/>
              <a:gd name="f43" fmla="val 13172"/>
              <a:gd name="f44" fmla="val 39308"/>
              <a:gd name="f45" fmla="val 11435"/>
              <a:gd name="f46" fmla="val 42208"/>
              <a:gd name="f47" fmla="val 9978"/>
              <a:gd name="f48" fmla="val 43797"/>
              <a:gd name="f49" fmla="val 6520"/>
              <a:gd name="f50" fmla="val 46784"/>
              <a:gd name="f51" fmla="val 5225"/>
              <a:gd name="f52" fmla="val 47746"/>
              <a:gd name="f53" fmla="val 4795"/>
              <a:gd name="f54" fmla="val 48744"/>
              <a:gd name="f55" fmla="val 4633"/>
              <a:gd name="f56" fmla="val 49765"/>
              <a:gd name="f57" fmla="val 52914"/>
              <a:gd name="f58" fmla="val 56284"/>
              <a:gd name="f59" fmla="val 6176"/>
              <a:gd name="f60" fmla="val 59494"/>
              <a:gd name="f61" fmla="val 60308"/>
              <a:gd name="f62" fmla="val 61111"/>
              <a:gd name="f63" fmla="val 6077"/>
              <a:gd name="f64" fmla="val 61898"/>
              <a:gd name="f65" fmla="val 5828"/>
              <a:gd name="f66" fmla="val 64547"/>
              <a:gd name="f67" fmla="val 4975"/>
              <a:gd name="f68" fmla="val 66593"/>
              <a:gd name="f69" fmla="val 2532"/>
              <a:gd name="f70" fmla="val 69330"/>
              <a:gd name="f71" fmla="val 2076"/>
              <a:gd name="f72" fmla="val 69677"/>
              <a:gd name="f73" fmla="val 2018"/>
              <a:gd name="f74" fmla="val 70022"/>
              <a:gd name="f75" fmla="val 1992"/>
              <a:gd name="f76" fmla="val 70367"/>
              <a:gd name="f77" fmla="val 72203"/>
              <a:gd name="f78" fmla="val 74018"/>
              <a:gd name="f79" fmla="val 2704"/>
              <a:gd name="f80" fmla="val 75864"/>
              <a:gd name="f81" fmla="val 2915"/>
              <a:gd name="f82" fmla="val 76107"/>
              <a:gd name="f83" fmla="val 2944"/>
              <a:gd name="f84" fmla="val 76356"/>
              <a:gd name="f85" fmla="val 2959"/>
              <a:gd name="f86" fmla="val 76608"/>
              <a:gd name="f87" fmla="val 78633"/>
              <a:gd name="f88" fmla="val 80830"/>
              <a:gd name="f89" fmla="val 2008"/>
              <a:gd name="f90" fmla="val 45"/>
              <a:gd name="f91" fmla="*/ f0 1 81118"/>
              <a:gd name="f92" fmla="*/ f1 1 40254"/>
              <a:gd name="f93" fmla="val f2"/>
              <a:gd name="f94" fmla="val f3"/>
              <a:gd name="f95" fmla="val f4"/>
              <a:gd name="f96" fmla="+- f95 0 f93"/>
              <a:gd name="f97" fmla="+- f94 0 f93"/>
              <a:gd name="f98" fmla="*/ f97 1 81118"/>
              <a:gd name="f99" fmla="*/ f96 1 40254"/>
              <a:gd name="f100" fmla="*/ f93 1 f98"/>
              <a:gd name="f101" fmla="*/ f94 1 f98"/>
              <a:gd name="f102" fmla="*/ f93 1 f99"/>
              <a:gd name="f103" fmla="*/ f95 1 f99"/>
              <a:gd name="f104" fmla="*/ f100 f91 1"/>
              <a:gd name="f105" fmla="*/ f101 f91 1"/>
              <a:gd name="f106" fmla="*/ f103 f92 1"/>
              <a:gd name="f107" fmla="*/ f102 f9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4" t="f107" r="f105" b="f106"/>
            <a:pathLst>
              <a:path w="81118" h="40254">
                <a:moveTo>
                  <a:pt x="f5" y="f5"/>
                </a:moveTo>
                <a:lnTo>
                  <a:pt x="f5" y="f6"/>
                </a:lnTo>
                <a:cubicBezTo>
                  <a:pt x="f7" y="f8"/>
                  <a:pt x="f9" y="f4"/>
                  <a:pt x="f10" y="f4"/>
                </a:cubicBezTo>
                <a:cubicBezTo>
                  <a:pt x="f11" y="f4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5"/>
                </a:cubicBezTo>
                <a:cubicBezTo>
                  <a:pt x="f57" y="f55"/>
                  <a:pt x="f58" y="f59"/>
                  <a:pt x="f60" y="f59"/>
                </a:cubicBezTo>
                <a:cubicBezTo>
                  <a:pt x="f61" y="f59"/>
                  <a:pt x="f62" y="f63"/>
                  <a:pt x="f64" y="f65"/>
                </a:cubicBezTo>
                <a:cubicBezTo>
                  <a:pt x="f66" y="f67"/>
                  <a:pt x="f68" y="f69"/>
                  <a:pt x="f70" y="f71"/>
                </a:cubicBezTo>
                <a:cubicBezTo>
                  <a:pt x="f72" y="f73"/>
                  <a:pt x="f74" y="f75"/>
                  <a:pt x="f76" y="f75"/>
                </a:cubicBezTo>
                <a:cubicBezTo>
                  <a:pt x="f77" y="f75"/>
                  <a:pt x="f78" y="f79"/>
                  <a:pt x="f80" y="f81"/>
                </a:cubicBezTo>
                <a:cubicBezTo>
                  <a:pt x="f82" y="f83"/>
                  <a:pt x="f84" y="f85"/>
                  <a:pt x="f86" y="f85"/>
                </a:cubicBezTo>
                <a:cubicBezTo>
                  <a:pt x="f87" y="f85"/>
                  <a:pt x="f88" y="f89"/>
                  <a:pt x="f3" y="f90"/>
                </a:cubicBezTo>
                <a:lnTo>
                  <a:pt x="f5" y="f5"/>
                </a:lnTo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" name="Google Shape;706;p25">
            <a:extLst>
              <a:ext uri="{FF2B5EF4-FFF2-40B4-BE49-F238E27FC236}">
                <a16:creationId xmlns:a16="http://schemas.microsoft.com/office/drawing/2014/main" id="{F3CFA638-FE85-4671-AD3F-18398D967728}"/>
              </a:ext>
            </a:extLst>
          </p:cNvPr>
          <p:cNvSpPr/>
          <p:nvPr/>
        </p:nvSpPr>
        <p:spPr>
          <a:xfrm rot="5400013">
            <a:off x="-348172" y="4436930"/>
            <a:ext cx="1033592" cy="418356"/>
          </a:xfrm>
          <a:custGeom>
            <a:avLst/>
            <a:gdLst>
              <a:gd name="f0" fmla="val w"/>
              <a:gd name="f1" fmla="val h"/>
              <a:gd name="f2" fmla="val 0"/>
              <a:gd name="f3" fmla="val 31421"/>
              <a:gd name="f4" fmla="val 12718"/>
              <a:gd name="f5" fmla="val 1"/>
              <a:gd name="f6" fmla="val 15"/>
              <a:gd name="f7" fmla="val 11318"/>
              <a:gd name="f8" fmla="val 714"/>
              <a:gd name="f9" fmla="val 12333"/>
              <a:gd name="f10" fmla="val 1913"/>
              <a:gd name="f11" fmla="val 12717"/>
              <a:gd name="f12" fmla="val 3174"/>
              <a:gd name="f13" fmla="val 3905"/>
              <a:gd name="f14" fmla="val 4656"/>
              <a:gd name="f15" fmla="val 12588"/>
              <a:gd name="f16" fmla="val 5342"/>
              <a:gd name="f17" fmla="val 12377"/>
              <a:gd name="f18" fmla="val 7024"/>
              <a:gd name="f19" fmla="val 11870"/>
              <a:gd name="f20" fmla="val 8681"/>
              <a:gd name="f21" fmla="val 11024"/>
              <a:gd name="f22" fmla="val 10412"/>
              <a:gd name="f23" fmla="val 10590"/>
              <a:gd name="f24" fmla="val 10769"/>
              <a:gd name="f25" fmla="val 11033"/>
              <a:gd name="f26" fmla="val 10949"/>
              <a:gd name="f27" fmla="val 11053"/>
              <a:gd name="f28" fmla="val 12370"/>
              <a:gd name="f29" fmla="val 11196"/>
              <a:gd name="f30" fmla="val 13772"/>
              <a:gd name="f31" fmla="val 11959"/>
              <a:gd name="f32" fmla="val 15138"/>
              <a:gd name="f33" fmla="val 15456"/>
              <a:gd name="f34" fmla="val 15772"/>
              <a:gd name="f35" fmla="val 11918"/>
              <a:gd name="f36" fmla="val 16086"/>
              <a:gd name="f37" fmla="val 11818"/>
              <a:gd name="f38" fmla="val 18411"/>
              <a:gd name="f39" fmla="val 11067"/>
              <a:gd name="f40" fmla="val 18808"/>
              <a:gd name="f41" fmla="val 7683"/>
              <a:gd name="f42" fmla="val 20942"/>
              <a:gd name="f43" fmla="val 6491"/>
              <a:gd name="f44" fmla="val 21681"/>
              <a:gd name="f45" fmla="val 6076"/>
              <a:gd name="f46" fmla="val 22511"/>
              <a:gd name="f47" fmla="val 5989"/>
              <a:gd name="f48" fmla="val 23370"/>
              <a:gd name="f49" fmla="val 23993"/>
              <a:gd name="f50" fmla="val 24631"/>
              <a:gd name="f51" fmla="val 6035"/>
              <a:gd name="f52" fmla="val 25262"/>
              <a:gd name="f53" fmla="val 25616"/>
              <a:gd name="f54" fmla="val 25968"/>
              <a:gd name="f55" fmla="val 6020"/>
              <a:gd name="f56" fmla="val 26313"/>
              <a:gd name="f57" fmla="val 5976"/>
              <a:gd name="f58" fmla="val 29124"/>
              <a:gd name="f59" fmla="val 5608"/>
              <a:gd name="f60" fmla="val 31420"/>
              <a:gd name="f61" fmla="val 2826"/>
              <a:gd name="f62" fmla="val 31243"/>
              <a:gd name="f63" fmla="*/ f0 1 31421"/>
              <a:gd name="f64" fmla="*/ f1 1 12718"/>
              <a:gd name="f65" fmla="val f2"/>
              <a:gd name="f66" fmla="val f3"/>
              <a:gd name="f67" fmla="val f4"/>
              <a:gd name="f68" fmla="+- f67 0 f65"/>
              <a:gd name="f69" fmla="+- f66 0 f65"/>
              <a:gd name="f70" fmla="*/ f69 1 31421"/>
              <a:gd name="f71" fmla="*/ f68 1 12718"/>
              <a:gd name="f72" fmla="*/ f65 1 f70"/>
              <a:gd name="f73" fmla="*/ f66 1 f70"/>
              <a:gd name="f74" fmla="*/ f65 1 f71"/>
              <a:gd name="f75" fmla="*/ f67 1 f71"/>
              <a:gd name="f76" fmla="*/ f72 f63 1"/>
              <a:gd name="f77" fmla="*/ f73 f63 1"/>
              <a:gd name="f78" fmla="*/ f75 f64 1"/>
              <a:gd name="f79" fmla="*/ f74 f6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76" t="f79" r="f77" b="f78"/>
            <a:pathLst>
              <a:path w="31421" h="12718">
                <a:moveTo>
                  <a:pt x="f2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1"/>
                </a:cubicBezTo>
                <a:cubicBezTo>
                  <a:pt x="f13" y="f11"/>
                  <a:pt x="f14" y="f15"/>
                  <a:pt x="f16" y="f17"/>
                </a:cubicBezTo>
                <a:cubicBezTo>
                  <a:pt x="f18" y="f19"/>
                  <a:pt x="f20" y="f21"/>
                  <a:pt x="f22" y="f21"/>
                </a:cubicBezTo>
                <a:cubicBezTo>
                  <a:pt x="f23" y="f21"/>
                  <a:pt x="f24" y="f25"/>
                  <a:pt x="f26" y="f27"/>
                </a:cubicBezTo>
                <a:cubicBezTo>
                  <a:pt x="f28" y="f29"/>
                  <a:pt x="f30" y="f31"/>
                  <a:pt x="f32" y="f31"/>
                </a:cubicBezTo>
                <a:cubicBezTo>
                  <a:pt x="f33" y="f31"/>
                  <a:pt x="f34" y="f35"/>
                  <a:pt x="f36" y="f37"/>
                </a:cubicBezTo>
                <a:cubicBezTo>
                  <a:pt x="f38" y="f39"/>
                  <a:pt x="f40" y="f41"/>
                  <a:pt x="f42" y="f43"/>
                </a:cubicBezTo>
                <a:cubicBezTo>
                  <a:pt x="f44" y="f45"/>
                  <a:pt x="f46" y="f47"/>
                  <a:pt x="f48" y="f47"/>
                </a:cubicBezTo>
                <a:cubicBezTo>
                  <a:pt x="f49" y="f47"/>
                  <a:pt x="f50" y="f51"/>
                  <a:pt x="f52" y="f51"/>
                </a:cubicBezTo>
                <a:cubicBezTo>
                  <a:pt x="f53" y="f51"/>
                  <a:pt x="f54" y="f55"/>
                  <a:pt x="f56" y="f57"/>
                </a:cubicBezTo>
                <a:cubicBezTo>
                  <a:pt x="f58" y="f59"/>
                  <a:pt x="f60" y="f61"/>
                  <a:pt x="f62" y="f5"/>
                </a:cubicBez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" name="Google Shape;707;p25">
            <a:extLst>
              <a:ext uri="{FF2B5EF4-FFF2-40B4-BE49-F238E27FC236}">
                <a16:creationId xmlns:a16="http://schemas.microsoft.com/office/drawing/2014/main" id="{B4822C07-A540-4B9E-BE62-A51203C3EB86}"/>
              </a:ext>
            </a:extLst>
          </p:cNvPr>
          <p:cNvSpPr/>
          <p:nvPr/>
        </p:nvSpPr>
        <p:spPr>
          <a:xfrm rot="5400013">
            <a:off x="7145889" y="672112"/>
            <a:ext cx="2668374" cy="1324151"/>
          </a:xfrm>
          <a:custGeom>
            <a:avLst/>
            <a:gdLst>
              <a:gd name="f0" fmla="val w"/>
              <a:gd name="f1" fmla="val h"/>
              <a:gd name="f2" fmla="val 0"/>
              <a:gd name="f3" fmla="val 81118"/>
              <a:gd name="f4" fmla="val 40254"/>
              <a:gd name="f5" fmla="val 1"/>
              <a:gd name="f6" fmla="val 40073"/>
              <a:gd name="f7" fmla="val 380"/>
              <a:gd name="f8" fmla="val 40197"/>
              <a:gd name="f9" fmla="val 767"/>
              <a:gd name="f10" fmla="val 1155"/>
              <a:gd name="f11" fmla="val 2665"/>
              <a:gd name="f12" fmla="val 4180"/>
              <a:gd name="f13" fmla="val 39390"/>
              <a:gd name="f14" fmla="val 5210"/>
              <a:gd name="f15" fmla="val 38219"/>
              <a:gd name="f16" fmla="val 6491"/>
              <a:gd name="f17" fmla="val 36747"/>
              <a:gd name="f18" fmla="val 7212"/>
              <a:gd name="f19" fmla="val 34849"/>
              <a:gd name="f20" fmla="val 8006"/>
              <a:gd name="f21" fmla="val 33054"/>
              <a:gd name="f22" fmla="val 8786"/>
              <a:gd name="f23" fmla="val 31244"/>
              <a:gd name="f24" fmla="val 9728"/>
              <a:gd name="f25" fmla="val 29404"/>
              <a:gd name="f26" fmla="val 11318"/>
              <a:gd name="f27" fmla="val 28241"/>
              <a:gd name="f28" fmla="val 14379"/>
              <a:gd name="f29" fmla="val 26005"/>
              <a:gd name="f30" fmla="val 18985"/>
              <a:gd name="f31" fmla="val 26887"/>
              <a:gd name="f32" fmla="val 21914"/>
              <a:gd name="f33" fmla="val 24445"/>
              <a:gd name="f34" fmla="val 25033"/>
              <a:gd name="f35" fmla="val 21825"/>
              <a:gd name="f36" fmla="val 24930"/>
              <a:gd name="f37" fmla="val 16498"/>
              <a:gd name="f38" fmla="val 28183"/>
              <a:gd name="f39" fmla="val 14055"/>
              <a:gd name="f40" fmla="val 31273"/>
              <a:gd name="f41" fmla="val 11730"/>
              <a:gd name="f42" fmla="val 35850"/>
              <a:gd name="f43" fmla="val 13172"/>
              <a:gd name="f44" fmla="val 39308"/>
              <a:gd name="f45" fmla="val 11435"/>
              <a:gd name="f46" fmla="val 42208"/>
              <a:gd name="f47" fmla="val 9978"/>
              <a:gd name="f48" fmla="val 43797"/>
              <a:gd name="f49" fmla="val 6520"/>
              <a:gd name="f50" fmla="val 46784"/>
              <a:gd name="f51" fmla="val 5225"/>
              <a:gd name="f52" fmla="val 47746"/>
              <a:gd name="f53" fmla="val 4795"/>
              <a:gd name="f54" fmla="val 48744"/>
              <a:gd name="f55" fmla="val 4633"/>
              <a:gd name="f56" fmla="val 49765"/>
              <a:gd name="f57" fmla="val 52914"/>
              <a:gd name="f58" fmla="val 56284"/>
              <a:gd name="f59" fmla="val 6176"/>
              <a:gd name="f60" fmla="val 59494"/>
              <a:gd name="f61" fmla="val 60308"/>
              <a:gd name="f62" fmla="val 61111"/>
              <a:gd name="f63" fmla="val 6077"/>
              <a:gd name="f64" fmla="val 61898"/>
              <a:gd name="f65" fmla="val 5828"/>
              <a:gd name="f66" fmla="val 64547"/>
              <a:gd name="f67" fmla="val 4975"/>
              <a:gd name="f68" fmla="val 66593"/>
              <a:gd name="f69" fmla="val 2532"/>
              <a:gd name="f70" fmla="val 69330"/>
              <a:gd name="f71" fmla="val 2076"/>
              <a:gd name="f72" fmla="val 69677"/>
              <a:gd name="f73" fmla="val 2018"/>
              <a:gd name="f74" fmla="val 70022"/>
              <a:gd name="f75" fmla="val 1992"/>
              <a:gd name="f76" fmla="val 70367"/>
              <a:gd name="f77" fmla="val 72203"/>
              <a:gd name="f78" fmla="val 74018"/>
              <a:gd name="f79" fmla="val 2704"/>
              <a:gd name="f80" fmla="val 75864"/>
              <a:gd name="f81" fmla="val 2915"/>
              <a:gd name="f82" fmla="val 76107"/>
              <a:gd name="f83" fmla="val 2944"/>
              <a:gd name="f84" fmla="val 76356"/>
              <a:gd name="f85" fmla="val 2959"/>
              <a:gd name="f86" fmla="val 76608"/>
              <a:gd name="f87" fmla="val 78633"/>
              <a:gd name="f88" fmla="val 80830"/>
              <a:gd name="f89" fmla="val 2008"/>
              <a:gd name="f90" fmla="val 45"/>
              <a:gd name="f91" fmla="*/ f0 1 81118"/>
              <a:gd name="f92" fmla="*/ f1 1 40254"/>
              <a:gd name="f93" fmla="val f2"/>
              <a:gd name="f94" fmla="val f3"/>
              <a:gd name="f95" fmla="val f4"/>
              <a:gd name="f96" fmla="+- f95 0 f93"/>
              <a:gd name="f97" fmla="+- f94 0 f93"/>
              <a:gd name="f98" fmla="*/ f97 1 81118"/>
              <a:gd name="f99" fmla="*/ f96 1 40254"/>
              <a:gd name="f100" fmla="*/ f93 1 f98"/>
              <a:gd name="f101" fmla="*/ f94 1 f98"/>
              <a:gd name="f102" fmla="*/ f93 1 f99"/>
              <a:gd name="f103" fmla="*/ f95 1 f99"/>
              <a:gd name="f104" fmla="*/ f100 f91 1"/>
              <a:gd name="f105" fmla="*/ f101 f91 1"/>
              <a:gd name="f106" fmla="*/ f103 f92 1"/>
              <a:gd name="f107" fmla="*/ f102 f9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4" t="f107" r="f105" b="f106"/>
            <a:pathLst>
              <a:path w="81118" h="40254">
                <a:moveTo>
                  <a:pt x="f5" y="f5"/>
                </a:moveTo>
                <a:lnTo>
                  <a:pt x="f5" y="f6"/>
                </a:lnTo>
                <a:cubicBezTo>
                  <a:pt x="f7" y="f8"/>
                  <a:pt x="f9" y="f4"/>
                  <a:pt x="f10" y="f4"/>
                </a:cubicBezTo>
                <a:cubicBezTo>
                  <a:pt x="f11" y="f4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5"/>
                </a:cubicBezTo>
                <a:cubicBezTo>
                  <a:pt x="f57" y="f55"/>
                  <a:pt x="f58" y="f59"/>
                  <a:pt x="f60" y="f59"/>
                </a:cubicBezTo>
                <a:cubicBezTo>
                  <a:pt x="f61" y="f59"/>
                  <a:pt x="f62" y="f63"/>
                  <a:pt x="f64" y="f65"/>
                </a:cubicBezTo>
                <a:cubicBezTo>
                  <a:pt x="f66" y="f67"/>
                  <a:pt x="f68" y="f69"/>
                  <a:pt x="f70" y="f71"/>
                </a:cubicBezTo>
                <a:cubicBezTo>
                  <a:pt x="f72" y="f73"/>
                  <a:pt x="f74" y="f75"/>
                  <a:pt x="f76" y="f75"/>
                </a:cubicBezTo>
                <a:cubicBezTo>
                  <a:pt x="f77" y="f75"/>
                  <a:pt x="f78" y="f79"/>
                  <a:pt x="f80" y="f81"/>
                </a:cubicBezTo>
                <a:cubicBezTo>
                  <a:pt x="f82" y="f83"/>
                  <a:pt x="f84" y="f85"/>
                  <a:pt x="f86" y="f85"/>
                </a:cubicBezTo>
                <a:cubicBezTo>
                  <a:pt x="f87" y="f85"/>
                  <a:pt x="f88" y="f89"/>
                  <a:pt x="f3" y="f90"/>
                </a:cubicBezTo>
                <a:lnTo>
                  <a:pt x="f5" y="f5"/>
                </a:lnTo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7" name="Google Shape;708;p25">
            <a:extLst>
              <a:ext uri="{FF2B5EF4-FFF2-40B4-BE49-F238E27FC236}">
                <a16:creationId xmlns:a16="http://schemas.microsoft.com/office/drawing/2014/main" id="{79CA965C-E524-46FA-B728-D4D804DDF932}"/>
              </a:ext>
            </a:extLst>
          </p:cNvPr>
          <p:cNvSpPr/>
          <p:nvPr/>
        </p:nvSpPr>
        <p:spPr>
          <a:xfrm rot="5400013">
            <a:off x="8416178" y="308112"/>
            <a:ext cx="1033592" cy="418356"/>
          </a:xfrm>
          <a:custGeom>
            <a:avLst/>
            <a:gdLst>
              <a:gd name="f0" fmla="val w"/>
              <a:gd name="f1" fmla="val h"/>
              <a:gd name="f2" fmla="val 0"/>
              <a:gd name="f3" fmla="val 31421"/>
              <a:gd name="f4" fmla="val 12718"/>
              <a:gd name="f5" fmla="val 1"/>
              <a:gd name="f6" fmla="val 15"/>
              <a:gd name="f7" fmla="val 11318"/>
              <a:gd name="f8" fmla="val 714"/>
              <a:gd name="f9" fmla="val 12333"/>
              <a:gd name="f10" fmla="val 1913"/>
              <a:gd name="f11" fmla="val 12717"/>
              <a:gd name="f12" fmla="val 3174"/>
              <a:gd name="f13" fmla="val 3905"/>
              <a:gd name="f14" fmla="val 4656"/>
              <a:gd name="f15" fmla="val 12588"/>
              <a:gd name="f16" fmla="val 5342"/>
              <a:gd name="f17" fmla="val 12377"/>
              <a:gd name="f18" fmla="val 7024"/>
              <a:gd name="f19" fmla="val 11870"/>
              <a:gd name="f20" fmla="val 8681"/>
              <a:gd name="f21" fmla="val 11024"/>
              <a:gd name="f22" fmla="val 10412"/>
              <a:gd name="f23" fmla="val 10590"/>
              <a:gd name="f24" fmla="val 10769"/>
              <a:gd name="f25" fmla="val 11033"/>
              <a:gd name="f26" fmla="val 10949"/>
              <a:gd name="f27" fmla="val 11053"/>
              <a:gd name="f28" fmla="val 12370"/>
              <a:gd name="f29" fmla="val 11196"/>
              <a:gd name="f30" fmla="val 13772"/>
              <a:gd name="f31" fmla="val 11959"/>
              <a:gd name="f32" fmla="val 15138"/>
              <a:gd name="f33" fmla="val 15456"/>
              <a:gd name="f34" fmla="val 15772"/>
              <a:gd name="f35" fmla="val 11918"/>
              <a:gd name="f36" fmla="val 16086"/>
              <a:gd name="f37" fmla="val 11818"/>
              <a:gd name="f38" fmla="val 18411"/>
              <a:gd name="f39" fmla="val 11067"/>
              <a:gd name="f40" fmla="val 18808"/>
              <a:gd name="f41" fmla="val 7683"/>
              <a:gd name="f42" fmla="val 20942"/>
              <a:gd name="f43" fmla="val 6491"/>
              <a:gd name="f44" fmla="val 21681"/>
              <a:gd name="f45" fmla="val 6076"/>
              <a:gd name="f46" fmla="val 22511"/>
              <a:gd name="f47" fmla="val 5989"/>
              <a:gd name="f48" fmla="val 23370"/>
              <a:gd name="f49" fmla="val 23993"/>
              <a:gd name="f50" fmla="val 24631"/>
              <a:gd name="f51" fmla="val 6035"/>
              <a:gd name="f52" fmla="val 25262"/>
              <a:gd name="f53" fmla="val 25616"/>
              <a:gd name="f54" fmla="val 25968"/>
              <a:gd name="f55" fmla="val 6020"/>
              <a:gd name="f56" fmla="val 26313"/>
              <a:gd name="f57" fmla="val 5976"/>
              <a:gd name="f58" fmla="val 29124"/>
              <a:gd name="f59" fmla="val 5608"/>
              <a:gd name="f60" fmla="val 31420"/>
              <a:gd name="f61" fmla="val 2826"/>
              <a:gd name="f62" fmla="val 31243"/>
              <a:gd name="f63" fmla="*/ f0 1 31421"/>
              <a:gd name="f64" fmla="*/ f1 1 12718"/>
              <a:gd name="f65" fmla="val f2"/>
              <a:gd name="f66" fmla="val f3"/>
              <a:gd name="f67" fmla="val f4"/>
              <a:gd name="f68" fmla="+- f67 0 f65"/>
              <a:gd name="f69" fmla="+- f66 0 f65"/>
              <a:gd name="f70" fmla="*/ f69 1 31421"/>
              <a:gd name="f71" fmla="*/ f68 1 12718"/>
              <a:gd name="f72" fmla="*/ f65 1 f70"/>
              <a:gd name="f73" fmla="*/ f66 1 f70"/>
              <a:gd name="f74" fmla="*/ f65 1 f71"/>
              <a:gd name="f75" fmla="*/ f67 1 f71"/>
              <a:gd name="f76" fmla="*/ f72 f63 1"/>
              <a:gd name="f77" fmla="*/ f73 f63 1"/>
              <a:gd name="f78" fmla="*/ f75 f64 1"/>
              <a:gd name="f79" fmla="*/ f74 f6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76" t="f79" r="f77" b="f78"/>
            <a:pathLst>
              <a:path w="31421" h="12718">
                <a:moveTo>
                  <a:pt x="f2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1"/>
                </a:cubicBezTo>
                <a:cubicBezTo>
                  <a:pt x="f13" y="f11"/>
                  <a:pt x="f14" y="f15"/>
                  <a:pt x="f16" y="f17"/>
                </a:cubicBezTo>
                <a:cubicBezTo>
                  <a:pt x="f18" y="f19"/>
                  <a:pt x="f20" y="f21"/>
                  <a:pt x="f22" y="f21"/>
                </a:cubicBezTo>
                <a:cubicBezTo>
                  <a:pt x="f23" y="f21"/>
                  <a:pt x="f24" y="f25"/>
                  <a:pt x="f26" y="f27"/>
                </a:cubicBezTo>
                <a:cubicBezTo>
                  <a:pt x="f28" y="f29"/>
                  <a:pt x="f30" y="f31"/>
                  <a:pt x="f32" y="f31"/>
                </a:cubicBezTo>
                <a:cubicBezTo>
                  <a:pt x="f33" y="f31"/>
                  <a:pt x="f34" y="f35"/>
                  <a:pt x="f36" y="f37"/>
                </a:cubicBezTo>
                <a:cubicBezTo>
                  <a:pt x="f38" y="f39"/>
                  <a:pt x="f40" y="f41"/>
                  <a:pt x="f42" y="f43"/>
                </a:cubicBezTo>
                <a:cubicBezTo>
                  <a:pt x="f44" y="f45"/>
                  <a:pt x="f46" y="f47"/>
                  <a:pt x="f48" y="f47"/>
                </a:cubicBezTo>
                <a:cubicBezTo>
                  <a:pt x="f49" y="f47"/>
                  <a:pt x="f50" y="f51"/>
                  <a:pt x="f52" y="f51"/>
                </a:cubicBezTo>
                <a:cubicBezTo>
                  <a:pt x="f53" y="f51"/>
                  <a:pt x="f54" y="f55"/>
                  <a:pt x="f56" y="f57"/>
                </a:cubicBezTo>
                <a:cubicBezTo>
                  <a:pt x="f58" y="f59"/>
                  <a:pt x="f60" y="f61"/>
                  <a:pt x="f62" y="f5"/>
                </a:cubicBez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8" name="Google Shape;713;p25">
            <a:extLst>
              <a:ext uri="{FF2B5EF4-FFF2-40B4-BE49-F238E27FC236}">
                <a16:creationId xmlns:a16="http://schemas.microsoft.com/office/drawing/2014/main" id="{B552213B-B01B-42CA-8B0F-45FFA4949D6A}"/>
              </a:ext>
            </a:extLst>
          </p:cNvPr>
          <p:cNvSpPr/>
          <p:nvPr/>
        </p:nvSpPr>
        <p:spPr>
          <a:xfrm rot="10800009" flipH="1">
            <a:off x="8610530" y="4428558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9" name="Google Shape;714;p25">
            <a:extLst>
              <a:ext uri="{FF2B5EF4-FFF2-40B4-BE49-F238E27FC236}">
                <a16:creationId xmlns:a16="http://schemas.microsoft.com/office/drawing/2014/main" id="{16A21DBB-346B-4DAF-9C4A-F1865F424AA5}"/>
              </a:ext>
            </a:extLst>
          </p:cNvPr>
          <p:cNvSpPr/>
          <p:nvPr/>
        </p:nvSpPr>
        <p:spPr>
          <a:xfrm rot="10800009" flipH="1">
            <a:off x="8157783" y="4693240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0" name="Google Shape;715;p25">
            <a:extLst>
              <a:ext uri="{FF2B5EF4-FFF2-40B4-BE49-F238E27FC236}">
                <a16:creationId xmlns:a16="http://schemas.microsoft.com/office/drawing/2014/main" id="{10249814-93CC-43BE-A70D-FFFF1A92A0D1}"/>
              </a:ext>
            </a:extLst>
          </p:cNvPr>
          <p:cNvSpPr/>
          <p:nvPr/>
        </p:nvSpPr>
        <p:spPr>
          <a:xfrm rot="10800009" flipH="1">
            <a:off x="8157773" y="162232"/>
            <a:ext cx="138897" cy="1388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1" name="Google Shape;716;p25">
            <a:extLst>
              <a:ext uri="{FF2B5EF4-FFF2-40B4-BE49-F238E27FC236}">
                <a16:creationId xmlns:a16="http://schemas.microsoft.com/office/drawing/2014/main" id="{FDF31B79-0096-44E5-A4D1-C2B8E8A75815}"/>
              </a:ext>
            </a:extLst>
          </p:cNvPr>
          <p:cNvSpPr/>
          <p:nvPr/>
        </p:nvSpPr>
        <p:spPr>
          <a:xfrm rot="10800009" flipH="1">
            <a:off x="434815" y="4386541"/>
            <a:ext cx="194703" cy="1947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2" name="Google Shape;717;p25">
            <a:extLst>
              <a:ext uri="{FF2B5EF4-FFF2-40B4-BE49-F238E27FC236}">
                <a16:creationId xmlns:a16="http://schemas.microsoft.com/office/drawing/2014/main" id="{5E2C5485-97B5-4692-8BDD-9B8BD922B77C}"/>
              </a:ext>
            </a:extLst>
          </p:cNvPr>
          <p:cNvSpPr/>
          <p:nvPr/>
        </p:nvSpPr>
        <p:spPr>
          <a:xfrm rot="10800009" flipH="1">
            <a:off x="125748" y="109426"/>
            <a:ext cx="404100" cy="40410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2515342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_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750;p28">
            <a:extLst>
              <a:ext uri="{FF2B5EF4-FFF2-40B4-BE49-F238E27FC236}">
                <a16:creationId xmlns:a16="http://schemas.microsoft.com/office/drawing/2014/main" id="{45CC5104-1F5E-42BB-BF7E-20962748960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32297" y="1396700"/>
            <a:ext cx="3174001" cy="1649102"/>
          </a:xfrm>
        </p:spPr>
        <p:txBody>
          <a:bodyPr anchorCtr="0"/>
          <a:lstStyle>
            <a:lvl1pPr algn="l">
              <a:defRPr/>
            </a:lvl1pPr>
          </a:lstStyle>
          <a:p>
            <a:pPr lvl="0"/>
            <a:endParaRPr lang="es-PE"/>
          </a:p>
        </p:txBody>
      </p:sp>
      <p:sp>
        <p:nvSpPr>
          <p:cNvPr id="3" name="Google Shape;751;p28">
            <a:extLst>
              <a:ext uri="{FF2B5EF4-FFF2-40B4-BE49-F238E27FC236}">
                <a16:creationId xmlns:a16="http://schemas.microsoft.com/office/drawing/2014/main" id="{4F21FA4A-74E2-42E5-A52C-3C63C0B13B45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732297" y="2893408"/>
            <a:ext cx="3174001" cy="955200"/>
          </a:xfrm>
        </p:spPr>
        <p:txBody>
          <a:bodyPr/>
          <a:lstStyle>
            <a:lvl1pPr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4" name="Google Shape;754;p28">
            <a:extLst>
              <a:ext uri="{FF2B5EF4-FFF2-40B4-BE49-F238E27FC236}">
                <a16:creationId xmlns:a16="http://schemas.microsoft.com/office/drawing/2014/main" id="{A75E8684-48F8-4BDC-99CD-8A547955E25E}"/>
              </a:ext>
            </a:extLst>
          </p:cNvPr>
          <p:cNvSpPr/>
          <p:nvPr/>
        </p:nvSpPr>
        <p:spPr>
          <a:xfrm>
            <a:off x="-4315" y="-50639"/>
            <a:ext cx="2171078" cy="1177253"/>
          </a:xfrm>
          <a:custGeom>
            <a:avLst/>
            <a:gdLst>
              <a:gd name="f0" fmla="val w"/>
              <a:gd name="f1" fmla="val h"/>
              <a:gd name="f2" fmla="val 0"/>
              <a:gd name="f3" fmla="val 86843"/>
              <a:gd name="f4" fmla="val 47090"/>
              <a:gd name="f5" fmla="val 1"/>
              <a:gd name="f6" fmla="val 46313"/>
              <a:gd name="f7" fmla="val 838"/>
              <a:gd name="f8" fmla="val 46852"/>
              <a:gd name="f9" fmla="val 1779"/>
              <a:gd name="f10" fmla="val 47089"/>
              <a:gd name="f11" fmla="val 2743"/>
              <a:gd name="f12" fmla="val 4779"/>
              <a:gd name="f13" fmla="val 6920"/>
              <a:gd name="f14" fmla="val 46035"/>
              <a:gd name="f15" fmla="val 8418"/>
              <a:gd name="f16" fmla="val 44547"/>
              <a:gd name="f17" fmla="val 10626"/>
              <a:gd name="f18" fmla="val 42369"/>
              <a:gd name="f19" fmla="val 11921"/>
              <a:gd name="f20" fmla="val 39455"/>
              <a:gd name="f21" fmla="val 13746"/>
              <a:gd name="f22" fmla="val 36939"/>
              <a:gd name="f23" fmla="val 15026"/>
              <a:gd name="f24" fmla="val 35143"/>
              <a:gd name="f25" fmla="val 17175"/>
              <a:gd name="f26" fmla="val 32848"/>
              <a:gd name="f27" fmla="val 19441"/>
              <a:gd name="f28" fmla="val 32421"/>
              <a:gd name="f29" fmla="val 20047"/>
              <a:gd name="f30" fmla="val 32308"/>
              <a:gd name="f31" fmla="val 20640"/>
              <a:gd name="f32" fmla="val 32267"/>
              <a:gd name="f33" fmla="val 21223"/>
              <a:gd name="f34" fmla="val 22726"/>
              <a:gd name="f35" fmla="val 24155"/>
              <a:gd name="f36" fmla="val 32539"/>
              <a:gd name="f37" fmla="val 25532"/>
              <a:gd name="f38" fmla="val 27167"/>
              <a:gd name="f39" fmla="val 28730"/>
              <a:gd name="f40" fmla="val 32156"/>
              <a:gd name="f41" fmla="val 30257"/>
              <a:gd name="f42" fmla="val 30478"/>
              <a:gd name="f43" fmla="val 31744"/>
              <a:gd name="f44" fmla="val 28815"/>
              <a:gd name="f45" fmla="val 32612"/>
              <a:gd name="f46" fmla="val 26696"/>
              <a:gd name="f47" fmla="val 33686"/>
              <a:gd name="f48" fmla="val 24754"/>
              <a:gd name="f49" fmla="val 34996"/>
              <a:gd name="f50" fmla="val 22340"/>
              <a:gd name="f51" fmla="val 36556"/>
              <a:gd name="f52" fmla="val 20530"/>
              <a:gd name="f53" fmla="val 39529"/>
              <a:gd name="f54" fmla="val 20486"/>
              <a:gd name="f55" fmla="val 39550"/>
              <a:gd name="f56" fmla="val 39572"/>
              <a:gd name="f57" fmla="val 39593"/>
              <a:gd name="f58" fmla="val 41705"/>
              <a:gd name="f59" fmla="val 43774"/>
              <a:gd name="f60" fmla="val 21193"/>
              <a:gd name="f61" fmla="val 45872"/>
              <a:gd name="f62" fmla="val 21295"/>
              <a:gd name="f63" fmla="val 46069"/>
              <a:gd name="f64" fmla="val 21305"/>
              <a:gd name="f65" fmla="val 46262"/>
              <a:gd name="f66" fmla="val 21310"/>
              <a:gd name="f67" fmla="val 46451"/>
              <a:gd name="f68" fmla="val 52036"/>
              <a:gd name="f69" fmla="val 54420"/>
              <a:gd name="f70" fmla="val 17005"/>
              <a:gd name="f71" fmla="val 58690"/>
              <a:gd name="f72" fmla="val 14173"/>
              <a:gd name="f73" fmla="val 60608"/>
              <a:gd name="f74" fmla="val 12902"/>
              <a:gd name="f75" fmla="val 63457"/>
              <a:gd name="f76" fmla="val 12806"/>
              <a:gd name="f77" fmla="val 66311"/>
              <a:gd name="f78" fmla="val 66815"/>
              <a:gd name="f79" fmla="val 67320"/>
              <a:gd name="f80" fmla="val 12809"/>
              <a:gd name="f81" fmla="val 67819"/>
              <a:gd name="f82" fmla="val 69632"/>
              <a:gd name="f83" fmla="val 71379"/>
              <a:gd name="f84" fmla="val 12770"/>
              <a:gd name="f85" fmla="val 72818"/>
              <a:gd name="f86" fmla="val 12407"/>
              <a:gd name="f87" fmla="val 79175"/>
              <a:gd name="f88" fmla="val 10773"/>
              <a:gd name="f89" fmla="val 82781"/>
              <a:gd name="f90" fmla="val 5196"/>
              <a:gd name="f91" fmla="val 86842"/>
              <a:gd name="f92" fmla="val 45"/>
              <a:gd name="f93" fmla="*/ f0 1 86843"/>
              <a:gd name="f94" fmla="*/ f1 1 47090"/>
              <a:gd name="f95" fmla="val f2"/>
              <a:gd name="f96" fmla="val f3"/>
              <a:gd name="f97" fmla="val f4"/>
              <a:gd name="f98" fmla="+- f97 0 f95"/>
              <a:gd name="f99" fmla="+- f96 0 f95"/>
              <a:gd name="f100" fmla="*/ f99 1 86843"/>
              <a:gd name="f101" fmla="*/ f98 1 47090"/>
              <a:gd name="f102" fmla="*/ f95 1 f100"/>
              <a:gd name="f103" fmla="*/ f96 1 f100"/>
              <a:gd name="f104" fmla="*/ f95 1 f101"/>
              <a:gd name="f105" fmla="*/ f97 1 f101"/>
              <a:gd name="f106" fmla="*/ f102 f93 1"/>
              <a:gd name="f107" fmla="*/ f103 f93 1"/>
              <a:gd name="f108" fmla="*/ f105 f94 1"/>
              <a:gd name="f109" fmla="*/ f104 f9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6" t="f109" r="f107" b="f108"/>
            <a:pathLst>
              <a:path w="86843" h="47090">
                <a:moveTo>
                  <a:pt x="f2" y="f5"/>
                </a:moveTo>
                <a:lnTo>
                  <a:pt x="f2" y="f6"/>
                </a:lnTo>
                <a:cubicBezTo>
                  <a:pt x="f7" y="f8"/>
                  <a:pt x="f9" y="f10"/>
                  <a:pt x="f11" y="f10"/>
                </a:cubicBezTo>
                <a:cubicBezTo>
                  <a:pt x="f12" y="f10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2"/>
                </a:cubicBezTo>
                <a:cubicBezTo>
                  <a:pt x="f34" y="f32"/>
                  <a:pt x="f35" y="f36"/>
                  <a:pt x="f37" y="f36"/>
                </a:cubicBezTo>
                <a:cubicBezTo>
                  <a:pt x="f38" y="f36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4"/>
                  <a:pt x="f56" y="f54"/>
                  <a:pt x="f57" y="f54"/>
                </a:cubicBezTo>
                <a:cubicBezTo>
                  <a:pt x="f58" y="f54"/>
                  <a:pt x="f59" y="f60"/>
                  <a:pt x="f61" y="f62"/>
                </a:cubicBezTo>
                <a:cubicBezTo>
                  <a:pt x="f63" y="f64"/>
                  <a:pt x="f65" y="f66"/>
                  <a:pt x="f67" y="f66"/>
                </a:cubicBezTo>
                <a:cubicBezTo>
                  <a:pt x="f68" y="f66"/>
                  <a:pt x="f69" y="f70"/>
                  <a:pt x="f71" y="f72"/>
                </a:cubicBezTo>
                <a:cubicBezTo>
                  <a:pt x="f73" y="f74"/>
                  <a:pt x="f75" y="f76"/>
                  <a:pt x="f77" y="f76"/>
                </a:cubicBezTo>
                <a:cubicBezTo>
                  <a:pt x="f78" y="f76"/>
                  <a:pt x="f79" y="f80"/>
                  <a:pt x="f81" y="f80"/>
                </a:cubicBezTo>
                <a:cubicBezTo>
                  <a:pt x="f82" y="f80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lnTo>
                  <a:pt x="f2" y="f5"/>
                </a:ln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" name="Google Shape;755;p28">
            <a:extLst>
              <a:ext uri="{FF2B5EF4-FFF2-40B4-BE49-F238E27FC236}">
                <a16:creationId xmlns:a16="http://schemas.microsoft.com/office/drawing/2014/main" id="{2FB9B80C-9E88-4809-AD94-817806538E89}"/>
              </a:ext>
            </a:extLst>
          </p:cNvPr>
          <p:cNvSpPr/>
          <p:nvPr/>
        </p:nvSpPr>
        <p:spPr>
          <a:xfrm rot="10799991">
            <a:off x="6238274" y="3395733"/>
            <a:ext cx="2957672" cy="1737698"/>
          </a:xfrm>
          <a:custGeom>
            <a:avLst/>
            <a:gdLst>
              <a:gd name="f0" fmla="val w"/>
              <a:gd name="f1" fmla="val h"/>
              <a:gd name="f2" fmla="val 0"/>
              <a:gd name="f3" fmla="val 118307"/>
              <a:gd name="f4" fmla="val 69508"/>
              <a:gd name="f5" fmla="val 368"/>
              <a:gd name="f6" fmla="val 1"/>
              <a:gd name="f7" fmla="val 68682"/>
              <a:gd name="f8" fmla="val 974"/>
              <a:gd name="f9" fmla="val 69257"/>
              <a:gd name="f10" fmla="val 2054"/>
              <a:gd name="f11" fmla="val 3152"/>
              <a:gd name="f12" fmla="val 5456"/>
              <a:gd name="f13" fmla="val 7843"/>
              <a:gd name="f14" fmla="val 68402"/>
              <a:gd name="f15" fmla="val 9507"/>
              <a:gd name="f16" fmla="val 66857"/>
              <a:gd name="f17" fmla="val 11744"/>
              <a:gd name="f18" fmla="val 64797"/>
              <a:gd name="f19" fmla="val 13172"/>
              <a:gd name="f20" fmla="val 62030"/>
              <a:gd name="f21" fmla="val 14570"/>
              <a:gd name="f22" fmla="val 59337"/>
              <a:gd name="f23" fmla="val 15350"/>
              <a:gd name="f24" fmla="val 57851"/>
              <a:gd name="f25" fmla="val 16998"/>
              <a:gd name="f26" fmla="val 54760"/>
              <a:gd name="f27" fmla="val 19147"/>
              <a:gd name="f28" fmla="val 51376"/>
              <a:gd name="f29" fmla="val 22590"/>
              <a:gd name="f30" fmla="val 49727"/>
              <a:gd name="f31" fmla="val 24283"/>
              <a:gd name="f32" fmla="val 48947"/>
              <a:gd name="f33" fmla="val 26181"/>
              <a:gd name="f34" fmla="val 48653"/>
              <a:gd name="f35" fmla="val 27976"/>
              <a:gd name="f36" fmla="val 48359"/>
              <a:gd name="f37" fmla="val 29110"/>
              <a:gd name="f38" fmla="val 48197"/>
              <a:gd name="f39" fmla="val 30287"/>
              <a:gd name="f40" fmla="val 48005"/>
              <a:gd name="f41" fmla="val 31391"/>
              <a:gd name="f42" fmla="val 47696"/>
              <a:gd name="f43" fmla="val 38499"/>
              <a:gd name="f44" fmla="val 45754"/>
              <a:gd name="f45" fmla="val 43017"/>
              <a:gd name="f46" fmla="val 39308"/>
              <a:gd name="f47" fmla="val 47373"/>
              <a:gd name="f48" fmla="val 32288"/>
              <a:gd name="f49" fmla="val 51626"/>
              <a:gd name="f50" fmla="val 25475"/>
              <a:gd name="f51" fmla="val 56379"/>
              <a:gd name="f52" fmla="val 18646"/>
              <a:gd name="f53" fmla="val 63693"/>
              <a:gd name="f54" fmla="val 16660"/>
              <a:gd name="f55" fmla="val 65489"/>
              <a:gd name="f56" fmla="val 16167"/>
              <a:gd name="f57" fmla="val 67348"/>
              <a:gd name="f58" fmla="val 16006"/>
              <a:gd name="f59" fmla="val 69216"/>
              <a:gd name="f60" fmla="val 70977"/>
              <a:gd name="f61" fmla="val 72746"/>
              <a:gd name="f62" fmla="val 16149"/>
              <a:gd name="f63" fmla="val 74481"/>
              <a:gd name="f64" fmla="val 16292"/>
              <a:gd name="f65" fmla="val 76201"/>
              <a:gd name="f66" fmla="val 16425"/>
              <a:gd name="f67" fmla="val 77938"/>
              <a:gd name="f68" fmla="val 16563"/>
              <a:gd name="f69" fmla="val 79654"/>
              <a:gd name="f70" fmla="val 81932"/>
              <a:gd name="f71" fmla="val 84175"/>
              <a:gd name="f72" fmla="val 16319"/>
              <a:gd name="f73" fmla="val 86298"/>
              <a:gd name="f74" fmla="val 15497"/>
              <a:gd name="f75" fmla="val 88432"/>
              <a:gd name="f76" fmla="val 14673"/>
              <a:gd name="f77" fmla="val 90345"/>
              <a:gd name="f78" fmla="val 13290"/>
              <a:gd name="f79" fmla="val 92199"/>
              <a:gd name="f80" fmla="val 11965"/>
              <a:gd name="f81" fmla="val 94083"/>
              <a:gd name="f82" fmla="val 10626"/>
              <a:gd name="f83" fmla="val 96011"/>
              <a:gd name="f84" fmla="val 9228"/>
              <a:gd name="f85" fmla="val 98189"/>
              <a:gd name="f86" fmla="val 8374"/>
              <a:gd name="f87" fmla="val 100543"/>
              <a:gd name="f88" fmla="val 7462"/>
              <a:gd name="f89" fmla="val 103089"/>
              <a:gd name="f90" fmla="val 7226"/>
              <a:gd name="f91" fmla="val 105547"/>
              <a:gd name="f92" fmla="val 6976"/>
              <a:gd name="f93" fmla="val 106989"/>
              <a:gd name="f94" fmla="val 6829"/>
              <a:gd name="f95" fmla="val 108476"/>
              <a:gd name="f96" fmla="val 6711"/>
              <a:gd name="f97" fmla="val 109918"/>
              <a:gd name="f98" fmla="val 6432"/>
              <a:gd name="f99" fmla="val 115230"/>
              <a:gd name="f100" fmla="val 5387"/>
              <a:gd name="f101" fmla="val 117718"/>
              <a:gd name="f102" fmla="val 2385"/>
              <a:gd name="f103" fmla="val 118306"/>
              <a:gd name="f104" fmla="*/ f0 1 118307"/>
              <a:gd name="f105" fmla="*/ f1 1 69508"/>
              <a:gd name="f106" fmla="val f2"/>
              <a:gd name="f107" fmla="val f3"/>
              <a:gd name="f108" fmla="val f4"/>
              <a:gd name="f109" fmla="+- f108 0 f106"/>
              <a:gd name="f110" fmla="+- f107 0 f106"/>
              <a:gd name="f111" fmla="*/ f110 1 118307"/>
              <a:gd name="f112" fmla="*/ f109 1 69508"/>
              <a:gd name="f113" fmla="*/ f106 1 f111"/>
              <a:gd name="f114" fmla="*/ f107 1 f111"/>
              <a:gd name="f115" fmla="*/ f106 1 f112"/>
              <a:gd name="f116" fmla="*/ f108 1 f112"/>
              <a:gd name="f117" fmla="*/ f113 f104 1"/>
              <a:gd name="f118" fmla="*/ f114 f104 1"/>
              <a:gd name="f119" fmla="*/ f116 f105 1"/>
              <a:gd name="f120" fmla="*/ f115 f10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7" t="f120" r="f118" b="f119"/>
            <a:pathLst>
              <a:path w="118307" h="69508">
                <a:moveTo>
                  <a:pt x="f5" y="f6"/>
                </a:moveTo>
                <a:lnTo>
                  <a:pt x="f2" y="f7"/>
                </a:lnTo>
                <a:cubicBezTo>
                  <a:pt x="f8" y="f9"/>
                  <a:pt x="f10" y="f4"/>
                  <a:pt x="f11" y="f4"/>
                </a:cubicBezTo>
                <a:cubicBezTo>
                  <a:pt x="f12" y="f4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lnTo>
                  <a:pt x="f23" y="f24"/>
                </a:ln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6"/>
                  <a:pt x="f57" y="f58"/>
                  <a:pt x="f59" y="f58"/>
                </a:cubicBezTo>
                <a:cubicBezTo>
                  <a:pt x="f60" y="f58"/>
                  <a:pt x="f61" y="f62"/>
                  <a:pt x="f63" y="f64"/>
                </a:cubicBezTo>
                <a:cubicBezTo>
                  <a:pt x="f65" y="f66"/>
                  <a:pt x="f67" y="f68"/>
                  <a:pt x="f69" y="f68"/>
                </a:cubicBezTo>
                <a:cubicBezTo>
                  <a:pt x="f70" y="f68"/>
                  <a:pt x="f71" y="f72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103" y="f6"/>
                </a:cubicBezTo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" name="Google Shape;756;p28">
            <a:extLst>
              <a:ext uri="{FF2B5EF4-FFF2-40B4-BE49-F238E27FC236}">
                <a16:creationId xmlns:a16="http://schemas.microsoft.com/office/drawing/2014/main" id="{0AF4A009-8F30-4B0F-A874-347C2A6A41F5}"/>
              </a:ext>
            </a:extLst>
          </p:cNvPr>
          <p:cNvSpPr/>
          <p:nvPr/>
        </p:nvSpPr>
        <p:spPr>
          <a:xfrm rot="10799991">
            <a:off x="7024868" y="3956178"/>
            <a:ext cx="2171078" cy="1177253"/>
          </a:xfrm>
          <a:custGeom>
            <a:avLst/>
            <a:gdLst>
              <a:gd name="f0" fmla="val w"/>
              <a:gd name="f1" fmla="val h"/>
              <a:gd name="f2" fmla="val 0"/>
              <a:gd name="f3" fmla="val 86843"/>
              <a:gd name="f4" fmla="val 47090"/>
              <a:gd name="f5" fmla="val 1"/>
              <a:gd name="f6" fmla="val 46313"/>
              <a:gd name="f7" fmla="val 838"/>
              <a:gd name="f8" fmla="val 46852"/>
              <a:gd name="f9" fmla="val 1779"/>
              <a:gd name="f10" fmla="val 47089"/>
              <a:gd name="f11" fmla="val 2743"/>
              <a:gd name="f12" fmla="val 4779"/>
              <a:gd name="f13" fmla="val 6920"/>
              <a:gd name="f14" fmla="val 46035"/>
              <a:gd name="f15" fmla="val 8418"/>
              <a:gd name="f16" fmla="val 44547"/>
              <a:gd name="f17" fmla="val 10626"/>
              <a:gd name="f18" fmla="val 42369"/>
              <a:gd name="f19" fmla="val 11921"/>
              <a:gd name="f20" fmla="val 39455"/>
              <a:gd name="f21" fmla="val 13746"/>
              <a:gd name="f22" fmla="val 36939"/>
              <a:gd name="f23" fmla="val 15026"/>
              <a:gd name="f24" fmla="val 35143"/>
              <a:gd name="f25" fmla="val 17175"/>
              <a:gd name="f26" fmla="val 32848"/>
              <a:gd name="f27" fmla="val 19441"/>
              <a:gd name="f28" fmla="val 32421"/>
              <a:gd name="f29" fmla="val 20047"/>
              <a:gd name="f30" fmla="val 32308"/>
              <a:gd name="f31" fmla="val 20640"/>
              <a:gd name="f32" fmla="val 32267"/>
              <a:gd name="f33" fmla="val 21223"/>
              <a:gd name="f34" fmla="val 22726"/>
              <a:gd name="f35" fmla="val 24155"/>
              <a:gd name="f36" fmla="val 32539"/>
              <a:gd name="f37" fmla="val 25532"/>
              <a:gd name="f38" fmla="val 27167"/>
              <a:gd name="f39" fmla="val 28730"/>
              <a:gd name="f40" fmla="val 32156"/>
              <a:gd name="f41" fmla="val 30257"/>
              <a:gd name="f42" fmla="val 30478"/>
              <a:gd name="f43" fmla="val 31744"/>
              <a:gd name="f44" fmla="val 28815"/>
              <a:gd name="f45" fmla="val 32612"/>
              <a:gd name="f46" fmla="val 26696"/>
              <a:gd name="f47" fmla="val 33686"/>
              <a:gd name="f48" fmla="val 24754"/>
              <a:gd name="f49" fmla="val 34996"/>
              <a:gd name="f50" fmla="val 22340"/>
              <a:gd name="f51" fmla="val 36556"/>
              <a:gd name="f52" fmla="val 20530"/>
              <a:gd name="f53" fmla="val 39529"/>
              <a:gd name="f54" fmla="val 20486"/>
              <a:gd name="f55" fmla="val 39550"/>
              <a:gd name="f56" fmla="val 39572"/>
              <a:gd name="f57" fmla="val 39593"/>
              <a:gd name="f58" fmla="val 41705"/>
              <a:gd name="f59" fmla="val 43774"/>
              <a:gd name="f60" fmla="val 21193"/>
              <a:gd name="f61" fmla="val 45872"/>
              <a:gd name="f62" fmla="val 21295"/>
              <a:gd name="f63" fmla="val 46069"/>
              <a:gd name="f64" fmla="val 21305"/>
              <a:gd name="f65" fmla="val 46262"/>
              <a:gd name="f66" fmla="val 21310"/>
              <a:gd name="f67" fmla="val 46451"/>
              <a:gd name="f68" fmla="val 52036"/>
              <a:gd name="f69" fmla="val 54420"/>
              <a:gd name="f70" fmla="val 17005"/>
              <a:gd name="f71" fmla="val 58690"/>
              <a:gd name="f72" fmla="val 14173"/>
              <a:gd name="f73" fmla="val 60608"/>
              <a:gd name="f74" fmla="val 12902"/>
              <a:gd name="f75" fmla="val 63457"/>
              <a:gd name="f76" fmla="val 12806"/>
              <a:gd name="f77" fmla="val 66311"/>
              <a:gd name="f78" fmla="val 66815"/>
              <a:gd name="f79" fmla="val 67320"/>
              <a:gd name="f80" fmla="val 12809"/>
              <a:gd name="f81" fmla="val 67819"/>
              <a:gd name="f82" fmla="val 69632"/>
              <a:gd name="f83" fmla="val 71379"/>
              <a:gd name="f84" fmla="val 12770"/>
              <a:gd name="f85" fmla="val 72818"/>
              <a:gd name="f86" fmla="val 12407"/>
              <a:gd name="f87" fmla="val 79175"/>
              <a:gd name="f88" fmla="val 10773"/>
              <a:gd name="f89" fmla="val 82781"/>
              <a:gd name="f90" fmla="val 5196"/>
              <a:gd name="f91" fmla="val 86842"/>
              <a:gd name="f92" fmla="val 45"/>
              <a:gd name="f93" fmla="*/ f0 1 86843"/>
              <a:gd name="f94" fmla="*/ f1 1 47090"/>
              <a:gd name="f95" fmla="val f2"/>
              <a:gd name="f96" fmla="val f3"/>
              <a:gd name="f97" fmla="val f4"/>
              <a:gd name="f98" fmla="+- f97 0 f95"/>
              <a:gd name="f99" fmla="+- f96 0 f95"/>
              <a:gd name="f100" fmla="*/ f99 1 86843"/>
              <a:gd name="f101" fmla="*/ f98 1 47090"/>
              <a:gd name="f102" fmla="*/ f95 1 f100"/>
              <a:gd name="f103" fmla="*/ f96 1 f100"/>
              <a:gd name="f104" fmla="*/ f95 1 f101"/>
              <a:gd name="f105" fmla="*/ f97 1 f101"/>
              <a:gd name="f106" fmla="*/ f102 f93 1"/>
              <a:gd name="f107" fmla="*/ f103 f93 1"/>
              <a:gd name="f108" fmla="*/ f105 f94 1"/>
              <a:gd name="f109" fmla="*/ f104 f9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6" t="f109" r="f107" b="f108"/>
            <a:pathLst>
              <a:path w="86843" h="47090">
                <a:moveTo>
                  <a:pt x="f2" y="f5"/>
                </a:moveTo>
                <a:lnTo>
                  <a:pt x="f2" y="f6"/>
                </a:lnTo>
                <a:cubicBezTo>
                  <a:pt x="f7" y="f8"/>
                  <a:pt x="f9" y="f10"/>
                  <a:pt x="f11" y="f10"/>
                </a:cubicBezTo>
                <a:cubicBezTo>
                  <a:pt x="f12" y="f10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2"/>
                </a:cubicBezTo>
                <a:cubicBezTo>
                  <a:pt x="f34" y="f32"/>
                  <a:pt x="f35" y="f36"/>
                  <a:pt x="f37" y="f36"/>
                </a:cubicBezTo>
                <a:cubicBezTo>
                  <a:pt x="f38" y="f36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4"/>
                  <a:pt x="f56" y="f54"/>
                  <a:pt x="f57" y="f54"/>
                </a:cubicBezTo>
                <a:cubicBezTo>
                  <a:pt x="f58" y="f54"/>
                  <a:pt x="f59" y="f60"/>
                  <a:pt x="f61" y="f62"/>
                </a:cubicBezTo>
                <a:cubicBezTo>
                  <a:pt x="f63" y="f64"/>
                  <a:pt x="f65" y="f66"/>
                  <a:pt x="f67" y="f66"/>
                </a:cubicBezTo>
                <a:cubicBezTo>
                  <a:pt x="f68" y="f66"/>
                  <a:pt x="f69" y="f70"/>
                  <a:pt x="f71" y="f72"/>
                </a:cubicBezTo>
                <a:cubicBezTo>
                  <a:pt x="f73" y="f74"/>
                  <a:pt x="f75" y="f76"/>
                  <a:pt x="f77" y="f76"/>
                </a:cubicBezTo>
                <a:cubicBezTo>
                  <a:pt x="f78" y="f76"/>
                  <a:pt x="f79" y="f80"/>
                  <a:pt x="f81" y="f80"/>
                </a:cubicBezTo>
                <a:cubicBezTo>
                  <a:pt x="f82" y="f80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lnTo>
                  <a:pt x="f2" y="f5"/>
                </a:ln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7" name="Google Shape;761;p28">
            <a:extLst>
              <a:ext uri="{FF2B5EF4-FFF2-40B4-BE49-F238E27FC236}">
                <a16:creationId xmlns:a16="http://schemas.microsoft.com/office/drawing/2014/main" id="{FFBFC198-2126-4232-B75A-A2C0C2A60B9A}"/>
              </a:ext>
            </a:extLst>
          </p:cNvPr>
          <p:cNvSpPr/>
          <p:nvPr/>
        </p:nvSpPr>
        <p:spPr>
          <a:xfrm rot="16200006" flipH="1">
            <a:off x="8826099" y="4008876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8" name="Google Shape;762;p28">
            <a:extLst>
              <a:ext uri="{FF2B5EF4-FFF2-40B4-BE49-F238E27FC236}">
                <a16:creationId xmlns:a16="http://schemas.microsoft.com/office/drawing/2014/main" id="{5EB1C41E-C9DE-4969-86FF-163D01990A3F}"/>
              </a:ext>
            </a:extLst>
          </p:cNvPr>
          <p:cNvSpPr/>
          <p:nvPr/>
        </p:nvSpPr>
        <p:spPr>
          <a:xfrm rot="16200006" flipH="1">
            <a:off x="2166780" y="244254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9" name="Google Shape;765;p28">
            <a:extLst>
              <a:ext uri="{FF2B5EF4-FFF2-40B4-BE49-F238E27FC236}">
                <a16:creationId xmlns:a16="http://schemas.microsoft.com/office/drawing/2014/main" id="{5CA6F71A-6B51-42BD-8DCF-53BE645977DE}"/>
              </a:ext>
            </a:extLst>
          </p:cNvPr>
          <p:cNvSpPr/>
          <p:nvPr/>
        </p:nvSpPr>
        <p:spPr>
          <a:xfrm rot="16200006" flipH="1">
            <a:off x="142949" y="1560241"/>
            <a:ext cx="450003" cy="4502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0" name="Google Shape;766;p28">
            <a:extLst>
              <a:ext uri="{FF2B5EF4-FFF2-40B4-BE49-F238E27FC236}">
                <a16:creationId xmlns:a16="http://schemas.microsoft.com/office/drawing/2014/main" id="{7AE7FF40-BFC4-4EDC-A8D0-E88015476793}"/>
              </a:ext>
            </a:extLst>
          </p:cNvPr>
          <p:cNvSpPr/>
          <p:nvPr/>
        </p:nvSpPr>
        <p:spPr>
          <a:xfrm rot="16200006" flipH="1">
            <a:off x="8411841" y="2189348"/>
            <a:ext cx="450003" cy="4502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1" name="Google Shape;767;p28">
            <a:extLst>
              <a:ext uri="{FF2B5EF4-FFF2-40B4-BE49-F238E27FC236}">
                <a16:creationId xmlns:a16="http://schemas.microsoft.com/office/drawing/2014/main" id="{F4573C85-5998-4BDF-96CC-4F4CD6534B8A}"/>
              </a:ext>
            </a:extLst>
          </p:cNvPr>
          <p:cNvSpPr/>
          <p:nvPr/>
        </p:nvSpPr>
        <p:spPr>
          <a:xfrm rot="16200006" flipH="1">
            <a:off x="3509750" y="4449845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2" name="Google Shape;768;p28">
            <a:extLst>
              <a:ext uri="{FF2B5EF4-FFF2-40B4-BE49-F238E27FC236}">
                <a16:creationId xmlns:a16="http://schemas.microsoft.com/office/drawing/2014/main" id="{A9D0D1A2-0827-441A-BFE4-46FD642E6C17}"/>
              </a:ext>
            </a:extLst>
          </p:cNvPr>
          <p:cNvSpPr/>
          <p:nvPr/>
        </p:nvSpPr>
        <p:spPr>
          <a:xfrm rot="16200006" flipH="1">
            <a:off x="7919958" y="503121"/>
            <a:ext cx="450003" cy="4502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4369018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_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833;p32">
            <a:extLst>
              <a:ext uri="{FF2B5EF4-FFF2-40B4-BE49-F238E27FC236}">
                <a16:creationId xmlns:a16="http://schemas.microsoft.com/office/drawing/2014/main" id="{C55555A9-C08D-42E8-9417-EDB62424A149}"/>
              </a:ext>
            </a:extLst>
          </p:cNvPr>
          <p:cNvSpPr/>
          <p:nvPr/>
        </p:nvSpPr>
        <p:spPr>
          <a:xfrm rot="10799991">
            <a:off x="341428" y="4434886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3" name="Google Shape;834;p32">
            <a:extLst>
              <a:ext uri="{FF2B5EF4-FFF2-40B4-BE49-F238E27FC236}">
                <a16:creationId xmlns:a16="http://schemas.microsoft.com/office/drawing/2014/main" id="{57F3C7C5-17B1-4F1D-8343-B682633017BC}"/>
              </a:ext>
            </a:extLst>
          </p:cNvPr>
          <p:cNvSpPr/>
          <p:nvPr/>
        </p:nvSpPr>
        <p:spPr>
          <a:xfrm rot="10799991">
            <a:off x="594689" y="4699567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9128185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_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839;p33">
            <a:extLst>
              <a:ext uri="{FF2B5EF4-FFF2-40B4-BE49-F238E27FC236}">
                <a16:creationId xmlns:a16="http://schemas.microsoft.com/office/drawing/2014/main" id="{1B0D76C6-C3B4-4183-A5C9-C9672D9F5E86}"/>
              </a:ext>
            </a:extLst>
          </p:cNvPr>
          <p:cNvSpPr/>
          <p:nvPr/>
        </p:nvSpPr>
        <p:spPr>
          <a:xfrm rot="5400013">
            <a:off x="7541299" y="377899"/>
            <a:ext cx="2112958" cy="1241416"/>
          </a:xfrm>
          <a:custGeom>
            <a:avLst/>
            <a:gdLst>
              <a:gd name="f0" fmla="val w"/>
              <a:gd name="f1" fmla="val h"/>
              <a:gd name="f2" fmla="val 0"/>
              <a:gd name="f3" fmla="val 118307"/>
              <a:gd name="f4" fmla="val 69508"/>
              <a:gd name="f5" fmla="val 368"/>
              <a:gd name="f6" fmla="val 1"/>
              <a:gd name="f7" fmla="val 68682"/>
              <a:gd name="f8" fmla="val 974"/>
              <a:gd name="f9" fmla="val 69257"/>
              <a:gd name="f10" fmla="val 2054"/>
              <a:gd name="f11" fmla="val 3152"/>
              <a:gd name="f12" fmla="val 5456"/>
              <a:gd name="f13" fmla="val 7843"/>
              <a:gd name="f14" fmla="val 68402"/>
              <a:gd name="f15" fmla="val 9507"/>
              <a:gd name="f16" fmla="val 66857"/>
              <a:gd name="f17" fmla="val 11744"/>
              <a:gd name="f18" fmla="val 64797"/>
              <a:gd name="f19" fmla="val 13172"/>
              <a:gd name="f20" fmla="val 62030"/>
              <a:gd name="f21" fmla="val 14570"/>
              <a:gd name="f22" fmla="val 59337"/>
              <a:gd name="f23" fmla="val 15350"/>
              <a:gd name="f24" fmla="val 57851"/>
              <a:gd name="f25" fmla="val 16998"/>
              <a:gd name="f26" fmla="val 54760"/>
              <a:gd name="f27" fmla="val 19147"/>
              <a:gd name="f28" fmla="val 51376"/>
              <a:gd name="f29" fmla="val 22590"/>
              <a:gd name="f30" fmla="val 49727"/>
              <a:gd name="f31" fmla="val 24283"/>
              <a:gd name="f32" fmla="val 48947"/>
              <a:gd name="f33" fmla="val 26181"/>
              <a:gd name="f34" fmla="val 48653"/>
              <a:gd name="f35" fmla="val 27976"/>
              <a:gd name="f36" fmla="val 48359"/>
              <a:gd name="f37" fmla="val 29110"/>
              <a:gd name="f38" fmla="val 48197"/>
              <a:gd name="f39" fmla="val 30287"/>
              <a:gd name="f40" fmla="val 48005"/>
              <a:gd name="f41" fmla="val 31391"/>
              <a:gd name="f42" fmla="val 47696"/>
              <a:gd name="f43" fmla="val 38499"/>
              <a:gd name="f44" fmla="val 45754"/>
              <a:gd name="f45" fmla="val 43017"/>
              <a:gd name="f46" fmla="val 39308"/>
              <a:gd name="f47" fmla="val 47373"/>
              <a:gd name="f48" fmla="val 32288"/>
              <a:gd name="f49" fmla="val 51626"/>
              <a:gd name="f50" fmla="val 25475"/>
              <a:gd name="f51" fmla="val 56379"/>
              <a:gd name="f52" fmla="val 18646"/>
              <a:gd name="f53" fmla="val 63693"/>
              <a:gd name="f54" fmla="val 16660"/>
              <a:gd name="f55" fmla="val 65489"/>
              <a:gd name="f56" fmla="val 16167"/>
              <a:gd name="f57" fmla="val 67348"/>
              <a:gd name="f58" fmla="val 16006"/>
              <a:gd name="f59" fmla="val 69216"/>
              <a:gd name="f60" fmla="val 70977"/>
              <a:gd name="f61" fmla="val 72746"/>
              <a:gd name="f62" fmla="val 16149"/>
              <a:gd name="f63" fmla="val 74481"/>
              <a:gd name="f64" fmla="val 16292"/>
              <a:gd name="f65" fmla="val 76201"/>
              <a:gd name="f66" fmla="val 16425"/>
              <a:gd name="f67" fmla="val 77938"/>
              <a:gd name="f68" fmla="val 16563"/>
              <a:gd name="f69" fmla="val 79654"/>
              <a:gd name="f70" fmla="val 81932"/>
              <a:gd name="f71" fmla="val 84175"/>
              <a:gd name="f72" fmla="val 16319"/>
              <a:gd name="f73" fmla="val 86298"/>
              <a:gd name="f74" fmla="val 15497"/>
              <a:gd name="f75" fmla="val 88432"/>
              <a:gd name="f76" fmla="val 14673"/>
              <a:gd name="f77" fmla="val 90345"/>
              <a:gd name="f78" fmla="val 13290"/>
              <a:gd name="f79" fmla="val 92199"/>
              <a:gd name="f80" fmla="val 11965"/>
              <a:gd name="f81" fmla="val 94083"/>
              <a:gd name="f82" fmla="val 10626"/>
              <a:gd name="f83" fmla="val 96011"/>
              <a:gd name="f84" fmla="val 9228"/>
              <a:gd name="f85" fmla="val 98189"/>
              <a:gd name="f86" fmla="val 8374"/>
              <a:gd name="f87" fmla="val 100543"/>
              <a:gd name="f88" fmla="val 7462"/>
              <a:gd name="f89" fmla="val 103089"/>
              <a:gd name="f90" fmla="val 7226"/>
              <a:gd name="f91" fmla="val 105547"/>
              <a:gd name="f92" fmla="val 6976"/>
              <a:gd name="f93" fmla="val 106989"/>
              <a:gd name="f94" fmla="val 6829"/>
              <a:gd name="f95" fmla="val 108476"/>
              <a:gd name="f96" fmla="val 6711"/>
              <a:gd name="f97" fmla="val 109918"/>
              <a:gd name="f98" fmla="val 6432"/>
              <a:gd name="f99" fmla="val 115230"/>
              <a:gd name="f100" fmla="val 5387"/>
              <a:gd name="f101" fmla="val 117718"/>
              <a:gd name="f102" fmla="val 2385"/>
              <a:gd name="f103" fmla="val 118306"/>
              <a:gd name="f104" fmla="*/ f0 1 118307"/>
              <a:gd name="f105" fmla="*/ f1 1 69508"/>
              <a:gd name="f106" fmla="val f2"/>
              <a:gd name="f107" fmla="val f3"/>
              <a:gd name="f108" fmla="val f4"/>
              <a:gd name="f109" fmla="+- f108 0 f106"/>
              <a:gd name="f110" fmla="+- f107 0 f106"/>
              <a:gd name="f111" fmla="*/ f110 1 118307"/>
              <a:gd name="f112" fmla="*/ f109 1 69508"/>
              <a:gd name="f113" fmla="*/ f106 1 f111"/>
              <a:gd name="f114" fmla="*/ f107 1 f111"/>
              <a:gd name="f115" fmla="*/ f106 1 f112"/>
              <a:gd name="f116" fmla="*/ f108 1 f112"/>
              <a:gd name="f117" fmla="*/ f113 f104 1"/>
              <a:gd name="f118" fmla="*/ f114 f104 1"/>
              <a:gd name="f119" fmla="*/ f116 f105 1"/>
              <a:gd name="f120" fmla="*/ f115 f10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7" t="f120" r="f118" b="f119"/>
            <a:pathLst>
              <a:path w="118307" h="69508">
                <a:moveTo>
                  <a:pt x="f5" y="f6"/>
                </a:moveTo>
                <a:lnTo>
                  <a:pt x="f2" y="f7"/>
                </a:lnTo>
                <a:cubicBezTo>
                  <a:pt x="f8" y="f9"/>
                  <a:pt x="f10" y="f4"/>
                  <a:pt x="f11" y="f4"/>
                </a:cubicBezTo>
                <a:cubicBezTo>
                  <a:pt x="f12" y="f4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lnTo>
                  <a:pt x="f23" y="f24"/>
                </a:ln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6"/>
                  <a:pt x="f57" y="f58"/>
                  <a:pt x="f59" y="f58"/>
                </a:cubicBezTo>
                <a:cubicBezTo>
                  <a:pt x="f60" y="f58"/>
                  <a:pt x="f61" y="f62"/>
                  <a:pt x="f63" y="f64"/>
                </a:cubicBezTo>
                <a:cubicBezTo>
                  <a:pt x="f65" y="f66"/>
                  <a:pt x="f67" y="f68"/>
                  <a:pt x="f69" y="f68"/>
                </a:cubicBezTo>
                <a:cubicBezTo>
                  <a:pt x="f70" y="f68"/>
                  <a:pt x="f71" y="f72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103" y="f6"/>
                </a:cubicBezTo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3" name="Google Shape;840;p33">
            <a:extLst>
              <a:ext uri="{FF2B5EF4-FFF2-40B4-BE49-F238E27FC236}">
                <a16:creationId xmlns:a16="http://schemas.microsoft.com/office/drawing/2014/main" id="{57AA0D56-1E50-448A-8EDC-7537A34FAB87}"/>
              </a:ext>
            </a:extLst>
          </p:cNvPr>
          <p:cNvSpPr/>
          <p:nvPr/>
        </p:nvSpPr>
        <p:spPr>
          <a:xfrm rot="5400013">
            <a:off x="8022474" y="297112"/>
            <a:ext cx="1551014" cy="841028"/>
          </a:xfrm>
          <a:custGeom>
            <a:avLst/>
            <a:gdLst>
              <a:gd name="f0" fmla="val w"/>
              <a:gd name="f1" fmla="val h"/>
              <a:gd name="f2" fmla="val 0"/>
              <a:gd name="f3" fmla="val 86843"/>
              <a:gd name="f4" fmla="val 47090"/>
              <a:gd name="f5" fmla="val 1"/>
              <a:gd name="f6" fmla="val 46313"/>
              <a:gd name="f7" fmla="val 838"/>
              <a:gd name="f8" fmla="val 46852"/>
              <a:gd name="f9" fmla="val 1779"/>
              <a:gd name="f10" fmla="val 47089"/>
              <a:gd name="f11" fmla="val 2743"/>
              <a:gd name="f12" fmla="val 4779"/>
              <a:gd name="f13" fmla="val 6920"/>
              <a:gd name="f14" fmla="val 46035"/>
              <a:gd name="f15" fmla="val 8418"/>
              <a:gd name="f16" fmla="val 44547"/>
              <a:gd name="f17" fmla="val 10626"/>
              <a:gd name="f18" fmla="val 42369"/>
              <a:gd name="f19" fmla="val 11921"/>
              <a:gd name="f20" fmla="val 39455"/>
              <a:gd name="f21" fmla="val 13746"/>
              <a:gd name="f22" fmla="val 36939"/>
              <a:gd name="f23" fmla="val 15026"/>
              <a:gd name="f24" fmla="val 35143"/>
              <a:gd name="f25" fmla="val 17175"/>
              <a:gd name="f26" fmla="val 32848"/>
              <a:gd name="f27" fmla="val 19441"/>
              <a:gd name="f28" fmla="val 32421"/>
              <a:gd name="f29" fmla="val 20047"/>
              <a:gd name="f30" fmla="val 32308"/>
              <a:gd name="f31" fmla="val 20640"/>
              <a:gd name="f32" fmla="val 32267"/>
              <a:gd name="f33" fmla="val 21223"/>
              <a:gd name="f34" fmla="val 22726"/>
              <a:gd name="f35" fmla="val 24155"/>
              <a:gd name="f36" fmla="val 32539"/>
              <a:gd name="f37" fmla="val 25532"/>
              <a:gd name="f38" fmla="val 27167"/>
              <a:gd name="f39" fmla="val 28730"/>
              <a:gd name="f40" fmla="val 32156"/>
              <a:gd name="f41" fmla="val 30257"/>
              <a:gd name="f42" fmla="val 30478"/>
              <a:gd name="f43" fmla="val 31744"/>
              <a:gd name="f44" fmla="val 28815"/>
              <a:gd name="f45" fmla="val 32612"/>
              <a:gd name="f46" fmla="val 26696"/>
              <a:gd name="f47" fmla="val 33686"/>
              <a:gd name="f48" fmla="val 24754"/>
              <a:gd name="f49" fmla="val 34996"/>
              <a:gd name="f50" fmla="val 22340"/>
              <a:gd name="f51" fmla="val 36556"/>
              <a:gd name="f52" fmla="val 20530"/>
              <a:gd name="f53" fmla="val 39529"/>
              <a:gd name="f54" fmla="val 20486"/>
              <a:gd name="f55" fmla="val 39550"/>
              <a:gd name="f56" fmla="val 39572"/>
              <a:gd name="f57" fmla="val 39593"/>
              <a:gd name="f58" fmla="val 41705"/>
              <a:gd name="f59" fmla="val 43774"/>
              <a:gd name="f60" fmla="val 21193"/>
              <a:gd name="f61" fmla="val 45872"/>
              <a:gd name="f62" fmla="val 21295"/>
              <a:gd name="f63" fmla="val 46069"/>
              <a:gd name="f64" fmla="val 21305"/>
              <a:gd name="f65" fmla="val 46262"/>
              <a:gd name="f66" fmla="val 21310"/>
              <a:gd name="f67" fmla="val 46451"/>
              <a:gd name="f68" fmla="val 52036"/>
              <a:gd name="f69" fmla="val 54420"/>
              <a:gd name="f70" fmla="val 17005"/>
              <a:gd name="f71" fmla="val 58690"/>
              <a:gd name="f72" fmla="val 14173"/>
              <a:gd name="f73" fmla="val 60608"/>
              <a:gd name="f74" fmla="val 12902"/>
              <a:gd name="f75" fmla="val 63457"/>
              <a:gd name="f76" fmla="val 12806"/>
              <a:gd name="f77" fmla="val 66311"/>
              <a:gd name="f78" fmla="val 66815"/>
              <a:gd name="f79" fmla="val 67320"/>
              <a:gd name="f80" fmla="val 12809"/>
              <a:gd name="f81" fmla="val 67819"/>
              <a:gd name="f82" fmla="val 69632"/>
              <a:gd name="f83" fmla="val 71379"/>
              <a:gd name="f84" fmla="val 12770"/>
              <a:gd name="f85" fmla="val 72818"/>
              <a:gd name="f86" fmla="val 12407"/>
              <a:gd name="f87" fmla="val 79175"/>
              <a:gd name="f88" fmla="val 10773"/>
              <a:gd name="f89" fmla="val 82781"/>
              <a:gd name="f90" fmla="val 5196"/>
              <a:gd name="f91" fmla="val 86842"/>
              <a:gd name="f92" fmla="val 45"/>
              <a:gd name="f93" fmla="*/ f0 1 86843"/>
              <a:gd name="f94" fmla="*/ f1 1 47090"/>
              <a:gd name="f95" fmla="val f2"/>
              <a:gd name="f96" fmla="val f3"/>
              <a:gd name="f97" fmla="val f4"/>
              <a:gd name="f98" fmla="+- f97 0 f95"/>
              <a:gd name="f99" fmla="+- f96 0 f95"/>
              <a:gd name="f100" fmla="*/ f99 1 86843"/>
              <a:gd name="f101" fmla="*/ f98 1 47090"/>
              <a:gd name="f102" fmla="*/ f95 1 f100"/>
              <a:gd name="f103" fmla="*/ f96 1 f100"/>
              <a:gd name="f104" fmla="*/ f95 1 f101"/>
              <a:gd name="f105" fmla="*/ f97 1 f101"/>
              <a:gd name="f106" fmla="*/ f102 f93 1"/>
              <a:gd name="f107" fmla="*/ f103 f93 1"/>
              <a:gd name="f108" fmla="*/ f105 f94 1"/>
              <a:gd name="f109" fmla="*/ f104 f9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6" t="f109" r="f107" b="f108"/>
            <a:pathLst>
              <a:path w="86843" h="47090">
                <a:moveTo>
                  <a:pt x="f2" y="f5"/>
                </a:moveTo>
                <a:lnTo>
                  <a:pt x="f2" y="f6"/>
                </a:lnTo>
                <a:cubicBezTo>
                  <a:pt x="f7" y="f8"/>
                  <a:pt x="f9" y="f10"/>
                  <a:pt x="f11" y="f10"/>
                </a:cubicBezTo>
                <a:cubicBezTo>
                  <a:pt x="f12" y="f10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2"/>
                </a:cubicBezTo>
                <a:cubicBezTo>
                  <a:pt x="f34" y="f32"/>
                  <a:pt x="f35" y="f36"/>
                  <a:pt x="f37" y="f36"/>
                </a:cubicBezTo>
                <a:cubicBezTo>
                  <a:pt x="f38" y="f36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4"/>
                  <a:pt x="f56" y="f54"/>
                  <a:pt x="f57" y="f54"/>
                </a:cubicBezTo>
                <a:cubicBezTo>
                  <a:pt x="f58" y="f54"/>
                  <a:pt x="f59" y="f60"/>
                  <a:pt x="f61" y="f62"/>
                </a:cubicBezTo>
                <a:cubicBezTo>
                  <a:pt x="f63" y="f64"/>
                  <a:pt x="f65" y="f66"/>
                  <a:pt x="f67" y="f66"/>
                </a:cubicBezTo>
                <a:cubicBezTo>
                  <a:pt x="f68" y="f66"/>
                  <a:pt x="f69" y="f70"/>
                  <a:pt x="f71" y="f72"/>
                </a:cubicBezTo>
                <a:cubicBezTo>
                  <a:pt x="f73" y="f74"/>
                  <a:pt x="f75" y="f76"/>
                  <a:pt x="f77" y="f76"/>
                </a:cubicBezTo>
                <a:cubicBezTo>
                  <a:pt x="f78" y="f76"/>
                  <a:pt x="f79" y="f80"/>
                  <a:pt x="f81" y="f80"/>
                </a:cubicBezTo>
                <a:cubicBezTo>
                  <a:pt x="f82" y="f80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lnTo>
                  <a:pt x="f2" y="f5"/>
                </a:ln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" name="Google Shape;841;p33">
            <a:extLst>
              <a:ext uri="{FF2B5EF4-FFF2-40B4-BE49-F238E27FC236}">
                <a16:creationId xmlns:a16="http://schemas.microsoft.com/office/drawing/2014/main" id="{419EEC11-9706-4ACC-8B47-150E5EE74D84}"/>
              </a:ext>
            </a:extLst>
          </p:cNvPr>
          <p:cNvSpPr/>
          <p:nvPr/>
        </p:nvSpPr>
        <p:spPr>
          <a:xfrm rot="16200006" flipH="1">
            <a:off x="-471072" y="428872"/>
            <a:ext cx="2174187" cy="1277380"/>
          </a:xfrm>
          <a:custGeom>
            <a:avLst/>
            <a:gdLst>
              <a:gd name="f0" fmla="val w"/>
              <a:gd name="f1" fmla="val h"/>
              <a:gd name="f2" fmla="val 0"/>
              <a:gd name="f3" fmla="val 118307"/>
              <a:gd name="f4" fmla="val 69508"/>
              <a:gd name="f5" fmla="val 368"/>
              <a:gd name="f6" fmla="val 1"/>
              <a:gd name="f7" fmla="val 68682"/>
              <a:gd name="f8" fmla="val 974"/>
              <a:gd name="f9" fmla="val 69257"/>
              <a:gd name="f10" fmla="val 2054"/>
              <a:gd name="f11" fmla="val 3152"/>
              <a:gd name="f12" fmla="val 5456"/>
              <a:gd name="f13" fmla="val 7843"/>
              <a:gd name="f14" fmla="val 68402"/>
              <a:gd name="f15" fmla="val 9507"/>
              <a:gd name="f16" fmla="val 66857"/>
              <a:gd name="f17" fmla="val 11744"/>
              <a:gd name="f18" fmla="val 64797"/>
              <a:gd name="f19" fmla="val 13172"/>
              <a:gd name="f20" fmla="val 62030"/>
              <a:gd name="f21" fmla="val 14570"/>
              <a:gd name="f22" fmla="val 59337"/>
              <a:gd name="f23" fmla="val 15350"/>
              <a:gd name="f24" fmla="val 57851"/>
              <a:gd name="f25" fmla="val 16998"/>
              <a:gd name="f26" fmla="val 54760"/>
              <a:gd name="f27" fmla="val 19147"/>
              <a:gd name="f28" fmla="val 51376"/>
              <a:gd name="f29" fmla="val 22590"/>
              <a:gd name="f30" fmla="val 49727"/>
              <a:gd name="f31" fmla="val 24283"/>
              <a:gd name="f32" fmla="val 48947"/>
              <a:gd name="f33" fmla="val 26181"/>
              <a:gd name="f34" fmla="val 48653"/>
              <a:gd name="f35" fmla="val 27976"/>
              <a:gd name="f36" fmla="val 48359"/>
              <a:gd name="f37" fmla="val 29110"/>
              <a:gd name="f38" fmla="val 48197"/>
              <a:gd name="f39" fmla="val 30287"/>
              <a:gd name="f40" fmla="val 48005"/>
              <a:gd name="f41" fmla="val 31391"/>
              <a:gd name="f42" fmla="val 47696"/>
              <a:gd name="f43" fmla="val 38499"/>
              <a:gd name="f44" fmla="val 45754"/>
              <a:gd name="f45" fmla="val 43017"/>
              <a:gd name="f46" fmla="val 39308"/>
              <a:gd name="f47" fmla="val 47373"/>
              <a:gd name="f48" fmla="val 32288"/>
              <a:gd name="f49" fmla="val 51626"/>
              <a:gd name="f50" fmla="val 25475"/>
              <a:gd name="f51" fmla="val 56379"/>
              <a:gd name="f52" fmla="val 18646"/>
              <a:gd name="f53" fmla="val 63693"/>
              <a:gd name="f54" fmla="val 16660"/>
              <a:gd name="f55" fmla="val 65489"/>
              <a:gd name="f56" fmla="val 16167"/>
              <a:gd name="f57" fmla="val 67348"/>
              <a:gd name="f58" fmla="val 16006"/>
              <a:gd name="f59" fmla="val 69216"/>
              <a:gd name="f60" fmla="val 70977"/>
              <a:gd name="f61" fmla="val 72746"/>
              <a:gd name="f62" fmla="val 16149"/>
              <a:gd name="f63" fmla="val 74481"/>
              <a:gd name="f64" fmla="val 16292"/>
              <a:gd name="f65" fmla="val 76201"/>
              <a:gd name="f66" fmla="val 16425"/>
              <a:gd name="f67" fmla="val 77938"/>
              <a:gd name="f68" fmla="val 16563"/>
              <a:gd name="f69" fmla="val 79654"/>
              <a:gd name="f70" fmla="val 81932"/>
              <a:gd name="f71" fmla="val 84175"/>
              <a:gd name="f72" fmla="val 16319"/>
              <a:gd name="f73" fmla="val 86298"/>
              <a:gd name="f74" fmla="val 15497"/>
              <a:gd name="f75" fmla="val 88432"/>
              <a:gd name="f76" fmla="val 14673"/>
              <a:gd name="f77" fmla="val 90345"/>
              <a:gd name="f78" fmla="val 13290"/>
              <a:gd name="f79" fmla="val 92199"/>
              <a:gd name="f80" fmla="val 11965"/>
              <a:gd name="f81" fmla="val 94083"/>
              <a:gd name="f82" fmla="val 10626"/>
              <a:gd name="f83" fmla="val 96011"/>
              <a:gd name="f84" fmla="val 9228"/>
              <a:gd name="f85" fmla="val 98189"/>
              <a:gd name="f86" fmla="val 8374"/>
              <a:gd name="f87" fmla="val 100543"/>
              <a:gd name="f88" fmla="val 7462"/>
              <a:gd name="f89" fmla="val 103089"/>
              <a:gd name="f90" fmla="val 7226"/>
              <a:gd name="f91" fmla="val 105547"/>
              <a:gd name="f92" fmla="val 6976"/>
              <a:gd name="f93" fmla="val 106989"/>
              <a:gd name="f94" fmla="val 6829"/>
              <a:gd name="f95" fmla="val 108476"/>
              <a:gd name="f96" fmla="val 6711"/>
              <a:gd name="f97" fmla="val 109918"/>
              <a:gd name="f98" fmla="val 6432"/>
              <a:gd name="f99" fmla="val 115230"/>
              <a:gd name="f100" fmla="val 5387"/>
              <a:gd name="f101" fmla="val 117718"/>
              <a:gd name="f102" fmla="val 2385"/>
              <a:gd name="f103" fmla="val 118306"/>
              <a:gd name="f104" fmla="*/ f0 1 118307"/>
              <a:gd name="f105" fmla="*/ f1 1 69508"/>
              <a:gd name="f106" fmla="val f2"/>
              <a:gd name="f107" fmla="val f3"/>
              <a:gd name="f108" fmla="val f4"/>
              <a:gd name="f109" fmla="+- f108 0 f106"/>
              <a:gd name="f110" fmla="+- f107 0 f106"/>
              <a:gd name="f111" fmla="*/ f110 1 118307"/>
              <a:gd name="f112" fmla="*/ f109 1 69508"/>
              <a:gd name="f113" fmla="*/ f106 1 f111"/>
              <a:gd name="f114" fmla="*/ f107 1 f111"/>
              <a:gd name="f115" fmla="*/ f106 1 f112"/>
              <a:gd name="f116" fmla="*/ f108 1 f112"/>
              <a:gd name="f117" fmla="*/ f113 f104 1"/>
              <a:gd name="f118" fmla="*/ f114 f104 1"/>
              <a:gd name="f119" fmla="*/ f116 f105 1"/>
              <a:gd name="f120" fmla="*/ f115 f10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7" t="f120" r="f118" b="f119"/>
            <a:pathLst>
              <a:path w="118307" h="69508">
                <a:moveTo>
                  <a:pt x="f5" y="f6"/>
                </a:moveTo>
                <a:lnTo>
                  <a:pt x="f2" y="f7"/>
                </a:lnTo>
                <a:cubicBezTo>
                  <a:pt x="f8" y="f9"/>
                  <a:pt x="f10" y="f4"/>
                  <a:pt x="f11" y="f4"/>
                </a:cubicBezTo>
                <a:cubicBezTo>
                  <a:pt x="f12" y="f4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lnTo>
                  <a:pt x="f23" y="f24"/>
                </a:ln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6"/>
                  <a:pt x="f57" y="f58"/>
                  <a:pt x="f59" y="f58"/>
                </a:cubicBezTo>
                <a:cubicBezTo>
                  <a:pt x="f60" y="f58"/>
                  <a:pt x="f61" y="f62"/>
                  <a:pt x="f63" y="f64"/>
                </a:cubicBezTo>
                <a:cubicBezTo>
                  <a:pt x="f65" y="f66"/>
                  <a:pt x="f67" y="f68"/>
                  <a:pt x="f69" y="f68"/>
                </a:cubicBezTo>
                <a:cubicBezTo>
                  <a:pt x="f70" y="f68"/>
                  <a:pt x="f71" y="f72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103" y="f6"/>
                </a:cubicBezTo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" name="Google Shape;842;p33">
            <a:extLst>
              <a:ext uri="{FF2B5EF4-FFF2-40B4-BE49-F238E27FC236}">
                <a16:creationId xmlns:a16="http://schemas.microsoft.com/office/drawing/2014/main" id="{8B3851E8-87F2-40AD-A224-D13910AEF2B9}"/>
              </a:ext>
            </a:extLst>
          </p:cNvPr>
          <p:cNvSpPr/>
          <p:nvPr/>
        </p:nvSpPr>
        <p:spPr>
          <a:xfrm rot="16200006" flipH="1">
            <a:off x="-387948" y="345748"/>
            <a:ext cx="1595957" cy="865397"/>
          </a:xfrm>
          <a:custGeom>
            <a:avLst/>
            <a:gdLst>
              <a:gd name="f0" fmla="val w"/>
              <a:gd name="f1" fmla="val h"/>
              <a:gd name="f2" fmla="val 0"/>
              <a:gd name="f3" fmla="val 86843"/>
              <a:gd name="f4" fmla="val 47090"/>
              <a:gd name="f5" fmla="val 1"/>
              <a:gd name="f6" fmla="val 46313"/>
              <a:gd name="f7" fmla="val 838"/>
              <a:gd name="f8" fmla="val 46852"/>
              <a:gd name="f9" fmla="val 1779"/>
              <a:gd name="f10" fmla="val 47089"/>
              <a:gd name="f11" fmla="val 2743"/>
              <a:gd name="f12" fmla="val 4779"/>
              <a:gd name="f13" fmla="val 6920"/>
              <a:gd name="f14" fmla="val 46035"/>
              <a:gd name="f15" fmla="val 8418"/>
              <a:gd name="f16" fmla="val 44547"/>
              <a:gd name="f17" fmla="val 10626"/>
              <a:gd name="f18" fmla="val 42369"/>
              <a:gd name="f19" fmla="val 11921"/>
              <a:gd name="f20" fmla="val 39455"/>
              <a:gd name="f21" fmla="val 13746"/>
              <a:gd name="f22" fmla="val 36939"/>
              <a:gd name="f23" fmla="val 15026"/>
              <a:gd name="f24" fmla="val 35143"/>
              <a:gd name="f25" fmla="val 17175"/>
              <a:gd name="f26" fmla="val 32848"/>
              <a:gd name="f27" fmla="val 19441"/>
              <a:gd name="f28" fmla="val 32421"/>
              <a:gd name="f29" fmla="val 20047"/>
              <a:gd name="f30" fmla="val 32308"/>
              <a:gd name="f31" fmla="val 20640"/>
              <a:gd name="f32" fmla="val 32267"/>
              <a:gd name="f33" fmla="val 21223"/>
              <a:gd name="f34" fmla="val 22726"/>
              <a:gd name="f35" fmla="val 24155"/>
              <a:gd name="f36" fmla="val 32539"/>
              <a:gd name="f37" fmla="val 25532"/>
              <a:gd name="f38" fmla="val 27167"/>
              <a:gd name="f39" fmla="val 28730"/>
              <a:gd name="f40" fmla="val 32156"/>
              <a:gd name="f41" fmla="val 30257"/>
              <a:gd name="f42" fmla="val 30478"/>
              <a:gd name="f43" fmla="val 31744"/>
              <a:gd name="f44" fmla="val 28815"/>
              <a:gd name="f45" fmla="val 32612"/>
              <a:gd name="f46" fmla="val 26696"/>
              <a:gd name="f47" fmla="val 33686"/>
              <a:gd name="f48" fmla="val 24754"/>
              <a:gd name="f49" fmla="val 34996"/>
              <a:gd name="f50" fmla="val 22340"/>
              <a:gd name="f51" fmla="val 36556"/>
              <a:gd name="f52" fmla="val 20530"/>
              <a:gd name="f53" fmla="val 39529"/>
              <a:gd name="f54" fmla="val 20486"/>
              <a:gd name="f55" fmla="val 39550"/>
              <a:gd name="f56" fmla="val 39572"/>
              <a:gd name="f57" fmla="val 39593"/>
              <a:gd name="f58" fmla="val 41705"/>
              <a:gd name="f59" fmla="val 43774"/>
              <a:gd name="f60" fmla="val 21193"/>
              <a:gd name="f61" fmla="val 45872"/>
              <a:gd name="f62" fmla="val 21295"/>
              <a:gd name="f63" fmla="val 46069"/>
              <a:gd name="f64" fmla="val 21305"/>
              <a:gd name="f65" fmla="val 46262"/>
              <a:gd name="f66" fmla="val 21310"/>
              <a:gd name="f67" fmla="val 46451"/>
              <a:gd name="f68" fmla="val 52036"/>
              <a:gd name="f69" fmla="val 54420"/>
              <a:gd name="f70" fmla="val 17005"/>
              <a:gd name="f71" fmla="val 58690"/>
              <a:gd name="f72" fmla="val 14173"/>
              <a:gd name="f73" fmla="val 60608"/>
              <a:gd name="f74" fmla="val 12902"/>
              <a:gd name="f75" fmla="val 63457"/>
              <a:gd name="f76" fmla="val 12806"/>
              <a:gd name="f77" fmla="val 66311"/>
              <a:gd name="f78" fmla="val 66815"/>
              <a:gd name="f79" fmla="val 67320"/>
              <a:gd name="f80" fmla="val 12809"/>
              <a:gd name="f81" fmla="val 67819"/>
              <a:gd name="f82" fmla="val 69632"/>
              <a:gd name="f83" fmla="val 71379"/>
              <a:gd name="f84" fmla="val 12770"/>
              <a:gd name="f85" fmla="val 72818"/>
              <a:gd name="f86" fmla="val 12407"/>
              <a:gd name="f87" fmla="val 79175"/>
              <a:gd name="f88" fmla="val 10773"/>
              <a:gd name="f89" fmla="val 82781"/>
              <a:gd name="f90" fmla="val 5196"/>
              <a:gd name="f91" fmla="val 86842"/>
              <a:gd name="f92" fmla="val 45"/>
              <a:gd name="f93" fmla="*/ f0 1 86843"/>
              <a:gd name="f94" fmla="*/ f1 1 47090"/>
              <a:gd name="f95" fmla="val f2"/>
              <a:gd name="f96" fmla="val f3"/>
              <a:gd name="f97" fmla="val f4"/>
              <a:gd name="f98" fmla="+- f97 0 f95"/>
              <a:gd name="f99" fmla="+- f96 0 f95"/>
              <a:gd name="f100" fmla="*/ f99 1 86843"/>
              <a:gd name="f101" fmla="*/ f98 1 47090"/>
              <a:gd name="f102" fmla="*/ f95 1 f100"/>
              <a:gd name="f103" fmla="*/ f96 1 f100"/>
              <a:gd name="f104" fmla="*/ f95 1 f101"/>
              <a:gd name="f105" fmla="*/ f97 1 f101"/>
              <a:gd name="f106" fmla="*/ f102 f93 1"/>
              <a:gd name="f107" fmla="*/ f103 f93 1"/>
              <a:gd name="f108" fmla="*/ f105 f94 1"/>
              <a:gd name="f109" fmla="*/ f104 f9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6" t="f109" r="f107" b="f108"/>
            <a:pathLst>
              <a:path w="86843" h="47090">
                <a:moveTo>
                  <a:pt x="f2" y="f5"/>
                </a:moveTo>
                <a:lnTo>
                  <a:pt x="f2" y="f6"/>
                </a:lnTo>
                <a:cubicBezTo>
                  <a:pt x="f7" y="f8"/>
                  <a:pt x="f9" y="f10"/>
                  <a:pt x="f11" y="f10"/>
                </a:cubicBezTo>
                <a:cubicBezTo>
                  <a:pt x="f12" y="f10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2"/>
                </a:cubicBezTo>
                <a:cubicBezTo>
                  <a:pt x="f34" y="f32"/>
                  <a:pt x="f35" y="f36"/>
                  <a:pt x="f37" y="f36"/>
                </a:cubicBezTo>
                <a:cubicBezTo>
                  <a:pt x="f38" y="f36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4"/>
                  <a:pt x="f56" y="f54"/>
                  <a:pt x="f57" y="f54"/>
                </a:cubicBezTo>
                <a:cubicBezTo>
                  <a:pt x="f58" y="f54"/>
                  <a:pt x="f59" y="f60"/>
                  <a:pt x="f61" y="f62"/>
                </a:cubicBezTo>
                <a:cubicBezTo>
                  <a:pt x="f63" y="f64"/>
                  <a:pt x="f65" y="f66"/>
                  <a:pt x="f67" y="f66"/>
                </a:cubicBezTo>
                <a:cubicBezTo>
                  <a:pt x="f68" y="f66"/>
                  <a:pt x="f69" y="f70"/>
                  <a:pt x="f71" y="f72"/>
                </a:cubicBezTo>
                <a:cubicBezTo>
                  <a:pt x="f73" y="f74"/>
                  <a:pt x="f75" y="f76"/>
                  <a:pt x="f77" y="f76"/>
                </a:cubicBezTo>
                <a:cubicBezTo>
                  <a:pt x="f78" y="f76"/>
                  <a:pt x="f79" y="f80"/>
                  <a:pt x="f81" y="f80"/>
                </a:cubicBezTo>
                <a:cubicBezTo>
                  <a:pt x="f82" y="f80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lnTo>
                  <a:pt x="f2" y="f5"/>
                </a:ln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" name="Google Shape;853;p33">
            <a:extLst>
              <a:ext uri="{FF2B5EF4-FFF2-40B4-BE49-F238E27FC236}">
                <a16:creationId xmlns:a16="http://schemas.microsoft.com/office/drawing/2014/main" id="{7DBF4858-2E4C-4C9F-AB70-57D5F794D8E1}"/>
              </a:ext>
            </a:extLst>
          </p:cNvPr>
          <p:cNvSpPr/>
          <p:nvPr/>
        </p:nvSpPr>
        <p:spPr>
          <a:xfrm flipH="1">
            <a:off x="150665" y="1012295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7" name="Google Shape;854;p33">
            <a:extLst>
              <a:ext uri="{FF2B5EF4-FFF2-40B4-BE49-F238E27FC236}">
                <a16:creationId xmlns:a16="http://schemas.microsoft.com/office/drawing/2014/main" id="{FC9A695D-0A7E-4274-ABCA-871C90FACF3F}"/>
              </a:ext>
            </a:extLst>
          </p:cNvPr>
          <p:cNvSpPr/>
          <p:nvPr/>
        </p:nvSpPr>
        <p:spPr>
          <a:xfrm flipH="1">
            <a:off x="50922" y="3053757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8" name="Google Shape;855;p33">
            <a:extLst>
              <a:ext uri="{FF2B5EF4-FFF2-40B4-BE49-F238E27FC236}">
                <a16:creationId xmlns:a16="http://schemas.microsoft.com/office/drawing/2014/main" id="{F13FBBF6-43AE-4FDA-8130-9717D8EBB428}"/>
              </a:ext>
            </a:extLst>
          </p:cNvPr>
          <p:cNvSpPr/>
          <p:nvPr/>
        </p:nvSpPr>
        <p:spPr>
          <a:xfrm flipH="1">
            <a:off x="382027" y="4758519"/>
            <a:ext cx="138897" cy="1388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9" name="Google Shape;856;p33">
            <a:extLst>
              <a:ext uri="{FF2B5EF4-FFF2-40B4-BE49-F238E27FC236}">
                <a16:creationId xmlns:a16="http://schemas.microsoft.com/office/drawing/2014/main" id="{75BC5993-A5E2-40F7-BEBC-F82DA94CA677}"/>
              </a:ext>
            </a:extLst>
          </p:cNvPr>
          <p:cNvSpPr/>
          <p:nvPr/>
        </p:nvSpPr>
        <p:spPr>
          <a:xfrm flipH="1">
            <a:off x="8862200" y="2586974"/>
            <a:ext cx="194703" cy="1947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0" name="Google Shape;857;p33">
            <a:extLst>
              <a:ext uri="{FF2B5EF4-FFF2-40B4-BE49-F238E27FC236}">
                <a16:creationId xmlns:a16="http://schemas.microsoft.com/office/drawing/2014/main" id="{E45AA5A0-7425-40CF-BEFE-7A0D1AB8CB84}"/>
              </a:ext>
            </a:extLst>
          </p:cNvPr>
          <p:cNvSpPr/>
          <p:nvPr/>
        </p:nvSpPr>
        <p:spPr>
          <a:xfrm flipH="1">
            <a:off x="8555290" y="4294159"/>
            <a:ext cx="404100" cy="40410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1" name="Google Shape;858;p33">
            <a:extLst>
              <a:ext uri="{FF2B5EF4-FFF2-40B4-BE49-F238E27FC236}">
                <a16:creationId xmlns:a16="http://schemas.microsoft.com/office/drawing/2014/main" id="{2BB19281-DE02-476F-84DE-0DADAD4BBDA2}"/>
              </a:ext>
            </a:extLst>
          </p:cNvPr>
          <p:cNvSpPr/>
          <p:nvPr/>
        </p:nvSpPr>
        <p:spPr>
          <a:xfrm flipH="1">
            <a:off x="8500436" y="163650"/>
            <a:ext cx="194703" cy="1947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6491564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_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860;p34">
            <a:extLst>
              <a:ext uri="{FF2B5EF4-FFF2-40B4-BE49-F238E27FC236}">
                <a16:creationId xmlns:a16="http://schemas.microsoft.com/office/drawing/2014/main" id="{8C8C9C5D-8DCF-4F00-AA71-58FF01AF6E8F}"/>
              </a:ext>
            </a:extLst>
          </p:cNvPr>
          <p:cNvSpPr/>
          <p:nvPr/>
        </p:nvSpPr>
        <p:spPr>
          <a:xfrm rot="5400013">
            <a:off x="-712657" y="3167135"/>
            <a:ext cx="2668374" cy="1324151"/>
          </a:xfrm>
          <a:custGeom>
            <a:avLst/>
            <a:gdLst>
              <a:gd name="f0" fmla="val w"/>
              <a:gd name="f1" fmla="val h"/>
              <a:gd name="f2" fmla="val 0"/>
              <a:gd name="f3" fmla="val 81118"/>
              <a:gd name="f4" fmla="val 40254"/>
              <a:gd name="f5" fmla="val 1"/>
              <a:gd name="f6" fmla="val 40073"/>
              <a:gd name="f7" fmla="val 380"/>
              <a:gd name="f8" fmla="val 40197"/>
              <a:gd name="f9" fmla="val 767"/>
              <a:gd name="f10" fmla="val 1155"/>
              <a:gd name="f11" fmla="val 2665"/>
              <a:gd name="f12" fmla="val 4180"/>
              <a:gd name="f13" fmla="val 39390"/>
              <a:gd name="f14" fmla="val 5210"/>
              <a:gd name="f15" fmla="val 38219"/>
              <a:gd name="f16" fmla="val 6491"/>
              <a:gd name="f17" fmla="val 36747"/>
              <a:gd name="f18" fmla="val 7212"/>
              <a:gd name="f19" fmla="val 34849"/>
              <a:gd name="f20" fmla="val 8006"/>
              <a:gd name="f21" fmla="val 33054"/>
              <a:gd name="f22" fmla="val 8786"/>
              <a:gd name="f23" fmla="val 31244"/>
              <a:gd name="f24" fmla="val 9728"/>
              <a:gd name="f25" fmla="val 29404"/>
              <a:gd name="f26" fmla="val 11318"/>
              <a:gd name="f27" fmla="val 28241"/>
              <a:gd name="f28" fmla="val 14379"/>
              <a:gd name="f29" fmla="val 26005"/>
              <a:gd name="f30" fmla="val 18985"/>
              <a:gd name="f31" fmla="val 26887"/>
              <a:gd name="f32" fmla="val 21914"/>
              <a:gd name="f33" fmla="val 24445"/>
              <a:gd name="f34" fmla="val 25033"/>
              <a:gd name="f35" fmla="val 21825"/>
              <a:gd name="f36" fmla="val 24930"/>
              <a:gd name="f37" fmla="val 16498"/>
              <a:gd name="f38" fmla="val 28183"/>
              <a:gd name="f39" fmla="val 14055"/>
              <a:gd name="f40" fmla="val 31273"/>
              <a:gd name="f41" fmla="val 11730"/>
              <a:gd name="f42" fmla="val 35850"/>
              <a:gd name="f43" fmla="val 13172"/>
              <a:gd name="f44" fmla="val 39308"/>
              <a:gd name="f45" fmla="val 11435"/>
              <a:gd name="f46" fmla="val 42208"/>
              <a:gd name="f47" fmla="val 9978"/>
              <a:gd name="f48" fmla="val 43797"/>
              <a:gd name="f49" fmla="val 6520"/>
              <a:gd name="f50" fmla="val 46784"/>
              <a:gd name="f51" fmla="val 5225"/>
              <a:gd name="f52" fmla="val 47746"/>
              <a:gd name="f53" fmla="val 4795"/>
              <a:gd name="f54" fmla="val 48744"/>
              <a:gd name="f55" fmla="val 4633"/>
              <a:gd name="f56" fmla="val 49765"/>
              <a:gd name="f57" fmla="val 52914"/>
              <a:gd name="f58" fmla="val 56284"/>
              <a:gd name="f59" fmla="val 6176"/>
              <a:gd name="f60" fmla="val 59494"/>
              <a:gd name="f61" fmla="val 60308"/>
              <a:gd name="f62" fmla="val 61111"/>
              <a:gd name="f63" fmla="val 6077"/>
              <a:gd name="f64" fmla="val 61898"/>
              <a:gd name="f65" fmla="val 5828"/>
              <a:gd name="f66" fmla="val 64547"/>
              <a:gd name="f67" fmla="val 4975"/>
              <a:gd name="f68" fmla="val 66593"/>
              <a:gd name="f69" fmla="val 2532"/>
              <a:gd name="f70" fmla="val 69330"/>
              <a:gd name="f71" fmla="val 2076"/>
              <a:gd name="f72" fmla="val 69677"/>
              <a:gd name="f73" fmla="val 2018"/>
              <a:gd name="f74" fmla="val 70022"/>
              <a:gd name="f75" fmla="val 1992"/>
              <a:gd name="f76" fmla="val 70367"/>
              <a:gd name="f77" fmla="val 72203"/>
              <a:gd name="f78" fmla="val 74018"/>
              <a:gd name="f79" fmla="val 2704"/>
              <a:gd name="f80" fmla="val 75864"/>
              <a:gd name="f81" fmla="val 2915"/>
              <a:gd name="f82" fmla="val 76107"/>
              <a:gd name="f83" fmla="val 2944"/>
              <a:gd name="f84" fmla="val 76356"/>
              <a:gd name="f85" fmla="val 2959"/>
              <a:gd name="f86" fmla="val 76608"/>
              <a:gd name="f87" fmla="val 78633"/>
              <a:gd name="f88" fmla="val 80830"/>
              <a:gd name="f89" fmla="val 2008"/>
              <a:gd name="f90" fmla="val 45"/>
              <a:gd name="f91" fmla="*/ f0 1 81118"/>
              <a:gd name="f92" fmla="*/ f1 1 40254"/>
              <a:gd name="f93" fmla="val f2"/>
              <a:gd name="f94" fmla="val f3"/>
              <a:gd name="f95" fmla="val f4"/>
              <a:gd name="f96" fmla="+- f95 0 f93"/>
              <a:gd name="f97" fmla="+- f94 0 f93"/>
              <a:gd name="f98" fmla="*/ f97 1 81118"/>
              <a:gd name="f99" fmla="*/ f96 1 40254"/>
              <a:gd name="f100" fmla="*/ f93 1 f98"/>
              <a:gd name="f101" fmla="*/ f94 1 f98"/>
              <a:gd name="f102" fmla="*/ f93 1 f99"/>
              <a:gd name="f103" fmla="*/ f95 1 f99"/>
              <a:gd name="f104" fmla="*/ f100 f91 1"/>
              <a:gd name="f105" fmla="*/ f101 f91 1"/>
              <a:gd name="f106" fmla="*/ f103 f92 1"/>
              <a:gd name="f107" fmla="*/ f102 f9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4" t="f107" r="f105" b="f106"/>
            <a:pathLst>
              <a:path w="81118" h="40254">
                <a:moveTo>
                  <a:pt x="f5" y="f5"/>
                </a:moveTo>
                <a:lnTo>
                  <a:pt x="f5" y="f6"/>
                </a:lnTo>
                <a:cubicBezTo>
                  <a:pt x="f7" y="f8"/>
                  <a:pt x="f9" y="f4"/>
                  <a:pt x="f10" y="f4"/>
                </a:cubicBezTo>
                <a:cubicBezTo>
                  <a:pt x="f11" y="f4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5"/>
                </a:cubicBezTo>
                <a:cubicBezTo>
                  <a:pt x="f57" y="f55"/>
                  <a:pt x="f58" y="f59"/>
                  <a:pt x="f60" y="f59"/>
                </a:cubicBezTo>
                <a:cubicBezTo>
                  <a:pt x="f61" y="f59"/>
                  <a:pt x="f62" y="f63"/>
                  <a:pt x="f64" y="f65"/>
                </a:cubicBezTo>
                <a:cubicBezTo>
                  <a:pt x="f66" y="f67"/>
                  <a:pt x="f68" y="f69"/>
                  <a:pt x="f70" y="f71"/>
                </a:cubicBezTo>
                <a:cubicBezTo>
                  <a:pt x="f72" y="f73"/>
                  <a:pt x="f74" y="f75"/>
                  <a:pt x="f76" y="f75"/>
                </a:cubicBezTo>
                <a:cubicBezTo>
                  <a:pt x="f77" y="f75"/>
                  <a:pt x="f78" y="f79"/>
                  <a:pt x="f80" y="f81"/>
                </a:cubicBezTo>
                <a:cubicBezTo>
                  <a:pt x="f82" y="f83"/>
                  <a:pt x="f84" y="f85"/>
                  <a:pt x="f86" y="f85"/>
                </a:cubicBezTo>
                <a:cubicBezTo>
                  <a:pt x="f87" y="f85"/>
                  <a:pt x="f88" y="f89"/>
                  <a:pt x="f3" y="f90"/>
                </a:cubicBezTo>
                <a:lnTo>
                  <a:pt x="f5" y="f5"/>
                </a:lnTo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3" name="Google Shape;861;p34">
            <a:extLst>
              <a:ext uri="{FF2B5EF4-FFF2-40B4-BE49-F238E27FC236}">
                <a16:creationId xmlns:a16="http://schemas.microsoft.com/office/drawing/2014/main" id="{1EAE052D-22BF-4988-B57B-A68BF044B1B1}"/>
              </a:ext>
            </a:extLst>
          </p:cNvPr>
          <p:cNvSpPr/>
          <p:nvPr/>
        </p:nvSpPr>
        <p:spPr>
          <a:xfrm rot="5400013">
            <a:off x="-348172" y="4436930"/>
            <a:ext cx="1033592" cy="418356"/>
          </a:xfrm>
          <a:custGeom>
            <a:avLst/>
            <a:gdLst>
              <a:gd name="f0" fmla="val w"/>
              <a:gd name="f1" fmla="val h"/>
              <a:gd name="f2" fmla="val 0"/>
              <a:gd name="f3" fmla="val 31421"/>
              <a:gd name="f4" fmla="val 12718"/>
              <a:gd name="f5" fmla="val 1"/>
              <a:gd name="f6" fmla="val 15"/>
              <a:gd name="f7" fmla="val 11318"/>
              <a:gd name="f8" fmla="val 714"/>
              <a:gd name="f9" fmla="val 12333"/>
              <a:gd name="f10" fmla="val 1913"/>
              <a:gd name="f11" fmla="val 12717"/>
              <a:gd name="f12" fmla="val 3174"/>
              <a:gd name="f13" fmla="val 3905"/>
              <a:gd name="f14" fmla="val 4656"/>
              <a:gd name="f15" fmla="val 12588"/>
              <a:gd name="f16" fmla="val 5342"/>
              <a:gd name="f17" fmla="val 12377"/>
              <a:gd name="f18" fmla="val 7024"/>
              <a:gd name="f19" fmla="val 11870"/>
              <a:gd name="f20" fmla="val 8681"/>
              <a:gd name="f21" fmla="val 11024"/>
              <a:gd name="f22" fmla="val 10412"/>
              <a:gd name="f23" fmla="val 10590"/>
              <a:gd name="f24" fmla="val 10769"/>
              <a:gd name="f25" fmla="val 11033"/>
              <a:gd name="f26" fmla="val 10949"/>
              <a:gd name="f27" fmla="val 11053"/>
              <a:gd name="f28" fmla="val 12370"/>
              <a:gd name="f29" fmla="val 11196"/>
              <a:gd name="f30" fmla="val 13772"/>
              <a:gd name="f31" fmla="val 11959"/>
              <a:gd name="f32" fmla="val 15138"/>
              <a:gd name="f33" fmla="val 15456"/>
              <a:gd name="f34" fmla="val 15772"/>
              <a:gd name="f35" fmla="val 11918"/>
              <a:gd name="f36" fmla="val 16086"/>
              <a:gd name="f37" fmla="val 11818"/>
              <a:gd name="f38" fmla="val 18411"/>
              <a:gd name="f39" fmla="val 11067"/>
              <a:gd name="f40" fmla="val 18808"/>
              <a:gd name="f41" fmla="val 7683"/>
              <a:gd name="f42" fmla="val 20942"/>
              <a:gd name="f43" fmla="val 6491"/>
              <a:gd name="f44" fmla="val 21681"/>
              <a:gd name="f45" fmla="val 6076"/>
              <a:gd name="f46" fmla="val 22511"/>
              <a:gd name="f47" fmla="val 5989"/>
              <a:gd name="f48" fmla="val 23370"/>
              <a:gd name="f49" fmla="val 23993"/>
              <a:gd name="f50" fmla="val 24631"/>
              <a:gd name="f51" fmla="val 6035"/>
              <a:gd name="f52" fmla="val 25262"/>
              <a:gd name="f53" fmla="val 25616"/>
              <a:gd name="f54" fmla="val 25968"/>
              <a:gd name="f55" fmla="val 6020"/>
              <a:gd name="f56" fmla="val 26313"/>
              <a:gd name="f57" fmla="val 5976"/>
              <a:gd name="f58" fmla="val 29124"/>
              <a:gd name="f59" fmla="val 5608"/>
              <a:gd name="f60" fmla="val 31420"/>
              <a:gd name="f61" fmla="val 2826"/>
              <a:gd name="f62" fmla="val 31243"/>
              <a:gd name="f63" fmla="*/ f0 1 31421"/>
              <a:gd name="f64" fmla="*/ f1 1 12718"/>
              <a:gd name="f65" fmla="val f2"/>
              <a:gd name="f66" fmla="val f3"/>
              <a:gd name="f67" fmla="val f4"/>
              <a:gd name="f68" fmla="+- f67 0 f65"/>
              <a:gd name="f69" fmla="+- f66 0 f65"/>
              <a:gd name="f70" fmla="*/ f69 1 31421"/>
              <a:gd name="f71" fmla="*/ f68 1 12718"/>
              <a:gd name="f72" fmla="*/ f65 1 f70"/>
              <a:gd name="f73" fmla="*/ f66 1 f70"/>
              <a:gd name="f74" fmla="*/ f65 1 f71"/>
              <a:gd name="f75" fmla="*/ f67 1 f71"/>
              <a:gd name="f76" fmla="*/ f72 f63 1"/>
              <a:gd name="f77" fmla="*/ f73 f63 1"/>
              <a:gd name="f78" fmla="*/ f75 f64 1"/>
              <a:gd name="f79" fmla="*/ f74 f6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76" t="f79" r="f77" b="f78"/>
            <a:pathLst>
              <a:path w="31421" h="12718">
                <a:moveTo>
                  <a:pt x="f2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1"/>
                </a:cubicBezTo>
                <a:cubicBezTo>
                  <a:pt x="f13" y="f11"/>
                  <a:pt x="f14" y="f15"/>
                  <a:pt x="f16" y="f17"/>
                </a:cubicBezTo>
                <a:cubicBezTo>
                  <a:pt x="f18" y="f19"/>
                  <a:pt x="f20" y="f21"/>
                  <a:pt x="f22" y="f21"/>
                </a:cubicBezTo>
                <a:cubicBezTo>
                  <a:pt x="f23" y="f21"/>
                  <a:pt x="f24" y="f25"/>
                  <a:pt x="f26" y="f27"/>
                </a:cubicBezTo>
                <a:cubicBezTo>
                  <a:pt x="f28" y="f29"/>
                  <a:pt x="f30" y="f31"/>
                  <a:pt x="f32" y="f31"/>
                </a:cubicBezTo>
                <a:cubicBezTo>
                  <a:pt x="f33" y="f31"/>
                  <a:pt x="f34" y="f35"/>
                  <a:pt x="f36" y="f37"/>
                </a:cubicBezTo>
                <a:cubicBezTo>
                  <a:pt x="f38" y="f39"/>
                  <a:pt x="f40" y="f41"/>
                  <a:pt x="f42" y="f43"/>
                </a:cubicBezTo>
                <a:cubicBezTo>
                  <a:pt x="f44" y="f45"/>
                  <a:pt x="f46" y="f47"/>
                  <a:pt x="f48" y="f47"/>
                </a:cubicBezTo>
                <a:cubicBezTo>
                  <a:pt x="f49" y="f47"/>
                  <a:pt x="f50" y="f51"/>
                  <a:pt x="f52" y="f51"/>
                </a:cubicBezTo>
                <a:cubicBezTo>
                  <a:pt x="f53" y="f51"/>
                  <a:pt x="f54" y="f55"/>
                  <a:pt x="f56" y="f57"/>
                </a:cubicBezTo>
                <a:cubicBezTo>
                  <a:pt x="f58" y="f59"/>
                  <a:pt x="f60" y="f61"/>
                  <a:pt x="f62" y="f5"/>
                </a:cubicBez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" name="Google Shape;868;p34">
            <a:extLst>
              <a:ext uri="{FF2B5EF4-FFF2-40B4-BE49-F238E27FC236}">
                <a16:creationId xmlns:a16="http://schemas.microsoft.com/office/drawing/2014/main" id="{DF28B3AD-FB7E-4D0F-AF66-EA9B63709B50}"/>
              </a:ext>
            </a:extLst>
          </p:cNvPr>
          <p:cNvSpPr/>
          <p:nvPr/>
        </p:nvSpPr>
        <p:spPr>
          <a:xfrm rot="10800009" flipH="1">
            <a:off x="8610530" y="4428558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" name="Google Shape;869;p34">
            <a:extLst>
              <a:ext uri="{FF2B5EF4-FFF2-40B4-BE49-F238E27FC236}">
                <a16:creationId xmlns:a16="http://schemas.microsoft.com/office/drawing/2014/main" id="{9FCFB14E-1D2A-4D2F-B27F-1BBA7B87671F}"/>
              </a:ext>
            </a:extLst>
          </p:cNvPr>
          <p:cNvSpPr/>
          <p:nvPr/>
        </p:nvSpPr>
        <p:spPr>
          <a:xfrm rot="10800009" flipH="1">
            <a:off x="8157783" y="4693240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" name="Google Shape;871;p34">
            <a:extLst>
              <a:ext uri="{FF2B5EF4-FFF2-40B4-BE49-F238E27FC236}">
                <a16:creationId xmlns:a16="http://schemas.microsoft.com/office/drawing/2014/main" id="{053FAAD4-6B14-464B-B07D-AF07515C885C}"/>
              </a:ext>
            </a:extLst>
          </p:cNvPr>
          <p:cNvSpPr/>
          <p:nvPr/>
        </p:nvSpPr>
        <p:spPr>
          <a:xfrm rot="10800009" flipH="1">
            <a:off x="434815" y="4386541"/>
            <a:ext cx="194703" cy="1947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7" name="Google Shape;872;p34">
            <a:extLst>
              <a:ext uri="{FF2B5EF4-FFF2-40B4-BE49-F238E27FC236}">
                <a16:creationId xmlns:a16="http://schemas.microsoft.com/office/drawing/2014/main" id="{9C0F7E78-23E3-49CC-98D3-1ABD4DB3EC2D}"/>
              </a:ext>
            </a:extLst>
          </p:cNvPr>
          <p:cNvSpPr/>
          <p:nvPr/>
        </p:nvSpPr>
        <p:spPr>
          <a:xfrm rot="10800009" flipH="1">
            <a:off x="125748" y="109426"/>
            <a:ext cx="404100" cy="40410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6906666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1_Title and two columns">
    <p:bg>
      <p:bgPr>
        <a:solidFill>
          <a:srgbClr val="FFE5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04;p5">
            <a:extLst>
              <a:ext uri="{FF2B5EF4-FFF2-40B4-BE49-F238E27FC236}">
                <a16:creationId xmlns:a16="http://schemas.microsoft.com/office/drawing/2014/main" id="{BEB08638-1304-4ABE-9483-E0E8B43307C9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2302367" y="2075002"/>
            <a:ext cx="1440298" cy="495001"/>
          </a:xfrm>
        </p:spPr>
        <p:txBody>
          <a:bodyPr/>
          <a:lstStyle>
            <a:lvl1pPr algn="r">
              <a:buNone/>
              <a:defRPr sz="2200">
                <a:latin typeface="Barlow SemiBold"/>
                <a:ea typeface="Barlow SemiBold"/>
                <a:cs typeface="Barlow SemiBold"/>
              </a:defRPr>
            </a:lvl1pPr>
          </a:lstStyle>
          <a:p>
            <a:pPr lvl="0"/>
            <a:endParaRPr lang="es-PE"/>
          </a:p>
        </p:txBody>
      </p:sp>
      <p:sp>
        <p:nvSpPr>
          <p:cNvPr id="3" name="Google Shape;205;p5">
            <a:extLst>
              <a:ext uri="{FF2B5EF4-FFF2-40B4-BE49-F238E27FC236}">
                <a16:creationId xmlns:a16="http://schemas.microsoft.com/office/drawing/2014/main" id="{A540C7E3-D634-4B7E-82A6-6F02792C0C42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319604" y="2075002"/>
            <a:ext cx="1440298" cy="495001"/>
          </a:xfrm>
        </p:spPr>
        <p:txBody>
          <a:bodyPr/>
          <a:lstStyle>
            <a:lvl1pPr>
              <a:buNone/>
              <a:defRPr sz="2200">
                <a:latin typeface="Barlow SemiBold"/>
                <a:ea typeface="Barlow SemiBold"/>
                <a:cs typeface="Barlow SemiBold"/>
              </a:defRPr>
            </a:lvl1pPr>
          </a:lstStyle>
          <a:p>
            <a:pPr lvl="0"/>
            <a:endParaRPr lang="es-PE"/>
          </a:p>
        </p:txBody>
      </p:sp>
      <p:sp>
        <p:nvSpPr>
          <p:cNvPr id="4" name="Google Shape;206;p5">
            <a:extLst>
              <a:ext uri="{FF2B5EF4-FFF2-40B4-BE49-F238E27FC236}">
                <a16:creationId xmlns:a16="http://schemas.microsoft.com/office/drawing/2014/main" id="{67C21E09-3423-462A-B680-8F0014031C0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9998" y="491398"/>
            <a:ext cx="8100002" cy="57269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s-PE"/>
          </a:p>
        </p:txBody>
      </p:sp>
      <p:sp>
        <p:nvSpPr>
          <p:cNvPr id="5" name="Google Shape;207;p5">
            <a:extLst>
              <a:ext uri="{FF2B5EF4-FFF2-40B4-BE49-F238E27FC236}">
                <a16:creationId xmlns:a16="http://schemas.microsoft.com/office/drawing/2014/main" id="{EB933E07-D6C1-410B-AA15-973A0355E0B9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655996" y="2806951"/>
            <a:ext cx="2227204" cy="992700"/>
          </a:xfrm>
        </p:spPr>
        <p:txBody>
          <a:bodyPr anchorCtr="1"/>
          <a:lstStyle>
            <a:lvl1pPr algn="ctr">
              <a:buNone/>
              <a:defRPr sz="1600"/>
            </a:lvl1pPr>
          </a:lstStyle>
          <a:p>
            <a:pPr lvl="0"/>
            <a:endParaRPr lang="es-PE"/>
          </a:p>
        </p:txBody>
      </p:sp>
      <p:sp>
        <p:nvSpPr>
          <p:cNvPr id="6" name="Google Shape;208;p5">
            <a:extLst>
              <a:ext uri="{FF2B5EF4-FFF2-40B4-BE49-F238E27FC236}">
                <a16:creationId xmlns:a16="http://schemas.microsoft.com/office/drawing/2014/main" id="{419853B9-7B2C-4A22-8084-AF57F95D09D9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142750" y="2806951"/>
            <a:ext cx="2227204" cy="992700"/>
          </a:xfrm>
        </p:spPr>
        <p:txBody>
          <a:bodyPr anchorCtr="1"/>
          <a:lstStyle>
            <a:lvl1pPr algn="ctr">
              <a:buNone/>
              <a:defRPr sz="1600"/>
            </a:lvl1pPr>
          </a:lstStyle>
          <a:p>
            <a:pPr lvl="0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253305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+ desig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03;p18">
            <a:extLst>
              <a:ext uri="{FF2B5EF4-FFF2-40B4-BE49-F238E27FC236}">
                <a16:creationId xmlns:a16="http://schemas.microsoft.com/office/drawing/2014/main" id="{18C1EC8B-1C82-4E05-809A-98DB51EF5CD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9998" y="491398"/>
            <a:ext cx="8100002" cy="57269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692765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C90BB160-8BEE-442F-A62D-20C61D62BDB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267489"/>
            <a:ext cx="9144000" cy="576062"/>
          </a:xfrm>
        </p:spPr>
        <p:txBody>
          <a:bodyPr anchor="ctr" anchorCtr="1"/>
          <a:lstStyle>
            <a:lvl1pPr marL="0" indent="0" algn="ctr">
              <a:buNone/>
              <a:defRPr lang="en-US" sz="3600">
                <a:solidFill>
                  <a:srgbClr val="FFE5C2"/>
                </a:solidFill>
                <a:latin typeface="Arial"/>
                <a:cs typeface="Arial" pitchFamily="34"/>
              </a:defRPr>
            </a:lvl1pPr>
          </a:lstStyle>
          <a:p>
            <a:pPr lvl="0"/>
            <a:r>
              <a:rPr lang="en-US"/>
              <a:t>BASIC LAYOUT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C5E403C3-80A7-4BF4-9231-B76A39026186}"/>
              </a:ext>
            </a:extLst>
          </p:cNvPr>
          <p:cNvSpPr/>
          <p:nvPr/>
        </p:nvSpPr>
        <p:spPr>
          <a:xfrm>
            <a:off x="106363" y="4945495"/>
            <a:ext cx="7053023" cy="83704"/>
          </a:xfrm>
          <a:prstGeom prst="rect">
            <a:avLst/>
          </a:prstGeom>
          <a:solidFill>
            <a:srgbClr val="CBCBCB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0E0067FC-3ADE-473C-9134-613BFD02290C}"/>
              </a:ext>
            </a:extLst>
          </p:cNvPr>
          <p:cNvSpPr/>
          <p:nvPr/>
        </p:nvSpPr>
        <p:spPr>
          <a:xfrm>
            <a:off x="106363" y="4922836"/>
            <a:ext cx="8963021" cy="106363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4C686FD1-8436-43F0-86D0-C46A201DEE14}"/>
              </a:ext>
            </a:extLst>
          </p:cNvPr>
          <p:cNvSpPr/>
          <p:nvPr/>
        </p:nvSpPr>
        <p:spPr>
          <a:xfrm>
            <a:off x="106363" y="4406895"/>
            <a:ext cx="295278" cy="477838"/>
          </a:xfrm>
          <a:prstGeom prst="rect">
            <a:avLst/>
          </a:prstGeom>
          <a:solidFill>
            <a:srgbClr val="FFC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0A8D3054-5ADD-43C4-BA3D-2B1024E541AF}"/>
              </a:ext>
            </a:extLst>
          </p:cNvPr>
          <p:cNvSpPr/>
          <p:nvPr/>
        </p:nvSpPr>
        <p:spPr>
          <a:xfrm>
            <a:off x="106363" y="4406895"/>
            <a:ext cx="295278" cy="477838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C4A5CCCB-9703-44F2-BC2D-E9F9D1BA0145}"/>
              </a:ext>
            </a:extLst>
          </p:cNvPr>
          <p:cNvSpPr/>
          <p:nvPr/>
        </p:nvSpPr>
        <p:spPr>
          <a:xfrm>
            <a:off x="5845210" y="3765554"/>
            <a:ext cx="3127376" cy="1257300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831"/>
              <a:gd name="f8" fmla="val 332"/>
              <a:gd name="f9" fmla="val 816"/>
              <a:gd name="f10" fmla="val 314"/>
              <a:gd name="f11" fmla="val 792"/>
              <a:gd name="f12" fmla="val 767"/>
              <a:gd name="f13" fmla="val 742"/>
              <a:gd name="f14" fmla="val 738"/>
              <a:gd name="f15" fmla="val 732"/>
              <a:gd name="f16" fmla="val 317"/>
              <a:gd name="f17" fmla="val 728"/>
              <a:gd name="f18" fmla="val 311"/>
              <a:gd name="f19" fmla="val 734"/>
              <a:gd name="f20" fmla="val 306"/>
              <a:gd name="f21" fmla="val 739"/>
              <a:gd name="f22" fmla="val 302"/>
              <a:gd name="f23" fmla="val 744"/>
              <a:gd name="f24" fmla="val 298"/>
              <a:gd name="f25" fmla="val 779"/>
              <a:gd name="f26" fmla="val 265"/>
              <a:gd name="f27" fmla="val 224"/>
              <a:gd name="f28" fmla="val 178"/>
              <a:gd name="f29" fmla="val 766"/>
              <a:gd name="f30" fmla="val 133"/>
              <a:gd name="f31" fmla="val 108"/>
              <a:gd name="f32" fmla="val 688"/>
              <a:gd name="f33" fmla="val 103"/>
              <a:gd name="f34" fmla="val 680"/>
              <a:gd name="f35" fmla="val 102"/>
              <a:gd name="f36" fmla="val 676"/>
              <a:gd name="f37" fmla="val 101"/>
              <a:gd name="f38" fmla="val 677"/>
              <a:gd name="f39" fmla="val 91"/>
              <a:gd name="f40" fmla="val 678"/>
              <a:gd name="f41" fmla="val 82"/>
              <a:gd name="f42" fmla="val 679"/>
              <a:gd name="f43" fmla="val 77"/>
              <a:gd name="f44" fmla="val 691"/>
              <a:gd name="f45" fmla="val 713"/>
              <a:gd name="f46" fmla="val 78"/>
              <a:gd name="f47" fmla="val 735"/>
              <a:gd name="f48" fmla="val 756"/>
              <a:gd name="f49" fmla="val 771"/>
              <a:gd name="f50" fmla="val 76"/>
              <a:gd name="f51" fmla="val 64"/>
              <a:gd name="f52" fmla="val 770"/>
              <a:gd name="f53" fmla="val 50"/>
              <a:gd name="f54" fmla="val 36"/>
              <a:gd name="f55" fmla="val 22"/>
              <a:gd name="f56" fmla="val 13"/>
              <a:gd name="f57" fmla="val 10"/>
              <a:gd name="f58" fmla="val 758"/>
              <a:gd name="f59" fmla="val 712"/>
              <a:gd name="f60" fmla="val 666"/>
              <a:gd name="f61" fmla="val 620"/>
              <a:gd name="f62" fmla="val 612"/>
              <a:gd name="f63" fmla="val 608"/>
              <a:gd name="f64" fmla="val 11"/>
              <a:gd name="f65" fmla="val 607"/>
              <a:gd name="f66" fmla="val 20"/>
              <a:gd name="f67" fmla="val 602"/>
              <a:gd name="f68" fmla="val 74"/>
              <a:gd name="f69" fmla="val 597"/>
              <a:gd name="f70" fmla="val 127"/>
              <a:gd name="f71" fmla="val 592"/>
              <a:gd name="f72" fmla="val 183"/>
              <a:gd name="f73" fmla="val 616"/>
              <a:gd name="f74" fmla="val 174"/>
              <a:gd name="f75" fmla="val 638"/>
              <a:gd name="f76" fmla="val 165"/>
              <a:gd name="f77" fmla="val 662"/>
              <a:gd name="f78" fmla="val 167"/>
              <a:gd name="f79" fmla="val 685"/>
              <a:gd name="f80" fmla="val 169"/>
              <a:gd name="f81" fmla="val 702"/>
              <a:gd name="f82" fmla="val 185"/>
              <a:gd name="f83" fmla="val 705"/>
              <a:gd name="f84" fmla="val 206"/>
              <a:gd name="f85" fmla="val 708"/>
              <a:gd name="f86" fmla="val 225"/>
              <a:gd name="f87" fmla="val 696"/>
              <a:gd name="f88" fmla="val 246"/>
              <a:gd name="f89" fmla="val 253"/>
              <a:gd name="f90" fmla="val 664"/>
              <a:gd name="f91" fmla="val 257"/>
              <a:gd name="f92" fmla="val 651"/>
              <a:gd name="f93" fmla="val 256"/>
              <a:gd name="f94" fmla="val 639"/>
              <a:gd name="f95" fmla="val 252"/>
              <a:gd name="f96" fmla="val 245"/>
              <a:gd name="f97" fmla="val 598"/>
              <a:gd name="f98" fmla="val 231"/>
              <a:gd name="f99" fmla="val 576"/>
              <a:gd name="f100" fmla="val 219"/>
              <a:gd name="f101" fmla="val 574"/>
              <a:gd name="f102" fmla="val 240"/>
              <a:gd name="f103" fmla="val 573"/>
              <a:gd name="f104" fmla="val 258"/>
              <a:gd name="f105" fmla="val 570"/>
              <a:gd name="f106" fmla="val 276"/>
              <a:gd name="f107" fmla="val 568"/>
              <a:gd name="f108" fmla="val 291"/>
              <a:gd name="f109" fmla="val 567"/>
              <a:gd name="f110" fmla="val 305"/>
              <a:gd name="f111" fmla="val 583"/>
              <a:gd name="f112" fmla="val 313"/>
              <a:gd name="f113" fmla="val 562"/>
              <a:gd name="f114" fmla="val 319"/>
              <a:gd name="f115" fmla="val 556"/>
              <a:gd name="f116" fmla="val 559"/>
              <a:gd name="f117" fmla="val 292"/>
              <a:gd name="f118" fmla="val 286"/>
              <a:gd name="f119" fmla="val 558"/>
              <a:gd name="f120" fmla="val 279"/>
              <a:gd name="f121" fmla="val 272"/>
              <a:gd name="f122" fmla="val 561"/>
              <a:gd name="f123" fmla="val 260"/>
              <a:gd name="f124" fmla="val 555"/>
              <a:gd name="f125" fmla="val 543"/>
              <a:gd name="f126" fmla="val 523"/>
              <a:gd name="f127" fmla="val 503"/>
              <a:gd name="f128" fmla="val 480"/>
              <a:gd name="f129" fmla="val 500"/>
              <a:gd name="f130" fmla="val 227"/>
              <a:gd name="f131" fmla="val 519"/>
              <a:gd name="f132" fmla="val 200"/>
              <a:gd name="f133" fmla="val 536"/>
              <a:gd name="f134" fmla="val 173"/>
              <a:gd name="f135" fmla="val 554"/>
              <a:gd name="f136" fmla="val 144"/>
              <a:gd name="f137" fmla="val 564"/>
              <a:gd name="f138" fmla="val 112"/>
              <a:gd name="f139" fmla="val 546"/>
              <a:gd name="f140" fmla="val 30"/>
              <a:gd name="f141" fmla="val 504"/>
              <a:gd name="f142" fmla="val 451"/>
              <a:gd name="f143" fmla="val 393"/>
              <a:gd name="f144" fmla="val 1"/>
              <a:gd name="f145" fmla="val 347"/>
              <a:gd name="f146" fmla="val 35"/>
              <a:gd name="f147" fmla="val 335"/>
              <a:gd name="f148" fmla="val 86"/>
              <a:gd name="f149" fmla="val 325"/>
              <a:gd name="f150" fmla="val 129"/>
              <a:gd name="f151" fmla="val 368"/>
              <a:gd name="f152" fmla="val 370"/>
              <a:gd name="f153" fmla="val 371"/>
              <a:gd name="f154" fmla="val 372"/>
              <a:gd name="f155" fmla="val 406"/>
              <a:gd name="f156" fmla="val 414"/>
              <a:gd name="f157" fmla="val 96"/>
              <a:gd name="f158" fmla="val 420"/>
              <a:gd name="f159" fmla="val 75"/>
              <a:gd name="f160" fmla="val 431"/>
              <a:gd name="f161" fmla="val 66"/>
              <a:gd name="f162" fmla="val 449"/>
              <a:gd name="f163" fmla="val 68"/>
              <a:gd name="f164" fmla="val 468"/>
              <a:gd name="f165" fmla="val 71"/>
              <a:gd name="f166" fmla="val 85"/>
              <a:gd name="f167" fmla="val 106"/>
              <a:gd name="f168" fmla="val 479"/>
              <a:gd name="f169" fmla="val 124"/>
              <a:gd name="f170" fmla="val 470"/>
              <a:gd name="f171" fmla="val 140"/>
              <a:gd name="f172" fmla="val 460"/>
              <a:gd name="f173" fmla="val 154"/>
              <a:gd name="f174" fmla="val 427"/>
              <a:gd name="f175" fmla="val 392"/>
              <a:gd name="f176" fmla="val 244"/>
              <a:gd name="f177" fmla="val 356"/>
              <a:gd name="f178" fmla="val 287"/>
              <a:gd name="f179" fmla="val 349"/>
              <a:gd name="f180" fmla="val 293"/>
              <a:gd name="f181" fmla="val 344"/>
              <a:gd name="f182" fmla="val 300"/>
              <a:gd name="f183" fmla="val 338"/>
              <a:gd name="f184" fmla="val 333"/>
              <a:gd name="f185" fmla="val 327"/>
              <a:gd name="f186" fmla="val 320"/>
              <a:gd name="f187" fmla="val 310"/>
              <a:gd name="f188" fmla="val 266"/>
              <a:gd name="f189" fmla="val 239"/>
              <a:gd name="f190" fmla="val 182"/>
              <a:gd name="f191" fmla="val 125"/>
              <a:gd name="f192" fmla="val 316"/>
              <a:gd name="f193" fmla="val 49"/>
              <a:gd name="f194" fmla="val 309"/>
              <a:gd name="f195" fmla="val 31"/>
              <a:gd name="f196" fmla="val 315"/>
              <a:gd name="f197" fmla="val 12"/>
              <a:gd name="f198" fmla="val 312"/>
              <a:gd name="f199" fmla="val 6"/>
              <a:gd name="f200" fmla="val 322"/>
              <a:gd name="f201" fmla="val 329"/>
              <a:gd name="f202" fmla="val 7"/>
              <a:gd name="f203" fmla="val 24"/>
              <a:gd name="f204" fmla="val 328"/>
              <a:gd name="f205" fmla="val 331"/>
              <a:gd name="f206" fmla="val 46"/>
              <a:gd name="f207" fmla="val 135"/>
              <a:gd name="f208" fmla="val 223"/>
              <a:gd name="f209" fmla="val 342"/>
              <a:gd name="f210" fmla="val 326"/>
              <a:gd name="f211" fmla="val 384"/>
              <a:gd name="f212" fmla="val 269"/>
              <a:gd name="f213" fmla="val 216"/>
              <a:gd name="f214" fmla="val 471"/>
              <a:gd name="f215" fmla="val 158"/>
              <a:gd name="f216" fmla="val 482"/>
              <a:gd name="f217" fmla="val 142"/>
              <a:gd name="f218" fmla="val 492"/>
              <a:gd name="f219" fmla="val 491"/>
              <a:gd name="f220" fmla="val 79"/>
              <a:gd name="f221" fmla="val 475"/>
              <a:gd name="f222" fmla="val 60"/>
              <a:gd name="f223" fmla="val 452"/>
              <a:gd name="f224" fmla="val 57"/>
              <a:gd name="f225" fmla="val 428"/>
              <a:gd name="f226" fmla="val 54"/>
              <a:gd name="f227" fmla="val 408"/>
              <a:gd name="f228" fmla="val 65"/>
              <a:gd name="f229" fmla="val 405"/>
              <a:gd name="f230" fmla="val 401"/>
              <a:gd name="f231" fmla="val 116"/>
              <a:gd name="f232" fmla="val 389"/>
              <a:gd name="f233" fmla="val 121"/>
              <a:gd name="f234" fmla="val 118"/>
              <a:gd name="f235" fmla="val 364"/>
              <a:gd name="f236" fmla="val 117"/>
              <a:gd name="f237" fmla="val 343"/>
              <a:gd name="f238" fmla="val 119"/>
              <a:gd name="f239" fmla="val 63"/>
              <a:gd name="f240" fmla="val 34"/>
              <a:gd name="f241" fmla="val 407"/>
              <a:gd name="f242" fmla="val 447"/>
              <a:gd name="f243" fmla="val 5"/>
              <a:gd name="f244" fmla="val 486"/>
              <a:gd name="f245" fmla="val 8"/>
              <a:gd name="f246" fmla="val 520"/>
              <a:gd name="f247" fmla="val 537"/>
              <a:gd name="f248" fmla="val 51"/>
              <a:gd name="f249" fmla="val 547"/>
              <a:gd name="f250" fmla="val 94"/>
              <a:gd name="f251" fmla="val 548"/>
              <a:gd name="f252" fmla="val 152"/>
              <a:gd name="f253" fmla="val 521"/>
              <a:gd name="f254" fmla="val 177"/>
              <a:gd name="f255" fmla="val 203"/>
              <a:gd name="f256" fmla="val 485"/>
              <a:gd name="f257" fmla="val 230"/>
              <a:gd name="f258" fmla="val 465"/>
              <a:gd name="f259" fmla="val 254"/>
              <a:gd name="f260" fmla="val 462"/>
              <a:gd name="f261" fmla="val 262"/>
              <a:gd name="f262" fmla="val 461"/>
              <a:gd name="f263" fmla="val 270"/>
              <a:gd name="f264" fmla="val 483"/>
              <a:gd name="f265" fmla="val 273"/>
              <a:gd name="f266" fmla="val 271"/>
              <a:gd name="f267" fmla="val 525"/>
              <a:gd name="f268" fmla="val 538"/>
              <a:gd name="f269" fmla="val 275"/>
              <a:gd name="f270" fmla="val 288"/>
              <a:gd name="f271" fmla="val 539"/>
              <a:gd name="f272" fmla="val 323"/>
              <a:gd name="f273" fmla="val 565"/>
              <a:gd name="f274" fmla="val 324"/>
              <a:gd name="f275" fmla="val 606"/>
              <a:gd name="f276" fmla="val 613"/>
              <a:gd name="f277" fmla="val 615"/>
              <a:gd name="f278" fmla="val 609"/>
              <a:gd name="f279" fmla="val 605"/>
              <a:gd name="f280" fmla="val 596"/>
              <a:gd name="f281" fmla="val 304"/>
              <a:gd name="f282" fmla="val 581"/>
              <a:gd name="f283" fmla="val 303"/>
              <a:gd name="f284" fmla="val 274"/>
              <a:gd name="f285" fmla="val 588"/>
              <a:gd name="f286" fmla="val 249"/>
              <a:gd name="f287" fmla="val 621"/>
              <a:gd name="f288" fmla="val 259"/>
              <a:gd name="f289" fmla="val 264"/>
              <a:gd name="f290" fmla="val 665"/>
              <a:gd name="f291" fmla="val 687"/>
              <a:gd name="f292" fmla="val 704"/>
              <a:gd name="f293" fmla="val 719"/>
              <a:gd name="f294" fmla="val 228"/>
              <a:gd name="f295" fmla="val 721"/>
              <a:gd name="f296" fmla="val 208"/>
              <a:gd name="f297" fmla="val 711"/>
              <a:gd name="f298" fmla="val 188"/>
              <a:gd name="f299" fmla="val 700"/>
              <a:gd name="f300" fmla="val 155"/>
              <a:gd name="f301" fmla="val 654"/>
              <a:gd name="f302" fmla="val 623"/>
              <a:gd name="f303" fmla="val 161"/>
              <a:gd name="f304" fmla="val 164"/>
              <a:gd name="f305" fmla="val 120"/>
              <a:gd name="f306" fmla="val 614"/>
              <a:gd name="f307" fmla="val 617"/>
              <a:gd name="f308" fmla="val 618"/>
              <a:gd name="f309" fmla="val 23"/>
              <a:gd name="f310" fmla="val 634"/>
              <a:gd name="f311" fmla="val 21"/>
              <a:gd name="f312" fmla="val 669"/>
              <a:gd name="f313" fmla="val 755"/>
              <a:gd name="f314" fmla="val 759"/>
              <a:gd name="f315" fmla="val 25"/>
              <a:gd name="f316" fmla="val 41"/>
              <a:gd name="f317" fmla="val 760"/>
              <a:gd name="f318" fmla="val 61"/>
              <a:gd name="f319" fmla="val 69"/>
              <a:gd name="f320" fmla="val 723"/>
              <a:gd name="f321" fmla="val 699"/>
              <a:gd name="f322" fmla="val 667"/>
              <a:gd name="f323" fmla="val 668"/>
              <a:gd name="f324" fmla="val 97"/>
              <a:gd name="f325" fmla="val 663"/>
              <a:gd name="f326" fmla="val 113"/>
              <a:gd name="f327" fmla="val 114"/>
              <a:gd name="f328" fmla="val 749"/>
              <a:gd name="f329" fmla="val 789"/>
              <a:gd name="f330" fmla="val 181"/>
              <a:gd name="f331" fmla="val 295"/>
              <a:gd name="f332" fmla="val 706"/>
              <a:gd name="f333" fmla="val 695"/>
              <a:gd name="f334" fmla="val 697"/>
              <a:gd name="f335" fmla="val 710"/>
              <a:gd name="f336" fmla="val 745"/>
              <a:gd name="f337" fmla="val 781"/>
              <a:gd name="f338" fmla="val 821"/>
              <a:gd name="f339" fmla="val 830"/>
              <a:gd name="f340" fmla="+- 0 0 -90"/>
              <a:gd name="f341" fmla="*/ f4 1 831"/>
              <a:gd name="f342" fmla="*/ f5 1 332"/>
              <a:gd name="f343" fmla="val f6"/>
              <a:gd name="f344" fmla="val f7"/>
              <a:gd name="f345" fmla="val f8"/>
              <a:gd name="f346" fmla="*/ f340 f0 1"/>
              <a:gd name="f347" fmla="+- f345 0 f343"/>
              <a:gd name="f348" fmla="+- f344 0 f343"/>
              <a:gd name="f349" fmla="*/ f346 1 f3"/>
              <a:gd name="f350" fmla="*/ f348 1 831"/>
              <a:gd name="f351" fmla="*/ f347 1 332"/>
              <a:gd name="f352" fmla="*/ 742 f348 1"/>
              <a:gd name="f353" fmla="*/ 314 f347 1"/>
              <a:gd name="f354" fmla="*/ 744 f348 1"/>
              <a:gd name="f355" fmla="*/ 298 f347 1"/>
              <a:gd name="f356" fmla="*/ 688 f348 1"/>
              <a:gd name="f357" fmla="*/ 103 f347 1"/>
              <a:gd name="f358" fmla="*/ 691 f348 1"/>
              <a:gd name="f359" fmla="*/ 77 f347 1"/>
              <a:gd name="f360" fmla="*/ 771 f348 1"/>
              <a:gd name="f361" fmla="*/ 64 f347 1"/>
              <a:gd name="f362" fmla="*/ 758 f348 1"/>
              <a:gd name="f363" fmla="*/ 10 f347 1"/>
              <a:gd name="f364" fmla="*/ 607 f348 1"/>
              <a:gd name="f365" fmla="*/ 20 f347 1"/>
              <a:gd name="f366" fmla="*/ 662 f348 1"/>
              <a:gd name="f367" fmla="*/ 167 f347 1"/>
              <a:gd name="f368" fmla="*/ 676 f348 1"/>
              <a:gd name="f369" fmla="*/ 253 f347 1"/>
              <a:gd name="f370" fmla="*/ 576 f348 1"/>
              <a:gd name="f371" fmla="*/ 219 f347 1"/>
              <a:gd name="f372" fmla="*/ 583 f348 1"/>
              <a:gd name="f373" fmla="*/ 313 f347 1"/>
              <a:gd name="f374" fmla="*/ 559 f348 1"/>
              <a:gd name="f375" fmla="*/ 272 f347 1"/>
              <a:gd name="f376" fmla="*/ 480 f348 1"/>
              <a:gd name="f377" fmla="*/ 257 f347 1"/>
              <a:gd name="f378" fmla="*/ 556 f348 1"/>
              <a:gd name="f379" fmla="*/ 335 f348 1"/>
              <a:gd name="f380" fmla="*/ 86 f347 1"/>
              <a:gd name="f381" fmla="*/ 372 f348 1"/>
              <a:gd name="f382" fmla="*/ 129 f347 1"/>
              <a:gd name="f383" fmla="*/ 449 f348 1"/>
              <a:gd name="f384" fmla="*/ 68 f347 1"/>
              <a:gd name="f385" fmla="*/ 460 f348 1"/>
              <a:gd name="f386" fmla="*/ 154 f347 1"/>
              <a:gd name="f387" fmla="*/ 338 f348 1"/>
              <a:gd name="f388" fmla="*/ 306 f347 1"/>
              <a:gd name="f389" fmla="*/ 239 f348 1"/>
              <a:gd name="f390" fmla="*/ 12 f348 1"/>
              <a:gd name="f391" fmla="*/ 312 f347 1"/>
              <a:gd name="f392" fmla="*/ 329 f347 1"/>
              <a:gd name="f393" fmla="*/ 312 f348 1"/>
              <a:gd name="f394" fmla="*/ 331 f347 1"/>
              <a:gd name="f395" fmla="*/ 471 f348 1"/>
              <a:gd name="f396" fmla="*/ 158 f347 1"/>
              <a:gd name="f397" fmla="*/ 452 f348 1"/>
              <a:gd name="f398" fmla="*/ 57 f347 1"/>
              <a:gd name="f399" fmla="*/ 368 f348 1"/>
              <a:gd name="f400" fmla="*/ 118 f347 1"/>
              <a:gd name="f401" fmla="*/ 343 f348 1"/>
              <a:gd name="f402" fmla="*/ 102 f347 1"/>
              <a:gd name="f403" fmla="*/ 520 f348 1"/>
              <a:gd name="f404" fmla="*/ 36 f347 1"/>
              <a:gd name="f405" fmla="*/ 521 f348 1"/>
              <a:gd name="f406" fmla="*/ 177 f347 1"/>
              <a:gd name="f407" fmla="*/ 461 f348 1"/>
              <a:gd name="f408" fmla="*/ 270 f347 1"/>
              <a:gd name="f409" fmla="*/ 543 f348 1"/>
              <a:gd name="f410" fmla="*/ 288 f347 1"/>
              <a:gd name="f411" fmla="*/ 602 f348 1"/>
              <a:gd name="f412" fmla="*/ 325 f347 1"/>
              <a:gd name="f413" fmla="*/ 605 f348 1"/>
              <a:gd name="f414" fmla="*/ 309 f347 1"/>
              <a:gd name="f415" fmla="*/ 588 f348 1"/>
              <a:gd name="f416" fmla="*/ 240 f347 1"/>
              <a:gd name="f417" fmla="*/ 704 f348 1"/>
              <a:gd name="f418" fmla="*/ 246 f347 1"/>
              <a:gd name="f419" fmla="*/ 654 f348 1"/>
              <a:gd name="f420" fmla="*/ 155 f347 1"/>
              <a:gd name="f421" fmla="*/ 617 f348 1"/>
              <a:gd name="f422" fmla="*/ 738 f348 1"/>
              <a:gd name="f423" fmla="*/ 734 f348 1"/>
              <a:gd name="f424" fmla="*/ 66 f347 1"/>
              <a:gd name="f425" fmla="*/ 665 f348 1"/>
              <a:gd name="f426" fmla="*/ 97 f347 1"/>
              <a:gd name="f427" fmla="*/ 766 f348 1"/>
              <a:gd name="f428" fmla="*/ 245 f347 1"/>
              <a:gd name="f429" fmla="*/ 696 f348 1"/>
              <a:gd name="f430" fmla="*/ 319 f347 1"/>
              <a:gd name="f431" fmla="*/ 816 f348 1"/>
              <a:gd name="f432" fmla="*/ 326 f347 1"/>
              <a:gd name="f433" fmla="+- f349 0 f1"/>
              <a:gd name="f434" fmla="*/ f352 1 831"/>
              <a:gd name="f435" fmla="*/ f353 1 332"/>
              <a:gd name="f436" fmla="*/ f354 1 831"/>
              <a:gd name="f437" fmla="*/ f355 1 332"/>
              <a:gd name="f438" fmla="*/ f356 1 831"/>
              <a:gd name="f439" fmla="*/ f357 1 332"/>
              <a:gd name="f440" fmla="*/ f358 1 831"/>
              <a:gd name="f441" fmla="*/ f359 1 332"/>
              <a:gd name="f442" fmla="*/ f360 1 831"/>
              <a:gd name="f443" fmla="*/ f361 1 332"/>
              <a:gd name="f444" fmla="*/ f362 1 831"/>
              <a:gd name="f445" fmla="*/ f363 1 332"/>
              <a:gd name="f446" fmla="*/ f364 1 831"/>
              <a:gd name="f447" fmla="*/ f365 1 332"/>
              <a:gd name="f448" fmla="*/ f366 1 831"/>
              <a:gd name="f449" fmla="*/ f367 1 332"/>
              <a:gd name="f450" fmla="*/ f368 1 831"/>
              <a:gd name="f451" fmla="*/ f369 1 332"/>
              <a:gd name="f452" fmla="*/ f370 1 831"/>
              <a:gd name="f453" fmla="*/ f371 1 332"/>
              <a:gd name="f454" fmla="*/ f372 1 831"/>
              <a:gd name="f455" fmla="*/ f373 1 332"/>
              <a:gd name="f456" fmla="*/ f374 1 831"/>
              <a:gd name="f457" fmla="*/ f375 1 332"/>
              <a:gd name="f458" fmla="*/ f376 1 831"/>
              <a:gd name="f459" fmla="*/ f377 1 332"/>
              <a:gd name="f460" fmla="*/ f378 1 831"/>
              <a:gd name="f461" fmla="*/ f379 1 831"/>
              <a:gd name="f462" fmla="*/ f380 1 332"/>
              <a:gd name="f463" fmla="*/ f381 1 831"/>
              <a:gd name="f464" fmla="*/ f382 1 332"/>
              <a:gd name="f465" fmla="*/ f383 1 831"/>
              <a:gd name="f466" fmla="*/ f384 1 332"/>
              <a:gd name="f467" fmla="*/ f385 1 831"/>
              <a:gd name="f468" fmla="*/ f386 1 332"/>
              <a:gd name="f469" fmla="*/ f387 1 831"/>
              <a:gd name="f470" fmla="*/ f388 1 332"/>
              <a:gd name="f471" fmla="*/ f389 1 831"/>
              <a:gd name="f472" fmla="*/ f390 1 831"/>
              <a:gd name="f473" fmla="*/ f391 1 332"/>
              <a:gd name="f474" fmla="*/ f392 1 332"/>
              <a:gd name="f475" fmla="*/ f393 1 831"/>
              <a:gd name="f476" fmla="*/ f394 1 332"/>
              <a:gd name="f477" fmla="*/ f395 1 831"/>
              <a:gd name="f478" fmla="*/ f396 1 332"/>
              <a:gd name="f479" fmla="*/ f397 1 831"/>
              <a:gd name="f480" fmla="*/ f398 1 332"/>
              <a:gd name="f481" fmla="*/ f399 1 831"/>
              <a:gd name="f482" fmla="*/ f400 1 332"/>
              <a:gd name="f483" fmla="*/ f401 1 831"/>
              <a:gd name="f484" fmla="*/ f402 1 332"/>
              <a:gd name="f485" fmla="*/ f403 1 831"/>
              <a:gd name="f486" fmla="*/ f404 1 332"/>
              <a:gd name="f487" fmla="*/ f405 1 831"/>
              <a:gd name="f488" fmla="*/ f406 1 332"/>
              <a:gd name="f489" fmla="*/ f407 1 831"/>
              <a:gd name="f490" fmla="*/ f408 1 332"/>
              <a:gd name="f491" fmla="*/ f409 1 831"/>
              <a:gd name="f492" fmla="*/ f410 1 332"/>
              <a:gd name="f493" fmla="*/ f411 1 831"/>
              <a:gd name="f494" fmla="*/ f412 1 332"/>
              <a:gd name="f495" fmla="*/ f413 1 831"/>
              <a:gd name="f496" fmla="*/ f414 1 332"/>
              <a:gd name="f497" fmla="*/ f415 1 831"/>
              <a:gd name="f498" fmla="*/ f416 1 332"/>
              <a:gd name="f499" fmla="*/ f417 1 831"/>
              <a:gd name="f500" fmla="*/ f418 1 332"/>
              <a:gd name="f501" fmla="*/ f419 1 831"/>
              <a:gd name="f502" fmla="*/ f420 1 332"/>
              <a:gd name="f503" fmla="*/ f421 1 831"/>
              <a:gd name="f504" fmla="*/ f422 1 831"/>
              <a:gd name="f505" fmla="*/ f423 1 831"/>
              <a:gd name="f506" fmla="*/ f424 1 332"/>
              <a:gd name="f507" fmla="*/ f425 1 831"/>
              <a:gd name="f508" fmla="*/ f426 1 332"/>
              <a:gd name="f509" fmla="*/ f427 1 831"/>
              <a:gd name="f510" fmla="*/ f428 1 332"/>
              <a:gd name="f511" fmla="*/ f429 1 831"/>
              <a:gd name="f512" fmla="*/ f430 1 332"/>
              <a:gd name="f513" fmla="*/ f431 1 831"/>
              <a:gd name="f514" fmla="*/ f432 1 332"/>
              <a:gd name="f515" fmla="*/ 0 1 f350"/>
              <a:gd name="f516" fmla="*/ f344 1 f350"/>
              <a:gd name="f517" fmla="*/ 0 1 f351"/>
              <a:gd name="f518" fmla="*/ f345 1 f351"/>
              <a:gd name="f519" fmla="*/ f434 1 f350"/>
              <a:gd name="f520" fmla="*/ f435 1 f351"/>
              <a:gd name="f521" fmla="*/ f436 1 f350"/>
              <a:gd name="f522" fmla="*/ f437 1 f351"/>
              <a:gd name="f523" fmla="*/ f438 1 f350"/>
              <a:gd name="f524" fmla="*/ f439 1 f351"/>
              <a:gd name="f525" fmla="*/ f440 1 f350"/>
              <a:gd name="f526" fmla="*/ f441 1 f351"/>
              <a:gd name="f527" fmla="*/ f442 1 f350"/>
              <a:gd name="f528" fmla="*/ f443 1 f351"/>
              <a:gd name="f529" fmla="*/ f444 1 f350"/>
              <a:gd name="f530" fmla="*/ f445 1 f351"/>
              <a:gd name="f531" fmla="*/ f446 1 f350"/>
              <a:gd name="f532" fmla="*/ f447 1 f351"/>
              <a:gd name="f533" fmla="*/ f448 1 f350"/>
              <a:gd name="f534" fmla="*/ f449 1 f351"/>
              <a:gd name="f535" fmla="*/ f450 1 f350"/>
              <a:gd name="f536" fmla="*/ f451 1 f351"/>
              <a:gd name="f537" fmla="*/ f452 1 f350"/>
              <a:gd name="f538" fmla="*/ f453 1 f351"/>
              <a:gd name="f539" fmla="*/ f454 1 f350"/>
              <a:gd name="f540" fmla="*/ f455 1 f351"/>
              <a:gd name="f541" fmla="*/ f456 1 f350"/>
              <a:gd name="f542" fmla="*/ f457 1 f351"/>
              <a:gd name="f543" fmla="*/ f458 1 f350"/>
              <a:gd name="f544" fmla="*/ f459 1 f351"/>
              <a:gd name="f545" fmla="*/ f460 1 f350"/>
              <a:gd name="f546" fmla="*/ f461 1 f350"/>
              <a:gd name="f547" fmla="*/ f462 1 f351"/>
              <a:gd name="f548" fmla="*/ f463 1 f350"/>
              <a:gd name="f549" fmla="*/ f464 1 f351"/>
              <a:gd name="f550" fmla="*/ f465 1 f350"/>
              <a:gd name="f551" fmla="*/ f466 1 f351"/>
              <a:gd name="f552" fmla="*/ f467 1 f350"/>
              <a:gd name="f553" fmla="*/ f468 1 f351"/>
              <a:gd name="f554" fmla="*/ f469 1 f350"/>
              <a:gd name="f555" fmla="*/ f470 1 f351"/>
              <a:gd name="f556" fmla="*/ f471 1 f350"/>
              <a:gd name="f557" fmla="*/ f472 1 f350"/>
              <a:gd name="f558" fmla="*/ f473 1 f351"/>
              <a:gd name="f559" fmla="*/ f474 1 f351"/>
              <a:gd name="f560" fmla="*/ f475 1 f350"/>
              <a:gd name="f561" fmla="*/ f476 1 f351"/>
              <a:gd name="f562" fmla="*/ f477 1 f350"/>
              <a:gd name="f563" fmla="*/ f478 1 f351"/>
              <a:gd name="f564" fmla="*/ f479 1 f350"/>
              <a:gd name="f565" fmla="*/ f480 1 f351"/>
              <a:gd name="f566" fmla="*/ f481 1 f350"/>
              <a:gd name="f567" fmla="*/ f482 1 f351"/>
              <a:gd name="f568" fmla="*/ f483 1 f350"/>
              <a:gd name="f569" fmla="*/ f484 1 f351"/>
              <a:gd name="f570" fmla="*/ f485 1 f350"/>
              <a:gd name="f571" fmla="*/ f486 1 f351"/>
              <a:gd name="f572" fmla="*/ f487 1 f350"/>
              <a:gd name="f573" fmla="*/ f488 1 f351"/>
              <a:gd name="f574" fmla="*/ f489 1 f350"/>
              <a:gd name="f575" fmla="*/ f490 1 f351"/>
              <a:gd name="f576" fmla="*/ f491 1 f350"/>
              <a:gd name="f577" fmla="*/ f492 1 f351"/>
              <a:gd name="f578" fmla="*/ f493 1 f350"/>
              <a:gd name="f579" fmla="*/ f494 1 f351"/>
              <a:gd name="f580" fmla="*/ f495 1 f350"/>
              <a:gd name="f581" fmla="*/ f496 1 f351"/>
              <a:gd name="f582" fmla="*/ f497 1 f350"/>
              <a:gd name="f583" fmla="*/ f498 1 f351"/>
              <a:gd name="f584" fmla="*/ f499 1 f350"/>
              <a:gd name="f585" fmla="*/ f500 1 f351"/>
              <a:gd name="f586" fmla="*/ f501 1 f350"/>
              <a:gd name="f587" fmla="*/ f502 1 f351"/>
              <a:gd name="f588" fmla="*/ f503 1 f350"/>
              <a:gd name="f589" fmla="*/ f504 1 f350"/>
              <a:gd name="f590" fmla="*/ f505 1 f350"/>
              <a:gd name="f591" fmla="*/ f506 1 f351"/>
              <a:gd name="f592" fmla="*/ f507 1 f350"/>
              <a:gd name="f593" fmla="*/ f508 1 f351"/>
              <a:gd name="f594" fmla="*/ f509 1 f350"/>
              <a:gd name="f595" fmla="*/ f510 1 f351"/>
              <a:gd name="f596" fmla="*/ f511 1 f350"/>
              <a:gd name="f597" fmla="*/ f512 1 f351"/>
              <a:gd name="f598" fmla="*/ f513 1 f350"/>
              <a:gd name="f599" fmla="*/ f514 1 f351"/>
              <a:gd name="f600" fmla="*/ f515 f341 1"/>
              <a:gd name="f601" fmla="*/ f516 f341 1"/>
              <a:gd name="f602" fmla="*/ f518 f342 1"/>
              <a:gd name="f603" fmla="*/ f517 f342 1"/>
              <a:gd name="f604" fmla="*/ f519 f341 1"/>
              <a:gd name="f605" fmla="*/ f520 f342 1"/>
              <a:gd name="f606" fmla="*/ f521 f341 1"/>
              <a:gd name="f607" fmla="*/ f522 f342 1"/>
              <a:gd name="f608" fmla="*/ f523 f341 1"/>
              <a:gd name="f609" fmla="*/ f524 f342 1"/>
              <a:gd name="f610" fmla="*/ f525 f341 1"/>
              <a:gd name="f611" fmla="*/ f526 f342 1"/>
              <a:gd name="f612" fmla="*/ f527 f341 1"/>
              <a:gd name="f613" fmla="*/ f528 f342 1"/>
              <a:gd name="f614" fmla="*/ f529 f341 1"/>
              <a:gd name="f615" fmla="*/ f530 f342 1"/>
              <a:gd name="f616" fmla="*/ f531 f341 1"/>
              <a:gd name="f617" fmla="*/ f532 f342 1"/>
              <a:gd name="f618" fmla="*/ f533 f341 1"/>
              <a:gd name="f619" fmla="*/ f534 f342 1"/>
              <a:gd name="f620" fmla="*/ f535 f341 1"/>
              <a:gd name="f621" fmla="*/ f536 f342 1"/>
              <a:gd name="f622" fmla="*/ f537 f341 1"/>
              <a:gd name="f623" fmla="*/ f538 f342 1"/>
              <a:gd name="f624" fmla="*/ f539 f341 1"/>
              <a:gd name="f625" fmla="*/ f540 f342 1"/>
              <a:gd name="f626" fmla="*/ f541 f341 1"/>
              <a:gd name="f627" fmla="*/ f542 f342 1"/>
              <a:gd name="f628" fmla="*/ f543 f341 1"/>
              <a:gd name="f629" fmla="*/ f544 f342 1"/>
              <a:gd name="f630" fmla="*/ f545 f341 1"/>
              <a:gd name="f631" fmla="*/ f546 f341 1"/>
              <a:gd name="f632" fmla="*/ f547 f342 1"/>
              <a:gd name="f633" fmla="*/ f548 f341 1"/>
              <a:gd name="f634" fmla="*/ f549 f342 1"/>
              <a:gd name="f635" fmla="*/ f550 f341 1"/>
              <a:gd name="f636" fmla="*/ f551 f342 1"/>
              <a:gd name="f637" fmla="*/ f552 f341 1"/>
              <a:gd name="f638" fmla="*/ f553 f342 1"/>
              <a:gd name="f639" fmla="*/ f554 f341 1"/>
              <a:gd name="f640" fmla="*/ f555 f342 1"/>
              <a:gd name="f641" fmla="*/ f556 f341 1"/>
              <a:gd name="f642" fmla="*/ f557 f341 1"/>
              <a:gd name="f643" fmla="*/ f558 f342 1"/>
              <a:gd name="f644" fmla="*/ f559 f342 1"/>
              <a:gd name="f645" fmla="*/ f560 f341 1"/>
              <a:gd name="f646" fmla="*/ f561 f342 1"/>
              <a:gd name="f647" fmla="*/ f562 f341 1"/>
              <a:gd name="f648" fmla="*/ f563 f342 1"/>
              <a:gd name="f649" fmla="*/ f564 f341 1"/>
              <a:gd name="f650" fmla="*/ f565 f342 1"/>
              <a:gd name="f651" fmla="*/ f566 f341 1"/>
              <a:gd name="f652" fmla="*/ f567 f342 1"/>
              <a:gd name="f653" fmla="*/ f568 f341 1"/>
              <a:gd name="f654" fmla="*/ f569 f342 1"/>
              <a:gd name="f655" fmla="*/ f570 f341 1"/>
              <a:gd name="f656" fmla="*/ f571 f342 1"/>
              <a:gd name="f657" fmla="*/ f572 f341 1"/>
              <a:gd name="f658" fmla="*/ f573 f342 1"/>
              <a:gd name="f659" fmla="*/ f574 f341 1"/>
              <a:gd name="f660" fmla="*/ f575 f342 1"/>
              <a:gd name="f661" fmla="*/ f576 f341 1"/>
              <a:gd name="f662" fmla="*/ f577 f342 1"/>
              <a:gd name="f663" fmla="*/ f578 f341 1"/>
              <a:gd name="f664" fmla="*/ f579 f342 1"/>
              <a:gd name="f665" fmla="*/ f580 f341 1"/>
              <a:gd name="f666" fmla="*/ f581 f342 1"/>
              <a:gd name="f667" fmla="*/ f582 f341 1"/>
              <a:gd name="f668" fmla="*/ f583 f342 1"/>
              <a:gd name="f669" fmla="*/ f584 f341 1"/>
              <a:gd name="f670" fmla="*/ f585 f342 1"/>
              <a:gd name="f671" fmla="*/ f586 f341 1"/>
              <a:gd name="f672" fmla="*/ f587 f342 1"/>
              <a:gd name="f673" fmla="*/ f588 f341 1"/>
              <a:gd name="f674" fmla="*/ f589 f341 1"/>
              <a:gd name="f675" fmla="*/ f590 f341 1"/>
              <a:gd name="f676" fmla="*/ f591 f342 1"/>
              <a:gd name="f677" fmla="*/ f592 f341 1"/>
              <a:gd name="f678" fmla="*/ f593 f342 1"/>
              <a:gd name="f679" fmla="*/ f594 f341 1"/>
              <a:gd name="f680" fmla="*/ f595 f342 1"/>
              <a:gd name="f681" fmla="*/ f596 f341 1"/>
              <a:gd name="f682" fmla="*/ f597 f342 1"/>
              <a:gd name="f683" fmla="*/ f598 f341 1"/>
              <a:gd name="f684" fmla="*/ f599 f34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33">
                <a:pos x="f604" y="f605"/>
              </a:cxn>
              <a:cxn ang="f433">
                <a:pos x="f606" y="f607"/>
              </a:cxn>
              <a:cxn ang="f433">
                <a:pos x="f608" y="f609"/>
              </a:cxn>
              <a:cxn ang="f433">
                <a:pos x="f610" y="f611"/>
              </a:cxn>
              <a:cxn ang="f433">
                <a:pos x="f612" y="f613"/>
              </a:cxn>
              <a:cxn ang="f433">
                <a:pos x="f614" y="f615"/>
              </a:cxn>
              <a:cxn ang="f433">
                <a:pos x="f616" y="f617"/>
              </a:cxn>
              <a:cxn ang="f433">
                <a:pos x="f618" y="f619"/>
              </a:cxn>
              <a:cxn ang="f433">
                <a:pos x="f620" y="f621"/>
              </a:cxn>
              <a:cxn ang="f433">
                <a:pos x="f622" y="f623"/>
              </a:cxn>
              <a:cxn ang="f433">
                <a:pos x="f624" y="f625"/>
              </a:cxn>
              <a:cxn ang="f433">
                <a:pos x="f626" y="f627"/>
              </a:cxn>
              <a:cxn ang="f433">
                <a:pos x="f628" y="f629"/>
              </a:cxn>
              <a:cxn ang="f433">
                <a:pos x="f630" y="f611"/>
              </a:cxn>
              <a:cxn ang="f433">
                <a:pos x="f631" y="f632"/>
              </a:cxn>
              <a:cxn ang="f433">
                <a:pos x="f633" y="f634"/>
              </a:cxn>
              <a:cxn ang="f433">
                <a:pos x="f635" y="f636"/>
              </a:cxn>
              <a:cxn ang="f433">
                <a:pos x="f637" y="f638"/>
              </a:cxn>
              <a:cxn ang="f433">
                <a:pos x="f639" y="f640"/>
              </a:cxn>
              <a:cxn ang="f433">
                <a:pos x="f641" y="f625"/>
              </a:cxn>
              <a:cxn ang="f433">
                <a:pos x="f642" y="f643"/>
              </a:cxn>
              <a:cxn ang="f433">
                <a:pos x="f642" y="f644"/>
              </a:cxn>
              <a:cxn ang="f433">
                <a:pos x="f645" y="f646"/>
              </a:cxn>
              <a:cxn ang="f433">
                <a:pos x="f647" y="f648"/>
              </a:cxn>
              <a:cxn ang="f433">
                <a:pos x="f649" y="f650"/>
              </a:cxn>
              <a:cxn ang="f433">
                <a:pos x="f651" y="f652"/>
              </a:cxn>
              <a:cxn ang="f433">
                <a:pos x="f653" y="f654"/>
              </a:cxn>
              <a:cxn ang="f433">
                <a:pos x="f655" y="f656"/>
              </a:cxn>
              <a:cxn ang="f433">
                <a:pos x="f657" y="f658"/>
              </a:cxn>
              <a:cxn ang="f433">
                <a:pos x="f659" y="f660"/>
              </a:cxn>
              <a:cxn ang="f433">
                <a:pos x="f661" y="f662"/>
              </a:cxn>
              <a:cxn ang="f433">
                <a:pos x="f663" y="f664"/>
              </a:cxn>
              <a:cxn ang="f433">
                <a:pos x="f665" y="f666"/>
              </a:cxn>
              <a:cxn ang="f433">
                <a:pos x="f667" y="f668"/>
              </a:cxn>
              <a:cxn ang="f433">
                <a:pos x="f669" y="f670"/>
              </a:cxn>
              <a:cxn ang="f433">
                <a:pos x="f671" y="f672"/>
              </a:cxn>
              <a:cxn ang="f433">
                <a:pos x="f673" y="f656"/>
              </a:cxn>
              <a:cxn ang="f433">
                <a:pos x="f674" y="f617"/>
              </a:cxn>
              <a:cxn ang="f433">
                <a:pos x="f675" y="f676"/>
              </a:cxn>
              <a:cxn ang="f433">
                <a:pos x="f677" y="f678"/>
              </a:cxn>
              <a:cxn ang="f433">
                <a:pos x="f679" y="f680"/>
              </a:cxn>
              <a:cxn ang="f433">
                <a:pos x="f681" y="f682"/>
              </a:cxn>
              <a:cxn ang="f433">
                <a:pos x="f683" y="f684"/>
              </a:cxn>
              <a:cxn ang="f433">
                <a:pos x="f683" y="f605"/>
              </a:cxn>
            </a:cxnLst>
            <a:rect l="f600" t="f603" r="f601" b="f602"/>
            <a:pathLst>
              <a:path w="831" h="332">
                <a:moveTo>
                  <a:pt x="f9" y="f10"/>
                </a:moveTo>
                <a:cubicBezTo>
                  <a:pt x="f11" y="f10"/>
                  <a:pt x="f12" y="f10"/>
                  <a:pt x="f13" y="f10"/>
                </a:cubicBezTo>
                <a:cubicBezTo>
                  <a:pt x="f14" y="f10"/>
                  <a:pt x="f15" y="f16"/>
                  <a:pt x="f17" y="f18"/>
                </a:cubicBez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11" y="f27"/>
                  <a:pt x="f25" y="f28"/>
                </a:cubicBezTo>
                <a:cubicBezTo>
                  <a:pt x="f29" y="f30"/>
                  <a:pt x="f19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3"/>
                </a:cubicBezTo>
                <a:cubicBezTo>
                  <a:pt x="f45" y="f46"/>
                  <a:pt x="f47" y="f43"/>
                  <a:pt x="f48" y="f43"/>
                </a:cubicBezTo>
                <a:cubicBezTo>
                  <a:pt x="f29" y="f46"/>
                  <a:pt x="f49" y="f50"/>
                  <a:pt x="f49" y="f51"/>
                </a:cubicBezTo>
                <a:cubicBezTo>
                  <a:pt x="f52" y="f53"/>
                  <a:pt x="f52" y="f54"/>
                  <a:pt x="f49" y="f55"/>
                </a:cubicBezTo>
                <a:cubicBezTo>
                  <a:pt x="f49" y="f56"/>
                  <a:pt x="f12" y="f57"/>
                  <a:pt x="f58" y="f57"/>
                </a:cubicBezTo>
                <a:cubicBezTo>
                  <a:pt x="f59" y="f57"/>
                  <a:pt x="f60" y="f57"/>
                  <a:pt x="f61" y="f57"/>
                </a:cubicBezTo>
                <a:cubicBezTo>
                  <a:pt x="f62" y="f57"/>
                  <a:pt x="f63" y="f64"/>
                  <a:pt x="f65" y="f66"/>
                </a:cubicBezTo>
                <a:cubicBezTo>
                  <a:pt x="f67" y="f68"/>
                  <a:pt x="f69" y="f70"/>
                  <a:pt x="f71" y="f72"/>
                </a:cubicBezTo>
                <a:cubicBezTo>
                  <a:pt x="f73" y="f74"/>
                  <a:pt x="f75" y="f76"/>
                  <a:pt x="f77" y="f78"/>
                </a:cubicBezTo>
                <a:cubicBezTo>
                  <a:pt x="f79" y="f80"/>
                  <a:pt x="f81" y="f82"/>
                  <a:pt x="f83" y="f84"/>
                </a:cubicBezTo>
                <a:cubicBezTo>
                  <a:pt x="f85" y="f86"/>
                  <a:pt x="f87" y="f88"/>
                  <a:pt x="f36" y="f89"/>
                </a:cubicBezTo>
                <a:cubicBezTo>
                  <a:pt x="f90" y="f91"/>
                  <a:pt x="f92" y="f93"/>
                  <a:pt x="f94" y="f95"/>
                </a:cubicBezTo>
                <a:cubicBezTo>
                  <a:pt x="f73" y="f96"/>
                  <a:pt x="f97" y="f98"/>
                  <a:pt x="f99" y="f100"/>
                </a:cubicBezTo>
                <a:cubicBezTo>
                  <a:pt x="f101" y="f102"/>
                  <a:pt x="f103" y="f104"/>
                  <a:pt x="f105" y="f106"/>
                </a:cubicBezTo>
                <a:cubicBezTo>
                  <a:pt x="f107" y="f108"/>
                  <a:pt x="f109" y="f110"/>
                  <a:pt x="f111" y="f112"/>
                </a:cubicBezTo>
                <a:cubicBezTo>
                  <a:pt x="f113" y="f114"/>
                  <a:pt x="f115" y="f18"/>
                  <a:pt x="f116" y="f117"/>
                </a:cubicBezTo>
                <a:cubicBezTo>
                  <a:pt x="f116" y="f118"/>
                  <a:pt x="f119" y="f120"/>
                  <a:pt x="f116" y="f121"/>
                </a:cubicBezTo>
                <a:cubicBezTo>
                  <a:pt x="f122" y="f123"/>
                  <a:pt x="f124" y="f93"/>
                  <a:pt x="f125" y="f91"/>
                </a:cubicBezTo>
                <a:cubicBezTo>
                  <a:pt x="f126" y="f104"/>
                  <a:pt x="f127" y="f91"/>
                  <a:pt x="f128" y="f91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15" y="f43"/>
                </a:cubicBezTo>
                <a:cubicBezTo>
                  <a:pt x="f139" y="f140"/>
                  <a:pt x="f141" y="f6"/>
                  <a:pt x="f142" y="f6"/>
                </a:cubicBezTo>
                <a:cubicBezTo>
                  <a:pt x="f143" y="f144"/>
                  <a:pt x="f145" y="f146"/>
                  <a:pt x="f147" y="f148"/>
                </a:cubicBezTo>
                <a:cubicBezTo>
                  <a:pt x="f149" y="f150"/>
                  <a:pt x="f149" y="f150"/>
                  <a:pt x="f151" y="f150"/>
                </a:cubicBezTo>
                <a:cubicBezTo>
                  <a:pt x="f152" y="f150"/>
                  <a:pt x="f153" y="f150"/>
                  <a:pt x="f154" y="f150"/>
                </a:cubicBezTo>
                <a:cubicBezTo>
                  <a:pt x="f155" y="f150"/>
                  <a:pt x="f155" y="f150"/>
                  <a:pt x="f156" y="f157"/>
                </a:cubicBezTo>
                <a:cubicBezTo>
                  <a:pt x="f158" y="f159"/>
                  <a:pt x="f160" y="f161"/>
                  <a:pt x="f162" y="f163"/>
                </a:cubicBezTo>
                <a:cubicBezTo>
                  <a:pt x="f164" y="f165"/>
                  <a:pt x="f128" y="f166"/>
                  <a:pt x="f128" y="f167"/>
                </a:cubicBezTo>
                <a:cubicBezTo>
                  <a:pt x="f168" y="f169"/>
                  <a:pt x="f170" y="f171"/>
                  <a:pt x="f172" y="f173"/>
                </a:cubicBezTo>
                <a:cubicBezTo>
                  <a:pt x="f174" y="f132"/>
                  <a:pt x="f175" y="f176"/>
                  <a:pt x="f177" y="f178"/>
                </a:cubicBezTo>
                <a:cubicBezTo>
                  <a:pt x="f179" y="f180"/>
                  <a:pt x="f181" y="f182"/>
                  <a:pt x="f183" y="f20"/>
                </a:cubicBezTo>
                <a:cubicBezTo>
                  <a:pt x="f184" y="f18"/>
                  <a:pt x="f185" y="f10"/>
                  <a:pt x="f186" y="f112"/>
                </a:cubicBezTo>
                <a:cubicBezTo>
                  <a:pt x="f180" y="f187"/>
                  <a:pt x="f188" y="f10"/>
                  <a:pt x="f189" y="f112"/>
                </a:cubicBezTo>
                <a:cubicBezTo>
                  <a:pt x="f190" y="f187"/>
                  <a:pt x="f191" y="f192"/>
                  <a:pt x="f163" y="f18"/>
                </a:cubicBezTo>
                <a:cubicBezTo>
                  <a:pt x="f193" y="f194"/>
                  <a:pt x="f195" y="f196"/>
                  <a:pt x="f197" y="f198"/>
                </a:cubicBezTo>
                <a:cubicBezTo>
                  <a:pt x="f199" y="f18"/>
                  <a:pt x="f6" y="f10"/>
                  <a:pt x="f144" y="f200"/>
                </a:cubicBezTo>
                <a:cubicBezTo>
                  <a:pt x="f144" y="f201"/>
                  <a:pt x="f202" y="f201"/>
                  <a:pt x="f197" y="f201"/>
                </a:cubicBezTo>
                <a:cubicBezTo>
                  <a:pt x="f203" y="f204"/>
                  <a:pt x="f146" y="f205"/>
                  <a:pt x="f206" y="f205"/>
                </a:cubicBezTo>
                <a:cubicBezTo>
                  <a:pt x="f207" y="f205"/>
                  <a:pt x="f208" y="f205"/>
                  <a:pt x="f198" y="f205"/>
                </a:cubicBezTo>
                <a:cubicBezTo>
                  <a:pt x="f200" y="f205"/>
                  <a:pt x="f184" y="f8"/>
                  <a:pt x="f209" y="f210"/>
                </a:cubicBezTo>
                <a:cubicBezTo>
                  <a:pt x="f211" y="f212"/>
                  <a:pt x="f160" y="f213"/>
                  <a:pt x="f214" y="f215"/>
                </a:cubicBezTo>
                <a:cubicBezTo>
                  <a:pt x="f216" y="f217"/>
                  <a:pt x="f218" y="f169"/>
                  <a:pt x="f219" y="f33"/>
                </a:cubicBezTo>
                <a:cubicBezTo>
                  <a:pt x="f219" y="f220"/>
                  <a:pt x="f221" y="f222"/>
                  <a:pt x="f223" y="f224"/>
                </a:cubicBezTo>
                <a:cubicBezTo>
                  <a:pt x="f225" y="f226"/>
                  <a:pt x="f227" y="f228"/>
                  <a:pt x="f229" y="f39"/>
                </a:cubicBezTo>
                <a:cubicBezTo>
                  <a:pt x="f230" y="f231"/>
                  <a:pt x="f232" y="f233"/>
                  <a:pt x="f151" y="f234"/>
                </a:cubicBezTo>
                <a:cubicBezTo>
                  <a:pt x="f235" y="f236"/>
                  <a:pt x="f2" y="f236"/>
                  <a:pt x="f177" y="f234"/>
                </a:cubicBezTo>
                <a:cubicBezTo>
                  <a:pt x="f237" y="f238"/>
                  <a:pt x="f209" y="f138"/>
                  <a:pt x="f237" y="f35"/>
                </a:cubicBezTo>
                <a:cubicBezTo>
                  <a:pt x="f179" y="f239"/>
                  <a:pt x="f152" y="f240"/>
                  <a:pt x="f241" y="f66"/>
                </a:cubicBezTo>
                <a:cubicBezTo>
                  <a:pt x="f242" y="f243"/>
                  <a:pt x="f244" y="f245"/>
                  <a:pt x="f246" y="f54"/>
                </a:cubicBezTo>
                <a:cubicBezTo>
                  <a:pt x="f247" y="f248"/>
                  <a:pt x="f139" y="f165"/>
                  <a:pt x="f249" y="f250"/>
                </a:cubicBezTo>
                <a:cubicBezTo>
                  <a:pt x="f251" y="f191"/>
                  <a:pt x="f247" y="f252"/>
                  <a:pt x="f253" y="f254"/>
                </a:cubicBezTo>
                <a:cubicBezTo>
                  <a:pt x="f141" y="f255"/>
                  <a:pt x="f256" y="f257"/>
                  <a:pt x="f258" y="f259"/>
                </a:cubicBezTo>
                <a:cubicBezTo>
                  <a:pt x="f260" y="f104"/>
                  <a:pt x="f142" y="f261"/>
                  <a:pt x="f262" y="f263"/>
                </a:cubicBezTo>
                <a:cubicBezTo>
                  <a:pt x="f264" y="f265"/>
                  <a:pt x="f141" y="f266"/>
                  <a:pt x="f267" y="f266"/>
                </a:cubicBezTo>
                <a:cubicBezTo>
                  <a:pt x="f268" y="f266"/>
                  <a:pt x="f125" y="f269"/>
                  <a:pt x="f125" y="f270"/>
                </a:cubicBezTo>
                <a:cubicBezTo>
                  <a:pt x="f125" y="f182"/>
                  <a:pt x="f271" y="f198"/>
                  <a:pt x="f139" y="f272"/>
                </a:cubicBezTo>
                <a:cubicBezTo>
                  <a:pt x="f273" y="f201"/>
                  <a:pt x="f111" y="f274"/>
                  <a:pt x="f67" y="f149"/>
                </a:cubicBezTo>
                <a:cubicBezTo>
                  <a:pt x="f275" y="f210"/>
                  <a:pt x="f276" y="f204"/>
                  <a:pt x="f277" y="f186"/>
                </a:cubicBezTo>
                <a:cubicBezTo>
                  <a:pt x="f73" y="f198"/>
                  <a:pt x="f278" y="f198"/>
                  <a:pt x="f279" y="f194"/>
                </a:cubicBezTo>
                <a:cubicBezTo>
                  <a:pt x="f280" y="f281"/>
                  <a:pt x="f282" y="f283"/>
                  <a:pt x="f282" y="f108"/>
                </a:cubicBezTo>
                <a:cubicBezTo>
                  <a:pt x="f282" y="f284"/>
                  <a:pt x="f282" y="f91"/>
                  <a:pt x="f285" y="f102"/>
                </a:cubicBezTo>
                <a:cubicBezTo>
                  <a:pt x="f275" y="f286"/>
                  <a:pt x="f287" y="f288"/>
                  <a:pt x="f94" y="f289"/>
                </a:cubicBezTo>
                <a:cubicBezTo>
                  <a:pt x="f290" y="f121"/>
                  <a:pt x="f291" y="f188"/>
                  <a:pt x="f292" y="f88"/>
                </a:cubicBezTo>
                <a:cubicBezTo>
                  <a:pt x="f293" y="f294"/>
                  <a:pt x="f295" y="f296"/>
                  <a:pt x="f297" y="f298"/>
                </a:cubicBezTo>
                <a:cubicBezTo>
                  <a:pt x="f299" y="f76"/>
                  <a:pt x="f34" y="f300"/>
                  <a:pt x="f301" y="f300"/>
                </a:cubicBezTo>
                <a:cubicBezTo>
                  <a:pt x="f75" y="f300"/>
                  <a:pt x="f302" y="f303"/>
                  <a:pt x="f279" y="f304"/>
                </a:cubicBezTo>
                <a:cubicBezTo>
                  <a:pt x="f278" y="f305"/>
                  <a:pt x="f306" y="f46"/>
                  <a:pt x="f307" y="f54"/>
                </a:cubicBezTo>
                <a:cubicBezTo>
                  <a:pt x="f308" y="f309"/>
                  <a:pt x="f302" y="f66"/>
                  <a:pt x="f310" y="f311"/>
                </a:cubicBezTo>
                <a:cubicBezTo>
                  <a:pt x="f312" y="f311"/>
                  <a:pt x="f292" y="f55"/>
                  <a:pt x="f14" y="f66"/>
                </a:cubicBezTo>
                <a:cubicBezTo>
                  <a:pt x="f313" y="f66"/>
                  <a:pt x="f314" y="f315"/>
                  <a:pt x="f314" y="f316"/>
                </a:cubicBezTo>
                <a:cubicBezTo>
                  <a:pt x="f317" y="f318"/>
                  <a:pt x="f313" y="f319"/>
                  <a:pt x="f19" y="f161"/>
                </a:cubicBezTo>
                <a:cubicBezTo>
                  <a:pt x="f320" y="f228"/>
                  <a:pt x="f297" y="f161"/>
                  <a:pt x="f321" y="f161"/>
                </a:cubicBezTo>
                <a:cubicBezTo>
                  <a:pt x="f322" y="f161"/>
                  <a:pt x="f323" y="f161"/>
                  <a:pt x="f290" y="f324"/>
                </a:cubicBezTo>
                <a:cubicBezTo>
                  <a:pt x="f325" y="f138"/>
                  <a:pt x="f323" y="f326"/>
                  <a:pt x="f34" y="f327"/>
                </a:cubicBezTo>
                <a:cubicBezTo>
                  <a:pt x="f328" y="f238"/>
                  <a:pt x="f329" y="f330"/>
                  <a:pt x="f29" y="f96"/>
                </a:cubicBezTo>
                <a:cubicBezTo>
                  <a:pt x="f313" y="f269"/>
                  <a:pt x="f19" y="f331"/>
                  <a:pt x="f332" y="f194"/>
                </a:cubicBezTo>
                <a:cubicBezTo>
                  <a:pt x="f81" y="f198"/>
                  <a:pt x="f333" y="f198"/>
                  <a:pt x="f87" y="f114"/>
                </a:cubicBezTo>
                <a:cubicBezTo>
                  <a:pt x="f334" y="f204"/>
                  <a:pt x="f292" y="f210"/>
                  <a:pt x="f335" y="f210"/>
                </a:cubicBezTo>
                <a:cubicBezTo>
                  <a:pt x="f336" y="f210"/>
                  <a:pt x="f337" y="f210"/>
                  <a:pt x="f9" y="f210"/>
                </a:cubicBezTo>
                <a:cubicBezTo>
                  <a:pt x="f338" y="f210"/>
                  <a:pt x="f339" y="f204"/>
                  <a:pt x="f339" y="f186"/>
                </a:cubicBezTo>
                <a:cubicBezTo>
                  <a:pt x="f7" y="f18"/>
                  <a:pt x="f338" y="f196"/>
                  <a:pt x="f9" y="f10"/>
                </a:cubicBezTo>
                <a:close/>
              </a:path>
            </a:pathLst>
          </a:custGeom>
          <a:solidFill>
            <a:srgbClr val="CBCBCB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780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24;p5">
            <a:extLst>
              <a:ext uri="{FF2B5EF4-FFF2-40B4-BE49-F238E27FC236}">
                <a16:creationId xmlns:a16="http://schemas.microsoft.com/office/drawing/2014/main" id="{0E11C185-ED3E-4275-9367-D38E590A2CE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PE"/>
          </a:p>
        </p:txBody>
      </p:sp>
      <p:sp>
        <p:nvSpPr>
          <p:cNvPr id="3" name="Google Shape;125;p5">
            <a:extLst>
              <a:ext uri="{FF2B5EF4-FFF2-40B4-BE49-F238E27FC236}">
                <a16:creationId xmlns:a16="http://schemas.microsoft.com/office/drawing/2014/main" id="{37CFA65E-5ADD-401B-AE98-FB4C58808C0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435952" y="1676259"/>
            <a:ext cx="2336401" cy="527700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4" name="Google Shape;126;p5">
            <a:extLst>
              <a:ext uri="{FF2B5EF4-FFF2-40B4-BE49-F238E27FC236}">
                <a16:creationId xmlns:a16="http://schemas.microsoft.com/office/drawing/2014/main" id="{1A395B69-34CB-46FE-B84A-57C93E13CBC3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318790" y="2009421"/>
            <a:ext cx="2570698" cy="2205304"/>
          </a:xfrm>
        </p:spPr>
        <p:txBody>
          <a:bodyPr/>
          <a:lstStyle>
            <a:lvl1pPr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5" name="Google Shape;127;p5">
            <a:extLst>
              <a:ext uri="{FF2B5EF4-FFF2-40B4-BE49-F238E27FC236}">
                <a16:creationId xmlns:a16="http://schemas.microsoft.com/office/drawing/2014/main" id="{647EC9F7-ECB9-4E94-84B0-D97ACF2AFA8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371645" y="1676259"/>
            <a:ext cx="2336401" cy="527700"/>
          </a:xfrm>
        </p:spPr>
        <p:txBody>
          <a:bodyPr/>
          <a:lstStyle>
            <a:lvl1pPr>
              <a:defRPr sz="2000"/>
            </a:lvl1pPr>
          </a:lstStyle>
          <a:p>
            <a:pPr lvl="0"/>
            <a:endParaRPr lang="es-PE"/>
          </a:p>
        </p:txBody>
      </p:sp>
      <p:sp>
        <p:nvSpPr>
          <p:cNvPr id="6" name="Google Shape;128;p5">
            <a:extLst>
              <a:ext uri="{FF2B5EF4-FFF2-40B4-BE49-F238E27FC236}">
                <a16:creationId xmlns:a16="http://schemas.microsoft.com/office/drawing/2014/main" id="{8B350B09-B4D2-4701-8951-8B2AB6CF9EBE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254511" y="2009421"/>
            <a:ext cx="2570698" cy="2205304"/>
          </a:xfrm>
        </p:spPr>
        <p:txBody>
          <a:bodyPr/>
          <a:lstStyle>
            <a:lvl1pPr>
              <a:buNone/>
              <a:defRPr sz="1400"/>
            </a:lvl1pPr>
          </a:lstStyle>
          <a:p>
            <a:pPr lvl="0"/>
            <a:endParaRPr lang="es-PE"/>
          </a:p>
        </p:txBody>
      </p:sp>
      <p:sp>
        <p:nvSpPr>
          <p:cNvPr id="7" name="Google Shape;130;p5">
            <a:extLst>
              <a:ext uri="{FF2B5EF4-FFF2-40B4-BE49-F238E27FC236}">
                <a16:creationId xmlns:a16="http://schemas.microsoft.com/office/drawing/2014/main" id="{D03676F2-2A76-4C73-A249-718A863B0679}"/>
              </a:ext>
            </a:extLst>
          </p:cNvPr>
          <p:cNvSpPr/>
          <p:nvPr/>
        </p:nvSpPr>
        <p:spPr>
          <a:xfrm rot="5400013">
            <a:off x="-609979" y="2795431"/>
            <a:ext cx="2957672" cy="1737698"/>
          </a:xfrm>
          <a:custGeom>
            <a:avLst/>
            <a:gdLst>
              <a:gd name="f0" fmla="val w"/>
              <a:gd name="f1" fmla="val h"/>
              <a:gd name="f2" fmla="val 0"/>
              <a:gd name="f3" fmla="val 118307"/>
              <a:gd name="f4" fmla="val 69508"/>
              <a:gd name="f5" fmla="val 368"/>
              <a:gd name="f6" fmla="val 1"/>
              <a:gd name="f7" fmla="val 68682"/>
              <a:gd name="f8" fmla="val 974"/>
              <a:gd name="f9" fmla="val 69257"/>
              <a:gd name="f10" fmla="val 2054"/>
              <a:gd name="f11" fmla="val 3152"/>
              <a:gd name="f12" fmla="val 5456"/>
              <a:gd name="f13" fmla="val 7843"/>
              <a:gd name="f14" fmla="val 68402"/>
              <a:gd name="f15" fmla="val 9507"/>
              <a:gd name="f16" fmla="val 66857"/>
              <a:gd name="f17" fmla="val 11744"/>
              <a:gd name="f18" fmla="val 64797"/>
              <a:gd name="f19" fmla="val 13172"/>
              <a:gd name="f20" fmla="val 62030"/>
              <a:gd name="f21" fmla="val 14570"/>
              <a:gd name="f22" fmla="val 59337"/>
              <a:gd name="f23" fmla="val 15350"/>
              <a:gd name="f24" fmla="val 57851"/>
              <a:gd name="f25" fmla="val 16998"/>
              <a:gd name="f26" fmla="val 54760"/>
              <a:gd name="f27" fmla="val 19147"/>
              <a:gd name="f28" fmla="val 51376"/>
              <a:gd name="f29" fmla="val 22590"/>
              <a:gd name="f30" fmla="val 49727"/>
              <a:gd name="f31" fmla="val 24283"/>
              <a:gd name="f32" fmla="val 48947"/>
              <a:gd name="f33" fmla="val 26181"/>
              <a:gd name="f34" fmla="val 48653"/>
              <a:gd name="f35" fmla="val 27976"/>
              <a:gd name="f36" fmla="val 48359"/>
              <a:gd name="f37" fmla="val 29110"/>
              <a:gd name="f38" fmla="val 48197"/>
              <a:gd name="f39" fmla="val 30287"/>
              <a:gd name="f40" fmla="val 48005"/>
              <a:gd name="f41" fmla="val 31391"/>
              <a:gd name="f42" fmla="val 47696"/>
              <a:gd name="f43" fmla="val 38499"/>
              <a:gd name="f44" fmla="val 45754"/>
              <a:gd name="f45" fmla="val 43017"/>
              <a:gd name="f46" fmla="val 39308"/>
              <a:gd name="f47" fmla="val 47373"/>
              <a:gd name="f48" fmla="val 32288"/>
              <a:gd name="f49" fmla="val 51626"/>
              <a:gd name="f50" fmla="val 25475"/>
              <a:gd name="f51" fmla="val 56379"/>
              <a:gd name="f52" fmla="val 18646"/>
              <a:gd name="f53" fmla="val 63693"/>
              <a:gd name="f54" fmla="val 16660"/>
              <a:gd name="f55" fmla="val 65489"/>
              <a:gd name="f56" fmla="val 16167"/>
              <a:gd name="f57" fmla="val 67348"/>
              <a:gd name="f58" fmla="val 16006"/>
              <a:gd name="f59" fmla="val 69216"/>
              <a:gd name="f60" fmla="val 70977"/>
              <a:gd name="f61" fmla="val 72746"/>
              <a:gd name="f62" fmla="val 16149"/>
              <a:gd name="f63" fmla="val 74481"/>
              <a:gd name="f64" fmla="val 16292"/>
              <a:gd name="f65" fmla="val 76201"/>
              <a:gd name="f66" fmla="val 16425"/>
              <a:gd name="f67" fmla="val 77938"/>
              <a:gd name="f68" fmla="val 16563"/>
              <a:gd name="f69" fmla="val 79654"/>
              <a:gd name="f70" fmla="val 81932"/>
              <a:gd name="f71" fmla="val 84175"/>
              <a:gd name="f72" fmla="val 16319"/>
              <a:gd name="f73" fmla="val 86298"/>
              <a:gd name="f74" fmla="val 15497"/>
              <a:gd name="f75" fmla="val 88432"/>
              <a:gd name="f76" fmla="val 14673"/>
              <a:gd name="f77" fmla="val 90345"/>
              <a:gd name="f78" fmla="val 13290"/>
              <a:gd name="f79" fmla="val 92199"/>
              <a:gd name="f80" fmla="val 11965"/>
              <a:gd name="f81" fmla="val 94083"/>
              <a:gd name="f82" fmla="val 10626"/>
              <a:gd name="f83" fmla="val 96011"/>
              <a:gd name="f84" fmla="val 9228"/>
              <a:gd name="f85" fmla="val 98189"/>
              <a:gd name="f86" fmla="val 8374"/>
              <a:gd name="f87" fmla="val 100543"/>
              <a:gd name="f88" fmla="val 7462"/>
              <a:gd name="f89" fmla="val 103089"/>
              <a:gd name="f90" fmla="val 7226"/>
              <a:gd name="f91" fmla="val 105547"/>
              <a:gd name="f92" fmla="val 6976"/>
              <a:gd name="f93" fmla="val 106989"/>
              <a:gd name="f94" fmla="val 6829"/>
              <a:gd name="f95" fmla="val 108476"/>
              <a:gd name="f96" fmla="val 6711"/>
              <a:gd name="f97" fmla="val 109918"/>
              <a:gd name="f98" fmla="val 6432"/>
              <a:gd name="f99" fmla="val 115230"/>
              <a:gd name="f100" fmla="val 5387"/>
              <a:gd name="f101" fmla="val 117718"/>
              <a:gd name="f102" fmla="val 2385"/>
              <a:gd name="f103" fmla="val 118306"/>
              <a:gd name="f104" fmla="*/ f0 1 118307"/>
              <a:gd name="f105" fmla="*/ f1 1 69508"/>
              <a:gd name="f106" fmla="val f2"/>
              <a:gd name="f107" fmla="val f3"/>
              <a:gd name="f108" fmla="val f4"/>
              <a:gd name="f109" fmla="+- f108 0 f106"/>
              <a:gd name="f110" fmla="+- f107 0 f106"/>
              <a:gd name="f111" fmla="*/ f110 1 118307"/>
              <a:gd name="f112" fmla="*/ f109 1 69508"/>
              <a:gd name="f113" fmla="*/ f106 1 f111"/>
              <a:gd name="f114" fmla="*/ f107 1 f111"/>
              <a:gd name="f115" fmla="*/ f106 1 f112"/>
              <a:gd name="f116" fmla="*/ f108 1 f112"/>
              <a:gd name="f117" fmla="*/ f113 f104 1"/>
              <a:gd name="f118" fmla="*/ f114 f104 1"/>
              <a:gd name="f119" fmla="*/ f116 f105 1"/>
              <a:gd name="f120" fmla="*/ f115 f10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7" t="f120" r="f118" b="f119"/>
            <a:pathLst>
              <a:path w="118307" h="69508">
                <a:moveTo>
                  <a:pt x="f5" y="f6"/>
                </a:moveTo>
                <a:lnTo>
                  <a:pt x="f2" y="f7"/>
                </a:lnTo>
                <a:cubicBezTo>
                  <a:pt x="f8" y="f9"/>
                  <a:pt x="f10" y="f4"/>
                  <a:pt x="f11" y="f4"/>
                </a:cubicBezTo>
                <a:cubicBezTo>
                  <a:pt x="f12" y="f4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lnTo>
                  <a:pt x="f23" y="f24"/>
                </a:ln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6"/>
                  <a:pt x="f57" y="f58"/>
                  <a:pt x="f59" y="f58"/>
                </a:cubicBezTo>
                <a:cubicBezTo>
                  <a:pt x="f60" y="f58"/>
                  <a:pt x="f61" y="f62"/>
                  <a:pt x="f63" y="f64"/>
                </a:cubicBezTo>
                <a:cubicBezTo>
                  <a:pt x="f65" y="f66"/>
                  <a:pt x="f67" y="f68"/>
                  <a:pt x="f69" y="f68"/>
                </a:cubicBezTo>
                <a:cubicBezTo>
                  <a:pt x="f70" y="f68"/>
                  <a:pt x="f71" y="f72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103" y="f6"/>
                </a:cubicBezTo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8" name="Google Shape;131;p5">
            <a:extLst>
              <a:ext uri="{FF2B5EF4-FFF2-40B4-BE49-F238E27FC236}">
                <a16:creationId xmlns:a16="http://schemas.microsoft.com/office/drawing/2014/main" id="{8479C1E0-1BFB-403C-B7EC-FA0F927F7CC0}"/>
              </a:ext>
            </a:extLst>
          </p:cNvPr>
          <p:cNvSpPr/>
          <p:nvPr/>
        </p:nvSpPr>
        <p:spPr>
          <a:xfrm rot="5400013">
            <a:off x="-510797" y="3626341"/>
            <a:ext cx="2027947" cy="1006352"/>
          </a:xfrm>
          <a:custGeom>
            <a:avLst/>
            <a:gdLst>
              <a:gd name="f0" fmla="val w"/>
              <a:gd name="f1" fmla="val h"/>
              <a:gd name="f2" fmla="val 0"/>
              <a:gd name="f3" fmla="val 81118"/>
              <a:gd name="f4" fmla="val 40254"/>
              <a:gd name="f5" fmla="val 1"/>
              <a:gd name="f6" fmla="val 40073"/>
              <a:gd name="f7" fmla="val 380"/>
              <a:gd name="f8" fmla="val 40197"/>
              <a:gd name="f9" fmla="val 767"/>
              <a:gd name="f10" fmla="val 1155"/>
              <a:gd name="f11" fmla="val 2665"/>
              <a:gd name="f12" fmla="val 4180"/>
              <a:gd name="f13" fmla="val 39390"/>
              <a:gd name="f14" fmla="val 5210"/>
              <a:gd name="f15" fmla="val 38219"/>
              <a:gd name="f16" fmla="val 6491"/>
              <a:gd name="f17" fmla="val 36747"/>
              <a:gd name="f18" fmla="val 7212"/>
              <a:gd name="f19" fmla="val 34849"/>
              <a:gd name="f20" fmla="val 8006"/>
              <a:gd name="f21" fmla="val 33054"/>
              <a:gd name="f22" fmla="val 8786"/>
              <a:gd name="f23" fmla="val 31244"/>
              <a:gd name="f24" fmla="val 9728"/>
              <a:gd name="f25" fmla="val 29404"/>
              <a:gd name="f26" fmla="val 11318"/>
              <a:gd name="f27" fmla="val 28241"/>
              <a:gd name="f28" fmla="val 14379"/>
              <a:gd name="f29" fmla="val 26005"/>
              <a:gd name="f30" fmla="val 18985"/>
              <a:gd name="f31" fmla="val 26887"/>
              <a:gd name="f32" fmla="val 21914"/>
              <a:gd name="f33" fmla="val 24445"/>
              <a:gd name="f34" fmla="val 25033"/>
              <a:gd name="f35" fmla="val 21825"/>
              <a:gd name="f36" fmla="val 24930"/>
              <a:gd name="f37" fmla="val 16498"/>
              <a:gd name="f38" fmla="val 28183"/>
              <a:gd name="f39" fmla="val 14055"/>
              <a:gd name="f40" fmla="val 31273"/>
              <a:gd name="f41" fmla="val 11730"/>
              <a:gd name="f42" fmla="val 35850"/>
              <a:gd name="f43" fmla="val 13172"/>
              <a:gd name="f44" fmla="val 39308"/>
              <a:gd name="f45" fmla="val 11435"/>
              <a:gd name="f46" fmla="val 42208"/>
              <a:gd name="f47" fmla="val 9978"/>
              <a:gd name="f48" fmla="val 43797"/>
              <a:gd name="f49" fmla="val 6520"/>
              <a:gd name="f50" fmla="val 46784"/>
              <a:gd name="f51" fmla="val 5225"/>
              <a:gd name="f52" fmla="val 47746"/>
              <a:gd name="f53" fmla="val 4795"/>
              <a:gd name="f54" fmla="val 48744"/>
              <a:gd name="f55" fmla="val 4633"/>
              <a:gd name="f56" fmla="val 49765"/>
              <a:gd name="f57" fmla="val 52914"/>
              <a:gd name="f58" fmla="val 56284"/>
              <a:gd name="f59" fmla="val 6176"/>
              <a:gd name="f60" fmla="val 59494"/>
              <a:gd name="f61" fmla="val 60308"/>
              <a:gd name="f62" fmla="val 61111"/>
              <a:gd name="f63" fmla="val 6077"/>
              <a:gd name="f64" fmla="val 61898"/>
              <a:gd name="f65" fmla="val 5828"/>
              <a:gd name="f66" fmla="val 64547"/>
              <a:gd name="f67" fmla="val 4975"/>
              <a:gd name="f68" fmla="val 66593"/>
              <a:gd name="f69" fmla="val 2532"/>
              <a:gd name="f70" fmla="val 69330"/>
              <a:gd name="f71" fmla="val 2076"/>
              <a:gd name="f72" fmla="val 69677"/>
              <a:gd name="f73" fmla="val 2018"/>
              <a:gd name="f74" fmla="val 70022"/>
              <a:gd name="f75" fmla="val 1992"/>
              <a:gd name="f76" fmla="val 70367"/>
              <a:gd name="f77" fmla="val 72203"/>
              <a:gd name="f78" fmla="val 74018"/>
              <a:gd name="f79" fmla="val 2704"/>
              <a:gd name="f80" fmla="val 75864"/>
              <a:gd name="f81" fmla="val 2915"/>
              <a:gd name="f82" fmla="val 76107"/>
              <a:gd name="f83" fmla="val 2944"/>
              <a:gd name="f84" fmla="val 76356"/>
              <a:gd name="f85" fmla="val 2959"/>
              <a:gd name="f86" fmla="val 76608"/>
              <a:gd name="f87" fmla="val 78633"/>
              <a:gd name="f88" fmla="val 80830"/>
              <a:gd name="f89" fmla="val 2008"/>
              <a:gd name="f90" fmla="val 45"/>
              <a:gd name="f91" fmla="*/ f0 1 81118"/>
              <a:gd name="f92" fmla="*/ f1 1 40254"/>
              <a:gd name="f93" fmla="val f2"/>
              <a:gd name="f94" fmla="val f3"/>
              <a:gd name="f95" fmla="val f4"/>
              <a:gd name="f96" fmla="+- f95 0 f93"/>
              <a:gd name="f97" fmla="+- f94 0 f93"/>
              <a:gd name="f98" fmla="*/ f97 1 81118"/>
              <a:gd name="f99" fmla="*/ f96 1 40254"/>
              <a:gd name="f100" fmla="*/ f93 1 f98"/>
              <a:gd name="f101" fmla="*/ f94 1 f98"/>
              <a:gd name="f102" fmla="*/ f93 1 f99"/>
              <a:gd name="f103" fmla="*/ f95 1 f99"/>
              <a:gd name="f104" fmla="*/ f100 f91 1"/>
              <a:gd name="f105" fmla="*/ f101 f91 1"/>
              <a:gd name="f106" fmla="*/ f103 f92 1"/>
              <a:gd name="f107" fmla="*/ f102 f9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4" t="f107" r="f105" b="f106"/>
            <a:pathLst>
              <a:path w="81118" h="40254">
                <a:moveTo>
                  <a:pt x="f5" y="f5"/>
                </a:moveTo>
                <a:lnTo>
                  <a:pt x="f5" y="f6"/>
                </a:lnTo>
                <a:cubicBezTo>
                  <a:pt x="f7" y="f8"/>
                  <a:pt x="f9" y="f4"/>
                  <a:pt x="f10" y="f4"/>
                </a:cubicBezTo>
                <a:cubicBezTo>
                  <a:pt x="f11" y="f4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5"/>
                </a:cubicBezTo>
                <a:cubicBezTo>
                  <a:pt x="f57" y="f55"/>
                  <a:pt x="f58" y="f59"/>
                  <a:pt x="f60" y="f59"/>
                </a:cubicBezTo>
                <a:cubicBezTo>
                  <a:pt x="f61" y="f59"/>
                  <a:pt x="f62" y="f63"/>
                  <a:pt x="f64" y="f65"/>
                </a:cubicBezTo>
                <a:cubicBezTo>
                  <a:pt x="f66" y="f67"/>
                  <a:pt x="f68" y="f69"/>
                  <a:pt x="f70" y="f71"/>
                </a:cubicBezTo>
                <a:cubicBezTo>
                  <a:pt x="f72" y="f73"/>
                  <a:pt x="f74" y="f75"/>
                  <a:pt x="f76" y="f75"/>
                </a:cubicBezTo>
                <a:cubicBezTo>
                  <a:pt x="f77" y="f75"/>
                  <a:pt x="f78" y="f79"/>
                  <a:pt x="f80" y="f81"/>
                </a:cubicBezTo>
                <a:cubicBezTo>
                  <a:pt x="f82" y="f83"/>
                  <a:pt x="f84" y="f85"/>
                  <a:pt x="f86" y="f85"/>
                </a:cubicBezTo>
                <a:cubicBezTo>
                  <a:pt x="f87" y="f85"/>
                  <a:pt x="f88" y="f89"/>
                  <a:pt x="f3" y="f90"/>
                </a:cubicBezTo>
                <a:lnTo>
                  <a:pt x="f5" y="f5"/>
                </a:ln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9" name="Google Shape;176;p5">
            <a:extLst>
              <a:ext uri="{FF2B5EF4-FFF2-40B4-BE49-F238E27FC236}">
                <a16:creationId xmlns:a16="http://schemas.microsoft.com/office/drawing/2014/main" id="{35A03DD8-DD86-4572-A346-05024EE3E16E}"/>
              </a:ext>
            </a:extLst>
          </p:cNvPr>
          <p:cNvSpPr/>
          <p:nvPr/>
        </p:nvSpPr>
        <p:spPr>
          <a:xfrm rot="10800009" flipH="1">
            <a:off x="484979" y="2925659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0" name="Google Shape;178;p5">
            <a:extLst>
              <a:ext uri="{FF2B5EF4-FFF2-40B4-BE49-F238E27FC236}">
                <a16:creationId xmlns:a16="http://schemas.microsoft.com/office/drawing/2014/main" id="{0F7B06E6-932B-43A8-92E7-F71E0C213FA1}"/>
              </a:ext>
            </a:extLst>
          </p:cNvPr>
          <p:cNvSpPr/>
          <p:nvPr/>
        </p:nvSpPr>
        <p:spPr>
          <a:xfrm rot="10800009" flipH="1">
            <a:off x="6817930" y="4403448"/>
            <a:ext cx="404100" cy="40410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grpSp>
        <p:nvGrpSpPr>
          <p:cNvPr id="11" name="Grupo 15">
            <a:extLst>
              <a:ext uri="{FF2B5EF4-FFF2-40B4-BE49-F238E27FC236}">
                <a16:creationId xmlns:a16="http://schemas.microsoft.com/office/drawing/2014/main" id="{CBF41EDE-2C29-457C-9CEB-691439AE2063}"/>
              </a:ext>
            </a:extLst>
          </p:cNvPr>
          <p:cNvGrpSpPr/>
          <p:nvPr/>
        </p:nvGrpSpPr>
        <p:grpSpPr>
          <a:xfrm>
            <a:off x="270223" y="-13735"/>
            <a:ext cx="541818" cy="1072646"/>
            <a:chOff x="270223" y="-13735"/>
            <a:chExt cx="541818" cy="1072646"/>
          </a:xfrm>
        </p:grpSpPr>
        <p:sp>
          <p:nvSpPr>
            <p:cNvPr id="12" name="Forma libre: forma 16">
              <a:extLst>
                <a:ext uri="{FF2B5EF4-FFF2-40B4-BE49-F238E27FC236}">
                  <a16:creationId xmlns:a16="http://schemas.microsoft.com/office/drawing/2014/main" id="{CE154931-A22C-4436-8C0D-DD45F75C592B}"/>
                </a:ext>
              </a:extLst>
            </p:cNvPr>
            <p:cNvSpPr/>
            <p:nvPr/>
          </p:nvSpPr>
          <p:spPr>
            <a:xfrm rot="10799991">
              <a:off x="270223" y="-13735"/>
              <a:ext cx="541818" cy="107264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9322"/>
                <a:gd name="f7" fmla="val 1483445"/>
                <a:gd name="f8" fmla="val 299310"/>
                <a:gd name="f9" fmla="val 749358"/>
                <a:gd name="f10" fmla="val 268978"/>
                <a:gd name="f11" fmla="val 739713"/>
                <a:gd name="f12" fmla="val 242510"/>
                <a:gd name="f13" fmla="val 716609"/>
                <a:gd name="f14" fmla="val 222237"/>
                <a:gd name="f15" fmla="val 689678"/>
                <a:gd name="f16" fmla="val 198612"/>
                <a:gd name="f17" fmla="val 658648"/>
                <a:gd name="f18" fmla="val 193517"/>
                <a:gd name="f19" fmla="val 624773"/>
                <a:gd name="f20" fmla="val 204323"/>
                <a:gd name="f21" fmla="val 617949"/>
                <a:gd name="f22" fmla="val 206503"/>
                <a:gd name="f23" fmla="val 617961"/>
                <a:gd name="f24" fmla="val 206633"/>
                <a:gd name="f25" fmla="val 617937"/>
                <a:gd name="f26" fmla="val 199441"/>
                <a:gd name="f27" fmla="val 617901"/>
                <a:gd name="f28" fmla="val 184631"/>
                <a:gd name="f29" fmla="val 618032"/>
                <a:gd name="f30" fmla="val 169821"/>
                <a:gd name="f31" fmla="val 617878"/>
                <a:gd name="f32" fmla="val 155022"/>
                <a:gd name="f33" fmla="val 617416"/>
                <a:gd name="f34" fmla="val 109963"/>
                <a:gd name="f35" fmla="val 584703"/>
                <a:gd name="f36" fmla="val 71006"/>
                <a:gd name="f37" fmla="val 540509"/>
                <a:gd name="f38" fmla="val 63009"/>
                <a:gd name="f39" fmla="val 522973"/>
                <a:gd name="f40" fmla="val 59834"/>
                <a:gd name="f41" fmla="val 505912"/>
                <a:gd name="f42" fmla="val 62037"/>
                <a:gd name="f43" fmla="val 489396"/>
                <a:gd name="f44" fmla="val 68566"/>
                <a:gd name="f45" fmla="val 486386"/>
                <a:gd name="f46" fmla="val 69751"/>
                <a:gd name="f47" fmla="val 483969"/>
                <a:gd name="f48" fmla="val 70769"/>
                <a:gd name="f49" fmla="val 482524"/>
                <a:gd name="f50" fmla="val 66397"/>
                <a:gd name="f51" fmla="val 470569"/>
                <a:gd name="f52" fmla="val 30379"/>
                <a:gd name="f53" fmla="val 446067"/>
                <a:gd name="f54" fmla="val 8199"/>
                <a:gd name="f55" fmla="val 408970"/>
                <a:gd name="f56" fmla="val 378164"/>
                <a:gd name="f57" fmla="val 358947"/>
                <a:gd name="f58" fmla="val 4408"/>
                <a:gd name="f59" fmla="val 341601"/>
                <a:gd name="f60" fmla="val 12322"/>
                <a:gd name="f61" fmla="val 327490"/>
                <a:gd name="f62" fmla="val 26564"/>
                <a:gd name="f63" fmla="val 316720"/>
                <a:gd name="f64" fmla="val 37440"/>
                <a:gd name="f65" fmla="val 308840"/>
                <a:gd name="f66" fmla="val 50023"/>
                <a:gd name="f67" fmla="val 304421"/>
                <a:gd name="f68" fmla="val 64668"/>
                <a:gd name="f69" fmla="val 303130"/>
                <a:gd name="f70" fmla="val 68957"/>
                <a:gd name="f71" fmla="val 301672"/>
                <a:gd name="f72" fmla="val 70248"/>
                <a:gd name="f73" fmla="val 296992"/>
                <a:gd name="f74" fmla="val 68471"/>
                <a:gd name="f75" fmla="val 262680"/>
                <a:gd name="f76" fmla="val 55462"/>
                <a:gd name="f77" fmla="val 230370"/>
                <a:gd name="f78" fmla="val 60153"/>
                <a:gd name="f79" fmla="val 202538"/>
                <a:gd name="f80" fmla="val 83601"/>
                <a:gd name="f81" fmla="val 179173"/>
                <a:gd name="f82" fmla="val 103293"/>
                <a:gd name="f83" fmla="val 168783"/>
                <a:gd name="f84" fmla="val 130022"/>
                <a:gd name="f85" fmla="val 168937"/>
                <a:gd name="f86" fmla="val 160863"/>
                <a:gd name="f87" fmla="val 169221"/>
                <a:gd name="f88" fmla="val 216550"/>
                <a:gd name="f89" fmla="val 169079"/>
                <a:gd name="f90" fmla="val 272237"/>
                <a:gd name="f91" fmla="val 169091"/>
                <a:gd name="f92" fmla="val 327923"/>
                <a:gd name="f93" fmla="val 334641"/>
                <a:gd name="f94" fmla="val 168652"/>
                <a:gd name="f95" fmla="val 334926"/>
                <a:gd name="f96" fmla="val 163036"/>
                <a:gd name="f97" fmla="val 332141"/>
                <a:gd name="f98" fmla="val 92504"/>
                <a:gd name="f99" fmla="val 297154"/>
                <a:gd name="f100" fmla="val 15727"/>
                <a:gd name="f101" fmla="val 341513"/>
                <a:gd name="f102" fmla="val 2256"/>
                <a:gd name="f103" fmla="val 415458"/>
                <a:gd name="f104" fmla="val 727"/>
                <a:gd name="f105" fmla="val 423823"/>
                <a:gd name="f106" fmla="val 111"/>
                <a:gd name="f107" fmla="val 432283"/>
                <a:gd name="f108" fmla="val 440790"/>
                <a:gd name="f109" fmla="val 521156"/>
                <a:gd name="f110" fmla="val 443"/>
                <a:gd name="f111" fmla="val 601534"/>
                <a:gd name="f112" fmla="val 5"/>
                <a:gd name="f113" fmla="val 681901"/>
                <a:gd name="f114" fmla="val -363"/>
                <a:gd name="f115" fmla="val 748121"/>
                <a:gd name="f116" fmla="val 21592"/>
                <a:gd name="f117" fmla="val 804980"/>
                <a:gd name="f118" fmla="val 67551"/>
                <a:gd name="f119" fmla="val 852895"/>
                <a:gd name="f120" fmla="val 99530"/>
                <a:gd name="f121" fmla="val 886236"/>
                <a:gd name="f122" fmla="val 130525"/>
                <a:gd name="f123" fmla="val 920501"/>
                <a:gd name="f124" fmla="val 162148"/>
                <a:gd name="f125" fmla="val 954185"/>
                <a:gd name="f126" fmla="val 167100"/>
                <a:gd name="f127" fmla="val 959458"/>
                <a:gd name="f128" fmla="val 169185"/>
                <a:gd name="f129" fmla="val 965074"/>
                <a:gd name="f130" fmla="val 972254"/>
                <a:gd name="f131" fmla="val 1139942"/>
                <a:gd name="f132" fmla="val 169102"/>
                <a:gd name="f133" fmla="val 1307630"/>
                <a:gd name="f134" fmla="val 1475318"/>
                <a:gd name="f135" fmla="val 170489"/>
                <a:gd name="f136" fmla="val 1475863"/>
                <a:gd name="f137" fmla="val 171709"/>
                <a:gd name="f138" fmla="val 1476645"/>
                <a:gd name="f139" fmla="val 172764"/>
                <a:gd name="f140" fmla="val 1477664"/>
                <a:gd name="f141" fmla="val 178842"/>
                <a:gd name="f142" fmla="val 1477818"/>
                <a:gd name="f143" fmla="val 184908"/>
                <a:gd name="f144" fmla="val 1478185"/>
                <a:gd name="f145" fmla="val 190974"/>
                <a:gd name="f146" fmla="val 1478623"/>
                <a:gd name="f147" fmla="val 198060"/>
                <a:gd name="f148" fmla="val 206875"/>
                <a:gd name="f149" fmla="val 1477391"/>
                <a:gd name="f150" fmla="val 215690"/>
                <a:gd name="f151" fmla="val 1476017"/>
                <a:gd name="f152" fmla="val 224588"/>
                <a:gd name="f153" fmla="val 1475590"/>
                <a:gd name="f154" fmla="val 1475412"/>
                <a:gd name="f155" fmla="val 1475258"/>
                <a:gd name="f156" fmla="val 1475081"/>
                <a:gd name="f157" fmla="val 1389773"/>
                <a:gd name="f158" fmla="val 1304466"/>
                <a:gd name="f159" fmla="val 1219159"/>
                <a:gd name="f160" fmla="val 1135629"/>
                <a:gd name="f161" fmla="val 224410"/>
                <a:gd name="f162" fmla="val 1052099"/>
                <a:gd name="f163" fmla="val 224718"/>
                <a:gd name="f164" fmla="val 968569"/>
                <a:gd name="f165" fmla="val 224789"/>
                <a:gd name="f166" fmla="val 948616"/>
                <a:gd name="f167" fmla="val 217870"/>
                <a:gd name="f168" fmla="val 932088"/>
                <a:gd name="f169" fmla="val 204505"/>
                <a:gd name="f170" fmla="val 917728"/>
                <a:gd name="f171" fmla="val 168996"/>
                <a:gd name="f172" fmla="val 879577"/>
                <a:gd name="f173" fmla="val 133001"/>
                <a:gd name="f174" fmla="val 841852"/>
                <a:gd name="f175" fmla="val 98274"/>
                <a:gd name="f176" fmla="val 803014"/>
                <a:gd name="f177" fmla="val 70241"/>
                <a:gd name="f178" fmla="val 771663"/>
                <a:gd name="f179" fmla="val 56509"/>
                <a:gd name="f180" fmla="val 733998"/>
                <a:gd name="f181" fmla="val 56367"/>
                <a:gd name="f182" fmla="val 691889"/>
                <a:gd name="f183" fmla="val 56094"/>
                <a:gd name="f184" fmla="val 606985"/>
                <a:gd name="f185" fmla="val 56236"/>
                <a:gd name="f186" fmla="val 522068"/>
                <a:gd name="f187" fmla="val 56319"/>
                <a:gd name="f188" fmla="val 437152"/>
                <a:gd name="f189" fmla="val 56343"/>
                <a:gd name="f190" fmla="val 417069"/>
                <a:gd name="f191" fmla="val 63701"/>
                <a:gd name="f192" fmla="val 400150"/>
                <a:gd name="f193" fmla="val 79672"/>
                <a:gd name="f194" fmla="val 387544"/>
                <a:gd name="f195" fmla="val 96212"/>
                <a:gd name="f196" fmla="val 374487"/>
                <a:gd name="f197" fmla="val 114707"/>
                <a:gd name="f198" fmla="val 372532"/>
                <a:gd name="f199" fmla="val 133818"/>
                <a:gd name="f200" fmla="val 380257"/>
                <a:gd name="f201" fmla="val 152953"/>
                <a:gd name="f202" fmla="val 388006"/>
                <a:gd name="f203" fmla="val 164470"/>
                <a:gd name="f204" fmla="val 402686"/>
                <a:gd name="f205" fmla="val 167977"/>
                <a:gd name="f206" fmla="val 423171"/>
                <a:gd name="f207" fmla="val 168877"/>
                <a:gd name="f208" fmla="val 428385"/>
                <a:gd name="f209" fmla="val 169055"/>
                <a:gd name="f210" fmla="val 433787"/>
                <a:gd name="f211" fmla="val 169067"/>
                <a:gd name="f212" fmla="val 439095"/>
                <a:gd name="f213" fmla="val 169126"/>
                <a:gd name="f214" fmla="val 520256"/>
                <a:gd name="f215" fmla="val 169114"/>
                <a:gd name="f216" fmla="val 601416"/>
                <a:gd name="f217" fmla="val 682576"/>
                <a:gd name="f218" fmla="val 702268"/>
                <a:gd name="f219" fmla="val 176839"/>
                <a:gd name="f220" fmla="val 711154"/>
                <a:gd name="f221" fmla="val 196247"/>
                <a:gd name="f222" fmla="val 715017"/>
                <a:gd name="f223" fmla="val 224126"/>
                <a:gd name="f224" fmla="val 720562"/>
                <a:gd name="f225" fmla="val 249232"/>
                <a:gd name="f226" fmla="val 731912"/>
                <a:gd name="f227" fmla="val 269658"/>
                <a:gd name="f228" fmla="val 752197"/>
                <a:gd name="f229" fmla="val 287940"/>
                <a:gd name="f230" fmla="val 770348"/>
                <a:gd name="f231" fmla="val 297573"/>
                <a:gd name="f232" fmla="val 792575"/>
                <a:gd name="f233" fmla="val 299623"/>
                <a:gd name="f234" fmla="val 818120"/>
                <a:gd name="f235" fmla="val 300902"/>
                <a:gd name="f236" fmla="val 833985"/>
                <a:gd name="f237" fmla="val 308923"/>
                <a:gd name="f238" fmla="val 844779"/>
                <a:gd name="f239" fmla="val 321743"/>
                <a:gd name="f240" fmla="val 847421"/>
                <a:gd name="f241" fmla="val 340558"/>
                <a:gd name="f242" fmla="val 851307"/>
                <a:gd name="f243" fmla="val 357347"/>
                <a:gd name="f244" fmla="val 836864"/>
                <a:gd name="f245" fmla="val 355819"/>
                <a:gd name="f246" fmla="val 817551"/>
                <a:gd name="f247" fmla="val 351577"/>
                <a:gd name="f248" fmla="val 764329"/>
                <a:gd name="f249" fmla="val 328046"/>
                <a:gd name="f250" fmla="val 721984"/>
                <a:gd name="f251" fmla="val 283770"/>
                <a:gd name="f252" fmla="val 691628"/>
                <a:gd name="f253" fmla="val 267549"/>
                <a:gd name="f254" fmla="val 680503"/>
                <a:gd name="f255" fmla="val 250002"/>
                <a:gd name="f256" fmla="val 671960"/>
                <a:gd name="f257" fmla="val 231187"/>
                <a:gd name="f258" fmla="val 666202"/>
                <a:gd name="f259" fmla="val 226152"/>
                <a:gd name="f260" fmla="val 664662"/>
                <a:gd name="f261" fmla="val 224493"/>
                <a:gd name="f262" fmla="val 662126"/>
                <a:gd name="f263" fmla="val 656901"/>
                <a:gd name="f264" fmla="val 224611"/>
                <a:gd name="f265" fmla="val 491820"/>
                <a:gd name="f266" fmla="val 224576"/>
                <a:gd name="f267" fmla="val 326739"/>
                <a:gd name="f268" fmla="val 224623"/>
                <a:gd name="f269" fmla="val 161657"/>
                <a:gd name="f270" fmla="val 146740"/>
                <a:gd name="f271" fmla="val 229031"/>
                <a:gd name="f272" fmla="val 133541"/>
                <a:gd name="f273" fmla="val 241578"/>
                <a:gd name="f274" fmla="val 124335"/>
                <a:gd name="f275" fmla="val 252763"/>
                <a:gd name="f276" fmla="val 116113"/>
                <a:gd name="f277" fmla="val 265073"/>
                <a:gd name="f278" fmla="val 115402"/>
                <a:gd name="f279" fmla="val 277478"/>
                <a:gd name="f280" fmla="val 120935"/>
                <a:gd name="f281" fmla="val 290298"/>
                <a:gd name="f282" fmla="val 126658"/>
                <a:gd name="f283" fmla="val 297999"/>
                <a:gd name="f284" fmla="val 136705"/>
                <a:gd name="f285" fmla="val 299551"/>
                <a:gd name="f286" fmla="val 150887"/>
                <a:gd name="f287" fmla="val 300025"/>
                <a:gd name="f288" fmla="val 155188"/>
                <a:gd name="f289" fmla="val 299788"/>
                <a:gd name="f290" fmla="val 159572"/>
                <a:gd name="f291" fmla="val 163908"/>
                <a:gd name="f292" fmla="val 260080"/>
                <a:gd name="f293" fmla="val 299824"/>
                <a:gd name="f294" fmla="val 356241"/>
                <a:gd name="f295" fmla="val 299753"/>
                <a:gd name="f296" fmla="val 452413"/>
                <a:gd name="f297" fmla="val 461619"/>
                <a:gd name="f298" fmla="val 301329"/>
                <a:gd name="f299" fmla="val 470150"/>
                <a:gd name="f300" fmla="val 308189"/>
                <a:gd name="f301" fmla="val 476856"/>
                <a:gd name="f302" fmla="val 316648"/>
                <a:gd name="f303" fmla="val 485114"/>
                <a:gd name="f304" fmla="val 326755"/>
                <a:gd name="f305" fmla="val 487341"/>
                <a:gd name="f306" fmla="val 337679"/>
                <a:gd name="f307" fmla="val 483289"/>
                <a:gd name="f308" fmla="val 348911"/>
                <a:gd name="f309" fmla="val 479130"/>
                <a:gd name="f310" fmla="val 354776"/>
                <a:gd name="f311" fmla="val 470386"/>
                <a:gd name="f312" fmla="val 355878"/>
                <a:gd name="f313" fmla="val 458515"/>
                <a:gd name="f314" fmla="val 356115"/>
                <a:gd name="f315" fmla="val 455967"/>
                <a:gd name="f316" fmla="val 355985"/>
                <a:gd name="f317" fmla="val 453384"/>
                <a:gd name="f318" fmla="val 450813"/>
                <a:gd name="f319" fmla="val 332331"/>
                <a:gd name="f320" fmla="val 356032"/>
                <a:gd name="f321" fmla="val 213860"/>
                <a:gd name="f322" fmla="val 355925"/>
                <a:gd name="f323" fmla="val 95378"/>
                <a:gd name="f324" fmla="val 355913"/>
                <a:gd name="f325" fmla="val 81788"/>
                <a:gd name="f326" fmla="val 360404"/>
                <a:gd name="f327" fmla="val 70639"/>
                <a:gd name="f328" fmla="val 371340"/>
                <a:gd name="f329" fmla="val 62452"/>
                <a:gd name="f330" fmla="val 391837"/>
                <a:gd name="f331" fmla="val 47120"/>
                <a:gd name="f332" fmla="val 419598"/>
                <a:gd name="f333" fmla="val 56326"/>
                <a:gd name="f334" fmla="val 428460"/>
                <a:gd name="f335" fmla="val 81326"/>
                <a:gd name="f336" fmla="val 430534"/>
                <a:gd name="f337" fmla="val 87156"/>
                <a:gd name="f338" fmla="val 431114"/>
                <a:gd name="f339" fmla="val 93186"/>
                <a:gd name="f340" fmla="val 99371"/>
                <a:gd name="f341" fmla="val 431055"/>
                <a:gd name="f342" fmla="val 218244"/>
                <a:gd name="f343" fmla="val 431102"/>
                <a:gd name="f344" fmla="val 337118"/>
                <a:gd name="f345" fmla="val 431031"/>
                <a:gd name="f346" fmla="val 456003"/>
                <a:gd name="f347" fmla="val 464687"/>
                <a:gd name="f348" fmla="val 432962"/>
                <a:gd name="f349" fmla="val 472531"/>
                <a:gd name="f350" fmla="val 439372"/>
                <a:gd name="f351" fmla="val 478633"/>
                <a:gd name="f352" fmla="val 447500"/>
                <a:gd name="f353" fmla="val 486370"/>
                <a:gd name="f354" fmla="val 457240"/>
                <a:gd name="f355" fmla="val 488704"/>
                <a:gd name="f356" fmla="val 467844"/>
                <a:gd name="f357" fmla="val 485209"/>
                <a:gd name="f358" fmla="val 478246"/>
                <a:gd name="f359" fmla="val 481773"/>
                <a:gd name="f360" fmla="val 484633"/>
                <a:gd name="f361" fmla="val 474308"/>
                <a:gd name="f362" fmla="val 486374"/>
                <a:gd name="f363" fmla="val 463396"/>
                <a:gd name="f364" fmla="val 487085"/>
                <a:gd name="f365" fmla="val 458941"/>
                <a:gd name="f366" fmla="val 487121"/>
                <a:gd name="f367" fmla="val 454344"/>
                <a:gd name="f368" fmla="val 449818"/>
                <a:gd name="f369" fmla="val 487180"/>
                <a:gd name="f370" fmla="val 352070"/>
                <a:gd name="f371" fmla="val 487156"/>
                <a:gd name="f372" fmla="val 254322"/>
                <a:gd name="f373" fmla="val 487227"/>
                <a:gd name="f374" fmla="val 156574"/>
                <a:gd name="f375" fmla="val 487239"/>
                <a:gd name="f376" fmla="val 138482"/>
                <a:gd name="f377" fmla="val 496374"/>
                <a:gd name="f378" fmla="val 125366"/>
                <a:gd name="f379" fmla="val 512405"/>
                <a:gd name="f380" fmla="val 119679"/>
                <a:gd name="f381" fmla="val 534715"/>
                <a:gd name="f382" fmla="val 111764"/>
                <a:gd name="f383" fmla="val 558340"/>
                <a:gd name="f384" fmla="val 127049"/>
                <a:gd name="f385" fmla="val 561457"/>
                <a:gd name="f386" fmla="val 151314"/>
                <a:gd name="f387" fmla="val 562286"/>
                <a:gd name="f388" fmla="val 157818"/>
                <a:gd name="f389" fmla="val 561942"/>
                <a:gd name="f390" fmla="val 164311"/>
                <a:gd name="f391" fmla="val 561954"/>
                <a:gd name="f392" fmla="val 170828"/>
                <a:gd name="f393" fmla="val 561978"/>
                <a:gd name="f394" fmla="val 210910"/>
                <a:gd name="f395" fmla="val 562073"/>
                <a:gd name="f396" fmla="val 250993"/>
                <a:gd name="f397" fmla="val 291075"/>
                <a:gd name="f398" fmla="val 343788"/>
                <a:gd name="f399" fmla="val 396489"/>
                <a:gd name="f400" fmla="val 561966"/>
                <a:gd name="f401" fmla="val 449202"/>
                <a:gd name="f402" fmla="val 453337"/>
                <a:gd name="f403" fmla="val 562025"/>
                <a:gd name="f404" fmla="val 457507"/>
                <a:gd name="f405" fmla="val 562475"/>
                <a:gd name="f406" fmla="val 564075"/>
                <a:gd name="f407" fmla="val 476453"/>
                <a:gd name="f408" fmla="val 576681"/>
                <a:gd name="f409" fmla="val 487424"/>
                <a:gd name="f410" fmla="val 591148"/>
                <a:gd name="f411" fmla="val 486761"/>
                <a:gd name="f412" fmla="val 606255"/>
                <a:gd name="f413" fmla="val 486062"/>
                <a:gd name="f414" fmla="val 617819"/>
                <a:gd name="f415" fmla="val 474285"/>
                <a:gd name="f416" fmla="val 617854"/>
                <a:gd name="f417" fmla="val 458953"/>
                <a:gd name="f418" fmla="val 617973"/>
                <a:gd name="f419" fmla="val 404250"/>
                <a:gd name="f420" fmla="val 617925"/>
                <a:gd name="f421" fmla="val 349558"/>
                <a:gd name="f422" fmla="val 617913"/>
                <a:gd name="f423" fmla="val 294855"/>
                <a:gd name="f424" fmla="val 285270"/>
                <a:gd name="f425" fmla="val 620271"/>
                <a:gd name="f426" fmla="val 276478"/>
                <a:gd name="f427" fmla="val 626503"/>
                <a:gd name="f428" fmla="val 269002"/>
                <a:gd name="f429" fmla="val 636598"/>
                <a:gd name="f430" fmla="val 256893"/>
                <a:gd name="f431" fmla="val 652285"/>
                <a:gd name="f432" fmla="val 252035"/>
                <a:gd name="f433" fmla="val 666479"/>
                <a:gd name="f434" fmla="val 256538"/>
                <a:gd name="f435" fmla="val 680650"/>
                <a:gd name="f436" fmla="val 261040"/>
                <a:gd name="f437" fmla="val 691823"/>
                <a:gd name="f438" fmla="val 275720"/>
                <a:gd name="f439" fmla="val 692924"/>
                <a:gd name="f440" fmla="val 291312"/>
                <a:gd name="f441" fmla="val 693031"/>
                <a:gd name="f442" fmla="val 292888"/>
                <a:gd name="f443" fmla="val 693067"/>
                <a:gd name="f444" fmla="val 294464"/>
                <a:gd name="f445" fmla="val 296052"/>
                <a:gd name="f446" fmla="val 438420"/>
                <a:gd name="f447" fmla="val 693090"/>
                <a:gd name="f448" fmla="val 580800"/>
                <a:gd name="f449" fmla="val 692996"/>
                <a:gd name="f450" fmla="val 723168"/>
                <a:gd name="f451" fmla="val 692972"/>
                <a:gd name="f452" fmla="val 757043"/>
                <a:gd name="f453" fmla="val 686135"/>
                <a:gd name="f454" fmla="val 789791"/>
                <a:gd name="f455" fmla="val 675673"/>
                <a:gd name="f456" fmla="val 821888"/>
                <a:gd name="f457" fmla="val 662451"/>
                <a:gd name="f458" fmla="val 862468"/>
                <a:gd name="f459" fmla="val 651337"/>
                <a:gd name="f460" fmla="val 903581"/>
                <a:gd name="f461" fmla="val 645046"/>
                <a:gd name="f462" fmla="val 945891"/>
                <a:gd name="f463" fmla="val 640567"/>
                <a:gd name="f464" fmla="val 975986"/>
                <a:gd name="f465" fmla="val 637321"/>
                <a:gd name="f466" fmla="val 1006199"/>
                <a:gd name="f467" fmla="val 637297"/>
                <a:gd name="f468" fmla="val 1036637"/>
                <a:gd name="f469" fmla="val 637179"/>
                <a:gd name="f470" fmla="val 1182560"/>
                <a:gd name="f471" fmla="val 637226"/>
                <a:gd name="f472" fmla="val 1328494"/>
                <a:gd name="f473" fmla="val 637202"/>
                <a:gd name="f474" fmla="val 1474417"/>
                <a:gd name="f475" fmla="val 1476585"/>
                <a:gd name="f476" fmla="val 1478765"/>
                <a:gd name="f477" fmla="val 637131"/>
                <a:gd name="f478" fmla="val 1480934"/>
                <a:gd name="f479" fmla="val 637107"/>
                <a:gd name="f480" fmla="val 1481526"/>
                <a:gd name="f481" fmla="val 637013"/>
                <a:gd name="f482" fmla="val 1482035"/>
                <a:gd name="f483" fmla="val 636871"/>
                <a:gd name="f484" fmla="val 1482509"/>
                <a:gd name="f485" fmla="val 654430"/>
                <a:gd name="f486" fmla="val 1484085"/>
                <a:gd name="f487" fmla="val 672060"/>
                <a:gd name="f488" fmla="val 1483268"/>
                <a:gd name="f489" fmla="val 1482936"/>
                <a:gd name="f490" fmla="val 690673"/>
                <a:gd name="f491" fmla="val 1482119"/>
                <a:gd name="f492" fmla="val 691704"/>
                <a:gd name="f493" fmla="val 1481372"/>
                <a:gd name="f494" fmla="val 692747"/>
                <a:gd name="f495" fmla="val 1480756"/>
                <a:gd name="f496" fmla="val 692688"/>
                <a:gd name="f497" fmla="val 1479701"/>
                <a:gd name="f498" fmla="val 1478398"/>
                <a:gd name="f499" fmla="val 1476799"/>
                <a:gd name="f500" fmla="val 692676"/>
                <a:gd name="f501" fmla="val 1351622"/>
                <a:gd name="f502" fmla="val 692770"/>
                <a:gd name="f503" fmla="val 1226457"/>
                <a:gd name="f504" fmla="val 692605"/>
                <a:gd name="f505" fmla="val 1101281"/>
                <a:gd name="f506" fmla="val 692569"/>
                <a:gd name="f507" fmla="val 1072466"/>
                <a:gd name="f508" fmla="val 692427"/>
                <a:gd name="f509" fmla="val 1043627"/>
                <a:gd name="f510" fmla="val 693943"/>
                <a:gd name="f511" fmla="val 1014860"/>
                <a:gd name="f512" fmla="val 696740"/>
                <a:gd name="f513" fmla="val 961614"/>
                <a:gd name="f514" fmla="val 706633"/>
                <a:gd name="f515" fmla="val 909577"/>
                <a:gd name="f516" fmla="val 722711"/>
                <a:gd name="f517" fmla="val 858700"/>
                <a:gd name="f518" fmla="val 730317"/>
                <a:gd name="f519" fmla="val 834625"/>
                <a:gd name="f520" fmla="val 738422"/>
                <a:gd name="f521" fmla="val 810668"/>
                <a:gd name="f522" fmla="val 742699"/>
                <a:gd name="f523" fmla="val 785680"/>
                <a:gd name="f524" fmla="val 746561"/>
                <a:gd name="f525" fmla="val 763097"/>
                <a:gd name="f526" fmla="val 749298"/>
                <a:gd name="f527" fmla="val 740384"/>
                <a:gd name="f528" fmla="val 749287"/>
                <a:gd name="f529" fmla="val 717434"/>
                <a:gd name="f530" fmla="val 749239"/>
                <a:gd name="f531" fmla="val 627612"/>
                <a:gd name="f532" fmla="val 749132"/>
                <a:gd name="f533" fmla="val 537779"/>
                <a:gd name="f534" fmla="val 749109"/>
                <a:gd name="f535" fmla="val 447958"/>
                <a:gd name="f536" fmla="val 398408"/>
                <a:gd name="f537" fmla="val 348847"/>
                <a:gd name="f538" fmla="val 299298"/>
                <a:gd name="f539" fmla="+- 0 0 -90"/>
                <a:gd name="f540" fmla="*/ f3 1 749322"/>
                <a:gd name="f541" fmla="*/ f4 1 1483445"/>
                <a:gd name="f542" fmla="val f5"/>
                <a:gd name="f543" fmla="val f6"/>
                <a:gd name="f544" fmla="val f7"/>
                <a:gd name="f545" fmla="*/ f539 f0 1"/>
                <a:gd name="f546" fmla="+- f544 0 f542"/>
                <a:gd name="f547" fmla="+- f543 0 f542"/>
                <a:gd name="f548" fmla="*/ f545 1 f2"/>
                <a:gd name="f549" fmla="*/ f547 1 749322"/>
                <a:gd name="f550" fmla="*/ f546 1 1483445"/>
                <a:gd name="f551" fmla="*/ 749322 f547 1"/>
                <a:gd name="f552" fmla="*/ 299310 f546 1"/>
                <a:gd name="f553" fmla="*/ 716609 f547 1"/>
                <a:gd name="f554" fmla="*/ 222237 f546 1"/>
                <a:gd name="f555" fmla="*/ 624773 f547 1"/>
                <a:gd name="f556" fmla="*/ 204323 f546 1"/>
                <a:gd name="f557" fmla="*/ 617937 f547 1"/>
                <a:gd name="f558" fmla="*/ 199441 f546 1"/>
                <a:gd name="f559" fmla="*/ 617878 f547 1"/>
                <a:gd name="f560" fmla="*/ 155022 f546 1"/>
                <a:gd name="f561" fmla="*/ 540509 f547 1"/>
                <a:gd name="f562" fmla="*/ 63009 f546 1"/>
                <a:gd name="f563" fmla="*/ 489396 f547 1"/>
                <a:gd name="f564" fmla="*/ 68566 f546 1"/>
                <a:gd name="f565" fmla="*/ 482524 f547 1"/>
                <a:gd name="f566" fmla="*/ 66397 f546 1"/>
                <a:gd name="f567" fmla="*/ 408970 f547 1"/>
                <a:gd name="f568" fmla="*/ 0 f546 1"/>
                <a:gd name="f569" fmla="*/ 378164 f547 1"/>
                <a:gd name="f570" fmla="*/ 327490 f547 1"/>
                <a:gd name="f571" fmla="*/ 26564 f546 1"/>
                <a:gd name="f572" fmla="*/ 304421 f547 1"/>
                <a:gd name="f573" fmla="*/ 64668 f546 1"/>
                <a:gd name="f574" fmla="*/ 296992 f547 1"/>
                <a:gd name="f575" fmla="*/ 68471 f546 1"/>
                <a:gd name="f576" fmla="*/ 202538 f547 1"/>
                <a:gd name="f577" fmla="*/ 83601 f546 1"/>
                <a:gd name="f578" fmla="*/ 168937 f547 1"/>
                <a:gd name="f579" fmla="*/ 160863 f546 1"/>
                <a:gd name="f580" fmla="*/ 169091 f547 1"/>
                <a:gd name="f581" fmla="*/ 327923 f546 1"/>
                <a:gd name="f582" fmla="*/ 163036 f547 1"/>
                <a:gd name="f583" fmla="*/ 332141 f546 1"/>
                <a:gd name="f584" fmla="*/ 2256 f547 1"/>
                <a:gd name="f585" fmla="*/ 415458 f546 1"/>
                <a:gd name="f586" fmla="*/ 111 f547 1"/>
                <a:gd name="f587" fmla="*/ 440790 f546 1"/>
                <a:gd name="f588" fmla="*/ 5 f547 1"/>
                <a:gd name="f589" fmla="*/ 681901 f546 1"/>
                <a:gd name="f590" fmla="*/ 67551 f547 1"/>
                <a:gd name="f591" fmla="*/ 852895 f546 1"/>
                <a:gd name="f592" fmla="*/ 162148 f547 1"/>
                <a:gd name="f593" fmla="*/ 954185 f546 1"/>
                <a:gd name="f594" fmla="*/ 169185 f547 1"/>
                <a:gd name="f595" fmla="*/ 972254 f546 1"/>
                <a:gd name="f596" fmla="*/ 169102 f547 1"/>
                <a:gd name="f597" fmla="*/ 1475318 f546 1"/>
                <a:gd name="f598" fmla="*/ 172764 f547 1"/>
                <a:gd name="f599" fmla="*/ 1477664 f546 1"/>
                <a:gd name="f600" fmla="*/ 190974 f547 1"/>
                <a:gd name="f601" fmla="*/ 1478623 f546 1"/>
                <a:gd name="f602" fmla="*/ 198060 f547 1"/>
                <a:gd name="f603" fmla="*/ 224588 f547 1"/>
                <a:gd name="f604" fmla="*/ 1475590 f546 1"/>
                <a:gd name="f605" fmla="*/ 1475081 f546 1"/>
                <a:gd name="f606" fmla="*/ 1219159 f546 1"/>
                <a:gd name="f607" fmla="*/ 224718 f547 1"/>
                <a:gd name="f608" fmla="*/ 968569 f546 1"/>
                <a:gd name="f609" fmla="*/ 204505 f547 1"/>
                <a:gd name="f610" fmla="*/ 917728 f546 1"/>
                <a:gd name="f611" fmla="*/ 98274 f547 1"/>
                <a:gd name="f612" fmla="*/ 803014 f546 1"/>
                <a:gd name="f613" fmla="*/ 56367 f547 1"/>
                <a:gd name="f614" fmla="*/ 691889 f546 1"/>
                <a:gd name="f615" fmla="*/ 56319 f547 1"/>
                <a:gd name="f616" fmla="*/ 437152 f546 1"/>
                <a:gd name="f617" fmla="*/ 79672 f547 1"/>
                <a:gd name="f618" fmla="*/ 387544 f546 1"/>
                <a:gd name="f619" fmla="*/ 133818 f547 1"/>
                <a:gd name="f620" fmla="*/ 380257 f546 1"/>
                <a:gd name="f621" fmla="*/ 167977 f547 1"/>
                <a:gd name="f622" fmla="*/ 423171 f546 1"/>
                <a:gd name="f623" fmla="*/ 169067 f547 1"/>
                <a:gd name="f624" fmla="*/ 439095 f546 1"/>
                <a:gd name="f625" fmla="*/ 169114 f547 1"/>
                <a:gd name="f626" fmla="*/ 682576 f546 1"/>
                <a:gd name="f627" fmla="*/ 196247 f547 1"/>
                <a:gd name="f628" fmla="*/ 715017 f546 1"/>
                <a:gd name="f629" fmla="*/ 269658 f547 1"/>
                <a:gd name="f630" fmla="*/ 752197 f546 1"/>
                <a:gd name="f631" fmla="*/ 299623 f547 1"/>
                <a:gd name="f632" fmla="*/ 818120 f546 1"/>
                <a:gd name="f633" fmla="*/ 321743 f547 1"/>
                <a:gd name="f634" fmla="*/ 847421 f546 1"/>
                <a:gd name="f635" fmla="*/ 355819 f547 1"/>
                <a:gd name="f636" fmla="*/ 817551 f546 1"/>
                <a:gd name="f637" fmla="*/ 283770 f547 1"/>
                <a:gd name="f638" fmla="*/ 691628 f546 1"/>
                <a:gd name="f639" fmla="*/ 231187 f547 1"/>
                <a:gd name="f640" fmla="*/ 666202 f546 1"/>
                <a:gd name="f641" fmla="*/ 224493 f547 1"/>
                <a:gd name="f642" fmla="*/ 656901 f546 1"/>
                <a:gd name="f643" fmla="*/ 224623 f547 1"/>
                <a:gd name="f644" fmla="*/ 161657 f546 1"/>
                <a:gd name="f645" fmla="*/ 241578 f547 1"/>
                <a:gd name="f646" fmla="*/ 124335 f546 1"/>
                <a:gd name="f647" fmla="*/ 277478 f547 1"/>
                <a:gd name="f648" fmla="*/ 120935 f546 1"/>
                <a:gd name="f649" fmla="*/ 299551 f547 1"/>
                <a:gd name="f650" fmla="*/ 150887 f546 1"/>
                <a:gd name="f651" fmla="*/ 299788 f547 1"/>
                <a:gd name="f652" fmla="*/ 163908 f546 1"/>
                <a:gd name="f653" fmla="*/ 299753 f547 1"/>
                <a:gd name="f654" fmla="*/ 452413 f546 1"/>
                <a:gd name="f655" fmla="*/ 308189 f547 1"/>
                <a:gd name="f656" fmla="*/ 476856 f546 1"/>
                <a:gd name="f657" fmla="*/ 337679 f547 1"/>
                <a:gd name="f658" fmla="*/ 483289 f546 1"/>
                <a:gd name="f659" fmla="*/ 355878 f547 1"/>
                <a:gd name="f660" fmla="*/ 458515 f546 1"/>
                <a:gd name="f661" fmla="*/ 355985 f547 1"/>
                <a:gd name="f662" fmla="*/ 450813 f546 1"/>
                <a:gd name="f663" fmla="*/ 355925 f547 1"/>
                <a:gd name="f664" fmla="*/ 95378 f546 1"/>
                <a:gd name="f665" fmla="*/ 371340 f547 1"/>
                <a:gd name="f666" fmla="*/ 62452 f546 1"/>
                <a:gd name="f667" fmla="*/ 428460 f547 1"/>
                <a:gd name="f668" fmla="*/ 81326 f546 1"/>
                <a:gd name="f669" fmla="*/ 431114 f547 1"/>
                <a:gd name="f670" fmla="*/ 99371 f546 1"/>
                <a:gd name="f671" fmla="*/ 431031 f547 1"/>
                <a:gd name="f672" fmla="*/ 456003 f546 1"/>
                <a:gd name="f673" fmla="*/ 439372 f547 1"/>
                <a:gd name="f674" fmla="*/ 478633 f546 1"/>
                <a:gd name="f675" fmla="*/ 467844 f547 1"/>
                <a:gd name="f676" fmla="*/ 485209 f546 1"/>
                <a:gd name="f677" fmla="*/ 486374 f547 1"/>
                <a:gd name="f678" fmla="*/ 463396 f546 1"/>
                <a:gd name="f679" fmla="*/ 487121 f547 1"/>
                <a:gd name="f680" fmla="*/ 449818 f546 1"/>
                <a:gd name="f681" fmla="*/ 487227 f547 1"/>
                <a:gd name="f682" fmla="*/ 156574 f546 1"/>
                <a:gd name="f683" fmla="*/ 512405 f547 1"/>
                <a:gd name="f684" fmla="*/ 119679 f546 1"/>
                <a:gd name="f685" fmla="*/ 561457 f547 1"/>
                <a:gd name="f686" fmla="*/ 151314 f546 1"/>
                <a:gd name="f687" fmla="*/ 561954 f547 1"/>
                <a:gd name="f688" fmla="*/ 170828 f546 1"/>
                <a:gd name="f689" fmla="*/ 562073 f547 1"/>
                <a:gd name="f690" fmla="*/ 291075 f546 1"/>
                <a:gd name="f691" fmla="*/ 561966 f547 1"/>
                <a:gd name="f692" fmla="*/ 449202 f546 1"/>
                <a:gd name="f693" fmla="*/ 562475 f547 1"/>
                <a:gd name="f694" fmla="*/ 461619 f546 1"/>
                <a:gd name="f695" fmla="*/ 591148 f547 1"/>
                <a:gd name="f696" fmla="*/ 486761 f546 1"/>
                <a:gd name="f697" fmla="*/ 617854 f547 1"/>
                <a:gd name="f698" fmla="*/ 458953 f546 1"/>
                <a:gd name="f699" fmla="*/ 617913 f547 1"/>
                <a:gd name="f700" fmla="*/ 294855 f546 1"/>
                <a:gd name="f701" fmla="*/ 626503 f547 1"/>
                <a:gd name="f702" fmla="*/ 269002 f546 1"/>
                <a:gd name="f703" fmla="*/ 666479 f547 1"/>
                <a:gd name="f704" fmla="*/ 256538 f546 1"/>
                <a:gd name="f705" fmla="*/ 692924 f547 1"/>
                <a:gd name="f706" fmla="*/ 291312 f546 1"/>
                <a:gd name="f707" fmla="*/ 693067 f547 1"/>
                <a:gd name="f708" fmla="*/ 296052 f546 1"/>
                <a:gd name="f709" fmla="*/ 692996 f547 1"/>
                <a:gd name="f710" fmla="*/ 723168 f546 1"/>
                <a:gd name="f711" fmla="*/ 675673 f547 1"/>
                <a:gd name="f712" fmla="*/ 821888 f546 1"/>
                <a:gd name="f713" fmla="*/ 645046 f547 1"/>
                <a:gd name="f714" fmla="*/ 945891 f546 1"/>
                <a:gd name="f715" fmla="*/ 637297 f547 1"/>
                <a:gd name="f716" fmla="*/ 1036637 f546 1"/>
                <a:gd name="f717" fmla="*/ 637202 f547 1"/>
                <a:gd name="f718" fmla="*/ 1474417 f546 1"/>
                <a:gd name="f719" fmla="*/ 637131 f547 1"/>
                <a:gd name="f720" fmla="*/ 1480934 f546 1"/>
                <a:gd name="f721" fmla="*/ 636871 f547 1"/>
                <a:gd name="f722" fmla="*/ 1482509 f546 1"/>
                <a:gd name="f723" fmla="*/ 689678 f547 1"/>
                <a:gd name="f724" fmla="*/ 1482936 f546 1"/>
                <a:gd name="f725" fmla="*/ 692747 f547 1"/>
                <a:gd name="f726" fmla="*/ 1480756 f546 1"/>
                <a:gd name="f727" fmla="*/ 692688 f547 1"/>
                <a:gd name="f728" fmla="*/ 1476799 f546 1"/>
                <a:gd name="f729" fmla="*/ 692605 f547 1"/>
                <a:gd name="f730" fmla="*/ 1101281 f546 1"/>
                <a:gd name="f731" fmla="*/ 693943 f547 1"/>
                <a:gd name="f732" fmla="*/ 1014860 f546 1"/>
                <a:gd name="f733" fmla="*/ 722711 f547 1"/>
                <a:gd name="f734" fmla="*/ 858700 f546 1"/>
                <a:gd name="f735" fmla="*/ 742699 f547 1"/>
                <a:gd name="f736" fmla="*/ 785680 f546 1"/>
                <a:gd name="f737" fmla="*/ 749287 f547 1"/>
                <a:gd name="f738" fmla="*/ 717434 f546 1"/>
                <a:gd name="f739" fmla="*/ 749109 f547 1"/>
                <a:gd name="f740" fmla="*/ 447958 f546 1"/>
                <a:gd name="f741" fmla="*/ 749298 f547 1"/>
                <a:gd name="f742" fmla="*/ 299298 f546 1"/>
                <a:gd name="f743" fmla="+- f548 0 f1"/>
                <a:gd name="f744" fmla="*/ f551 1 749322"/>
                <a:gd name="f745" fmla="*/ f552 1 1483445"/>
                <a:gd name="f746" fmla="*/ f553 1 749322"/>
                <a:gd name="f747" fmla="*/ f554 1 1483445"/>
                <a:gd name="f748" fmla="*/ f555 1 749322"/>
                <a:gd name="f749" fmla="*/ f556 1 1483445"/>
                <a:gd name="f750" fmla="*/ f557 1 749322"/>
                <a:gd name="f751" fmla="*/ f558 1 1483445"/>
                <a:gd name="f752" fmla="*/ f559 1 749322"/>
                <a:gd name="f753" fmla="*/ f560 1 1483445"/>
                <a:gd name="f754" fmla="*/ f561 1 749322"/>
                <a:gd name="f755" fmla="*/ f562 1 1483445"/>
                <a:gd name="f756" fmla="*/ f563 1 749322"/>
                <a:gd name="f757" fmla="*/ f564 1 1483445"/>
                <a:gd name="f758" fmla="*/ f565 1 749322"/>
                <a:gd name="f759" fmla="*/ f566 1 1483445"/>
                <a:gd name="f760" fmla="*/ f567 1 749322"/>
                <a:gd name="f761" fmla="*/ f568 1 1483445"/>
                <a:gd name="f762" fmla="*/ f569 1 749322"/>
                <a:gd name="f763" fmla="*/ f570 1 749322"/>
                <a:gd name="f764" fmla="*/ f571 1 1483445"/>
                <a:gd name="f765" fmla="*/ f572 1 749322"/>
                <a:gd name="f766" fmla="*/ f573 1 1483445"/>
                <a:gd name="f767" fmla="*/ f574 1 749322"/>
                <a:gd name="f768" fmla="*/ f575 1 1483445"/>
                <a:gd name="f769" fmla="*/ f576 1 749322"/>
                <a:gd name="f770" fmla="*/ f577 1 1483445"/>
                <a:gd name="f771" fmla="*/ f578 1 749322"/>
                <a:gd name="f772" fmla="*/ f579 1 1483445"/>
                <a:gd name="f773" fmla="*/ f580 1 749322"/>
                <a:gd name="f774" fmla="*/ f581 1 1483445"/>
                <a:gd name="f775" fmla="*/ f582 1 749322"/>
                <a:gd name="f776" fmla="*/ f583 1 1483445"/>
                <a:gd name="f777" fmla="*/ f584 1 749322"/>
                <a:gd name="f778" fmla="*/ f585 1 1483445"/>
                <a:gd name="f779" fmla="*/ f586 1 749322"/>
                <a:gd name="f780" fmla="*/ f587 1 1483445"/>
                <a:gd name="f781" fmla="*/ f588 1 749322"/>
                <a:gd name="f782" fmla="*/ f589 1 1483445"/>
                <a:gd name="f783" fmla="*/ f590 1 749322"/>
                <a:gd name="f784" fmla="*/ f591 1 1483445"/>
                <a:gd name="f785" fmla="*/ f592 1 749322"/>
                <a:gd name="f786" fmla="*/ f593 1 1483445"/>
                <a:gd name="f787" fmla="*/ f594 1 749322"/>
                <a:gd name="f788" fmla="*/ f595 1 1483445"/>
                <a:gd name="f789" fmla="*/ f596 1 749322"/>
                <a:gd name="f790" fmla="*/ f597 1 1483445"/>
                <a:gd name="f791" fmla="*/ f598 1 749322"/>
                <a:gd name="f792" fmla="*/ f599 1 1483445"/>
                <a:gd name="f793" fmla="*/ f600 1 749322"/>
                <a:gd name="f794" fmla="*/ f601 1 1483445"/>
                <a:gd name="f795" fmla="*/ f602 1 749322"/>
                <a:gd name="f796" fmla="*/ f603 1 749322"/>
                <a:gd name="f797" fmla="*/ f604 1 1483445"/>
                <a:gd name="f798" fmla="*/ f605 1 1483445"/>
                <a:gd name="f799" fmla="*/ f606 1 1483445"/>
                <a:gd name="f800" fmla="*/ f607 1 749322"/>
                <a:gd name="f801" fmla="*/ f608 1 1483445"/>
                <a:gd name="f802" fmla="*/ f609 1 749322"/>
                <a:gd name="f803" fmla="*/ f610 1 1483445"/>
                <a:gd name="f804" fmla="*/ f611 1 749322"/>
                <a:gd name="f805" fmla="*/ f612 1 1483445"/>
                <a:gd name="f806" fmla="*/ f613 1 749322"/>
                <a:gd name="f807" fmla="*/ f614 1 1483445"/>
                <a:gd name="f808" fmla="*/ f615 1 749322"/>
                <a:gd name="f809" fmla="*/ f616 1 1483445"/>
                <a:gd name="f810" fmla="*/ f617 1 749322"/>
                <a:gd name="f811" fmla="*/ f618 1 1483445"/>
                <a:gd name="f812" fmla="*/ f619 1 749322"/>
                <a:gd name="f813" fmla="*/ f620 1 1483445"/>
                <a:gd name="f814" fmla="*/ f621 1 749322"/>
                <a:gd name="f815" fmla="*/ f622 1 1483445"/>
                <a:gd name="f816" fmla="*/ f623 1 749322"/>
                <a:gd name="f817" fmla="*/ f624 1 1483445"/>
                <a:gd name="f818" fmla="*/ f625 1 749322"/>
                <a:gd name="f819" fmla="*/ f626 1 1483445"/>
                <a:gd name="f820" fmla="*/ f627 1 749322"/>
                <a:gd name="f821" fmla="*/ f628 1 1483445"/>
                <a:gd name="f822" fmla="*/ f629 1 749322"/>
                <a:gd name="f823" fmla="*/ f630 1 1483445"/>
                <a:gd name="f824" fmla="*/ f631 1 749322"/>
                <a:gd name="f825" fmla="*/ f632 1 1483445"/>
                <a:gd name="f826" fmla="*/ f633 1 749322"/>
                <a:gd name="f827" fmla="*/ f634 1 1483445"/>
                <a:gd name="f828" fmla="*/ f635 1 749322"/>
                <a:gd name="f829" fmla="*/ f636 1 1483445"/>
                <a:gd name="f830" fmla="*/ f637 1 749322"/>
                <a:gd name="f831" fmla="*/ f638 1 1483445"/>
                <a:gd name="f832" fmla="*/ f639 1 749322"/>
                <a:gd name="f833" fmla="*/ f640 1 1483445"/>
                <a:gd name="f834" fmla="*/ f641 1 749322"/>
                <a:gd name="f835" fmla="*/ f642 1 1483445"/>
                <a:gd name="f836" fmla="*/ f643 1 749322"/>
                <a:gd name="f837" fmla="*/ f644 1 1483445"/>
                <a:gd name="f838" fmla="*/ f645 1 749322"/>
                <a:gd name="f839" fmla="*/ f646 1 1483445"/>
                <a:gd name="f840" fmla="*/ f647 1 749322"/>
                <a:gd name="f841" fmla="*/ f648 1 1483445"/>
                <a:gd name="f842" fmla="*/ f649 1 749322"/>
                <a:gd name="f843" fmla="*/ f650 1 1483445"/>
                <a:gd name="f844" fmla="*/ f651 1 749322"/>
                <a:gd name="f845" fmla="*/ f652 1 1483445"/>
                <a:gd name="f846" fmla="*/ f653 1 749322"/>
                <a:gd name="f847" fmla="*/ f654 1 1483445"/>
                <a:gd name="f848" fmla="*/ f655 1 749322"/>
                <a:gd name="f849" fmla="*/ f656 1 1483445"/>
                <a:gd name="f850" fmla="*/ f657 1 749322"/>
                <a:gd name="f851" fmla="*/ f658 1 1483445"/>
                <a:gd name="f852" fmla="*/ f659 1 749322"/>
                <a:gd name="f853" fmla="*/ f660 1 1483445"/>
                <a:gd name="f854" fmla="*/ f661 1 749322"/>
                <a:gd name="f855" fmla="*/ f662 1 1483445"/>
                <a:gd name="f856" fmla="*/ f663 1 749322"/>
                <a:gd name="f857" fmla="*/ f664 1 1483445"/>
                <a:gd name="f858" fmla="*/ f665 1 749322"/>
                <a:gd name="f859" fmla="*/ f666 1 1483445"/>
                <a:gd name="f860" fmla="*/ f667 1 749322"/>
                <a:gd name="f861" fmla="*/ f668 1 1483445"/>
                <a:gd name="f862" fmla="*/ f669 1 749322"/>
                <a:gd name="f863" fmla="*/ f670 1 1483445"/>
                <a:gd name="f864" fmla="*/ f671 1 749322"/>
                <a:gd name="f865" fmla="*/ f672 1 1483445"/>
                <a:gd name="f866" fmla="*/ f673 1 749322"/>
                <a:gd name="f867" fmla="*/ f674 1 1483445"/>
                <a:gd name="f868" fmla="*/ f675 1 749322"/>
                <a:gd name="f869" fmla="*/ f676 1 1483445"/>
                <a:gd name="f870" fmla="*/ f677 1 749322"/>
                <a:gd name="f871" fmla="*/ f678 1 1483445"/>
                <a:gd name="f872" fmla="*/ f679 1 749322"/>
                <a:gd name="f873" fmla="*/ f680 1 1483445"/>
                <a:gd name="f874" fmla="*/ f681 1 749322"/>
                <a:gd name="f875" fmla="*/ f682 1 1483445"/>
                <a:gd name="f876" fmla="*/ f683 1 749322"/>
                <a:gd name="f877" fmla="*/ f684 1 1483445"/>
                <a:gd name="f878" fmla="*/ f685 1 749322"/>
                <a:gd name="f879" fmla="*/ f686 1 1483445"/>
                <a:gd name="f880" fmla="*/ f687 1 749322"/>
                <a:gd name="f881" fmla="*/ f688 1 1483445"/>
                <a:gd name="f882" fmla="*/ f689 1 749322"/>
                <a:gd name="f883" fmla="*/ f690 1 1483445"/>
                <a:gd name="f884" fmla="*/ f691 1 749322"/>
                <a:gd name="f885" fmla="*/ f692 1 1483445"/>
                <a:gd name="f886" fmla="*/ f693 1 749322"/>
                <a:gd name="f887" fmla="*/ f694 1 1483445"/>
                <a:gd name="f888" fmla="*/ f695 1 749322"/>
                <a:gd name="f889" fmla="*/ f696 1 1483445"/>
                <a:gd name="f890" fmla="*/ f697 1 749322"/>
                <a:gd name="f891" fmla="*/ f698 1 1483445"/>
                <a:gd name="f892" fmla="*/ f699 1 749322"/>
                <a:gd name="f893" fmla="*/ f700 1 1483445"/>
                <a:gd name="f894" fmla="*/ f701 1 749322"/>
                <a:gd name="f895" fmla="*/ f702 1 1483445"/>
                <a:gd name="f896" fmla="*/ f703 1 749322"/>
                <a:gd name="f897" fmla="*/ f704 1 1483445"/>
                <a:gd name="f898" fmla="*/ f705 1 749322"/>
                <a:gd name="f899" fmla="*/ f706 1 1483445"/>
                <a:gd name="f900" fmla="*/ f707 1 749322"/>
                <a:gd name="f901" fmla="*/ f708 1 1483445"/>
                <a:gd name="f902" fmla="*/ f709 1 749322"/>
                <a:gd name="f903" fmla="*/ f710 1 1483445"/>
                <a:gd name="f904" fmla="*/ f711 1 749322"/>
                <a:gd name="f905" fmla="*/ f712 1 1483445"/>
                <a:gd name="f906" fmla="*/ f713 1 749322"/>
                <a:gd name="f907" fmla="*/ f714 1 1483445"/>
                <a:gd name="f908" fmla="*/ f715 1 749322"/>
                <a:gd name="f909" fmla="*/ f716 1 1483445"/>
                <a:gd name="f910" fmla="*/ f717 1 749322"/>
                <a:gd name="f911" fmla="*/ f718 1 1483445"/>
                <a:gd name="f912" fmla="*/ f719 1 749322"/>
                <a:gd name="f913" fmla="*/ f720 1 1483445"/>
                <a:gd name="f914" fmla="*/ f721 1 749322"/>
                <a:gd name="f915" fmla="*/ f722 1 1483445"/>
                <a:gd name="f916" fmla="*/ f723 1 749322"/>
                <a:gd name="f917" fmla="*/ f724 1 1483445"/>
                <a:gd name="f918" fmla="*/ f725 1 749322"/>
                <a:gd name="f919" fmla="*/ f726 1 1483445"/>
                <a:gd name="f920" fmla="*/ f727 1 749322"/>
                <a:gd name="f921" fmla="*/ f728 1 1483445"/>
                <a:gd name="f922" fmla="*/ f729 1 749322"/>
                <a:gd name="f923" fmla="*/ f730 1 1483445"/>
                <a:gd name="f924" fmla="*/ f731 1 749322"/>
                <a:gd name="f925" fmla="*/ f732 1 1483445"/>
                <a:gd name="f926" fmla="*/ f733 1 749322"/>
                <a:gd name="f927" fmla="*/ f734 1 1483445"/>
                <a:gd name="f928" fmla="*/ f735 1 749322"/>
                <a:gd name="f929" fmla="*/ f736 1 1483445"/>
                <a:gd name="f930" fmla="*/ f737 1 749322"/>
                <a:gd name="f931" fmla="*/ f738 1 1483445"/>
                <a:gd name="f932" fmla="*/ f739 1 749322"/>
                <a:gd name="f933" fmla="*/ f740 1 1483445"/>
                <a:gd name="f934" fmla="*/ f741 1 749322"/>
                <a:gd name="f935" fmla="*/ f742 1 1483445"/>
                <a:gd name="f936" fmla="*/ f542 1 f549"/>
                <a:gd name="f937" fmla="*/ f543 1 f549"/>
                <a:gd name="f938" fmla="*/ f542 1 f550"/>
                <a:gd name="f939" fmla="*/ f544 1 f550"/>
                <a:gd name="f940" fmla="*/ f744 1 f549"/>
                <a:gd name="f941" fmla="*/ f745 1 f550"/>
                <a:gd name="f942" fmla="*/ f746 1 f549"/>
                <a:gd name="f943" fmla="*/ f747 1 f550"/>
                <a:gd name="f944" fmla="*/ f748 1 f549"/>
                <a:gd name="f945" fmla="*/ f749 1 f550"/>
                <a:gd name="f946" fmla="*/ f750 1 f549"/>
                <a:gd name="f947" fmla="*/ f751 1 f550"/>
                <a:gd name="f948" fmla="*/ f752 1 f549"/>
                <a:gd name="f949" fmla="*/ f753 1 f550"/>
                <a:gd name="f950" fmla="*/ f754 1 f549"/>
                <a:gd name="f951" fmla="*/ f755 1 f550"/>
                <a:gd name="f952" fmla="*/ f756 1 f549"/>
                <a:gd name="f953" fmla="*/ f757 1 f550"/>
                <a:gd name="f954" fmla="*/ f758 1 f549"/>
                <a:gd name="f955" fmla="*/ f759 1 f550"/>
                <a:gd name="f956" fmla="*/ f760 1 f549"/>
                <a:gd name="f957" fmla="*/ f761 1 f550"/>
                <a:gd name="f958" fmla="*/ f762 1 f549"/>
                <a:gd name="f959" fmla="*/ f763 1 f549"/>
                <a:gd name="f960" fmla="*/ f764 1 f550"/>
                <a:gd name="f961" fmla="*/ f765 1 f549"/>
                <a:gd name="f962" fmla="*/ f766 1 f550"/>
                <a:gd name="f963" fmla="*/ f767 1 f549"/>
                <a:gd name="f964" fmla="*/ f768 1 f550"/>
                <a:gd name="f965" fmla="*/ f769 1 f549"/>
                <a:gd name="f966" fmla="*/ f770 1 f550"/>
                <a:gd name="f967" fmla="*/ f771 1 f549"/>
                <a:gd name="f968" fmla="*/ f772 1 f550"/>
                <a:gd name="f969" fmla="*/ f773 1 f549"/>
                <a:gd name="f970" fmla="*/ f774 1 f550"/>
                <a:gd name="f971" fmla="*/ f775 1 f549"/>
                <a:gd name="f972" fmla="*/ f776 1 f550"/>
                <a:gd name="f973" fmla="*/ f777 1 f549"/>
                <a:gd name="f974" fmla="*/ f778 1 f550"/>
                <a:gd name="f975" fmla="*/ f779 1 f549"/>
                <a:gd name="f976" fmla="*/ f780 1 f550"/>
                <a:gd name="f977" fmla="*/ f781 1 f549"/>
                <a:gd name="f978" fmla="*/ f782 1 f550"/>
                <a:gd name="f979" fmla="*/ f783 1 f549"/>
                <a:gd name="f980" fmla="*/ f784 1 f550"/>
                <a:gd name="f981" fmla="*/ f785 1 f549"/>
                <a:gd name="f982" fmla="*/ f786 1 f550"/>
                <a:gd name="f983" fmla="*/ f787 1 f549"/>
                <a:gd name="f984" fmla="*/ f788 1 f550"/>
                <a:gd name="f985" fmla="*/ f789 1 f549"/>
                <a:gd name="f986" fmla="*/ f790 1 f550"/>
                <a:gd name="f987" fmla="*/ f791 1 f549"/>
                <a:gd name="f988" fmla="*/ f792 1 f550"/>
                <a:gd name="f989" fmla="*/ f793 1 f549"/>
                <a:gd name="f990" fmla="*/ f794 1 f550"/>
                <a:gd name="f991" fmla="*/ f795 1 f549"/>
                <a:gd name="f992" fmla="*/ f796 1 f549"/>
                <a:gd name="f993" fmla="*/ f797 1 f550"/>
                <a:gd name="f994" fmla="*/ f798 1 f550"/>
                <a:gd name="f995" fmla="*/ f799 1 f550"/>
                <a:gd name="f996" fmla="*/ f800 1 f549"/>
                <a:gd name="f997" fmla="*/ f801 1 f550"/>
                <a:gd name="f998" fmla="*/ f802 1 f549"/>
                <a:gd name="f999" fmla="*/ f803 1 f550"/>
                <a:gd name="f1000" fmla="*/ f804 1 f549"/>
                <a:gd name="f1001" fmla="*/ f805 1 f550"/>
                <a:gd name="f1002" fmla="*/ f806 1 f549"/>
                <a:gd name="f1003" fmla="*/ f807 1 f550"/>
                <a:gd name="f1004" fmla="*/ f808 1 f549"/>
                <a:gd name="f1005" fmla="*/ f809 1 f550"/>
                <a:gd name="f1006" fmla="*/ f810 1 f549"/>
                <a:gd name="f1007" fmla="*/ f811 1 f550"/>
                <a:gd name="f1008" fmla="*/ f812 1 f549"/>
                <a:gd name="f1009" fmla="*/ f813 1 f550"/>
                <a:gd name="f1010" fmla="*/ f814 1 f549"/>
                <a:gd name="f1011" fmla="*/ f815 1 f550"/>
                <a:gd name="f1012" fmla="*/ f816 1 f549"/>
                <a:gd name="f1013" fmla="*/ f817 1 f550"/>
                <a:gd name="f1014" fmla="*/ f818 1 f549"/>
                <a:gd name="f1015" fmla="*/ f819 1 f550"/>
                <a:gd name="f1016" fmla="*/ f820 1 f549"/>
                <a:gd name="f1017" fmla="*/ f821 1 f550"/>
                <a:gd name="f1018" fmla="*/ f822 1 f549"/>
                <a:gd name="f1019" fmla="*/ f823 1 f550"/>
                <a:gd name="f1020" fmla="*/ f824 1 f549"/>
                <a:gd name="f1021" fmla="*/ f825 1 f550"/>
                <a:gd name="f1022" fmla="*/ f826 1 f549"/>
                <a:gd name="f1023" fmla="*/ f827 1 f550"/>
                <a:gd name="f1024" fmla="*/ f828 1 f549"/>
                <a:gd name="f1025" fmla="*/ f829 1 f550"/>
                <a:gd name="f1026" fmla="*/ f830 1 f549"/>
                <a:gd name="f1027" fmla="*/ f831 1 f550"/>
                <a:gd name="f1028" fmla="*/ f832 1 f549"/>
                <a:gd name="f1029" fmla="*/ f833 1 f550"/>
                <a:gd name="f1030" fmla="*/ f834 1 f549"/>
                <a:gd name="f1031" fmla="*/ f835 1 f550"/>
                <a:gd name="f1032" fmla="*/ f836 1 f549"/>
                <a:gd name="f1033" fmla="*/ f837 1 f550"/>
                <a:gd name="f1034" fmla="*/ f838 1 f549"/>
                <a:gd name="f1035" fmla="*/ f839 1 f550"/>
                <a:gd name="f1036" fmla="*/ f840 1 f549"/>
                <a:gd name="f1037" fmla="*/ f841 1 f550"/>
                <a:gd name="f1038" fmla="*/ f842 1 f549"/>
                <a:gd name="f1039" fmla="*/ f843 1 f550"/>
                <a:gd name="f1040" fmla="*/ f844 1 f549"/>
                <a:gd name="f1041" fmla="*/ f845 1 f550"/>
                <a:gd name="f1042" fmla="*/ f846 1 f549"/>
                <a:gd name="f1043" fmla="*/ f847 1 f550"/>
                <a:gd name="f1044" fmla="*/ f848 1 f549"/>
                <a:gd name="f1045" fmla="*/ f849 1 f550"/>
                <a:gd name="f1046" fmla="*/ f850 1 f549"/>
                <a:gd name="f1047" fmla="*/ f851 1 f550"/>
                <a:gd name="f1048" fmla="*/ f852 1 f549"/>
                <a:gd name="f1049" fmla="*/ f853 1 f550"/>
                <a:gd name="f1050" fmla="*/ f854 1 f549"/>
                <a:gd name="f1051" fmla="*/ f855 1 f550"/>
                <a:gd name="f1052" fmla="*/ f856 1 f549"/>
                <a:gd name="f1053" fmla="*/ f857 1 f550"/>
                <a:gd name="f1054" fmla="*/ f858 1 f549"/>
                <a:gd name="f1055" fmla="*/ f859 1 f550"/>
                <a:gd name="f1056" fmla="*/ f860 1 f549"/>
                <a:gd name="f1057" fmla="*/ f861 1 f550"/>
                <a:gd name="f1058" fmla="*/ f862 1 f549"/>
                <a:gd name="f1059" fmla="*/ f863 1 f550"/>
                <a:gd name="f1060" fmla="*/ f864 1 f549"/>
                <a:gd name="f1061" fmla="*/ f865 1 f550"/>
                <a:gd name="f1062" fmla="*/ f866 1 f549"/>
                <a:gd name="f1063" fmla="*/ f867 1 f550"/>
                <a:gd name="f1064" fmla="*/ f868 1 f549"/>
                <a:gd name="f1065" fmla="*/ f869 1 f550"/>
                <a:gd name="f1066" fmla="*/ f870 1 f549"/>
                <a:gd name="f1067" fmla="*/ f871 1 f550"/>
                <a:gd name="f1068" fmla="*/ f872 1 f549"/>
                <a:gd name="f1069" fmla="*/ f873 1 f550"/>
                <a:gd name="f1070" fmla="*/ f874 1 f549"/>
                <a:gd name="f1071" fmla="*/ f875 1 f550"/>
                <a:gd name="f1072" fmla="*/ f876 1 f549"/>
                <a:gd name="f1073" fmla="*/ f877 1 f550"/>
                <a:gd name="f1074" fmla="*/ f878 1 f549"/>
                <a:gd name="f1075" fmla="*/ f879 1 f550"/>
                <a:gd name="f1076" fmla="*/ f880 1 f549"/>
                <a:gd name="f1077" fmla="*/ f881 1 f550"/>
                <a:gd name="f1078" fmla="*/ f882 1 f549"/>
                <a:gd name="f1079" fmla="*/ f883 1 f550"/>
                <a:gd name="f1080" fmla="*/ f884 1 f549"/>
                <a:gd name="f1081" fmla="*/ f885 1 f550"/>
                <a:gd name="f1082" fmla="*/ f886 1 f549"/>
                <a:gd name="f1083" fmla="*/ f887 1 f550"/>
                <a:gd name="f1084" fmla="*/ f888 1 f549"/>
                <a:gd name="f1085" fmla="*/ f889 1 f550"/>
                <a:gd name="f1086" fmla="*/ f890 1 f549"/>
                <a:gd name="f1087" fmla="*/ f891 1 f550"/>
                <a:gd name="f1088" fmla="*/ f892 1 f549"/>
                <a:gd name="f1089" fmla="*/ f893 1 f550"/>
                <a:gd name="f1090" fmla="*/ f894 1 f549"/>
                <a:gd name="f1091" fmla="*/ f895 1 f550"/>
                <a:gd name="f1092" fmla="*/ f896 1 f549"/>
                <a:gd name="f1093" fmla="*/ f897 1 f550"/>
                <a:gd name="f1094" fmla="*/ f898 1 f549"/>
                <a:gd name="f1095" fmla="*/ f899 1 f550"/>
                <a:gd name="f1096" fmla="*/ f900 1 f549"/>
                <a:gd name="f1097" fmla="*/ f901 1 f550"/>
                <a:gd name="f1098" fmla="*/ f902 1 f549"/>
                <a:gd name="f1099" fmla="*/ f903 1 f550"/>
                <a:gd name="f1100" fmla="*/ f904 1 f549"/>
                <a:gd name="f1101" fmla="*/ f905 1 f550"/>
                <a:gd name="f1102" fmla="*/ f906 1 f549"/>
                <a:gd name="f1103" fmla="*/ f907 1 f550"/>
                <a:gd name="f1104" fmla="*/ f908 1 f549"/>
                <a:gd name="f1105" fmla="*/ f909 1 f550"/>
                <a:gd name="f1106" fmla="*/ f910 1 f549"/>
                <a:gd name="f1107" fmla="*/ f911 1 f550"/>
                <a:gd name="f1108" fmla="*/ f912 1 f549"/>
                <a:gd name="f1109" fmla="*/ f913 1 f550"/>
                <a:gd name="f1110" fmla="*/ f914 1 f549"/>
                <a:gd name="f1111" fmla="*/ f915 1 f550"/>
                <a:gd name="f1112" fmla="*/ f916 1 f549"/>
                <a:gd name="f1113" fmla="*/ f917 1 f550"/>
                <a:gd name="f1114" fmla="*/ f918 1 f549"/>
                <a:gd name="f1115" fmla="*/ f919 1 f550"/>
                <a:gd name="f1116" fmla="*/ f920 1 f549"/>
                <a:gd name="f1117" fmla="*/ f921 1 f550"/>
                <a:gd name="f1118" fmla="*/ f922 1 f549"/>
                <a:gd name="f1119" fmla="*/ f923 1 f550"/>
                <a:gd name="f1120" fmla="*/ f924 1 f549"/>
                <a:gd name="f1121" fmla="*/ f925 1 f550"/>
                <a:gd name="f1122" fmla="*/ f926 1 f549"/>
                <a:gd name="f1123" fmla="*/ f927 1 f550"/>
                <a:gd name="f1124" fmla="*/ f928 1 f549"/>
                <a:gd name="f1125" fmla="*/ f929 1 f550"/>
                <a:gd name="f1126" fmla="*/ f930 1 f549"/>
                <a:gd name="f1127" fmla="*/ f931 1 f550"/>
                <a:gd name="f1128" fmla="*/ f932 1 f549"/>
                <a:gd name="f1129" fmla="*/ f933 1 f550"/>
                <a:gd name="f1130" fmla="*/ f934 1 f549"/>
                <a:gd name="f1131" fmla="*/ f935 1 f550"/>
                <a:gd name="f1132" fmla="*/ f936 f540 1"/>
                <a:gd name="f1133" fmla="*/ f937 f540 1"/>
                <a:gd name="f1134" fmla="*/ f939 f541 1"/>
                <a:gd name="f1135" fmla="*/ f938 f541 1"/>
                <a:gd name="f1136" fmla="*/ f940 f540 1"/>
                <a:gd name="f1137" fmla="*/ f941 f541 1"/>
                <a:gd name="f1138" fmla="*/ f942 f540 1"/>
                <a:gd name="f1139" fmla="*/ f943 f541 1"/>
                <a:gd name="f1140" fmla="*/ f944 f540 1"/>
                <a:gd name="f1141" fmla="*/ f945 f541 1"/>
                <a:gd name="f1142" fmla="*/ f946 f540 1"/>
                <a:gd name="f1143" fmla="*/ f947 f541 1"/>
                <a:gd name="f1144" fmla="*/ f948 f540 1"/>
                <a:gd name="f1145" fmla="*/ f949 f541 1"/>
                <a:gd name="f1146" fmla="*/ f950 f540 1"/>
                <a:gd name="f1147" fmla="*/ f951 f541 1"/>
                <a:gd name="f1148" fmla="*/ f952 f540 1"/>
                <a:gd name="f1149" fmla="*/ f953 f541 1"/>
                <a:gd name="f1150" fmla="*/ f954 f540 1"/>
                <a:gd name="f1151" fmla="*/ f955 f541 1"/>
                <a:gd name="f1152" fmla="*/ f956 f540 1"/>
                <a:gd name="f1153" fmla="*/ f957 f541 1"/>
                <a:gd name="f1154" fmla="*/ f958 f540 1"/>
                <a:gd name="f1155" fmla="*/ f959 f540 1"/>
                <a:gd name="f1156" fmla="*/ f960 f541 1"/>
                <a:gd name="f1157" fmla="*/ f961 f540 1"/>
                <a:gd name="f1158" fmla="*/ f962 f541 1"/>
                <a:gd name="f1159" fmla="*/ f963 f540 1"/>
                <a:gd name="f1160" fmla="*/ f964 f541 1"/>
                <a:gd name="f1161" fmla="*/ f965 f540 1"/>
                <a:gd name="f1162" fmla="*/ f966 f541 1"/>
                <a:gd name="f1163" fmla="*/ f967 f540 1"/>
                <a:gd name="f1164" fmla="*/ f968 f541 1"/>
                <a:gd name="f1165" fmla="*/ f969 f540 1"/>
                <a:gd name="f1166" fmla="*/ f970 f541 1"/>
                <a:gd name="f1167" fmla="*/ f971 f540 1"/>
                <a:gd name="f1168" fmla="*/ f972 f541 1"/>
                <a:gd name="f1169" fmla="*/ f973 f540 1"/>
                <a:gd name="f1170" fmla="*/ f974 f541 1"/>
                <a:gd name="f1171" fmla="*/ f975 f540 1"/>
                <a:gd name="f1172" fmla="*/ f976 f541 1"/>
                <a:gd name="f1173" fmla="*/ f977 f540 1"/>
                <a:gd name="f1174" fmla="*/ f978 f541 1"/>
                <a:gd name="f1175" fmla="*/ f979 f540 1"/>
                <a:gd name="f1176" fmla="*/ f980 f541 1"/>
                <a:gd name="f1177" fmla="*/ f981 f540 1"/>
                <a:gd name="f1178" fmla="*/ f982 f541 1"/>
                <a:gd name="f1179" fmla="*/ f983 f540 1"/>
                <a:gd name="f1180" fmla="*/ f984 f541 1"/>
                <a:gd name="f1181" fmla="*/ f985 f540 1"/>
                <a:gd name="f1182" fmla="*/ f986 f541 1"/>
                <a:gd name="f1183" fmla="*/ f987 f540 1"/>
                <a:gd name="f1184" fmla="*/ f988 f541 1"/>
                <a:gd name="f1185" fmla="*/ f989 f540 1"/>
                <a:gd name="f1186" fmla="*/ f990 f541 1"/>
                <a:gd name="f1187" fmla="*/ f991 f540 1"/>
                <a:gd name="f1188" fmla="*/ f992 f540 1"/>
                <a:gd name="f1189" fmla="*/ f993 f541 1"/>
                <a:gd name="f1190" fmla="*/ f994 f541 1"/>
                <a:gd name="f1191" fmla="*/ f995 f541 1"/>
                <a:gd name="f1192" fmla="*/ f996 f540 1"/>
                <a:gd name="f1193" fmla="*/ f997 f541 1"/>
                <a:gd name="f1194" fmla="*/ f998 f540 1"/>
                <a:gd name="f1195" fmla="*/ f999 f541 1"/>
                <a:gd name="f1196" fmla="*/ f1000 f540 1"/>
                <a:gd name="f1197" fmla="*/ f1001 f541 1"/>
                <a:gd name="f1198" fmla="*/ f1002 f540 1"/>
                <a:gd name="f1199" fmla="*/ f1003 f541 1"/>
                <a:gd name="f1200" fmla="*/ f1004 f540 1"/>
                <a:gd name="f1201" fmla="*/ f1005 f541 1"/>
                <a:gd name="f1202" fmla="*/ f1006 f540 1"/>
                <a:gd name="f1203" fmla="*/ f1007 f541 1"/>
                <a:gd name="f1204" fmla="*/ f1008 f540 1"/>
                <a:gd name="f1205" fmla="*/ f1009 f541 1"/>
                <a:gd name="f1206" fmla="*/ f1010 f540 1"/>
                <a:gd name="f1207" fmla="*/ f1011 f541 1"/>
                <a:gd name="f1208" fmla="*/ f1012 f540 1"/>
                <a:gd name="f1209" fmla="*/ f1013 f541 1"/>
                <a:gd name="f1210" fmla="*/ f1014 f540 1"/>
                <a:gd name="f1211" fmla="*/ f1015 f541 1"/>
                <a:gd name="f1212" fmla="*/ f1016 f540 1"/>
                <a:gd name="f1213" fmla="*/ f1017 f541 1"/>
                <a:gd name="f1214" fmla="*/ f1018 f540 1"/>
                <a:gd name="f1215" fmla="*/ f1019 f541 1"/>
                <a:gd name="f1216" fmla="*/ f1020 f540 1"/>
                <a:gd name="f1217" fmla="*/ f1021 f541 1"/>
                <a:gd name="f1218" fmla="*/ f1022 f540 1"/>
                <a:gd name="f1219" fmla="*/ f1023 f541 1"/>
                <a:gd name="f1220" fmla="*/ f1024 f540 1"/>
                <a:gd name="f1221" fmla="*/ f1025 f541 1"/>
                <a:gd name="f1222" fmla="*/ f1026 f540 1"/>
                <a:gd name="f1223" fmla="*/ f1027 f541 1"/>
                <a:gd name="f1224" fmla="*/ f1028 f540 1"/>
                <a:gd name="f1225" fmla="*/ f1029 f541 1"/>
                <a:gd name="f1226" fmla="*/ f1030 f540 1"/>
                <a:gd name="f1227" fmla="*/ f1031 f541 1"/>
                <a:gd name="f1228" fmla="*/ f1032 f540 1"/>
                <a:gd name="f1229" fmla="*/ f1033 f541 1"/>
                <a:gd name="f1230" fmla="*/ f1034 f540 1"/>
                <a:gd name="f1231" fmla="*/ f1035 f541 1"/>
                <a:gd name="f1232" fmla="*/ f1036 f540 1"/>
                <a:gd name="f1233" fmla="*/ f1037 f541 1"/>
                <a:gd name="f1234" fmla="*/ f1038 f540 1"/>
                <a:gd name="f1235" fmla="*/ f1039 f541 1"/>
                <a:gd name="f1236" fmla="*/ f1040 f540 1"/>
                <a:gd name="f1237" fmla="*/ f1041 f541 1"/>
                <a:gd name="f1238" fmla="*/ f1042 f540 1"/>
                <a:gd name="f1239" fmla="*/ f1043 f541 1"/>
                <a:gd name="f1240" fmla="*/ f1044 f540 1"/>
                <a:gd name="f1241" fmla="*/ f1045 f541 1"/>
                <a:gd name="f1242" fmla="*/ f1046 f540 1"/>
                <a:gd name="f1243" fmla="*/ f1047 f541 1"/>
                <a:gd name="f1244" fmla="*/ f1048 f540 1"/>
                <a:gd name="f1245" fmla="*/ f1049 f541 1"/>
                <a:gd name="f1246" fmla="*/ f1050 f540 1"/>
                <a:gd name="f1247" fmla="*/ f1051 f541 1"/>
                <a:gd name="f1248" fmla="*/ f1052 f540 1"/>
                <a:gd name="f1249" fmla="*/ f1053 f541 1"/>
                <a:gd name="f1250" fmla="*/ f1054 f540 1"/>
                <a:gd name="f1251" fmla="*/ f1055 f541 1"/>
                <a:gd name="f1252" fmla="*/ f1056 f540 1"/>
                <a:gd name="f1253" fmla="*/ f1057 f541 1"/>
                <a:gd name="f1254" fmla="*/ f1058 f540 1"/>
                <a:gd name="f1255" fmla="*/ f1059 f541 1"/>
                <a:gd name="f1256" fmla="*/ f1060 f540 1"/>
                <a:gd name="f1257" fmla="*/ f1061 f541 1"/>
                <a:gd name="f1258" fmla="*/ f1062 f540 1"/>
                <a:gd name="f1259" fmla="*/ f1063 f541 1"/>
                <a:gd name="f1260" fmla="*/ f1064 f540 1"/>
                <a:gd name="f1261" fmla="*/ f1065 f541 1"/>
                <a:gd name="f1262" fmla="*/ f1066 f540 1"/>
                <a:gd name="f1263" fmla="*/ f1067 f541 1"/>
                <a:gd name="f1264" fmla="*/ f1068 f540 1"/>
                <a:gd name="f1265" fmla="*/ f1069 f541 1"/>
                <a:gd name="f1266" fmla="*/ f1070 f540 1"/>
                <a:gd name="f1267" fmla="*/ f1071 f541 1"/>
                <a:gd name="f1268" fmla="*/ f1072 f540 1"/>
                <a:gd name="f1269" fmla="*/ f1073 f541 1"/>
                <a:gd name="f1270" fmla="*/ f1074 f540 1"/>
                <a:gd name="f1271" fmla="*/ f1075 f541 1"/>
                <a:gd name="f1272" fmla="*/ f1076 f540 1"/>
                <a:gd name="f1273" fmla="*/ f1077 f541 1"/>
                <a:gd name="f1274" fmla="*/ f1078 f540 1"/>
                <a:gd name="f1275" fmla="*/ f1079 f541 1"/>
                <a:gd name="f1276" fmla="*/ f1080 f540 1"/>
                <a:gd name="f1277" fmla="*/ f1081 f541 1"/>
                <a:gd name="f1278" fmla="*/ f1082 f540 1"/>
                <a:gd name="f1279" fmla="*/ f1083 f541 1"/>
                <a:gd name="f1280" fmla="*/ f1084 f540 1"/>
                <a:gd name="f1281" fmla="*/ f1085 f541 1"/>
                <a:gd name="f1282" fmla="*/ f1086 f540 1"/>
                <a:gd name="f1283" fmla="*/ f1087 f541 1"/>
                <a:gd name="f1284" fmla="*/ f1088 f540 1"/>
                <a:gd name="f1285" fmla="*/ f1089 f541 1"/>
                <a:gd name="f1286" fmla="*/ f1090 f540 1"/>
                <a:gd name="f1287" fmla="*/ f1091 f541 1"/>
                <a:gd name="f1288" fmla="*/ f1092 f540 1"/>
                <a:gd name="f1289" fmla="*/ f1093 f541 1"/>
                <a:gd name="f1290" fmla="*/ f1094 f540 1"/>
                <a:gd name="f1291" fmla="*/ f1095 f541 1"/>
                <a:gd name="f1292" fmla="*/ f1096 f540 1"/>
                <a:gd name="f1293" fmla="*/ f1097 f541 1"/>
                <a:gd name="f1294" fmla="*/ f1098 f540 1"/>
                <a:gd name="f1295" fmla="*/ f1099 f541 1"/>
                <a:gd name="f1296" fmla="*/ f1100 f540 1"/>
                <a:gd name="f1297" fmla="*/ f1101 f541 1"/>
                <a:gd name="f1298" fmla="*/ f1102 f540 1"/>
                <a:gd name="f1299" fmla="*/ f1103 f541 1"/>
                <a:gd name="f1300" fmla="*/ f1104 f540 1"/>
                <a:gd name="f1301" fmla="*/ f1105 f541 1"/>
                <a:gd name="f1302" fmla="*/ f1106 f540 1"/>
                <a:gd name="f1303" fmla="*/ f1107 f541 1"/>
                <a:gd name="f1304" fmla="*/ f1108 f540 1"/>
                <a:gd name="f1305" fmla="*/ f1109 f541 1"/>
                <a:gd name="f1306" fmla="*/ f1110 f540 1"/>
                <a:gd name="f1307" fmla="*/ f1111 f541 1"/>
                <a:gd name="f1308" fmla="*/ f1112 f540 1"/>
                <a:gd name="f1309" fmla="*/ f1113 f541 1"/>
                <a:gd name="f1310" fmla="*/ f1114 f540 1"/>
                <a:gd name="f1311" fmla="*/ f1115 f541 1"/>
                <a:gd name="f1312" fmla="*/ f1116 f540 1"/>
                <a:gd name="f1313" fmla="*/ f1117 f541 1"/>
                <a:gd name="f1314" fmla="*/ f1118 f540 1"/>
                <a:gd name="f1315" fmla="*/ f1119 f541 1"/>
                <a:gd name="f1316" fmla="*/ f1120 f540 1"/>
                <a:gd name="f1317" fmla="*/ f1121 f541 1"/>
                <a:gd name="f1318" fmla="*/ f1122 f540 1"/>
                <a:gd name="f1319" fmla="*/ f1123 f541 1"/>
                <a:gd name="f1320" fmla="*/ f1124 f540 1"/>
                <a:gd name="f1321" fmla="*/ f1125 f541 1"/>
                <a:gd name="f1322" fmla="*/ f1126 f540 1"/>
                <a:gd name="f1323" fmla="*/ f1127 f541 1"/>
                <a:gd name="f1324" fmla="*/ f1128 f540 1"/>
                <a:gd name="f1325" fmla="*/ f1129 f541 1"/>
                <a:gd name="f1326" fmla="*/ f1130 f540 1"/>
                <a:gd name="f1327" fmla="*/ f1131 f54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743">
                  <a:pos x="f1136" y="f1137"/>
                </a:cxn>
                <a:cxn ang="f743">
                  <a:pos x="f1138" y="f1139"/>
                </a:cxn>
                <a:cxn ang="f743">
                  <a:pos x="f1140" y="f1141"/>
                </a:cxn>
                <a:cxn ang="f743">
                  <a:pos x="f1142" y="f1143"/>
                </a:cxn>
                <a:cxn ang="f743">
                  <a:pos x="f1144" y="f1145"/>
                </a:cxn>
                <a:cxn ang="f743">
                  <a:pos x="f1146" y="f1147"/>
                </a:cxn>
                <a:cxn ang="f743">
                  <a:pos x="f1148" y="f1149"/>
                </a:cxn>
                <a:cxn ang="f743">
                  <a:pos x="f1150" y="f1151"/>
                </a:cxn>
                <a:cxn ang="f743">
                  <a:pos x="f1152" y="f1153"/>
                </a:cxn>
                <a:cxn ang="f743">
                  <a:pos x="f1154" y="f1153"/>
                </a:cxn>
                <a:cxn ang="f743">
                  <a:pos x="f1155" y="f1156"/>
                </a:cxn>
                <a:cxn ang="f743">
                  <a:pos x="f1157" y="f1158"/>
                </a:cxn>
                <a:cxn ang="f743">
                  <a:pos x="f1159" y="f1160"/>
                </a:cxn>
                <a:cxn ang="f743">
                  <a:pos x="f1161" y="f1162"/>
                </a:cxn>
                <a:cxn ang="f743">
                  <a:pos x="f1163" y="f1164"/>
                </a:cxn>
                <a:cxn ang="f743">
                  <a:pos x="f1165" y="f1166"/>
                </a:cxn>
                <a:cxn ang="f743">
                  <a:pos x="f1167" y="f1168"/>
                </a:cxn>
                <a:cxn ang="f743">
                  <a:pos x="f1169" y="f1170"/>
                </a:cxn>
                <a:cxn ang="f743">
                  <a:pos x="f1171" y="f1172"/>
                </a:cxn>
                <a:cxn ang="f743">
                  <a:pos x="f1173" y="f1174"/>
                </a:cxn>
                <a:cxn ang="f743">
                  <a:pos x="f1175" y="f1176"/>
                </a:cxn>
                <a:cxn ang="f743">
                  <a:pos x="f1177" y="f1178"/>
                </a:cxn>
                <a:cxn ang="f743">
                  <a:pos x="f1179" y="f1180"/>
                </a:cxn>
                <a:cxn ang="f743">
                  <a:pos x="f1181" y="f1182"/>
                </a:cxn>
                <a:cxn ang="f743">
                  <a:pos x="f1183" y="f1184"/>
                </a:cxn>
                <a:cxn ang="f743">
                  <a:pos x="f1185" y="f1186"/>
                </a:cxn>
                <a:cxn ang="f743">
                  <a:pos x="f1187" y="f1186"/>
                </a:cxn>
                <a:cxn ang="f743">
                  <a:pos x="f1188" y="f1189"/>
                </a:cxn>
                <a:cxn ang="f743">
                  <a:pos x="f1188" y="f1190"/>
                </a:cxn>
                <a:cxn ang="f743">
                  <a:pos x="f1188" y="f1191"/>
                </a:cxn>
                <a:cxn ang="f743">
                  <a:pos x="f1192" y="f1193"/>
                </a:cxn>
                <a:cxn ang="f743">
                  <a:pos x="f1194" y="f1195"/>
                </a:cxn>
                <a:cxn ang="f743">
                  <a:pos x="f1196" y="f1197"/>
                </a:cxn>
                <a:cxn ang="f743">
                  <a:pos x="f1198" y="f1199"/>
                </a:cxn>
                <a:cxn ang="f743">
                  <a:pos x="f1200" y="f1201"/>
                </a:cxn>
                <a:cxn ang="f743">
                  <a:pos x="f1202" y="f1203"/>
                </a:cxn>
                <a:cxn ang="f743">
                  <a:pos x="f1204" y="f1205"/>
                </a:cxn>
                <a:cxn ang="f743">
                  <a:pos x="f1206" y="f1207"/>
                </a:cxn>
                <a:cxn ang="f743">
                  <a:pos x="f1208" y="f1209"/>
                </a:cxn>
                <a:cxn ang="f743">
                  <a:pos x="f1210" y="f1211"/>
                </a:cxn>
                <a:cxn ang="f743">
                  <a:pos x="f1212" y="f1213"/>
                </a:cxn>
                <a:cxn ang="f743">
                  <a:pos x="f1214" y="f1215"/>
                </a:cxn>
                <a:cxn ang="f743">
                  <a:pos x="f1216" y="f1217"/>
                </a:cxn>
                <a:cxn ang="f743">
                  <a:pos x="f1218" y="f1219"/>
                </a:cxn>
                <a:cxn ang="f743">
                  <a:pos x="f1220" y="f1221"/>
                </a:cxn>
                <a:cxn ang="f743">
                  <a:pos x="f1222" y="f1223"/>
                </a:cxn>
                <a:cxn ang="f743">
                  <a:pos x="f1224" y="f1225"/>
                </a:cxn>
                <a:cxn ang="f743">
                  <a:pos x="f1226" y="f1227"/>
                </a:cxn>
                <a:cxn ang="f743">
                  <a:pos x="f1228" y="f1229"/>
                </a:cxn>
                <a:cxn ang="f743">
                  <a:pos x="f1230" y="f1231"/>
                </a:cxn>
                <a:cxn ang="f743">
                  <a:pos x="f1232" y="f1233"/>
                </a:cxn>
                <a:cxn ang="f743">
                  <a:pos x="f1234" y="f1235"/>
                </a:cxn>
                <a:cxn ang="f743">
                  <a:pos x="f1236" y="f1237"/>
                </a:cxn>
                <a:cxn ang="f743">
                  <a:pos x="f1238" y="f1239"/>
                </a:cxn>
                <a:cxn ang="f743">
                  <a:pos x="f1240" y="f1241"/>
                </a:cxn>
                <a:cxn ang="f743">
                  <a:pos x="f1242" y="f1243"/>
                </a:cxn>
                <a:cxn ang="f743">
                  <a:pos x="f1244" y="f1245"/>
                </a:cxn>
                <a:cxn ang="f743">
                  <a:pos x="f1246" y="f1247"/>
                </a:cxn>
                <a:cxn ang="f743">
                  <a:pos x="f1248" y="f1249"/>
                </a:cxn>
                <a:cxn ang="f743">
                  <a:pos x="f1250" y="f1251"/>
                </a:cxn>
                <a:cxn ang="f743">
                  <a:pos x="f1252" y="f1253"/>
                </a:cxn>
                <a:cxn ang="f743">
                  <a:pos x="f1254" y="f1255"/>
                </a:cxn>
                <a:cxn ang="f743">
                  <a:pos x="f1256" y="f1257"/>
                </a:cxn>
                <a:cxn ang="f743">
                  <a:pos x="f1258" y="f1259"/>
                </a:cxn>
                <a:cxn ang="f743">
                  <a:pos x="f1260" y="f1261"/>
                </a:cxn>
                <a:cxn ang="f743">
                  <a:pos x="f1262" y="f1263"/>
                </a:cxn>
                <a:cxn ang="f743">
                  <a:pos x="f1264" y="f1265"/>
                </a:cxn>
                <a:cxn ang="f743">
                  <a:pos x="f1266" y="f1267"/>
                </a:cxn>
                <a:cxn ang="f743">
                  <a:pos x="f1268" y="f1269"/>
                </a:cxn>
                <a:cxn ang="f743">
                  <a:pos x="f1270" y="f1271"/>
                </a:cxn>
                <a:cxn ang="f743">
                  <a:pos x="f1272" y="f1273"/>
                </a:cxn>
                <a:cxn ang="f743">
                  <a:pos x="f1274" y="f1275"/>
                </a:cxn>
                <a:cxn ang="f743">
                  <a:pos x="f1276" y="f1277"/>
                </a:cxn>
                <a:cxn ang="f743">
                  <a:pos x="f1278" y="f1279"/>
                </a:cxn>
                <a:cxn ang="f743">
                  <a:pos x="f1280" y="f1281"/>
                </a:cxn>
                <a:cxn ang="f743">
                  <a:pos x="f1282" y="f1283"/>
                </a:cxn>
                <a:cxn ang="f743">
                  <a:pos x="f1284" y="f1285"/>
                </a:cxn>
                <a:cxn ang="f743">
                  <a:pos x="f1286" y="f1287"/>
                </a:cxn>
                <a:cxn ang="f743">
                  <a:pos x="f1288" y="f1289"/>
                </a:cxn>
                <a:cxn ang="f743">
                  <a:pos x="f1290" y="f1291"/>
                </a:cxn>
                <a:cxn ang="f743">
                  <a:pos x="f1292" y="f1293"/>
                </a:cxn>
                <a:cxn ang="f743">
                  <a:pos x="f1294" y="f1295"/>
                </a:cxn>
                <a:cxn ang="f743">
                  <a:pos x="f1296" y="f1297"/>
                </a:cxn>
                <a:cxn ang="f743">
                  <a:pos x="f1298" y="f1299"/>
                </a:cxn>
                <a:cxn ang="f743">
                  <a:pos x="f1300" y="f1301"/>
                </a:cxn>
                <a:cxn ang="f743">
                  <a:pos x="f1302" y="f1303"/>
                </a:cxn>
                <a:cxn ang="f743">
                  <a:pos x="f1304" y="f1305"/>
                </a:cxn>
                <a:cxn ang="f743">
                  <a:pos x="f1306" y="f1307"/>
                </a:cxn>
                <a:cxn ang="f743">
                  <a:pos x="f1308" y="f1309"/>
                </a:cxn>
                <a:cxn ang="f743">
                  <a:pos x="f1310" y="f1311"/>
                </a:cxn>
                <a:cxn ang="f743">
                  <a:pos x="f1312" y="f1313"/>
                </a:cxn>
                <a:cxn ang="f743">
                  <a:pos x="f1314" y="f1315"/>
                </a:cxn>
                <a:cxn ang="f743">
                  <a:pos x="f1316" y="f1317"/>
                </a:cxn>
                <a:cxn ang="f743">
                  <a:pos x="f1318" y="f1319"/>
                </a:cxn>
                <a:cxn ang="f743">
                  <a:pos x="f1320" y="f1321"/>
                </a:cxn>
                <a:cxn ang="f743">
                  <a:pos x="f1322" y="f1323"/>
                </a:cxn>
                <a:cxn ang="f743">
                  <a:pos x="f1324" y="f1325"/>
                </a:cxn>
                <a:cxn ang="f743">
                  <a:pos x="f1326" y="f1327"/>
                </a:cxn>
              </a:cxnLst>
              <a:rect l="f1132" t="f1135" r="f1133" b="f1134"/>
              <a:pathLst>
                <a:path w="749322" h="1483445">
                  <a:moveTo>
                    <a:pt x="f6" y="f8"/>
                  </a:moveTo>
                  <a:cubicBezTo>
                    <a:pt x="f9" y="f10"/>
                    <a:pt x="f11" y="f12"/>
                    <a:pt x="f13" y="f14"/>
                  </a:cubicBezTo>
                  <a:cubicBezTo>
                    <a:pt x="f15" y="f16"/>
                    <a:pt x="f17" y="f18"/>
                    <a:pt x="f19" y="f20"/>
                  </a:cubicBezTo>
                  <a:cubicBezTo>
                    <a:pt x="f21" y="f22"/>
                    <a:pt x="f23" y="f24"/>
                    <a:pt x="f25" y="f26"/>
                  </a:cubicBezTo>
                  <a:cubicBezTo>
                    <a:pt x="f27" y="f28"/>
                    <a:pt x="f29" y="f30"/>
                    <a:pt x="f31" y="f32"/>
                  </a:cubicBezTo>
                  <a:cubicBezTo>
                    <a:pt x="f33" y="f34"/>
                    <a:pt x="f35" y="f36"/>
                    <a:pt x="f37" y="f38"/>
                  </a:cubicBezTo>
                  <a:cubicBezTo>
                    <a:pt x="f39" y="f40"/>
                    <a:pt x="f41" y="f42"/>
                    <a:pt x="f43" y="f44"/>
                  </a:cubicBezTo>
                  <a:cubicBezTo>
                    <a:pt x="f45" y="f46"/>
                    <a:pt x="f47" y="f48"/>
                    <a:pt x="f49" y="f50"/>
                  </a:cubicBezTo>
                  <a:cubicBezTo>
                    <a:pt x="f51" y="f52"/>
                    <a:pt x="f53" y="f54"/>
                    <a:pt x="f55" y="f5"/>
                  </a:cubicBezTo>
                  <a:lnTo>
                    <a:pt x="f56" y="f5"/>
                  </a:lnTo>
                  <a:cubicBezTo>
                    <a:pt x="f57" y="f58"/>
                    <a:pt x="f59" y="f60"/>
                    <a:pt x="f61" y="f62"/>
                  </a:cubicBezTo>
                  <a:cubicBezTo>
                    <a:pt x="f63" y="f64"/>
                    <a:pt x="f65" y="f66"/>
                    <a:pt x="f67" y="f68"/>
                  </a:cubicBezTo>
                  <a:cubicBezTo>
                    <a:pt x="f69" y="f70"/>
                    <a:pt x="f71" y="f72"/>
                    <a:pt x="f73" y="f74"/>
                  </a:cubicBezTo>
                  <a:cubicBezTo>
                    <a:pt x="f75" y="f76"/>
                    <a:pt x="f77" y="f78"/>
                    <a:pt x="f79" y="f80"/>
                  </a:cubicBezTo>
                  <a:cubicBezTo>
                    <a:pt x="f81" y="f82"/>
                    <a:pt x="f83" y="f84"/>
                    <a:pt x="f85" y="f86"/>
                  </a:cubicBezTo>
                  <a:cubicBezTo>
                    <a:pt x="f87" y="f88"/>
                    <a:pt x="f89" y="f90"/>
                    <a:pt x="f91" y="f92"/>
                  </a:cubicBezTo>
                  <a:cubicBezTo>
                    <a:pt x="f91" y="f93"/>
                    <a:pt x="f94" y="f95"/>
                    <a:pt x="f96" y="f97"/>
                  </a:cubicBezTo>
                  <a:cubicBezTo>
                    <a:pt x="f98" y="f99"/>
                    <a:pt x="f100" y="f101"/>
                    <a:pt x="f102" y="f103"/>
                  </a:cubicBezTo>
                  <a:cubicBezTo>
                    <a:pt x="f104" y="f105"/>
                    <a:pt x="f106" y="f107"/>
                    <a:pt x="f106" y="f108"/>
                  </a:cubicBezTo>
                  <a:cubicBezTo>
                    <a:pt x="f106" y="f109"/>
                    <a:pt x="f110" y="f111"/>
                    <a:pt x="f112" y="f113"/>
                  </a:cubicBezTo>
                  <a:cubicBezTo>
                    <a:pt x="f114" y="f115"/>
                    <a:pt x="f116" y="f117"/>
                    <a:pt x="f118" y="f119"/>
                  </a:cubicBezTo>
                  <a:cubicBezTo>
                    <a:pt x="f120" y="f121"/>
                    <a:pt x="f122" y="f123"/>
                    <a:pt x="f124" y="f125"/>
                  </a:cubicBezTo>
                  <a:cubicBezTo>
                    <a:pt x="f126" y="f127"/>
                    <a:pt x="f128" y="f129"/>
                    <a:pt x="f128" y="f130"/>
                  </a:cubicBezTo>
                  <a:cubicBezTo>
                    <a:pt x="f89" y="f131"/>
                    <a:pt x="f132" y="f133"/>
                    <a:pt x="f132" y="f134"/>
                  </a:cubicBezTo>
                  <a:cubicBezTo>
                    <a:pt x="f135" y="f136"/>
                    <a:pt x="f137" y="f138"/>
                    <a:pt x="f139" y="f140"/>
                  </a:cubicBezTo>
                  <a:cubicBezTo>
                    <a:pt x="f141" y="f142"/>
                    <a:pt x="f143" y="f144"/>
                    <a:pt x="f145" y="f146"/>
                  </a:cubicBezTo>
                  <a:lnTo>
                    <a:pt x="f147" y="f146"/>
                  </a:lnTo>
                  <a:cubicBezTo>
                    <a:pt x="f148" y="f149"/>
                    <a:pt x="f150" y="f151"/>
                    <a:pt x="f152" y="f153"/>
                  </a:cubicBezTo>
                  <a:cubicBezTo>
                    <a:pt x="f152" y="f154"/>
                    <a:pt x="f152" y="f155"/>
                    <a:pt x="f152" y="f156"/>
                  </a:cubicBezTo>
                  <a:cubicBezTo>
                    <a:pt x="f152" y="f157"/>
                    <a:pt x="f152" y="f158"/>
                    <a:pt x="f152" y="f159"/>
                  </a:cubicBezTo>
                  <a:cubicBezTo>
                    <a:pt x="f152" y="f160"/>
                    <a:pt x="f161" y="f162"/>
                    <a:pt x="f163" y="f164"/>
                  </a:cubicBezTo>
                  <a:cubicBezTo>
                    <a:pt x="f165" y="f166"/>
                    <a:pt x="f167" y="f168"/>
                    <a:pt x="f169" y="f170"/>
                  </a:cubicBezTo>
                  <a:cubicBezTo>
                    <a:pt x="f171" y="f172"/>
                    <a:pt x="f173" y="f174"/>
                    <a:pt x="f175" y="f176"/>
                  </a:cubicBezTo>
                  <a:cubicBezTo>
                    <a:pt x="f177" y="f178"/>
                    <a:pt x="f179" y="f180"/>
                    <a:pt x="f181" y="f182"/>
                  </a:cubicBezTo>
                  <a:cubicBezTo>
                    <a:pt x="f183" y="f184"/>
                    <a:pt x="f185" y="f186"/>
                    <a:pt x="f187" y="f188"/>
                  </a:cubicBezTo>
                  <a:cubicBezTo>
                    <a:pt x="f189" y="f190"/>
                    <a:pt x="f191" y="f192"/>
                    <a:pt x="f193" y="f194"/>
                  </a:cubicBezTo>
                  <a:cubicBezTo>
                    <a:pt x="f195" y="f196"/>
                    <a:pt x="f197" y="f198"/>
                    <a:pt x="f199" y="f200"/>
                  </a:cubicBezTo>
                  <a:cubicBezTo>
                    <a:pt x="f201" y="f202"/>
                    <a:pt x="f203" y="f204"/>
                    <a:pt x="f205" y="f206"/>
                  </a:cubicBezTo>
                  <a:cubicBezTo>
                    <a:pt x="f207" y="f208"/>
                    <a:pt x="f209" y="f210"/>
                    <a:pt x="f211" y="f212"/>
                  </a:cubicBezTo>
                  <a:cubicBezTo>
                    <a:pt x="f213" y="f214"/>
                    <a:pt x="f215" y="f216"/>
                    <a:pt x="f215" y="f217"/>
                  </a:cubicBezTo>
                  <a:cubicBezTo>
                    <a:pt x="f215" y="f218"/>
                    <a:pt x="f219" y="f220"/>
                    <a:pt x="f221" y="f222"/>
                  </a:cubicBezTo>
                  <a:cubicBezTo>
                    <a:pt x="f223" y="f224"/>
                    <a:pt x="f225" y="f226"/>
                    <a:pt x="f227" y="f228"/>
                  </a:cubicBezTo>
                  <a:cubicBezTo>
                    <a:pt x="f229" y="f230"/>
                    <a:pt x="f231" y="f232"/>
                    <a:pt x="f233" y="f234"/>
                  </a:cubicBezTo>
                  <a:cubicBezTo>
                    <a:pt x="f235" y="f236"/>
                    <a:pt x="f237" y="f238"/>
                    <a:pt x="f239" y="f240"/>
                  </a:cubicBezTo>
                  <a:cubicBezTo>
                    <a:pt x="f241" y="f242"/>
                    <a:pt x="f243" y="f244"/>
                    <a:pt x="f245" y="f246"/>
                  </a:cubicBezTo>
                  <a:cubicBezTo>
                    <a:pt x="f247" y="f248"/>
                    <a:pt x="f249" y="f250"/>
                    <a:pt x="f251" y="f252"/>
                  </a:cubicBezTo>
                  <a:cubicBezTo>
                    <a:pt x="f253" y="f254"/>
                    <a:pt x="f255" y="f256"/>
                    <a:pt x="f257" y="f258"/>
                  </a:cubicBezTo>
                  <a:cubicBezTo>
                    <a:pt x="f259" y="f260"/>
                    <a:pt x="f261" y="f262"/>
                    <a:pt x="f261" y="f263"/>
                  </a:cubicBezTo>
                  <a:cubicBezTo>
                    <a:pt x="f264" y="f265"/>
                    <a:pt x="f266" y="f267"/>
                    <a:pt x="f268" y="f269"/>
                  </a:cubicBezTo>
                  <a:cubicBezTo>
                    <a:pt x="f268" y="f270"/>
                    <a:pt x="f271" y="f272"/>
                    <a:pt x="f273" y="f274"/>
                  </a:cubicBezTo>
                  <a:cubicBezTo>
                    <a:pt x="f275" y="f276"/>
                    <a:pt x="f277" y="f278"/>
                    <a:pt x="f279" y="f280"/>
                  </a:cubicBezTo>
                  <a:cubicBezTo>
                    <a:pt x="f281" y="f282"/>
                    <a:pt x="f283" y="f284"/>
                    <a:pt x="f285" y="f286"/>
                  </a:cubicBezTo>
                  <a:cubicBezTo>
                    <a:pt x="f287" y="f288"/>
                    <a:pt x="f289" y="f290"/>
                    <a:pt x="f289" y="f291"/>
                  </a:cubicBezTo>
                  <a:cubicBezTo>
                    <a:pt x="f289" y="f292"/>
                    <a:pt x="f293" y="f294"/>
                    <a:pt x="f295" y="f296"/>
                  </a:cubicBezTo>
                  <a:cubicBezTo>
                    <a:pt x="f295" y="f297"/>
                    <a:pt x="f298" y="f299"/>
                    <a:pt x="f300" y="f301"/>
                  </a:cubicBezTo>
                  <a:cubicBezTo>
                    <a:pt x="f302" y="f303"/>
                    <a:pt x="f304" y="f305"/>
                    <a:pt x="f306" y="f307"/>
                  </a:cubicBezTo>
                  <a:cubicBezTo>
                    <a:pt x="f308" y="f309"/>
                    <a:pt x="f310" y="f311"/>
                    <a:pt x="f312" y="f313"/>
                  </a:cubicBezTo>
                  <a:cubicBezTo>
                    <a:pt x="f314" y="f315"/>
                    <a:pt x="f316" y="f317"/>
                    <a:pt x="f316" y="f318"/>
                  </a:cubicBezTo>
                  <a:cubicBezTo>
                    <a:pt x="f316" y="f319"/>
                    <a:pt x="f320" y="f321"/>
                    <a:pt x="f322" y="f323"/>
                  </a:cubicBezTo>
                  <a:cubicBezTo>
                    <a:pt x="f324" y="f325"/>
                    <a:pt x="f326" y="f327"/>
                    <a:pt x="f328" y="f329"/>
                  </a:cubicBezTo>
                  <a:cubicBezTo>
                    <a:pt x="f330" y="f331"/>
                    <a:pt x="f332" y="f333"/>
                    <a:pt x="f334" y="f335"/>
                  </a:cubicBezTo>
                  <a:cubicBezTo>
                    <a:pt x="f336" y="f337"/>
                    <a:pt x="f338" y="f339"/>
                    <a:pt x="f338" y="f340"/>
                  </a:cubicBezTo>
                  <a:cubicBezTo>
                    <a:pt x="f341" y="f342"/>
                    <a:pt x="f343" y="f344"/>
                    <a:pt x="f345" y="f346"/>
                  </a:cubicBezTo>
                  <a:cubicBezTo>
                    <a:pt x="f345" y="f347"/>
                    <a:pt x="f348" y="f349"/>
                    <a:pt x="f350" y="f351"/>
                  </a:cubicBezTo>
                  <a:cubicBezTo>
                    <a:pt x="f352" y="f353"/>
                    <a:pt x="f354" y="f355"/>
                    <a:pt x="f356" y="f357"/>
                  </a:cubicBezTo>
                  <a:cubicBezTo>
                    <a:pt x="f358" y="f359"/>
                    <a:pt x="f360" y="f361"/>
                    <a:pt x="f362" y="f363"/>
                  </a:cubicBezTo>
                  <a:cubicBezTo>
                    <a:pt x="f364" y="f365"/>
                    <a:pt x="f366" y="f367"/>
                    <a:pt x="f366" y="f368"/>
                  </a:cubicBezTo>
                  <a:cubicBezTo>
                    <a:pt x="f369" y="f370"/>
                    <a:pt x="f371" y="f372"/>
                    <a:pt x="f373" y="f374"/>
                  </a:cubicBezTo>
                  <a:cubicBezTo>
                    <a:pt x="f375" y="f376"/>
                    <a:pt x="f377" y="f378"/>
                    <a:pt x="f379" y="f380"/>
                  </a:cubicBezTo>
                  <a:cubicBezTo>
                    <a:pt x="f381" y="f382"/>
                    <a:pt x="f383" y="f384"/>
                    <a:pt x="f385" y="f386"/>
                  </a:cubicBezTo>
                  <a:cubicBezTo>
                    <a:pt x="f387" y="f388"/>
                    <a:pt x="f389" y="f390"/>
                    <a:pt x="f391" y="f392"/>
                  </a:cubicBezTo>
                  <a:cubicBezTo>
                    <a:pt x="f393" y="f394"/>
                    <a:pt x="f395" y="f396"/>
                    <a:pt x="f395" y="f397"/>
                  </a:cubicBezTo>
                  <a:cubicBezTo>
                    <a:pt x="f395" y="f398"/>
                    <a:pt x="f393" y="f399"/>
                    <a:pt x="f400" y="f401"/>
                  </a:cubicBezTo>
                  <a:cubicBezTo>
                    <a:pt x="f400" y="f402"/>
                    <a:pt x="f403" y="f404"/>
                    <a:pt x="f405" y="f297"/>
                  </a:cubicBezTo>
                  <a:cubicBezTo>
                    <a:pt x="f406" y="f407"/>
                    <a:pt x="f408" y="f409"/>
                    <a:pt x="f410" y="f411"/>
                  </a:cubicBezTo>
                  <a:cubicBezTo>
                    <a:pt x="f412" y="f413"/>
                    <a:pt x="f414" y="f415"/>
                    <a:pt x="f416" y="f417"/>
                  </a:cubicBezTo>
                  <a:cubicBezTo>
                    <a:pt x="f418" y="f419"/>
                    <a:pt x="f420" y="f421"/>
                    <a:pt x="f422" y="f423"/>
                  </a:cubicBezTo>
                  <a:cubicBezTo>
                    <a:pt x="f422" y="f424"/>
                    <a:pt x="f425" y="f426"/>
                    <a:pt x="f427" y="f428"/>
                  </a:cubicBezTo>
                  <a:cubicBezTo>
                    <a:pt x="f429" y="f430"/>
                    <a:pt x="f431" y="f432"/>
                    <a:pt x="f433" y="f434"/>
                  </a:cubicBezTo>
                  <a:cubicBezTo>
                    <a:pt x="f435" y="f436"/>
                    <a:pt x="f437" y="f438"/>
                    <a:pt x="f439" y="f440"/>
                  </a:cubicBezTo>
                  <a:cubicBezTo>
                    <a:pt x="f441" y="f442"/>
                    <a:pt x="f443" y="f444"/>
                    <a:pt x="f443" y="f445"/>
                  </a:cubicBezTo>
                  <a:cubicBezTo>
                    <a:pt x="f443" y="f446"/>
                    <a:pt x="f447" y="f448"/>
                    <a:pt x="f449" y="f450"/>
                  </a:cubicBezTo>
                  <a:cubicBezTo>
                    <a:pt x="f451" y="f452"/>
                    <a:pt x="f453" y="f454"/>
                    <a:pt x="f455" y="f456"/>
                  </a:cubicBezTo>
                  <a:cubicBezTo>
                    <a:pt x="f457" y="f458"/>
                    <a:pt x="f459" y="f460"/>
                    <a:pt x="f461" y="f462"/>
                  </a:cubicBezTo>
                  <a:cubicBezTo>
                    <a:pt x="f463" y="f464"/>
                    <a:pt x="f465" y="f466"/>
                    <a:pt x="f467" y="f468"/>
                  </a:cubicBezTo>
                  <a:cubicBezTo>
                    <a:pt x="f469" y="f470"/>
                    <a:pt x="f471" y="f472"/>
                    <a:pt x="f473" y="f474"/>
                  </a:cubicBezTo>
                  <a:cubicBezTo>
                    <a:pt x="f473" y="f475"/>
                    <a:pt x="f473" y="f476"/>
                    <a:pt x="f477" y="f478"/>
                  </a:cubicBezTo>
                  <a:cubicBezTo>
                    <a:pt x="f479" y="f480"/>
                    <a:pt x="f481" y="f482"/>
                    <a:pt x="f483" y="f484"/>
                  </a:cubicBezTo>
                  <a:cubicBezTo>
                    <a:pt x="f485" y="f486"/>
                    <a:pt x="f487" y="f488"/>
                    <a:pt x="f15" y="f489"/>
                  </a:cubicBezTo>
                  <a:cubicBezTo>
                    <a:pt x="f490" y="f491"/>
                    <a:pt x="f492" y="f493"/>
                    <a:pt x="f494" y="f495"/>
                  </a:cubicBezTo>
                  <a:cubicBezTo>
                    <a:pt x="f496" y="f497"/>
                    <a:pt x="f496" y="f498"/>
                    <a:pt x="f496" y="f499"/>
                  </a:cubicBezTo>
                  <a:cubicBezTo>
                    <a:pt x="f500" y="f501"/>
                    <a:pt x="f502" y="f503"/>
                    <a:pt x="f504" y="f505"/>
                  </a:cubicBezTo>
                  <a:cubicBezTo>
                    <a:pt x="f506" y="f507"/>
                    <a:pt x="f508" y="f509"/>
                    <a:pt x="f510" y="f511"/>
                  </a:cubicBezTo>
                  <a:cubicBezTo>
                    <a:pt x="f512" y="f513"/>
                    <a:pt x="f514" y="f515"/>
                    <a:pt x="f516" y="f517"/>
                  </a:cubicBezTo>
                  <a:cubicBezTo>
                    <a:pt x="f518" y="f519"/>
                    <a:pt x="f520" y="f521"/>
                    <a:pt x="f522" y="f523"/>
                  </a:cubicBezTo>
                  <a:cubicBezTo>
                    <a:pt x="f524" y="f525"/>
                    <a:pt x="f526" y="f527"/>
                    <a:pt x="f528" y="f529"/>
                  </a:cubicBezTo>
                  <a:cubicBezTo>
                    <a:pt x="f530" y="f531"/>
                    <a:pt x="f532" y="f533"/>
                    <a:pt x="f534" y="f535"/>
                  </a:cubicBezTo>
                  <a:cubicBezTo>
                    <a:pt x="f534" y="f536"/>
                    <a:pt x="f530" y="f537"/>
                    <a:pt x="f526" y="f538"/>
                  </a:cubicBezTo>
                  <a:close/>
                </a:path>
              </a:pathLst>
            </a:custGeom>
            <a:solidFill>
              <a:srgbClr val="7608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13" name="Forma libre: forma 17">
              <a:extLst>
                <a:ext uri="{FF2B5EF4-FFF2-40B4-BE49-F238E27FC236}">
                  <a16:creationId xmlns:a16="http://schemas.microsoft.com/office/drawing/2014/main" id="{CC728306-457B-4574-93DB-CC58CC57BA46}"/>
                </a:ext>
              </a:extLst>
            </p:cNvPr>
            <p:cNvSpPr/>
            <p:nvPr/>
          </p:nvSpPr>
          <p:spPr>
            <a:xfrm rot="10799991">
              <a:off x="398769" y="262067"/>
              <a:ext cx="61786" cy="6184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5454"/>
                <a:gd name="f7" fmla="val 85527"/>
                <a:gd name="f8" fmla="val 42879"/>
                <a:gd name="f9" fmla="val 1"/>
                <a:gd name="f10" fmla="val 66362"/>
                <a:gd name="f11" fmla="val 203"/>
                <a:gd name="f12" fmla="val 85817"/>
                <a:gd name="f13" fmla="val 20013"/>
                <a:gd name="f14" fmla="val 85450"/>
                <a:gd name="f15" fmla="val 43366"/>
                <a:gd name="f16" fmla="val 85082"/>
                <a:gd name="f17" fmla="val 66577"/>
                <a:gd name="f18" fmla="val 65272"/>
                <a:gd name="f19" fmla="val 85901"/>
                <a:gd name="f20" fmla="val 42239"/>
                <a:gd name="f21" fmla="val 85522"/>
                <a:gd name="f22" fmla="val 19171"/>
                <a:gd name="f23" fmla="val 85131"/>
                <a:gd name="f24" fmla="val -59"/>
                <a:gd name="f25" fmla="val 65795"/>
                <a:gd name="f26" fmla="val 43034"/>
                <a:gd name="f27" fmla="val 59"/>
                <a:gd name="f28" fmla="val 19397"/>
                <a:gd name="f29" fmla="val 19573"/>
                <a:gd name="f30" fmla="val -188"/>
                <a:gd name="f31" fmla="val 42891"/>
                <a:gd name="f32" fmla="+- 0 0 -90"/>
                <a:gd name="f33" fmla="*/ f3 1 85454"/>
                <a:gd name="f34" fmla="*/ f4 1 85527"/>
                <a:gd name="f35" fmla="val f5"/>
                <a:gd name="f36" fmla="val f6"/>
                <a:gd name="f37" fmla="val f7"/>
                <a:gd name="f38" fmla="*/ f32 f0 1"/>
                <a:gd name="f39" fmla="+- f37 0 f35"/>
                <a:gd name="f40" fmla="+- f36 0 f35"/>
                <a:gd name="f41" fmla="*/ f38 1 f2"/>
                <a:gd name="f42" fmla="*/ f40 1 85454"/>
                <a:gd name="f43" fmla="*/ f39 1 85527"/>
                <a:gd name="f44" fmla="*/ 42879 f40 1"/>
                <a:gd name="f45" fmla="*/ 1 f39 1"/>
                <a:gd name="f46" fmla="*/ 85450 f40 1"/>
                <a:gd name="f47" fmla="*/ 43366 f39 1"/>
                <a:gd name="f48" fmla="*/ 42239 f40 1"/>
                <a:gd name="f49" fmla="*/ 85522 f39 1"/>
                <a:gd name="f50" fmla="*/ 0 f40 1"/>
                <a:gd name="f51" fmla="*/ 43034 f39 1"/>
                <a:gd name="f52" fmla="*/ 42891 f40 1"/>
                <a:gd name="f53" fmla="+- f41 0 f1"/>
                <a:gd name="f54" fmla="*/ f44 1 85454"/>
                <a:gd name="f55" fmla="*/ f45 1 85527"/>
                <a:gd name="f56" fmla="*/ f46 1 85454"/>
                <a:gd name="f57" fmla="*/ f47 1 85527"/>
                <a:gd name="f58" fmla="*/ f48 1 85454"/>
                <a:gd name="f59" fmla="*/ f49 1 85527"/>
                <a:gd name="f60" fmla="*/ f50 1 85454"/>
                <a:gd name="f61" fmla="*/ f51 1 85527"/>
                <a:gd name="f62" fmla="*/ f52 1 85454"/>
                <a:gd name="f63" fmla="*/ f35 1 f42"/>
                <a:gd name="f64" fmla="*/ f36 1 f42"/>
                <a:gd name="f65" fmla="*/ f35 1 f43"/>
                <a:gd name="f66" fmla="*/ f37 1 f43"/>
                <a:gd name="f67" fmla="*/ f54 1 f42"/>
                <a:gd name="f68" fmla="*/ f55 1 f43"/>
                <a:gd name="f69" fmla="*/ f56 1 f42"/>
                <a:gd name="f70" fmla="*/ f57 1 f43"/>
                <a:gd name="f71" fmla="*/ f58 1 f42"/>
                <a:gd name="f72" fmla="*/ f59 1 f43"/>
                <a:gd name="f73" fmla="*/ f60 1 f42"/>
                <a:gd name="f74" fmla="*/ f61 1 f43"/>
                <a:gd name="f75" fmla="*/ f62 1 f42"/>
                <a:gd name="f76" fmla="*/ f63 f33 1"/>
                <a:gd name="f77" fmla="*/ f64 f33 1"/>
                <a:gd name="f78" fmla="*/ f66 f34 1"/>
                <a:gd name="f79" fmla="*/ f65 f34 1"/>
                <a:gd name="f80" fmla="*/ f67 f33 1"/>
                <a:gd name="f81" fmla="*/ f68 f34 1"/>
                <a:gd name="f82" fmla="*/ f69 f33 1"/>
                <a:gd name="f83" fmla="*/ f70 f34 1"/>
                <a:gd name="f84" fmla="*/ f71 f33 1"/>
                <a:gd name="f85" fmla="*/ f72 f34 1"/>
                <a:gd name="f86" fmla="*/ f73 f33 1"/>
                <a:gd name="f87" fmla="*/ f74 f34 1"/>
                <a:gd name="f88" fmla="*/ f75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53">
                  <a:pos x="f80" y="f81"/>
                </a:cxn>
                <a:cxn ang="f53">
                  <a:pos x="f82" y="f83"/>
                </a:cxn>
                <a:cxn ang="f53">
                  <a:pos x="f84" y="f85"/>
                </a:cxn>
                <a:cxn ang="f53">
                  <a:pos x="f86" y="f87"/>
                </a:cxn>
                <a:cxn ang="f53">
                  <a:pos x="f88" y="f81"/>
                </a:cxn>
              </a:cxnLst>
              <a:rect l="f76" t="f79" r="f77" b="f78"/>
              <a:pathLst>
                <a:path w="85454" h="85527">
                  <a:moveTo>
                    <a:pt x="f8" y="f9"/>
                  </a:moveTo>
                  <a:cubicBezTo>
                    <a:pt x="f10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20" y="f21"/>
                  </a:cubicBezTo>
                  <a:cubicBezTo>
                    <a:pt x="f22" y="f23"/>
                    <a:pt x="f24" y="f25"/>
                    <a:pt x="f5" y="f26"/>
                  </a:cubicBezTo>
                  <a:cubicBezTo>
                    <a:pt x="f27" y="f28"/>
                    <a:pt x="f29" y="f30"/>
                    <a:pt x="f31" y="f9"/>
                  </a:cubicBezTo>
                  <a:close/>
                </a:path>
              </a:pathLst>
            </a:custGeom>
            <a:solidFill>
              <a:srgbClr val="7608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14" name="Forma libre: forma 18">
              <a:extLst>
                <a:ext uri="{FF2B5EF4-FFF2-40B4-BE49-F238E27FC236}">
                  <a16:creationId xmlns:a16="http://schemas.microsoft.com/office/drawing/2014/main" id="{A2670490-C35F-4B5F-B554-26DE20172D62}"/>
                </a:ext>
              </a:extLst>
            </p:cNvPr>
            <p:cNvSpPr/>
            <p:nvPr/>
          </p:nvSpPr>
          <p:spPr>
            <a:xfrm rot="10799991">
              <a:off x="510180" y="588251"/>
              <a:ext cx="61740" cy="6143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5391"/>
                <a:gd name="f7" fmla="val 84963"/>
                <a:gd name="f8" fmla="val 42630"/>
                <a:gd name="f9" fmla="val 84952"/>
                <a:gd name="f10" fmla="val 19017"/>
                <a:gd name="f11" fmla="val 95"/>
                <a:gd name="f12" fmla="val 66137"/>
                <a:gd name="f13" fmla="val 42606"/>
                <a:gd name="f14" fmla="val -94"/>
                <a:gd name="f15" fmla="val 19265"/>
                <a:gd name="f16" fmla="val 19064"/>
                <a:gd name="f17" fmla="val 36"/>
                <a:gd name="f18" fmla="val 42453"/>
                <a:gd name="f19" fmla="val 66220"/>
                <a:gd name="f20" fmla="val -47"/>
                <a:gd name="f21" fmla="val 85568"/>
                <a:gd name="f22" fmla="val 19218"/>
                <a:gd name="f23" fmla="val 42760"/>
                <a:gd name="f24" fmla="val 85225"/>
                <a:gd name="f25" fmla="val 66184"/>
                <a:gd name="f26" fmla="val 66185"/>
                <a:gd name="f27" fmla="val 84976"/>
                <a:gd name="f28" fmla="val 42618"/>
                <a:gd name="f29" fmla="val 84964"/>
                <a:gd name="f30" fmla="+- 0 0 -90"/>
                <a:gd name="f31" fmla="*/ f3 1 85391"/>
                <a:gd name="f32" fmla="*/ f4 1 84963"/>
                <a:gd name="f33" fmla="val f5"/>
                <a:gd name="f34" fmla="val f6"/>
                <a:gd name="f35" fmla="val f7"/>
                <a:gd name="f36" fmla="*/ f30 f0 1"/>
                <a:gd name="f37" fmla="+- f35 0 f33"/>
                <a:gd name="f38" fmla="+- f34 0 f33"/>
                <a:gd name="f39" fmla="*/ f36 1 f2"/>
                <a:gd name="f40" fmla="*/ f38 1 85391"/>
                <a:gd name="f41" fmla="*/ f37 1 84963"/>
                <a:gd name="f42" fmla="*/ 42630 f38 1"/>
                <a:gd name="f43" fmla="*/ 84952 f37 1"/>
                <a:gd name="f44" fmla="*/ 0 f38 1"/>
                <a:gd name="f45" fmla="*/ 42606 f37 1"/>
                <a:gd name="f46" fmla="*/ 42453 f38 1"/>
                <a:gd name="f47" fmla="*/ 0 f37 1"/>
                <a:gd name="f48" fmla="*/ 85391 f38 1"/>
                <a:gd name="f49" fmla="*/ 42760 f37 1"/>
                <a:gd name="f50" fmla="*/ 42618 f38 1"/>
                <a:gd name="f51" fmla="*/ 84964 f37 1"/>
                <a:gd name="f52" fmla="+- f39 0 f1"/>
                <a:gd name="f53" fmla="*/ f42 1 85391"/>
                <a:gd name="f54" fmla="*/ f43 1 84963"/>
                <a:gd name="f55" fmla="*/ f44 1 85391"/>
                <a:gd name="f56" fmla="*/ f45 1 84963"/>
                <a:gd name="f57" fmla="*/ f46 1 85391"/>
                <a:gd name="f58" fmla="*/ f47 1 84963"/>
                <a:gd name="f59" fmla="*/ f48 1 85391"/>
                <a:gd name="f60" fmla="*/ f49 1 84963"/>
                <a:gd name="f61" fmla="*/ f50 1 85391"/>
                <a:gd name="f62" fmla="*/ f51 1 84963"/>
                <a:gd name="f63" fmla="*/ f33 1 f40"/>
                <a:gd name="f64" fmla="*/ f34 1 f40"/>
                <a:gd name="f65" fmla="*/ f33 1 f41"/>
                <a:gd name="f66" fmla="*/ f35 1 f41"/>
                <a:gd name="f67" fmla="*/ f53 1 f40"/>
                <a:gd name="f68" fmla="*/ f54 1 f41"/>
                <a:gd name="f69" fmla="*/ f55 1 f40"/>
                <a:gd name="f70" fmla="*/ f56 1 f41"/>
                <a:gd name="f71" fmla="*/ f57 1 f40"/>
                <a:gd name="f72" fmla="*/ f58 1 f41"/>
                <a:gd name="f73" fmla="*/ f59 1 f40"/>
                <a:gd name="f74" fmla="*/ f60 1 f41"/>
                <a:gd name="f75" fmla="*/ f61 1 f40"/>
                <a:gd name="f76" fmla="*/ f62 1 f41"/>
                <a:gd name="f77" fmla="*/ f63 f31 1"/>
                <a:gd name="f78" fmla="*/ f64 f31 1"/>
                <a:gd name="f79" fmla="*/ f66 f32 1"/>
                <a:gd name="f80" fmla="*/ f65 f32 1"/>
                <a:gd name="f81" fmla="*/ f67 f31 1"/>
                <a:gd name="f82" fmla="*/ f68 f32 1"/>
                <a:gd name="f83" fmla="*/ f69 f31 1"/>
                <a:gd name="f84" fmla="*/ f70 f32 1"/>
                <a:gd name="f85" fmla="*/ f71 f31 1"/>
                <a:gd name="f86" fmla="*/ f72 f32 1"/>
                <a:gd name="f87" fmla="*/ f73 f31 1"/>
                <a:gd name="f88" fmla="*/ f74 f32 1"/>
                <a:gd name="f89" fmla="*/ f75 f31 1"/>
                <a:gd name="f90" fmla="*/ f7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52">
                  <a:pos x="f81" y="f82"/>
                </a:cxn>
                <a:cxn ang="f52">
                  <a:pos x="f83" y="f84"/>
                </a:cxn>
                <a:cxn ang="f52">
                  <a:pos x="f85" y="f86"/>
                </a:cxn>
                <a:cxn ang="f52">
                  <a:pos x="f87" y="f88"/>
                </a:cxn>
                <a:cxn ang="f52">
                  <a:pos x="f89" y="f90"/>
                </a:cxn>
              </a:cxnLst>
              <a:rect l="f77" t="f80" r="f78" b="f79"/>
              <a:pathLst>
                <a:path w="85391" h="84963">
                  <a:moveTo>
                    <a:pt x="f8" y="f9"/>
                  </a:moveTo>
                  <a:cubicBezTo>
                    <a:pt x="f10" y="f9"/>
                    <a:pt x="f11" y="f12"/>
                    <a:pt x="f5" y="f13"/>
                  </a:cubicBezTo>
                  <a:cubicBezTo>
                    <a:pt x="f14" y="f15"/>
                    <a:pt x="f16" y="f17"/>
                    <a:pt x="f18" y="f5"/>
                  </a:cubicBezTo>
                  <a:cubicBezTo>
                    <a:pt x="f19" y="f20"/>
                    <a:pt x="f21" y="f22"/>
                    <a:pt x="f6" y="f23"/>
                  </a:cubicBezTo>
                  <a:cubicBezTo>
                    <a:pt x="f24" y="f25"/>
                    <a:pt x="f26" y="f27"/>
                    <a:pt x="f28" y="f29"/>
                  </a:cubicBezTo>
                  <a:close/>
                </a:path>
              </a:pathLst>
            </a:custGeom>
            <a:solidFill>
              <a:srgbClr val="7608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15" name="Forma libre: forma 19">
              <a:extLst>
                <a:ext uri="{FF2B5EF4-FFF2-40B4-BE49-F238E27FC236}">
                  <a16:creationId xmlns:a16="http://schemas.microsoft.com/office/drawing/2014/main" id="{EA4805A6-E0D0-4F37-B28A-9A99232BBBC3}"/>
                </a:ext>
              </a:extLst>
            </p:cNvPr>
            <p:cNvSpPr/>
            <p:nvPr/>
          </p:nvSpPr>
          <p:spPr>
            <a:xfrm rot="10799991">
              <a:off x="522597" y="29827"/>
              <a:ext cx="61603" cy="6173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5201"/>
                <a:gd name="f7" fmla="val 85367"/>
                <a:gd name="f8" fmla="val 1"/>
                <a:gd name="f9" fmla="val 42464"/>
                <a:gd name="f10" fmla="val 131"/>
                <a:gd name="f11" fmla="val 19052"/>
                <a:gd name="f12" fmla="val 19313"/>
                <a:gd name="f13" fmla="val 59"/>
                <a:gd name="f14" fmla="val 42856"/>
                <a:gd name="f15" fmla="val 66197"/>
                <a:gd name="f16" fmla="val -47"/>
                <a:gd name="f17" fmla="val 85178"/>
                <a:gd name="f18" fmla="val 19135"/>
                <a:gd name="f19" fmla="val 42796"/>
                <a:gd name="f20" fmla="val 85213"/>
                <a:gd name="f21" fmla="val 66279"/>
                <a:gd name="f22" fmla="val 65900"/>
                <a:gd name="f23" fmla="val 85544"/>
                <a:gd name="f24" fmla="val 42524"/>
                <a:gd name="f25" fmla="val 85366"/>
                <a:gd name="f26" fmla="val 19266"/>
                <a:gd name="f27" fmla="val 85189"/>
                <a:gd name="f28" fmla="val -130"/>
                <a:gd name="f29" fmla="val 65616"/>
                <a:gd name="f30" fmla="val 42452"/>
                <a:gd name="f31" fmla="+- 0 0 -90"/>
                <a:gd name="f32" fmla="*/ f3 1 85201"/>
                <a:gd name="f33" fmla="*/ f4 1 85367"/>
                <a:gd name="f34" fmla="val f5"/>
                <a:gd name="f35" fmla="val f6"/>
                <a:gd name="f36" fmla="val f7"/>
                <a:gd name="f37" fmla="*/ f31 f0 1"/>
                <a:gd name="f38" fmla="+- f36 0 f34"/>
                <a:gd name="f39" fmla="+- f35 0 f34"/>
                <a:gd name="f40" fmla="*/ f37 1 f2"/>
                <a:gd name="f41" fmla="*/ f39 1 85201"/>
                <a:gd name="f42" fmla="*/ f38 1 85367"/>
                <a:gd name="f43" fmla="*/ 1 f39 1"/>
                <a:gd name="f44" fmla="*/ 42464 f38 1"/>
                <a:gd name="f45" fmla="*/ 42856 f39 1"/>
                <a:gd name="f46" fmla="*/ 0 f38 1"/>
                <a:gd name="f47" fmla="*/ 85201 f39 1"/>
                <a:gd name="f48" fmla="*/ 42796 f38 1"/>
                <a:gd name="f49" fmla="*/ 42524 f39 1"/>
                <a:gd name="f50" fmla="*/ 85366 f38 1"/>
                <a:gd name="f51" fmla="*/ 42452 f38 1"/>
                <a:gd name="f52" fmla="+- f40 0 f1"/>
                <a:gd name="f53" fmla="*/ f43 1 85201"/>
                <a:gd name="f54" fmla="*/ f44 1 85367"/>
                <a:gd name="f55" fmla="*/ f45 1 85201"/>
                <a:gd name="f56" fmla="*/ f46 1 85367"/>
                <a:gd name="f57" fmla="*/ f47 1 85201"/>
                <a:gd name="f58" fmla="*/ f48 1 85367"/>
                <a:gd name="f59" fmla="*/ f49 1 85201"/>
                <a:gd name="f60" fmla="*/ f50 1 85367"/>
                <a:gd name="f61" fmla="*/ f51 1 85367"/>
                <a:gd name="f62" fmla="*/ f34 1 f41"/>
                <a:gd name="f63" fmla="*/ f35 1 f41"/>
                <a:gd name="f64" fmla="*/ f34 1 f42"/>
                <a:gd name="f65" fmla="*/ f36 1 f42"/>
                <a:gd name="f66" fmla="*/ f53 1 f41"/>
                <a:gd name="f67" fmla="*/ f54 1 f42"/>
                <a:gd name="f68" fmla="*/ f55 1 f41"/>
                <a:gd name="f69" fmla="*/ f56 1 f42"/>
                <a:gd name="f70" fmla="*/ f57 1 f41"/>
                <a:gd name="f71" fmla="*/ f58 1 f42"/>
                <a:gd name="f72" fmla="*/ f59 1 f41"/>
                <a:gd name="f73" fmla="*/ f60 1 f42"/>
                <a:gd name="f74" fmla="*/ f61 1 f42"/>
                <a:gd name="f75" fmla="*/ f62 f32 1"/>
                <a:gd name="f76" fmla="*/ f63 f32 1"/>
                <a:gd name="f77" fmla="*/ f65 f33 1"/>
                <a:gd name="f78" fmla="*/ f64 f33 1"/>
                <a:gd name="f79" fmla="*/ f66 f32 1"/>
                <a:gd name="f80" fmla="*/ f67 f33 1"/>
                <a:gd name="f81" fmla="*/ f68 f32 1"/>
                <a:gd name="f82" fmla="*/ f69 f33 1"/>
                <a:gd name="f83" fmla="*/ f70 f32 1"/>
                <a:gd name="f84" fmla="*/ f71 f33 1"/>
                <a:gd name="f85" fmla="*/ f72 f32 1"/>
                <a:gd name="f86" fmla="*/ f73 f33 1"/>
                <a:gd name="f87" fmla="*/ f74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52">
                  <a:pos x="f79" y="f80"/>
                </a:cxn>
                <a:cxn ang="f52">
                  <a:pos x="f81" y="f82"/>
                </a:cxn>
                <a:cxn ang="f52">
                  <a:pos x="f83" y="f84"/>
                </a:cxn>
                <a:cxn ang="f52">
                  <a:pos x="f85" y="f86"/>
                </a:cxn>
                <a:cxn ang="f52">
                  <a:pos x="f79" y="f87"/>
                </a:cxn>
              </a:cxnLst>
              <a:rect l="f75" t="f78" r="f76" b="f77"/>
              <a:pathLst>
                <a:path w="85201" h="85367">
                  <a:moveTo>
                    <a:pt x="f8" y="f9"/>
                  </a:moveTo>
                  <a:cubicBezTo>
                    <a:pt x="f10" y="f11"/>
                    <a:pt x="f12" y="f13"/>
                    <a:pt x="f14" y="f5"/>
                  </a:cubicBezTo>
                  <a:cubicBezTo>
                    <a:pt x="f15" y="f16"/>
                    <a:pt x="f17" y="f18"/>
                    <a:pt x="f6" y="f19"/>
                  </a:cubicBezTo>
                  <a:cubicBezTo>
                    <a:pt x="f20" y="f21"/>
                    <a:pt x="f22" y="f23"/>
                    <a:pt x="f24" y="f25"/>
                  </a:cubicBezTo>
                  <a:cubicBezTo>
                    <a:pt x="f26" y="f27"/>
                    <a:pt x="f28" y="f29"/>
                    <a:pt x="f8" y="f30"/>
                  </a:cubicBezTo>
                  <a:close/>
                </a:path>
              </a:pathLst>
            </a:custGeom>
            <a:solidFill>
              <a:srgbClr val="7608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16" name="Forma libre: forma 20">
              <a:extLst>
                <a:ext uri="{FF2B5EF4-FFF2-40B4-BE49-F238E27FC236}">
                  <a16:creationId xmlns:a16="http://schemas.microsoft.com/office/drawing/2014/main" id="{11055EEE-EDFD-4304-B43E-E91E8F4337BB}"/>
                </a:ext>
              </a:extLst>
            </p:cNvPr>
            <p:cNvSpPr/>
            <p:nvPr/>
          </p:nvSpPr>
          <p:spPr>
            <a:xfrm rot="10799991">
              <a:off x="394325" y="440951"/>
              <a:ext cx="61447" cy="6146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4987"/>
                <a:gd name="f7" fmla="val 85011"/>
                <a:gd name="f8" fmla="val 42666"/>
                <a:gd name="f9" fmla="val 66386"/>
                <a:gd name="f10" fmla="val 12"/>
                <a:gd name="f11" fmla="val 84952"/>
                <a:gd name="f12" fmla="val 18377"/>
                <a:gd name="f13" fmla="val 41860"/>
                <a:gd name="f14" fmla="val 85023"/>
                <a:gd name="f15" fmla="val 66066"/>
                <a:gd name="f16" fmla="val 66362"/>
                <a:gd name="f17" fmla="val 42500"/>
                <a:gd name="f18" fmla="val 19028"/>
                <a:gd name="f19" fmla="val 84999"/>
                <a:gd name="f20" fmla="val 36"/>
                <a:gd name="f21" fmla="val 65912"/>
                <a:gd name="f22" fmla="val 42310"/>
                <a:gd name="f23" fmla="val -35"/>
                <a:gd name="f24" fmla="val 18791"/>
                <a:gd name="f25" fmla="val 18922"/>
                <a:gd name="f26" fmla="val -12"/>
                <a:gd name="f27" fmla="val 42654"/>
                <a:gd name="f28" fmla="+- 0 0 -90"/>
                <a:gd name="f29" fmla="*/ f3 1 84987"/>
                <a:gd name="f30" fmla="*/ f4 1 85011"/>
                <a:gd name="f31" fmla="val f5"/>
                <a:gd name="f32" fmla="val f6"/>
                <a:gd name="f33" fmla="val f7"/>
                <a:gd name="f34" fmla="*/ f28 f0 1"/>
                <a:gd name="f35" fmla="+- f33 0 f31"/>
                <a:gd name="f36" fmla="+- f32 0 f31"/>
                <a:gd name="f37" fmla="*/ f34 1 f2"/>
                <a:gd name="f38" fmla="*/ f36 1 84987"/>
                <a:gd name="f39" fmla="*/ f35 1 85011"/>
                <a:gd name="f40" fmla="*/ 42666 f36 1"/>
                <a:gd name="f41" fmla="*/ 0 f35 1"/>
                <a:gd name="f42" fmla="*/ 84987 f36 1"/>
                <a:gd name="f43" fmla="*/ 41860 f35 1"/>
                <a:gd name="f44" fmla="*/ 42500 f36 1"/>
                <a:gd name="f45" fmla="*/ 85011 f35 1"/>
                <a:gd name="f46" fmla="*/ 0 f36 1"/>
                <a:gd name="f47" fmla="*/ 42310 f35 1"/>
                <a:gd name="f48" fmla="*/ 42654 f36 1"/>
                <a:gd name="f49" fmla="+- f37 0 f1"/>
                <a:gd name="f50" fmla="*/ f40 1 84987"/>
                <a:gd name="f51" fmla="*/ f41 1 85011"/>
                <a:gd name="f52" fmla="*/ f42 1 84987"/>
                <a:gd name="f53" fmla="*/ f43 1 85011"/>
                <a:gd name="f54" fmla="*/ f44 1 84987"/>
                <a:gd name="f55" fmla="*/ f45 1 85011"/>
                <a:gd name="f56" fmla="*/ f46 1 84987"/>
                <a:gd name="f57" fmla="*/ f47 1 85011"/>
                <a:gd name="f58" fmla="*/ f48 1 84987"/>
                <a:gd name="f59" fmla="*/ f31 1 f38"/>
                <a:gd name="f60" fmla="*/ f32 1 f38"/>
                <a:gd name="f61" fmla="*/ f31 1 f39"/>
                <a:gd name="f62" fmla="*/ f33 1 f39"/>
                <a:gd name="f63" fmla="*/ f50 1 f38"/>
                <a:gd name="f64" fmla="*/ f51 1 f39"/>
                <a:gd name="f65" fmla="*/ f52 1 f38"/>
                <a:gd name="f66" fmla="*/ f53 1 f39"/>
                <a:gd name="f67" fmla="*/ f54 1 f38"/>
                <a:gd name="f68" fmla="*/ f55 1 f39"/>
                <a:gd name="f69" fmla="*/ f56 1 f38"/>
                <a:gd name="f70" fmla="*/ f57 1 f39"/>
                <a:gd name="f71" fmla="*/ f58 1 f38"/>
                <a:gd name="f72" fmla="*/ f59 f29 1"/>
                <a:gd name="f73" fmla="*/ f60 f29 1"/>
                <a:gd name="f74" fmla="*/ f62 f30 1"/>
                <a:gd name="f75" fmla="*/ f61 f30 1"/>
                <a:gd name="f76" fmla="*/ f63 f29 1"/>
                <a:gd name="f77" fmla="*/ f64 f30 1"/>
                <a:gd name="f78" fmla="*/ f65 f29 1"/>
                <a:gd name="f79" fmla="*/ f66 f30 1"/>
                <a:gd name="f80" fmla="*/ f67 f29 1"/>
                <a:gd name="f81" fmla="*/ f68 f30 1"/>
                <a:gd name="f82" fmla="*/ f69 f29 1"/>
                <a:gd name="f83" fmla="*/ f70 f30 1"/>
                <a:gd name="f84" fmla="*/ f71 f2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9">
                  <a:pos x="f76" y="f77"/>
                </a:cxn>
                <a:cxn ang="f49">
                  <a:pos x="f78" y="f79"/>
                </a:cxn>
                <a:cxn ang="f49">
                  <a:pos x="f80" y="f81"/>
                </a:cxn>
                <a:cxn ang="f49">
                  <a:pos x="f82" y="f83"/>
                </a:cxn>
                <a:cxn ang="f49">
                  <a:pos x="f84" y="f77"/>
                </a:cxn>
              </a:cxnLst>
              <a:rect l="f72" t="f75" r="f73" b="f74"/>
              <a:pathLst>
                <a:path w="84987" h="85011">
                  <a:moveTo>
                    <a:pt x="f8" y="f5"/>
                  </a:moveTo>
                  <a:cubicBezTo>
                    <a:pt x="f9" y="f10"/>
                    <a:pt x="f11" y="f12"/>
                    <a:pt x="f6" y="f13"/>
                  </a:cubicBezTo>
                  <a:cubicBezTo>
                    <a:pt x="f14" y="f15"/>
                    <a:pt x="f16" y="f14"/>
                    <a:pt x="f17" y="f7"/>
                  </a:cubicBezTo>
                  <a:cubicBezTo>
                    <a:pt x="f18" y="f19"/>
                    <a:pt x="f20" y="f21"/>
                    <a:pt x="f5" y="f22"/>
                  </a:cubicBezTo>
                  <a:cubicBezTo>
                    <a:pt x="f23" y="f24"/>
                    <a:pt x="f25" y="f26"/>
                    <a:pt x="f27" y="f5"/>
                  </a:cubicBezTo>
                  <a:close/>
                </a:path>
              </a:pathLst>
            </a:custGeom>
            <a:solidFill>
              <a:srgbClr val="7608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17" name="Forma libre: forma 21">
              <a:extLst>
                <a:ext uri="{FF2B5EF4-FFF2-40B4-BE49-F238E27FC236}">
                  <a16:creationId xmlns:a16="http://schemas.microsoft.com/office/drawing/2014/main" id="{E81E9FB8-D37A-4E77-8DA5-7CB415B60A20}"/>
                </a:ext>
              </a:extLst>
            </p:cNvPr>
            <p:cNvSpPr/>
            <p:nvPr/>
          </p:nvSpPr>
          <p:spPr>
            <a:xfrm rot="10799991">
              <a:off x="515356" y="154945"/>
              <a:ext cx="50822" cy="5083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0284"/>
                <a:gd name="f7" fmla="val 70296"/>
                <a:gd name="f8" fmla="val 35320"/>
                <a:gd name="f9" fmla="val 12"/>
                <a:gd name="f10" fmla="val 16126"/>
                <a:gd name="f11" fmla="val 15888"/>
                <a:gd name="f12" fmla="val 95"/>
                <a:gd name="f13" fmla="val 34964"/>
                <a:gd name="f14" fmla="val 54040"/>
                <a:gd name="f15" fmla="val -83"/>
                <a:gd name="f16" fmla="val 70165"/>
                <a:gd name="f17" fmla="val 15889"/>
                <a:gd name="f18" fmla="val 34976"/>
                <a:gd name="f19" fmla="val 70402"/>
                <a:gd name="f20" fmla="val 53981"/>
                <a:gd name="f21" fmla="val 54395"/>
                <a:gd name="f22" fmla="val 70142"/>
                <a:gd name="f23" fmla="val 35308"/>
                <a:gd name="f24" fmla="val 16339"/>
                <a:gd name="f25" fmla="val 70450"/>
                <a:gd name="f26" fmla="val -12"/>
                <a:gd name="f27" fmla="val 54241"/>
                <a:gd name="f28" fmla="+- 0 0 -90"/>
                <a:gd name="f29" fmla="*/ f3 1 70284"/>
                <a:gd name="f30" fmla="*/ f4 1 70296"/>
                <a:gd name="f31" fmla="val f5"/>
                <a:gd name="f32" fmla="val f6"/>
                <a:gd name="f33" fmla="val f7"/>
                <a:gd name="f34" fmla="*/ f28 f0 1"/>
                <a:gd name="f35" fmla="+- f33 0 f31"/>
                <a:gd name="f36" fmla="+- f32 0 f31"/>
                <a:gd name="f37" fmla="*/ f34 1 f2"/>
                <a:gd name="f38" fmla="*/ f36 1 70284"/>
                <a:gd name="f39" fmla="*/ f35 1 70296"/>
                <a:gd name="f40" fmla="*/ 0 f36 1"/>
                <a:gd name="f41" fmla="*/ 35320 f35 1"/>
                <a:gd name="f42" fmla="*/ 34964 f36 1"/>
                <a:gd name="f43" fmla="*/ 0 f35 1"/>
                <a:gd name="f44" fmla="*/ 70284 f36 1"/>
                <a:gd name="f45" fmla="*/ 34976 f35 1"/>
                <a:gd name="f46" fmla="*/ 35308 f36 1"/>
                <a:gd name="f47" fmla="*/ 70296 f35 1"/>
                <a:gd name="f48" fmla="+- f37 0 f1"/>
                <a:gd name="f49" fmla="*/ f40 1 70284"/>
                <a:gd name="f50" fmla="*/ f41 1 70296"/>
                <a:gd name="f51" fmla="*/ f42 1 70284"/>
                <a:gd name="f52" fmla="*/ f43 1 70296"/>
                <a:gd name="f53" fmla="*/ f44 1 70284"/>
                <a:gd name="f54" fmla="*/ f45 1 70296"/>
                <a:gd name="f55" fmla="*/ f46 1 70284"/>
                <a:gd name="f56" fmla="*/ f47 1 70296"/>
                <a:gd name="f57" fmla="*/ f31 1 f38"/>
                <a:gd name="f58" fmla="*/ f32 1 f38"/>
                <a:gd name="f59" fmla="*/ f31 1 f39"/>
                <a:gd name="f60" fmla="*/ f33 1 f39"/>
                <a:gd name="f61" fmla="*/ f49 1 f38"/>
                <a:gd name="f62" fmla="*/ f50 1 f39"/>
                <a:gd name="f63" fmla="*/ f51 1 f38"/>
                <a:gd name="f64" fmla="*/ f52 1 f39"/>
                <a:gd name="f65" fmla="*/ f53 1 f38"/>
                <a:gd name="f66" fmla="*/ f54 1 f39"/>
                <a:gd name="f67" fmla="*/ f55 1 f38"/>
                <a:gd name="f68" fmla="*/ f56 1 f39"/>
                <a:gd name="f69" fmla="*/ f57 f29 1"/>
                <a:gd name="f70" fmla="*/ f58 f29 1"/>
                <a:gd name="f71" fmla="*/ f60 f30 1"/>
                <a:gd name="f72" fmla="*/ f59 f30 1"/>
                <a:gd name="f73" fmla="*/ f61 f29 1"/>
                <a:gd name="f74" fmla="*/ f62 f30 1"/>
                <a:gd name="f75" fmla="*/ f63 f29 1"/>
                <a:gd name="f76" fmla="*/ f64 f30 1"/>
                <a:gd name="f77" fmla="*/ f65 f29 1"/>
                <a:gd name="f78" fmla="*/ f66 f30 1"/>
                <a:gd name="f79" fmla="*/ f67 f29 1"/>
                <a:gd name="f80" fmla="*/ f68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8">
                  <a:pos x="f73" y="f74"/>
                </a:cxn>
                <a:cxn ang="f48">
                  <a:pos x="f75" y="f76"/>
                </a:cxn>
                <a:cxn ang="f48">
                  <a:pos x="f77" y="f78"/>
                </a:cxn>
                <a:cxn ang="f48">
                  <a:pos x="f79" y="f80"/>
                </a:cxn>
                <a:cxn ang="f48">
                  <a:pos x="f73" y="f74"/>
                </a:cxn>
              </a:cxnLst>
              <a:rect l="f69" t="f72" r="f70" b="f71"/>
              <a:pathLst>
                <a:path w="70284" h="70296">
                  <a:moveTo>
                    <a:pt x="f5" y="f8"/>
                  </a:moveTo>
                  <a:cubicBezTo>
                    <a:pt x="f9" y="f10"/>
                    <a:pt x="f11" y="f12"/>
                    <a:pt x="f13" y="f5"/>
                  </a:cubicBezTo>
                  <a:cubicBezTo>
                    <a:pt x="f14" y="f15"/>
                    <a:pt x="f16" y="f17"/>
                    <a:pt x="f6" y="f18"/>
                  </a:cubicBezTo>
                  <a:cubicBezTo>
                    <a:pt x="f19" y="f20"/>
                    <a:pt x="f21" y="f22"/>
                    <a:pt x="f23" y="f7"/>
                  </a:cubicBezTo>
                  <a:cubicBezTo>
                    <a:pt x="f24" y="f25"/>
                    <a:pt x="f26" y="f27"/>
                    <a:pt x="f5" y="f8"/>
                  </a:cubicBezTo>
                  <a:close/>
                </a:path>
              </a:pathLst>
            </a:custGeom>
            <a:solidFill>
              <a:srgbClr val="7608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18" name="Forma libre: forma 22">
              <a:extLst>
                <a:ext uri="{FF2B5EF4-FFF2-40B4-BE49-F238E27FC236}">
                  <a16:creationId xmlns:a16="http://schemas.microsoft.com/office/drawing/2014/main" id="{169D2222-BB65-482C-A49B-2DEA50C0D7E3}"/>
                </a:ext>
              </a:extLst>
            </p:cNvPr>
            <p:cNvSpPr/>
            <p:nvPr/>
          </p:nvSpPr>
          <p:spPr>
            <a:xfrm rot="10799991">
              <a:off x="540154" y="322719"/>
              <a:ext cx="44037" cy="4394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0905"/>
                <a:gd name="f7" fmla="val 60771"/>
                <a:gd name="f8" fmla="val 29861"/>
                <a:gd name="f9" fmla="val 60770"/>
                <a:gd name="f10" fmla="val 13380"/>
                <a:gd name="f11" fmla="val 60604"/>
                <a:gd name="f12" fmla="val -257"/>
                <a:gd name="f13" fmla="val 46635"/>
                <a:gd name="f14" fmla="val 4"/>
                <a:gd name="f15" fmla="val 30201"/>
                <a:gd name="f16" fmla="val 264"/>
                <a:gd name="f17" fmla="val 13673"/>
                <a:gd name="f18" fmla="val 14056"/>
                <a:gd name="f19" fmla="val -12"/>
                <a:gd name="f20" fmla="val 30430"/>
                <a:gd name="f21" fmla="val 47077"/>
                <a:gd name="f22" fmla="val 12"/>
                <a:gd name="f23" fmla="val 61093"/>
                <a:gd name="f24" fmla="val 14159"/>
                <a:gd name="f25" fmla="val 60904"/>
                <a:gd name="f26" fmla="val 30746"/>
                <a:gd name="f27" fmla="val 60702"/>
                <a:gd name="f28" fmla="val 47523"/>
                <a:gd name="f29" fmla="val 46840"/>
                <a:gd name="f30" fmla="val 60935"/>
                <a:gd name="f31" fmla="+- 0 0 -90"/>
                <a:gd name="f32" fmla="*/ f3 1 60905"/>
                <a:gd name="f33" fmla="*/ f4 1 60771"/>
                <a:gd name="f34" fmla="val f5"/>
                <a:gd name="f35" fmla="val f6"/>
                <a:gd name="f36" fmla="val f7"/>
                <a:gd name="f37" fmla="*/ f31 f0 1"/>
                <a:gd name="f38" fmla="+- f36 0 f34"/>
                <a:gd name="f39" fmla="+- f35 0 f34"/>
                <a:gd name="f40" fmla="*/ f37 1 f2"/>
                <a:gd name="f41" fmla="*/ f39 1 60905"/>
                <a:gd name="f42" fmla="*/ f38 1 60771"/>
                <a:gd name="f43" fmla="*/ 29861 f39 1"/>
                <a:gd name="f44" fmla="*/ 60770 f38 1"/>
                <a:gd name="f45" fmla="*/ 4 f39 1"/>
                <a:gd name="f46" fmla="*/ 30201 f38 1"/>
                <a:gd name="f47" fmla="*/ 30430 f39 1"/>
                <a:gd name="f48" fmla="*/ 0 f38 1"/>
                <a:gd name="f49" fmla="*/ 60904 f39 1"/>
                <a:gd name="f50" fmla="*/ 30746 f38 1"/>
                <a:gd name="f51" fmla="+- f40 0 f1"/>
                <a:gd name="f52" fmla="*/ f43 1 60905"/>
                <a:gd name="f53" fmla="*/ f44 1 60771"/>
                <a:gd name="f54" fmla="*/ f45 1 60905"/>
                <a:gd name="f55" fmla="*/ f46 1 60771"/>
                <a:gd name="f56" fmla="*/ f47 1 60905"/>
                <a:gd name="f57" fmla="*/ f48 1 60771"/>
                <a:gd name="f58" fmla="*/ f49 1 60905"/>
                <a:gd name="f59" fmla="*/ f50 1 60771"/>
                <a:gd name="f60" fmla="*/ f34 1 f41"/>
                <a:gd name="f61" fmla="*/ f35 1 f41"/>
                <a:gd name="f62" fmla="*/ f34 1 f42"/>
                <a:gd name="f63" fmla="*/ f36 1 f42"/>
                <a:gd name="f64" fmla="*/ f52 1 f41"/>
                <a:gd name="f65" fmla="*/ f53 1 f42"/>
                <a:gd name="f66" fmla="*/ f54 1 f41"/>
                <a:gd name="f67" fmla="*/ f55 1 f42"/>
                <a:gd name="f68" fmla="*/ f56 1 f41"/>
                <a:gd name="f69" fmla="*/ f57 1 f42"/>
                <a:gd name="f70" fmla="*/ f58 1 f41"/>
                <a:gd name="f71" fmla="*/ f59 1 f42"/>
                <a:gd name="f72" fmla="*/ f60 f32 1"/>
                <a:gd name="f73" fmla="*/ f61 f32 1"/>
                <a:gd name="f74" fmla="*/ f63 f33 1"/>
                <a:gd name="f75" fmla="*/ f62 f33 1"/>
                <a:gd name="f76" fmla="*/ f64 f32 1"/>
                <a:gd name="f77" fmla="*/ f65 f33 1"/>
                <a:gd name="f78" fmla="*/ f66 f32 1"/>
                <a:gd name="f79" fmla="*/ f67 f33 1"/>
                <a:gd name="f80" fmla="*/ f68 f32 1"/>
                <a:gd name="f81" fmla="*/ f69 f33 1"/>
                <a:gd name="f82" fmla="*/ f70 f32 1"/>
                <a:gd name="f83" fmla="*/ f71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51">
                  <a:pos x="f76" y="f77"/>
                </a:cxn>
                <a:cxn ang="f51">
                  <a:pos x="f78" y="f79"/>
                </a:cxn>
                <a:cxn ang="f51">
                  <a:pos x="f80" y="f81"/>
                </a:cxn>
                <a:cxn ang="f51">
                  <a:pos x="f82" y="f83"/>
                </a:cxn>
                <a:cxn ang="f51">
                  <a:pos x="f76" y="f77"/>
                </a:cxn>
              </a:cxnLst>
              <a:rect l="f72" t="f75" r="f73" b="f74"/>
              <a:pathLst>
                <a:path w="60905" h="60771">
                  <a:moveTo>
                    <a:pt x="f8" y="f9"/>
                  </a:moveTo>
                  <a:cubicBezTo>
                    <a:pt x="f10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20" y="f5"/>
                  </a:cubicBezTo>
                  <a:cubicBezTo>
                    <a:pt x="f21" y="f22"/>
                    <a:pt x="f23" y="f24"/>
                    <a:pt x="f25" y="f26"/>
                  </a:cubicBezTo>
                  <a:cubicBezTo>
                    <a:pt x="f27" y="f28"/>
                    <a:pt x="f29" y="f30"/>
                    <a:pt x="f8" y="f9"/>
                  </a:cubicBezTo>
                  <a:close/>
                </a:path>
              </a:pathLst>
            </a:custGeom>
            <a:solidFill>
              <a:srgbClr val="7608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19" name="Forma libre: forma 23">
              <a:extLst>
                <a:ext uri="{FF2B5EF4-FFF2-40B4-BE49-F238E27FC236}">
                  <a16:creationId xmlns:a16="http://schemas.microsoft.com/office/drawing/2014/main" id="{62A972FD-A101-4444-8DA8-6E88BB4B7385}"/>
                </a:ext>
              </a:extLst>
            </p:cNvPr>
            <p:cNvSpPr/>
            <p:nvPr/>
          </p:nvSpPr>
          <p:spPr>
            <a:xfrm rot="10799991">
              <a:off x="402984" y="112169"/>
              <a:ext cx="44010" cy="4401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0866"/>
                <a:gd name="f7" fmla="val 60865"/>
                <a:gd name="f8" fmla="val 30249"/>
                <a:gd name="f9" fmla="val 60949"/>
                <a:gd name="f10" fmla="val 46824"/>
                <a:gd name="f11" fmla="val 46826"/>
                <a:gd name="f12" fmla="val 60971"/>
                <a:gd name="f13" fmla="val 30309"/>
                <a:gd name="f14" fmla="val 13971"/>
                <a:gd name="f15" fmla="val 60770"/>
                <a:gd name="f16" fmla="val 167"/>
                <a:gd name="f17" fmla="val 46955"/>
                <a:gd name="f18" fmla="val 1"/>
                <a:gd name="f19" fmla="val 30533"/>
                <a:gd name="f20" fmla="val -164"/>
                <a:gd name="f21" fmla="val 14064"/>
                <a:gd name="f22" fmla="val 14018"/>
                <a:gd name="f23" fmla="val -59"/>
                <a:gd name="f24" fmla="val 30629"/>
                <a:gd name="f25" fmla="val 47086"/>
                <a:gd name="f26" fmla="val 59"/>
                <a:gd name="f27" fmla="val 60783"/>
                <a:gd name="f28" fmla="val 13756"/>
                <a:gd name="f29" fmla="+- 0 0 -90"/>
                <a:gd name="f30" fmla="*/ f3 1 60866"/>
                <a:gd name="f31" fmla="*/ f4 1 60865"/>
                <a:gd name="f32" fmla="val f5"/>
                <a:gd name="f33" fmla="val f6"/>
                <a:gd name="f34" fmla="val f7"/>
                <a:gd name="f35" fmla="*/ f29 f0 1"/>
                <a:gd name="f36" fmla="+- f34 0 f32"/>
                <a:gd name="f37" fmla="+- f33 0 f32"/>
                <a:gd name="f38" fmla="*/ f35 1 f2"/>
                <a:gd name="f39" fmla="*/ f37 1 60866"/>
                <a:gd name="f40" fmla="*/ f36 1 60865"/>
                <a:gd name="f41" fmla="*/ 60866 f37 1"/>
                <a:gd name="f42" fmla="*/ 30249 f36 1"/>
                <a:gd name="f43" fmla="*/ 30309 f37 1"/>
                <a:gd name="f44" fmla="*/ 60865 f36 1"/>
                <a:gd name="f45" fmla="*/ 1 f37 1"/>
                <a:gd name="f46" fmla="*/ 30533 f36 1"/>
                <a:gd name="f47" fmla="*/ 30629 f37 1"/>
                <a:gd name="f48" fmla="*/ 0 f36 1"/>
                <a:gd name="f49" fmla="+- f38 0 f1"/>
                <a:gd name="f50" fmla="*/ f41 1 60866"/>
                <a:gd name="f51" fmla="*/ f42 1 60865"/>
                <a:gd name="f52" fmla="*/ f43 1 60866"/>
                <a:gd name="f53" fmla="*/ f44 1 60865"/>
                <a:gd name="f54" fmla="*/ f45 1 60866"/>
                <a:gd name="f55" fmla="*/ f46 1 60865"/>
                <a:gd name="f56" fmla="*/ f47 1 60866"/>
                <a:gd name="f57" fmla="*/ f48 1 60865"/>
                <a:gd name="f58" fmla="*/ f32 1 f39"/>
                <a:gd name="f59" fmla="*/ f33 1 f39"/>
                <a:gd name="f60" fmla="*/ f32 1 f40"/>
                <a:gd name="f61" fmla="*/ f34 1 f40"/>
                <a:gd name="f62" fmla="*/ f50 1 f39"/>
                <a:gd name="f63" fmla="*/ f51 1 f40"/>
                <a:gd name="f64" fmla="*/ f52 1 f39"/>
                <a:gd name="f65" fmla="*/ f53 1 f40"/>
                <a:gd name="f66" fmla="*/ f54 1 f39"/>
                <a:gd name="f67" fmla="*/ f55 1 f40"/>
                <a:gd name="f68" fmla="*/ f56 1 f39"/>
                <a:gd name="f69" fmla="*/ f57 1 f40"/>
                <a:gd name="f70" fmla="*/ f58 f30 1"/>
                <a:gd name="f71" fmla="*/ f59 f30 1"/>
                <a:gd name="f72" fmla="*/ f61 f31 1"/>
                <a:gd name="f73" fmla="*/ f60 f31 1"/>
                <a:gd name="f74" fmla="*/ f62 f30 1"/>
                <a:gd name="f75" fmla="*/ f63 f31 1"/>
                <a:gd name="f76" fmla="*/ f64 f30 1"/>
                <a:gd name="f77" fmla="*/ f65 f31 1"/>
                <a:gd name="f78" fmla="*/ f66 f30 1"/>
                <a:gd name="f79" fmla="*/ f67 f31 1"/>
                <a:gd name="f80" fmla="*/ f68 f30 1"/>
                <a:gd name="f81" fmla="*/ f69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9">
                  <a:pos x="f74" y="f75"/>
                </a:cxn>
                <a:cxn ang="f49">
                  <a:pos x="f76" y="f77"/>
                </a:cxn>
                <a:cxn ang="f49">
                  <a:pos x="f78" y="f79"/>
                </a:cxn>
                <a:cxn ang="f49">
                  <a:pos x="f80" y="f81"/>
                </a:cxn>
                <a:cxn ang="f49">
                  <a:pos x="f74" y="f75"/>
                </a:cxn>
              </a:cxnLst>
              <a:rect l="f70" t="f73" r="f71" b="f72"/>
              <a:pathLst>
                <a:path w="60866" h="60865">
                  <a:moveTo>
                    <a:pt x="f6" y="f8"/>
                  </a:moveTo>
                  <a:cubicBezTo>
                    <a:pt x="f9" y="f10"/>
                    <a:pt x="f11" y="f12"/>
                    <a:pt x="f13" y="f7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20" y="f21"/>
                    <a:pt x="f22" y="f23"/>
                    <a:pt x="f24" y="f5"/>
                  </a:cubicBezTo>
                  <a:cubicBezTo>
                    <a:pt x="f25" y="f26"/>
                    <a:pt x="f27" y="f28"/>
                    <a:pt x="f6" y="f8"/>
                  </a:cubicBezTo>
                  <a:close/>
                </a:path>
              </a:pathLst>
            </a:custGeom>
            <a:solidFill>
              <a:srgbClr val="7608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20" name="Forma libre: forma 24">
              <a:extLst>
                <a:ext uri="{FF2B5EF4-FFF2-40B4-BE49-F238E27FC236}">
                  <a16:creationId xmlns:a16="http://schemas.microsoft.com/office/drawing/2014/main" id="{89984526-ED7B-4D69-8773-152B9504A76E}"/>
                </a:ext>
              </a:extLst>
            </p:cNvPr>
            <p:cNvSpPr/>
            <p:nvPr/>
          </p:nvSpPr>
          <p:spPr>
            <a:xfrm rot="10799991">
              <a:off x="372929" y="584100"/>
              <a:ext cx="43580" cy="4404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0272"/>
                <a:gd name="f7" fmla="val 60911"/>
                <a:gd name="f8" fmla="val 30829"/>
                <a:gd name="f9" fmla="val 60177"/>
                <a:gd name="f10" fmla="val 47511"/>
                <a:gd name="f11" fmla="val 46706"/>
                <a:gd name="f12" fmla="val 60924"/>
                <a:gd name="f13" fmla="val 30059"/>
                <a:gd name="f14" fmla="val 60912"/>
                <a:gd name="f15" fmla="val 13270"/>
                <a:gd name="f16" fmla="val 47298"/>
                <a:gd name="f17" fmla="val 30118"/>
                <a:gd name="f18" fmla="val 13460"/>
                <a:gd name="f19" fmla="val 24"/>
                <a:gd name="f20" fmla="val 30166"/>
                <a:gd name="f21" fmla="val 46895"/>
                <a:gd name="f22" fmla="val -35"/>
                <a:gd name="f23" fmla="val 60367"/>
                <a:gd name="f24" fmla="val 13756"/>
                <a:gd name="f25" fmla="+- 0 0 -90"/>
                <a:gd name="f26" fmla="*/ f3 1 60272"/>
                <a:gd name="f27" fmla="*/ f4 1 60911"/>
                <a:gd name="f28" fmla="val f5"/>
                <a:gd name="f29" fmla="val f6"/>
                <a:gd name="f30" fmla="val f7"/>
                <a:gd name="f31" fmla="*/ f25 f0 1"/>
                <a:gd name="f32" fmla="+- f30 0 f28"/>
                <a:gd name="f33" fmla="+- f29 0 f28"/>
                <a:gd name="f34" fmla="*/ f31 1 f2"/>
                <a:gd name="f35" fmla="*/ f33 1 60272"/>
                <a:gd name="f36" fmla="*/ f32 1 60911"/>
                <a:gd name="f37" fmla="*/ 60272 f33 1"/>
                <a:gd name="f38" fmla="*/ 30829 f32 1"/>
                <a:gd name="f39" fmla="*/ 30059 f33 1"/>
                <a:gd name="f40" fmla="*/ 60912 f32 1"/>
                <a:gd name="f41" fmla="*/ 0 f33 1"/>
                <a:gd name="f42" fmla="*/ 30118 f32 1"/>
                <a:gd name="f43" fmla="*/ 30166 f33 1"/>
                <a:gd name="f44" fmla="*/ 0 f32 1"/>
                <a:gd name="f45" fmla="+- f34 0 f1"/>
                <a:gd name="f46" fmla="*/ f37 1 60272"/>
                <a:gd name="f47" fmla="*/ f38 1 60911"/>
                <a:gd name="f48" fmla="*/ f39 1 60272"/>
                <a:gd name="f49" fmla="*/ f40 1 60911"/>
                <a:gd name="f50" fmla="*/ f41 1 60272"/>
                <a:gd name="f51" fmla="*/ f42 1 60911"/>
                <a:gd name="f52" fmla="*/ f43 1 60272"/>
                <a:gd name="f53" fmla="*/ f44 1 60911"/>
                <a:gd name="f54" fmla="*/ f28 1 f35"/>
                <a:gd name="f55" fmla="*/ f29 1 f35"/>
                <a:gd name="f56" fmla="*/ f28 1 f36"/>
                <a:gd name="f57" fmla="*/ f30 1 f36"/>
                <a:gd name="f58" fmla="*/ f46 1 f35"/>
                <a:gd name="f59" fmla="*/ f47 1 f36"/>
                <a:gd name="f60" fmla="*/ f48 1 f35"/>
                <a:gd name="f61" fmla="*/ f49 1 f36"/>
                <a:gd name="f62" fmla="*/ f50 1 f35"/>
                <a:gd name="f63" fmla="*/ f51 1 f36"/>
                <a:gd name="f64" fmla="*/ f52 1 f35"/>
                <a:gd name="f65" fmla="*/ f53 1 f36"/>
                <a:gd name="f66" fmla="*/ f54 f26 1"/>
                <a:gd name="f67" fmla="*/ f55 f26 1"/>
                <a:gd name="f68" fmla="*/ f57 f27 1"/>
                <a:gd name="f69" fmla="*/ f56 f27 1"/>
                <a:gd name="f70" fmla="*/ f58 f26 1"/>
                <a:gd name="f71" fmla="*/ f59 f27 1"/>
                <a:gd name="f72" fmla="*/ f60 f26 1"/>
                <a:gd name="f73" fmla="*/ f61 f27 1"/>
                <a:gd name="f74" fmla="*/ f62 f26 1"/>
                <a:gd name="f75" fmla="*/ f63 f27 1"/>
                <a:gd name="f76" fmla="*/ f64 f26 1"/>
                <a:gd name="f77" fmla="*/ f65 f2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5">
                  <a:pos x="f70" y="f71"/>
                </a:cxn>
                <a:cxn ang="f45">
                  <a:pos x="f72" y="f73"/>
                </a:cxn>
                <a:cxn ang="f45">
                  <a:pos x="f74" y="f75"/>
                </a:cxn>
                <a:cxn ang="f45">
                  <a:pos x="f76" y="f77"/>
                </a:cxn>
                <a:cxn ang="f45">
                  <a:pos x="f70" y="f71"/>
                </a:cxn>
              </a:cxnLst>
              <a:rect l="f66" t="f69" r="f67" b="f68"/>
              <a:pathLst>
                <a:path w="60272" h="60911">
                  <a:moveTo>
                    <a:pt x="f6" y="f8"/>
                  </a:moveTo>
                  <a:cubicBezTo>
                    <a:pt x="f9" y="f10"/>
                    <a:pt x="f11" y="f12"/>
                    <a:pt x="f13" y="f14"/>
                  </a:cubicBezTo>
                  <a:cubicBezTo>
                    <a:pt x="f15" y="f14"/>
                    <a:pt x="f5" y="f16"/>
                    <a:pt x="f5" y="f17"/>
                  </a:cubicBezTo>
                  <a:cubicBezTo>
                    <a:pt x="f5" y="f18"/>
                    <a:pt x="f18" y="f19"/>
                    <a:pt x="f20" y="f5"/>
                  </a:cubicBezTo>
                  <a:cubicBezTo>
                    <a:pt x="f21" y="f22"/>
                    <a:pt x="f23" y="f24"/>
                    <a:pt x="f6" y="f8"/>
                  </a:cubicBezTo>
                  <a:close/>
                </a:path>
              </a:pathLst>
            </a:custGeom>
            <a:solidFill>
              <a:srgbClr val="7608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</p:grpSp>
      <p:sp>
        <p:nvSpPr>
          <p:cNvPr id="21" name="Rectángulo 25">
            <a:extLst>
              <a:ext uri="{FF2B5EF4-FFF2-40B4-BE49-F238E27FC236}">
                <a16:creationId xmlns:a16="http://schemas.microsoft.com/office/drawing/2014/main" id="{67D91C50-F61F-4A46-B56C-725B51313A5D}"/>
              </a:ext>
            </a:extLst>
          </p:cNvPr>
          <p:cNvSpPr/>
          <p:nvPr/>
        </p:nvSpPr>
        <p:spPr>
          <a:xfrm>
            <a:off x="682727" y="94631"/>
            <a:ext cx="8461272" cy="90827"/>
          </a:xfrm>
          <a:prstGeom prst="rect">
            <a:avLst/>
          </a:prstGeom>
          <a:solidFill>
            <a:srgbClr val="7608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FFE5C2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4865006"/>
      </p:ext>
    </p:extLst>
  </p:cSld>
  <p:clrMapOvr>
    <a:masterClrMapping/>
  </p:clrMapOvr>
  <p:hf sldNum="0"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85;p29">
            <a:extLst>
              <a:ext uri="{FF2B5EF4-FFF2-40B4-BE49-F238E27FC236}">
                <a16:creationId xmlns:a16="http://schemas.microsoft.com/office/drawing/2014/main" id="{AABBD3B7-B51D-4A49-A9E8-CEECB26974E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3250" y="523027"/>
            <a:ext cx="7717499" cy="541498"/>
          </a:xfrm>
        </p:spPr>
        <p:txBody>
          <a:bodyPr anchor="b"/>
          <a:lstStyle>
            <a:lvl1pPr>
              <a:defRPr>
                <a:solidFill>
                  <a:srgbClr val="FFA436"/>
                </a:solidFill>
              </a:defRPr>
            </a:lvl1pPr>
          </a:lstStyle>
          <a:p>
            <a:pPr lvl="0"/>
            <a:endParaRPr lang="es-PE"/>
          </a:p>
        </p:txBody>
      </p:sp>
      <p:grpSp>
        <p:nvGrpSpPr>
          <p:cNvPr id="3" name="Grupo 5">
            <a:extLst>
              <a:ext uri="{FF2B5EF4-FFF2-40B4-BE49-F238E27FC236}">
                <a16:creationId xmlns:a16="http://schemas.microsoft.com/office/drawing/2014/main" id="{69C1E305-4504-465B-926C-9330DA64D178}"/>
              </a:ext>
            </a:extLst>
          </p:cNvPr>
          <p:cNvGrpSpPr/>
          <p:nvPr/>
        </p:nvGrpSpPr>
        <p:grpSpPr>
          <a:xfrm>
            <a:off x="433709" y="123828"/>
            <a:ext cx="8256766" cy="536579"/>
            <a:chOff x="433709" y="123828"/>
            <a:chExt cx="8256766" cy="536579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5510C526-A498-496B-B2E9-B5C5E7243040}"/>
                </a:ext>
              </a:extLst>
            </p:cNvPr>
            <p:cNvSpPr/>
            <p:nvPr/>
          </p:nvSpPr>
          <p:spPr>
            <a:xfrm>
              <a:off x="2391091" y="320844"/>
              <a:ext cx="1288023" cy="33620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14"/>
                <a:gd name="f7" fmla="val 181"/>
                <a:gd name="f8" fmla="val 826"/>
                <a:gd name="f9" fmla="val 1"/>
                <a:gd name="f10" fmla="val 2"/>
                <a:gd name="f11" fmla="val 7"/>
                <a:gd name="f12" fmla="val 13"/>
                <a:gd name="f13" fmla="val 18"/>
                <a:gd name="f14" fmla="val 25"/>
                <a:gd name="f15" fmla="val 37"/>
                <a:gd name="f16" fmla="val 93"/>
                <a:gd name="f17" fmla="val 150"/>
                <a:gd name="f18" fmla="val 206"/>
                <a:gd name="f19" fmla="val 609"/>
                <a:gd name="f20" fmla="val 637"/>
                <a:gd name="f21" fmla="val 664"/>
                <a:gd name="f22" fmla="val 692"/>
                <a:gd name="f23" fmla="val 821"/>
                <a:gd name="f24" fmla="val 875"/>
                <a:gd name="f25" fmla="val 141"/>
                <a:gd name="f26" fmla="val 91"/>
                <a:gd name="f27" fmla="val 41"/>
                <a:gd name="f28" fmla="+- 0 0 -90"/>
                <a:gd name="f29" fmla="*/ f3 1 914"/>
                <a:gd name="f30" fmla="*/ f4 1 181"/>
                <a:gd name="f31" fmla="val f5"/>
                <a:gd name="f32" fmla="val f6"/>
                <a:gd name="f33" fmla="val f7"/>
                <a:gd name="f34" fmla="*/ f28 f0 1"/>
                <a:gd name="f35" fmla="+- f33 0 f31"/>
                <a:gd name="f36" fmla="+- f32 0 f31"/>
                <a:gd name="f37" fmla="*/ f34 1 f2"/>
                <a:gd name="f38" fmla="*/ f36 1 914"/>
                <a:gd name="f39" fmla="*/ f35 1 181"/>
                <a:gd name="f40" fmla="*/ 826 f36 1"/>
                <a:gd name="f41" fmla="*/ 1 f35 1"/>
                <a:gd name="f42" fmla="*/ 0 f35 1"/>
                <a:gd name="f43" fmla="*/ 2 f36 1"/>
                <a:gd name="f44" fmla="*/ 0 f36 1"/>
                <a:gd name="f45" fmla="*/ 18 f35 1"/>
                <a:gd name="f46" fmla="*/ 181 f35 1"/>
                <a:gd name="f47" fmla="*/ 37 f36 1"/>
                <a:gd name="f48" fmla="*/ 206 f36 1"/>
                <a:gd name="f49" fmla="*/ 609 f36 1"/>
                <a:gd name="f50" fmla="*/ 692 f36 1"/>
                <a:gd name="f51" fmla="*/ 821 f36 1"/>
                <a:gd name="f52" fmla="*/ 914 f36 1"/>
                <a:gd name="f53" fmla="*/ 91 f35 1"/>
                <a:gd name="f54" fmla="+- f37 0 f1"/>
                <a:gd name="f55" fmla="*/ f40 1 914"/>
                <a:gd name="f56" fmla="*/ f41 1 181"/>
                <a:gd name="f57" fmla="*/ f42 1 181"/>
                <a:gd name="f58" fmla="*/ f43 1 914"/>
                <a:gd name="f59" fmla="*/ f44 1 914"/>
                <a:gd name="f60" fmla="*/ f45 1 181"/>
                <a:gd name="f61" fmla="*/ f46 1 181"/>
                <a:gd name="f62" fmla="*/ f47 1 914"/>
                <a:gd name="f63" fmla="*/ f48 1 914"/>
                <a:gd name="f64" fmla="*/ f49 1 914"/>
                <a:gd name="f65" fmla="*/ f50 1 914"/>
                <a:gd name="f66" fmla="*/ f51 1 914"/>
                <a:gd name="f67" fmla="*/ f52 1 914"/>
                <a:gd name="f68" fmla="*/ f53 1 181"/>
                <a:gd name="f69" fmla="*/ 0 1 f38"/>
                <a:gd name="f70" fmla="*/ f32 1 f38"/>
                <a:gd name="f71" fmla="*/ 0 1 f39"/>
                <a:gd name="f72" fmla="*/ f33 1 f39"/>
                <a:gd name="f73" fmla="*/ f55 1 f38"/>
                <a:gd name="f74" fmla="*/ f56 1 f39"/>
                <a:gd name="f75" fmla="*/ f57 1 f39"/>
                <a:gd name="f76" fmla="*/ f58 1 f38"/>
                <a:gd name="f77" fmla="*/ f59 1 f38"/>
                <a:gd name="f78" fmla="*/ f60 1 f39"/>
                <a:gd name="f79" fmla="*/ f61 1 f39"/>
                <a:gd name="f80" fmla="*/ f62 1 f38"/>
                <a:gd name="f81" fmla="*/ f63 1 f38"/>
                <a:gd name="f82" fmla="*/ f64 1 f38"/>
                <a:gd name="f83" fmla="*/ f65 1 f38"/>
                <a:gd name="f84" fmla="*/ f66 1 f38"/>
                <a:gd name="f85" fmla="*/ f67 1 f38"/>
                <a:gd name="f86" fmla="*/ f68 1 f39"/>
                <a:gd name="f87" fmla="*/ f69 f29 1"/>
                <a:gd name="f88" fmla="*/ f70 f29 1"/>
                <a:gd name="f89" fmla="*/ f72 f30 1"/>
                <a:gd name="f90" fmla="*/ f71 f30 1"/>
                <a:gd name="f91" fmla="*/ f73 f29 1"/>
                <a:gd name="f92" fmla="*/ f74 f30 1"/>
                <a:gd name="f93" fmla="*/ f75 f30 1"/>
                <a:gd name="f94" fmla="*/ f76 f29 1"/>
                <a:gd name="f95" fmla="*/ f77 f29 1"/>
                <a:gd name="f96" fmla="*/ f78 f30 1"/>
                <a:gd name="f97" fmla="*/ f79 f30 1"/>
                <a:gd name="f98" fmla="*/ f80 f29 1"/>
                <a:gd name="f99" fmla="*/ f81 f29 1"/>
                <a:gd name="f100" fmla="*/ f82 f29 1"/>
                <a:gd name="f101" fmla="*/ f83 f29 1"/>
                <a:gd name="f102" fmla="*/ f84 f29 1"/>
                <a:gd name="f103" fmla="*/ f85 f29 1"/>
                <a:gd name="f104" fmla="*/ f86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54">
                  <a:pos x="f91" y="f92"/>
                </a:cxn>
                <a:cxn ang="f54">
                  <a:pos x="f91" y="f93"/>
                </a:cxn>
                <a:cxn ang="f54">
                  <a:pos x="f94" y="f93"/>
                </a:cxn>
                <a:cxn ang="f54">
                  <a:pos x="f94" y="f92"/>
                </a:cxn>
                <a:cxn ang="f54">
                  <a:pos x="f95" y="f96"/>
                </a:cxn>
                <a:cxn ang="f54">
                  <a:pos x="f95" y="f97"/>
                </a:cxn>
                <a:cxn ang="f54">
                  <a:pos x="f98" y="f97"/>
                </a:cxn>
                <a:cxn ang="f54">
                  <a:pos x="f99" y="f97"/>
                </a:cxn>
                <a:cxn ang="f54">
                  <a:pos x="f99" y="f97"/>
                </a:cxn>
                <a:cxn ang="f54">
                  <a:pos x="f100" y="f97"/>
                </a:cxn>
                <a:cxn ang="f54">
                  <a:pos x="f101" y="f97"/>
                </a:cxn>
                <a:cxn ang="f54">
                  <a:pos x="f101" y="f97"/>
                </a:cxn>
                <a:cxn ang="f54">
                  <a:pos x="f102" y="f97"/>
                </a:cxn>
                <a:cxn ang="f54">
                  <a:pos x="f102" y="f97"/>
                </a:cxn>
                <a:cxn ang="f54">
                  <a:pos x="f91" y="f97"/>
                </a:cxn>
                <a:cxn ang="f54">
                  <a:pos x="f103" y="f104"/>
                </a:cxn>
                <a:cxn ang="f54">
                  <a:pos x="f91" y="f92"/>
                </a:cxn>
              </a:cxnLst>
              <a:rect l="f87" t="f90" r="f88" b="f89"/>
              <a:pathLst>
                <a:path w="914" h="181">
                  <a:moveTo>
                    <a:pt x="f8" y="f9"/>
                  </a:moveTo>
                  <a:cubicBezTo>
                    <a:pt x="f8" y="f5"/>
                    <a:pt x="f8" y="f5"/>
                    <a:pt x="f8" y="f5"/>
                  </a:cubicBezTo>
                  <a:cubicBezTo>
                    <a:pt x="f10" y="f5"/>
                    <a:pt x="f10" y="f5"/>
                    <a:pt x="f10" y="f5"/>
                  </a:cubicBezTo>
                  <a:cubicBezTo>
                    <a:pt x="f10" y="f5"/>
                    <a:pt x="f10" y="f9"/>
                    <a:pt x="f10" y="f9"/>
                  </a:cubicBezTo>
                  <a:cubicBezTo>
                    <a:pt x="f10" y="f11"/>
                    <a:pt x="f9" y="f12"/>
                    <a:pt x="f5" y="f13"/>
                  </a:cubicBezTo>
                  <a:cubicBezTo>
                    <a:pt x="f5" y="f7"/>
                    <a:pt x="f5" y="f7"/>
                    <a:pt x="f5" y="f7"/>
                  </a:cubicBezTo>
                  <a:cubicBezTo>
                    <a:pt x="f12" y="f7"/>
                    <a:pt x="f14" y="f7"/>
                    <a:pt x="f15" y="f7"/>
                  </a:cubicBezTo>
                  <a:cubicBezTo>
                    <a:pt x="f16" y="f7"/>
                    <a:pt x="f17" y="f7"/>
                    <a:pt x="f18" y="f7"/>
                  </a:cubicBezTo>
                  <a:cubicBezTo>
                    <a:pt x="f18" y="f7"/>
                    <a:pt x="f18" y="f7"/>
                    <a:pt x="f18" y="f7"/>
                  </a:cubicBezTo>
                  <a:cubicBezTo>
                    <a:pt x="f19" y="f7"/>
                    <a:pt x="f19" y="f7"/>
                    <a:pt x="f19" y="f7"/>
                  </a:cubicBezTo>
                  <a:cubicBezTo>
                    <a:pt x="f20" y="f7"/>
                    <a:pt x="f21" y="f7"/>
                    <a:pt x="f22" y="f7"/>
                  </a:cubicBezTo>
                  <a:cubicBezTo>
                    <a:pt x="f22" y="f7"/>
                    <a:pt x="f22" y="f7"/>
                    <a:pt x="f22" y="f7"/>
                  </a:cubicBezTo>
                  <a:cubicBezTo>
                    <a:pt x="f23" y="f7"/>
                    <a:pt x="f23" y="f7"/>
                    <a:pt x="f23" y="f7"/>
                  </a:cubicBezTo>
                  <a:cubicBezTo>
                    <a:pt x="f23" y="f7"/>
                    <a:pt x="f23" y="f7"/>
                    <a:pt x="f23" y="f7"/>
                  </a:cubicBezTo>
                  <a:cubicBezTo>
                    <a:pt x="f8" y="f7"/>
                    <a:pt x="f8" y="f7"/>
                    <a:pt x="f8" y="f7"/>
                  </a:cubicBezTo>
                  <a:cubicBezTo>
                    <a:pt x="f24" y="f7"/>
                    <a:pt x="f6" y="f25"/>
                    <a:pt x="f6" y="f26"/>
                  </a:cubicBezTo>
                  <a:cubicBezTo>
                    <a:pt x="f6" y="f27"/>
                    <a:pt x="f24" y="f9"/>
                    <a:pt x="f8" y="f9"/>
                  </a:cubicBezTo>
                  <a:close/>
                </a:path>
              </a:pathLst>
            </a:custGeom>
            <a:solidFill>
              <a:srgbClr val="7040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5" name="Freeform 9">
              <a:extLst>
                <a:ext uri="{FF2B5EF4-FFF2-40B4-BE49-F238E27FC236}">
                  <a16:creationId xmlns:a16="http://schemas.microsoft.com/office/drawing/2014/main" id="{10F17415-2588-493F-B0F3-04BC4DFD8F10}"/>
                </a:ext>
              </a:extLst>
            </p:cNvPr>
            <p:cNvSpPr/>
            <p:nvPr/>
          </p:nvSpPr>
          <p:spPr>
            <a:xfrm>
              <a:off x="433709" y="307979"/>
              <a:ext cx="2251079" cy="35242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205"/>
                <a:gd name="f7" fmla="val 187"/>
                <a:gd name="f8" fmla="val 1117"/>
                <a:gd name="f9" fmla="val 6"/>
                <a:gd name="f10" fmla="val 5"/>
                <a:gd name="f11" fmla="val 293"/>
                <a:gd name="f12" fmla="val 74"/>
                <a:gd name="f13" fmla="val 238"/>
                <a:gd name="f14" fmla="val 128"/>
                <a:gd name="f15" fmla="val 170"/>
                <a:gd name="f16" fmla="val 102"/>
                <a:gd name="f17" fmla="val 47"/>
                <a:gd name="f18" fmla="val 40"/>
                <a:gd name="f19" fmla="val 30"/>
                <a:gd name="f20" fmla="val 17"/>
                <a:gd name="f21" fmla="val 3"/>
                <a:gd name="f22" fmla="val 18"/>
                <a:gd name="f23" fmla="val 8"/>
                <a:gd name="f24" fmla="val 27"/>
                <a:gd name="f25" fmla="val 13"/>
                <a:gd name="f26" fmla="val 49"/>
                <a:gd name="f27" fmla="val 71"/>
                <a:gd name="f28" fmla="val 24"/>
                <a:gd name="f29" fmla="val 92"/>
                <a:gd name="f30" fmla="val 33"/>
                <a:gd name="f31" fmla="val 129"/>
                <a:gd name="f32" fmla="val 54"/>
                <a:gd name="f33" fmla="val 158"/>
                <a:gd name="f34" fmla="val 88"/>
                <a:gd name="f35" fmla="val 176"/>
                <a:gd name="f36" fmla="val 95"/>
                <a:gd name="f37" fmla="val 184"/>
                <a:gd name="f38" fmla="val 106"/>
                <a:gd name="f39" fmla="val 183"/>
                <a:gd name="f40" fmla="val 115"/>
                <a:gd name="f41" fmla="val 186"/>
                <a:gd name="f42" fmla="val 141"/>
                <a:gd name="f43" fmla="val 154"/>
                <a:gd name="f44" fmla="val 185"/>
                <a:gd name="f45" fmla="val 212"/>
                <a:gd name="f46" fmla="val 270"/>
                <a:gd name="f47" fmla="val 328"/>
                <a:gd name="f48" fmla="val 384"/>
                <a:gd name="f49" fmla="val 441"/>
                <a:gd name="f50" fmla="val 497"/>
                <a:gd name="f51" fmla="val 900"/>
                <a:gd name="f52" fmla="val 928"/>
                <a:gd name="f53" fmla="val 955"/>
                <a:gd name="f54" fmla="val 983"/>
                <a:gd name="f55" fmla="val 1112"/>
                <a:gd name="f56" fmla="val 1166"/>
                <a:gd name="f57" fmla="val 146"/>
                <a:gd name="f58" fmla="val 96"/>
                <a:gd name="f59" fmla="val 46"/>
                <a:gd name="f60" fmla="+- 0 0 -90"/>
                <a:gd name="f61" fmla="*/ f3 1 1205"/>
                <a:gd name="f62" fmla="*/ f4 1 187"/>
                <a:gd name="f63" fmla="val f5"/>
                <a:gd name="f64" fmla="val f6"/>
                <a:gd name="f65" fmla="val f7"/>
                <a:gd name="f66" fmla="*/ f60 f0 1"/>
                <a:gd name="f67" fmla="+- f65 0 f63"/>
                <a:gd name="f68" fmla="+- f64 0 f63"/>
                <a:gd name="f69" fmla="*/ f66 1 f2"/>
                <a:gd name="f70" fmla="*/ f68 1 1205"/>
                <a:gd name="f71" fmla="*/ f67 1 187"/>
                <a:gd name="f72" fmla="*/ 1117 f68 1"/>
                <a:gd name="f73" fmla="*/ 6 f67 1"/>
                <a:gd name="f74" fmla="*/ 5 f67 1"/>
                <a:gd name="f75" fmla="*/ 293 f68 1"/>
                <a:gd name="f76" fmla="*/ 170 f68 1"/>
                <a:gd name="f77" fmla="*/ 128 f67 1"/>
                <a:gd name="f78" fmla="*/ 47 f68 1"/>
                <a:gd name="f79" fmla="*/ 17 f68 1"/>
                <a:gd name="f80" fmla="*/ 3 f67 1"/>
                <a:gd name="f81" fmla="*/ 8 f68 1"/>
                <a:gd name="f82" fmla="*/ 27 f67 1"/>
                <a:gd name="f83" fmla="*/ 24 f68 1"/>
                <a:gd name="f84" fmla="*/ 92 f67 1"/>
                <a:gd name="f85" fmla="*/ 88 f68 1"/>
                <a:gd name="f86" fmla="*/ 176 f67 1"/>
                <a:gd name="f87" fmla="*/ 115 f68 1"/>
                <a:gd name="f88" fmla="*/ 186 f67 1"/>
                <a:gd name="f89" fmla="*/ 154 f68 1"/>
                <a:gd name="f90" fmla="*/ 185 f67 1"/>
                <a:gd name="f91" fmla="*/ 328 f68 1"/>
                <a:gd name="f92" fmla="*/ 497 f68 1"/>
                <a:gd name="f93" fmla="*/ 900 f68 1"/>
                <a:gd name="f94" fmla="*/ 983 f68 1"/>
                <a:gd name="f95" fmla="*/ 1112 f68 1"/>
                <a:gd name="f96" fmla="*/ 1205 f68 1"/>
                <a:gd name="f97" fmla="*/ 96 f67 1"/>
                <a:gd name="f98" fmla="+- f69 0 f1"/>
                <a:gd name="f99" fmla="*/ f72 1 1205"/>
                <a:gd name="f100" fmla="*/ f73 1 187"/>
                <a:gd name="f101" fmla="*/ f74 1 187"/>
                <a:gd name="f102" fmla="*/ f75 1 1205"/>
                <a:gd name="f103" fmla="*/ f76 1 1205"/>
                <a:gd name="f104" fmla="*/ f77 1 187"/>
                <a:gd name="f105" fmla="*/ f78 1 1205"/>
                <a:gd name="f106" fmla="*/ f79 1 1205"/>
                <a:gd name="f107" fmla="*/ f80 1 187"/>
                <a:gd name="f108" fmla="*/ f81 1 1205"/>
                <a:gd name="f109" fmla="*/ f82 1 187"/>
                <a:gd name="f110" fmla="*/ f83 1 1205"/>
                <a:gd name="f111" fmla="*/ f84 1 187"/>
                <a:gd name="f112" fmla="*/ f85 1 1205"/>
                <a:gd name="f113" fmla="*/ f86 1 187"/>
                <a:gd name="f114" fmla="*/ f87 1 1205"/>
                <a:gd name="f115" fmla="*/ f88 1 187"/>
                <a:gd name="f116" fmla="*/ f89 1 1205"/>
                <a:gd name="f117" fmla="*/ f90 1 187"/>
                <a:gd name="f118" fmla="*/ f91 1 1205"/>
                <a:gd name="f119" fmla="*/ f92 1 1205"/>
                <a:gd name="f120" fmla="*/ f93 1 1205"/>
                <a:gd name="f121" fmla="*/ f94 1 1205"/>
                <a:gd name="f122" fmla="*/ f95 1 1205"/>
                <a:gd name="f123" fmla="*/ f96 1 1205"/>
                <a:gd name="f124" fmla="*/ f97 1 187"/>
                <a:gd name="f125" fmla="*/ 0 1 f70"/>
                <a:gd name="f126" fmla="*/ f64 1 f70"/>
                <a:gd name="f127" fmla="*/ 0 1 f71"/>
                <a:gd name="f128" fmla="*/ f65 1 f71"/>
                <a:gd name="f129" fmla="*/ f99 1 f70"/>
                <a:gd name="f130" fmla="*/ f100 1 f71"/>
                <a:gd name="f131" fmla="*/ f101 1 f71"/>
                <a:gd name="f132" fmla="*/ f102 1 f70"/>
                <a:gd name="f133" fmla="*/ f103 1 f70"/>
                <a:gd name="f134" fmla="*/ f104 1 f71"/>
                <a:gd name="f135" fmla="*/ f105 1 f70"/>
                <a:gd name="f136" fmla="*/ f106 1 f70"/>
                <a:gd name="f137" fmla="*/ f107 1 f71"/>
                <a:gd name="f138" fmla="*/ f108 1 f70"/>
                <a:gd name="f139" fmla="*/ f109 1 f71"/>
                <a:gd name="f140" fmla="*/ f110 1 f70"/>
                <a:gd name="f141" fmla="*/ f111 1 f71"/>
                <a:gd name="f142" fmla="*/ f112 1 f70"/>
                <a:gd name="f143" fmla="*/ f113 1 f71"/>
                <a:gd name="f144" fmla="*/ f114 1 f70"/>
                <a:gd name="f145" fmla="*/ f115 1 f71"/>
                <a:gd name="f146" fmla="*/ f116 1 f70"/>
                <a:gd name="f147" fmla="*/ f117 1 f71"/>
                <a:gd name="f148" fmla="*/ f118 1 f70"/>
                <a:gd name="f149" fmla="*/ f119 1 f70"/>
                <a:gd name="f150" fmla="*/ f120 1 f70"/>
                <a:gd name="f151" fmla="*/ f121 1 f70"/>
                <a:gd name="f152" fmla="*/ f122 1 f70"/>
                <a:gd name="f153" fmla="*/ f123 1 f70"/>
                <a:gd name="f154" fmla="*/ f124 1 f71"/>
                <a:gd name="f155" fmla="*/ f125 f61 1"/>
                <a:gd name="f156" fmla="*/ f126 f61 1"/>
                <a:gd name="f157" fmla="*/ f128 f62 1"/>
                <a:gd name="f158" fmla="*/ f127 f62 1"/>
                <a:gd name="f159" fmla="*/ f129 f61 1"/>
                <a:gd name="f160" fmla="*/ f130 f62 1"/>
                <a:gd name="f161" fmla="*/ f131 f62 1"/>
                <a:gd name="f162" fmla="*/ f132 f61 1"/>
                <a:gd name="f163" fmla="*/ f133 f61 1"/>
                <a:gd name="f164" fmla="*/ f134 f62 1"/>
                <a:gd name="f165" fmla="*/ f135 f61 1"/>
                <a:gd name="f166" fmla="*/ f136 f61 1"/>
                <a:gd name="f167" fmla="*/ f137 f62 1"/>
                <a:gd name="f168" fmla="*/ f138 f61 1"/>
                <a:gd name="f169" fmla="*/ f139 f62 1"/>
                <a:gd name="f170" fmla="*/ f140 f61 1"/>
                <a:gd name="f171" fmla="*/ f141 f62 1"/>
                <a:gd name="f172" fmla="*/ f142 f61 1"/>
                <a:gd name="f173" fmla="*/ f143 f62 1"/>
                <a:gd name="f174" fmla="*/ f144 f61 1"/>
                <a:gd name="f175" fmla="*/ f145 f62 1"/>
                <a:gd name="f176" fmla="*/ f146 f61 1"/>
                <a:gd name="f177" fmla="*/ f147 f62 1"/>
                <a:gd name="f178" fmla="*/ f148 f61 1"/>
                <a:gd name="f179" fmla="*/ f149 f61 1"/>
                <a:gd name="f180" fmla="*/ f150 f61 1"/>
                <a:gd name="f181" fmla="*/ f151 f61 1"/>
                <a:gd name="f182" fmla="*/ f152 f61 1"/>
                <a:gd name="f183" fmla="*/ f153 f61 1"/>
                <a:gd name="f184" fmla="*/ f154 f6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98">
                  <a:pos x="f159" y="f160"/>
                </a:cxn>
                <a:cxn ang="f98">
                  <a:pos x="f159" y="f161"/>
                </a:cxn>
                <a:cxn ang="f98">
                  <a:pos x="f162" y="f161"/>
                </a:cxn>
                <a:cxn ang="f98">
                  <a:pos x="f162" y="f160"/>
                </a:cxn>
                <a:cxn ang="f98">
                  <a:pos x="f163" y="f164"/>
                </a:cxn>
                <a:cxn ang="f98">
                  <a:pos x="f165" y="f160"/>
                </a:cxn>
                <a:cxn ang="f98">
                  <a:pos x="f165" y="f161"/>
                </a:cxn>
                <a:cxn ang="f98">
                  <a:pos x="f166" y="f167"/>
                </a:cxn>
                <a:cxn ang="f98">
                  <a:pos x="f168" y="f169"/>
                </a:cxn>
                <a:cxn ang="f98">
                  <a:pos x="f170" y="f171"/>
                </a:cxn>
                <a:cxn ang="f98">
                  <a:pos x="f172" y="f173"/>
                </a:cxn>
                <a:cxn ang="f98">
                  <a:pos x="f174" y="f175"/>
                </a:cxn>
                <a:cxn ang="f98">
                  <a:pos x="f176" y="f177"/>
                </a:cxn>
                <a:cxn ang="f98">
                  <a:pos x="f176" y="f175"/>
                </a:cxn>
                <a:cxn ang="f98">
                  <a:pos x="f178" y="f175"/>
                </a:cxn>
                <a:cxn ang="f98">
                  <a:pos x="f179" y="f175"/>
                </a:cxn>
                <a:cxn ang="f98">
                  <a:pos x="f179" y="f175"/>
                </a:cxn>
                <a:cxn ang="f98">
                  <a:pos x="f180" y="f175"/>
                </a:cxn>
                <a:cxn ang="f98">
                  <a:pos x="f181" y="f175"/>
                </a:cxn>
                <a:cxn ang="f98">
                  <a:pos x="f181" y="f175"/>
                </a:cxn>
                <a:cxn ang="f98">
                  <a:pos x="f182" y="f175"/>
                </a:cxn>
                <a:cxn ang="f98">
                  <a:pos x="f182" y="f175"/>
                </a:cxn>
                <a:cxn ang="f98">
                  <a:pos x="f159" y="f175"/>
                </a:cxn>
                <a:cxn ang="f98">
                  <a:pos x="f183" y="f184"/>
                </a:cxn>
                <a:cxn ang="f98">
                  <a:pos x="f159" y="f160"/>
                </a:cxn>
              </a:cxnLst>
              <a:rect l="f155" t="f158" r="f156" b="f157"/>
              <a:pathLst>
                <a:path w="1205" h="187">
                  <a:moveTo>
                    <a:pt x="f8" y="f9"/>
                  </a:moveTo>
                  <a:cubicBezTo>
                    <a:pt x="f8" y="f10"/>
                    <a:pt x="f8" y="f10"/>
                    <a:pt x="f8" y="f10"/>
                  </a:cubicBezTo>
                  <a:cubicBezTo>
                    <a:pt x="f11" y="f10"/>
                    <a:pt x="f11" y="f10"/>
                    <a:pt x="f11" y="f10"/>
                  </a:cubicBezTo>
                  <a:cubicBezTo>
                    <a:pt x="f11" y="f10"/>
                    <a:pt x="f11" y="f9"/>
                    <a:pt x="f11" y="f9"/>
                  </a:cubicBezTo>
                  <a:cubicBezTo>
                    <a:pt x="f11" y="f12"/>
                    <a:pt x="f13" y="f14"/>
                    <a:pt x="f15" y="f14"/>
                  </a:cubicBezTo>
                  <a:cubicBezTo>
                    <a:pt x="f16" y="f14"/>
                    <a:pt x="f17" y="f12"/>
                    <a:pt x="f17" y="f9"/>
                  </a:cubicBezTo>
                  <a:cubicBezTo>
                    <a:pt x="f17" y="f10"/>
                    <a:pt x="f17" y="f10"/>
                    <a:pt x="f17" y="f10"/>
                  </a:cubicBezTo>
                  <a:cubicBezTo>
                    <a:pt x="f18" y="f5"/>
                    <a:pt x="f19" y="f5"/>
                    <a:pt x="f20" y="f21"/>
                  </a:cubicBezTo>
                  <a:cubicBezTo>
                    <a:pt x="f5" y="f9"/>
                    <a:pt x="f9" y="f22"/>
                    <a:pt x="f23" y="f24"/>
                  </a:cubicBezTo>
                  <a:cubicBezTo>
                    <a:pt x="f25" y="f26"/>
                    <a:pt x="f22" y="f27"/>
                    <a:pt x="f28" y="f29"/>
                  </a:cubicBezTo>
                  <a:cubicBezTo>
                    <a:pt x="f30" y="f31"/>
                    <a:pt x="f32" y="f33"/>
                    <a:pt x="f34" y="f35"/>
                  </a:cubicBezTo>
                  <a:cubicBezTo>
                    <a:pt x="f36" y="f37"/>
                    <a:pt x="f38" y="f39"/>
                    <a:pt x="f40" y="f41"/>
                  </a:cubicBezTo>
                  <a:cubicBezTo>
                    <a:pt x="f14" y="f41"/>
                    <a:pt x="f42" y="f7"/>
                    <a:pt x="f43" y="f44"/>
                  </a:cubicBezTo>
                  <a:cubicBezTo>
                    <a:pt x="f43" y="f41"/>
                    <a:pt x="f43" y="f41"/>
                    <a:pt x="f43" y="f41"/>
                  </a:cubicBezTo>
                  <a:cubicBezTo>
                    <a:pt x="f45" y="f41"/>
                    <a:pt x="f46" y="f41"/>
                    <a:pt x="f47" y="f41"/>
                  </a:cubicBezTo>
                  <a:cubicBezTo>
                    <a:pt x="f48" y="f41"/>
                    <a:pt x="f49" y="f41"/>
                    <a:pt x="f50" y="f41"/>
                  </a:cubicBezTo>
                  <a:cubicBezTo>
                    <a:pt x="f50" y="f41"/>
                    <a:pt x="f50" y="f41"/>
                    <a:pt x="f50" y="f41"/>
                  </a:cubicBezTo>
                  <a:cubicBezTo>
                    <a:pt x="f51" y="f41"/>
                    <a:pt x="f51" y="f41"/>
                    <a:pt x="f51" y="f41"/>
                  </a:cubicBezTo>
                  <a:cubicBezTo>
                    <a:pt x="f52" y="f41"/>
                    <a:pt x="f53" y="f41"/>
                    <a:pt x="f54" y="f41"/>
                  </a:cubicBezTo>
                  <a:cubicBezTo>
                    <a:pt x="f54" y="f41"/>
                    <a:pt x="f54" y="f41"/>
                    <a:pt x="f54" y="f41"/>
                  </a:cubicBezTo>
                  <a:cubicBezTo>
                    <a:pt x="f55" y="f41"/>
                    <a:pt x="f55" y="f41"/>
                    <a:pt x="f55" y="f41"/>
                  </a:cubicBezTo>
                  <a:cubicBezTo>
                    <a:pt x="f55" y="f41"/>
                    <a:pt x="f55" y="f41"/>
                    <a:pt x="f55" y="f41"/>
                  </a:cubicBezTo>
                  <a:cubicBezTo>
                    <a:pt x="f8" y="f41"/>
                    <a:pt x="f8" y="f41"/>
                    <a:pt x="f8" y="f41"/>
                  </a:cubicBezTo>
                  <a:cubicBezTo>
                    <a:pt x="f56" y="f41"/>
                    <a:pt x="f6" y="f57"/>
                    <a:pt x="f6" y="f58"/>
                  </a:cubicBezTo>
                  <a:cubicBezTo>
                    <a:pt x="f6" y="f59"/>
                    <a:pt x="f56" y="f9"/>
                    <a:pt x="f8" y="f9"/>
                  </a:cubicBezTo>
                  <a:close/>
                </a:path>
              </a:pathLst>
            </a:custGeom>
            <a:solidFill>
              <a:srgbClr val="7040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6" name="Oval 10">
              <a:extLst>
                <a:ext uri="{FF2B5EF4-FFF2-40B4-BE49-F238E27FC236}">
                  <a16:creationId xmlns:a16="http://schemas.microsoft.com/office/drawing/2014/main" id="{056AC51F-C66A-4DC4-BD30-24887B8D6662}"/>
                </a:ext>
              </a:extLst>
            </p:cNvPr>
            <p:cNvSpPr/>
            <p:nvPr/>
          </p:nvSpPr>
          <p:spPr>
            <a:xfrm>
              <a:off x="552773" y="123828"/>
              <a:ext cx="396877" cy="401641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val f7"/>
                <a:gd name="f15" fmla="+- 2700000 f2 0"/>
                <a:gd name="f16" fmla="*/ f9 f1 1"/>
                <a:gd name="f17" fmla="*/ f10 f1 1"/>
                <a:gd name="f18" fmla="?: f11 f4 1"/>
                <a:gd name="f19" fmla="?: f12 f5 1"/>
                <a:gd name="f20" fmla="?: f13 f6 1"/>
                <a:gd name="f21" fmla="*/ f15 f8 1"/>
                <a:gd name="f22" fmla="*/ f16 1 f3"/>
                <a:gd name="f23" fmla="*/ f17 1 f3"/>
                <a:gd name="f24" fmla="*/ f18 1 21600"/>
                <a:gd name="f25" fmla="*/ f19 1 21600"/>
                <a:gd name="f26" fmla="*/ 21600 f18 1"/>
                <a:gd name="f27" fmla="*/ 21600 f19 1"/>
                <a:gd name="f28" fmla="*/ f21 1 f1"/>
                <a:gd name="f29" fmla="+- f22 0 f2"/>
                <a:gd name="f30" fmla="+- f23 0 f2"/>
                <a:gd name="f31" fmla="min f25 f24"/>
                <a:gd name="f32" fmla="*/ f26 1 f20"/>
                <a:gd name="f33" fmla="*/ f27 1 f20"/>
                <a:gd name="f34" fmla="+- 0 0 f28"/>
                <a:gd name="f35" fmla="val f32"/>
                <a:gd name="f36" fmla="val f33"/>
                <a:gd name="f37" fmla="+- 0 0 f34"/>
                <a:gd name="f38" fmla="*/ f14 f31 1"/>
                <a:gd name="f39" fmla="+- f36 0 f14"/>
                <a:gd name="f40" fmla="+- f35 0 f14"/>
                <a:gd name="f41" fmla="*/ f37 f1 1"/>
                <a:gd name="f42" fmla="*/ f39 1 2"/>
                <a:gd name="f43" fmla="*/ f40 1 2"/>
                <a:gd name="f44" fmla="*/ f41 1 f8"/>
                <a:gd name="f45" fmla="+- f14 f42 0"/>
                <a:gd name="f46" fmla="+- f14 f43 0"/>
                <a:gd name="f47" fmla="+- f44 0 f2"/>
                <a:gd name="f48" fmla="*/ f43 f31 1"/>
                <a:gd name="f49" fmla="*/ f42 f31 1"/>
                <a:gd name="f50" fmla="cos 1 f47"/>
                <a:gd name="f51" fmla="sin 1 f47"/>
                <a:gd name="f52" fmla="*/ f45 f31 1"/>
                <a:gd name="f53" fmla="+- 0 0 f50"/>
                <a:gd name="f54" fmla="+- 0 0 f51"/>
                <a:gd name="f55" fmla="+- 0 0 f53"/>
                <a:gd name="f56" fmla="+- 0 0 f54"/>
                <a:gd name="f57" fmla="*/ f55 f43 1"/>
                <a:gd name="f58" fmla="*/ f56 f42 1"/>
                <a:gd name="f59" fmla="+- f46 0 f57"/>
                <a:gd name="f60" fmla="+- f46 f57 0"/>
                <a:gd name="f61" fmla="+- f45 0 f58"/>
                <a:gd name="f62" fmla="+- f45 f58 0"/>
                <a:gd name="f63" fmla="*/ f59 f31 1"/>
                <a:gd name="f64" fmla="*/ f61 f31 1"/>
                <a:gd name="f65" fmla="*/ f60 f31 1"/>
                <a:gd name="f66" fmla="*/ f62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63" y="f64"/>
                </a:cxn>
                <a:cxn ang="f30">
                  <a:pos x="f63" y="f66"/>
                </a:cxn>
                <a:cxn ang="f30">
                  <a:pos x="f65" y="f66"/>
                </a:cxn>
                <a:cxn ang="f29">
                  <a:pos x="f65" y="f64"/>
                </a:cxn>
              </a:cxnLst>
              <a:rect l="f63" t="f64" r="f65" b="f66"/>
              <a:pathLst>
                <a:path>
                  <a:moveTo>
                    <a:pt x="f38" y="f52"/>
                  </a:moveTo>
                  <a:arcTo wR="f48" hR="f49" stAng="f1" swAng="f0"/>
                  <a:close/>
                </a:path>
              </a:pathLst>
            </a:custGeom>
            <a:solidFill>
              <a:srgbClr val="7040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7" name="Rectángulo 9">
              <a:extLst>
                <a:ext uri="{FF2B5EF4-FFF2-40B4-BE49-F238E27FC236}">
                  <a16:creationId xmlns:a16="http://schemas.microsoft.com/office/drawing/2014/main" id="{BD6221D7-9991-4D07-A9F2-CEF7BC943655}"/>
                </a:ext>
              </a:extLst>
            </p:cNvPr>
            <p:cNvSpPr/>
            <p:nvPr/>
          </p:nvSpPr>
          <p:spPr>
            <a:xfrm>
              <a:off x="3282430" y="320844"/>
              <a:ext cx="5230907" cy="336206"/>
            </a:xfrm>
            <a:prstGeom prst="rect">
              <a:avLst/>
            </a:prstGeom>
            <a:solidFill>
              <a:srgbClr val="7040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FFE5C2"/>
                </a:solidFill>
                <a:uFillTx/>
                <a:latin typeface="Arial"/>
              </a:endParaRPr>
            </a:p>
          </p:txBody>
        </p:sp>
        <p:sp>
          <p:nvSpPr>
            <p:cNvPr id="8" name="Elipse 10">
              <a:extLst>
                <a:ext uri="{FF2B5EF4-FFF2-40B4-BE49-F238E27FC236}">
                  <a16:creationId xmlns:a16="http://schemas.microsoft.com/office/drawing/2014/main" id="{371E3C92-4F5D-4F45-A2B3-4F557C3B22DA}"/>
                </a:ext>
              </a:extLst>
            </p:cNvPr>
            <p:cNvSpPr/>
            <p:nvPr/>
          </p:nvSpPr>
          <p:spPr>
            <a:xfrm>
              <a:off x="8354296" y="319655"/>
              <a:ext cx="336179" cy="337386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val f7"/>
                <a:gd name="f15" fmla="+- 2700000 f2 0"/>
                <a:gd name="f16" fmla="*/ f9 f1 1"/>
                <a:gd name="f17" fmla="*/ f10 f1 1"/>
                <a:gd name="f18" fmla="?: f11 f4 1"/>
                <a:gd name="f19" fmla="?: f12 f5 1"/>
                <a:gd name="f20" fmla="?: f13 f6 1"/>
                <a:gd name="f21" fmla="*/ f15 f8 1"/>
                <a:gd name="f22" fmla="*/ f16 1 f3"/>
                <a:gd name="f23" fmla="*/ f17 1 f3"/>
                <a:gd name="f24" fmla="*/ f18 1 21600"/>
                <a:gd name="f25" fmla="*/ f19 1 21600"/>
                <a:gd name="f26" fmla="*/ 21600 f18 1"/>
                <a:gd name="f27" fmla="*/ 21600 f19 1"/>
                <a:gd name="f28" fmla="*/ f21 1 f1"/>
                <a:gd name="f29" fmla="+- f22 0 f2"/>
                <a:gd name="f30" fmla="+- f23 0 f2"/>
                <a:gd name="f31" fmla="min f25 f24"/>
                <a:gd name="f32" fmla="*/ f26 1 f20"/>
                <a:gd name="f33" fmla="*/ f27 1 f20"/>
                <a:gd name="f34" fmla="+- 0 0 f28"/>
                <a:gd name="f35" fmla="val f32"/>
                <a:gd name="f36" fmla="val f33"/>
                <a:gd name="f37" fmla="+- 0 0 f34"/>
                <a:gd name="f38" fmla="*/ f14 f31 1"/>
                <a:gd name="f39" fmla="+- f36 0 f14"/>
                <a:gd name="f40" fmla="+- f35 0 f14"/>
                <a:gd name="f41" fmla="*/ f37 f1 1"/>
                <a:gd name="f42" fmla="*/ f39 1 2"/>
                <a:gd name="f43" fmla="*/ f40 1 2"/>
                <a:gd name="f44" fmla="*/ f41 1 f8"/>
                <a:gd name="f45" fmla="+- f14 f42 0"/>
                <a:gd name="f46" fmla="+- f14 f43 0"/>
                <a:gd name="f47" fmla="+- f44 0 f2"/>
                <a:gd name="f48" fmla="*/ f43 f31 1"/>
                <a:gd name="f49" fmla="*/ f42 f31 1"/>
                <a:gd name="f50" fmla="cos 1 f47"/>
                <a:gd name="f51" fmla="sin 1 f47"/>
                <a:gd name="f52" fmla="*/ f45 f31 1"/>
                <a:gd name="f53" fmla="+- 0 0 f50"/>
                <a:gd name="f54" fmla="+- 0 0 f51"/>
                <a:gd name="f55" fmla="+- 0 0 f53"/>
                <a:gd name="f56" fmla="+- 0 0 f54"/>
                <a:gd name="f57" fmla="*/ f55 f43 1"/>
                <a:gd name="f58" fmla="*/ f56 f42 1"/>
                <a:gd name="f59" fmla="+- f46 0 f57"/>
                <a:gd name="f60" fmla="+- f46 f57 0"/>
                <a:gd name="f61" fmla="+- f45 0 f58"/>
                <a:gd name="f62" fmla="+- f45 f58 0"/>
                <a:gd name="f63" fmla="*/ f59 f31 1"/>
                <a:gd name="f64" fmla="*/ f61 f31 1"/>
                <a:gd name="f65" fmla="*/ f60 f31 1"/>
                <a:gd name="f66" fmla="*/ f62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63" y="f64"/>
                </a:cxn>
                <a:cxn ang="f30">
                  <a:pos x="f63" y="f66"/>
                </a:cxn>
                <a:cxn ang="f30">
                  <a:pos x="f65" y="f66"/>
                </a:cxn>
                <a:cxn ang="f29">
                  <a:pos x="f65" y="f64"/>
                </a:cxn>
              </a:cxnLst>
              <a:rect l="f63" t="f64" r="f65" b="f66"/>
              <a:pathLst>
                <a:path>
                  <a:moveTo>
                    <a:pt x="f38" y="f52"/>
                  </a:moveTo>
                  <a:arcTo wR="f48" hR="f49" stAng="f1" swAng="f0"/>
                  <a:close/>
                </a:path>
              </a:pathLst>
            </a:custGeom>
            <a:solidFill>
              <a:srgbClr val="7040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FFE5C2"/>
                </a:solidFill>
                <a:uFillTx/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21035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two column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81;p25">
            <a:extLst>
              <a:ext uri="{FF2B5EF4-FFF2-40B4-BE49-F238E27FC236}">
                <a16:creationId xmlns:a16="http://schemas.microsoft.com/office/drawing/2014/main" id="{0227E834-35D2-4E66-8080-285B98EE942E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290748" y="2998326"/>
            <a:ext cx="2907599" cy="509695"/>
          </a:xfrm>
        </p:spPr>
        <p:txBody>
          <a:bodyPr anchorCtr="1"/>
          <a:lstStyle>
            <a:lvl1pPr algn="ctr">
              <a:buNone/>
              <a:defRPr sz="2200">
                <a:solidFill>
                  <a:srgbClr val="FED49C"/>
                </a:solidFill>
                <a:latin typeface="Chau Philomene One"/>
                <a:ea typeface="Chau Philomene One"/>
                <a:cs typeface="Chau Philomene One"/>
              </a:defRPr>
            </a:lvl1pPr>
          </a:lstStyle>
          <a:p>
            <a:pPr lvl="0"/>
            <a:endParaRPr lang="es-PE"/>
          </a:p>
        </p:txBody>
      </p:sp>
      <p:sp>
        <p:nvSpPr>
          <p:cNvPr id="3" name="Google Shape;182;p25">
            <a:extLst>
              <a:ext uri="{FF2B5EF4-FFF2-40B4-BE49-F238E27FC236}">
                <a16:creationId xmlns:a16="http://schemas.microsoft.com/office/drawing/2014/main" id="{D552DB3D-C113-49B4-9937-A5293B00ABB5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4945623" y="2998326"/>
            <a:ext cx="2907599" cy="509695"/>
          </a:xfrm>
        </p:spPr>
        <p:txBody>
          <a:bodyPr anchorCtr="1"/>
          <a:lstStyle>
            <a:lvl1pPr algn="ctr">
              <a:buNone/>
              <a:defRPr sz="2200">
                <a:solidFill>
                  <a:srgbClr val="FED49C"/>
                </a:solidFill>
                <a:latin typeface="Chau Philomene One"/>
                <a:ea typeface="Chau Philomene One"/>
                <a:cs typeface="Chau Philomene One"/>
              </a:defRPr>
            </a:lvl1pPr>
          </a:lstStyle>
          <a:p>
            <a:pPr lvl="0"/>
            <a:endParaRPr lang="es-PE"/>
          </a:p>
        </p:txBody>
      </p:sp>
      <p:sp>
        <p:nvSpPr>
          <p:cNvPr id="4" name="Google Shape;183;p25">
            <a:extLst>
              <a:ext uri="{FF2B5EF4-FFF2-40B4-BE49-F238E27FC236}">
                <a16:creationId xmlns:a16="http://schemas.microsoft.com/office/drawing/2014/main" id="{E513AF34-5648-4359-AC54-C4E766F96E3D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542702" y="3459952"/>
            <a:ext cx="2403600" cy="549298"/>
          </a:xfrm>
        </p:spPr>
        <p:txBody>
          <a:bodyPr anchorCtr="1"/>
          <a:lstStyle>
            <a:lvl1pPr algn="ctr">
              <a:buNone/>
              <a:defRPr/>
            </a:lvl1pPr>
          </a:lstStyle>
          <a:p>
            <a:pPr lvl="0"/>
            <a:endParaRPr lang="es-PE"/>
          </a:p>
        </p:txBody>
      </p:sp>
      <p:sp>
        <p:nvSpPr>
          <p:cNvPr id="5" name="Google Shape;184;p25">
            <a:extLst>
              <a:ext uri="{FF2B5EF4-FFF2-40B4-BE49-F238E27FC236}">
                <a16:creationId xmlns:a16="http://schemas.microsoft.com/office/drawing/2014/main" id="{14A6CE49-3EE5-4581-B58C-E6BFE29D75F0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197623" y="3459952"/>
            <a:ext cx="2403600" cy="549298"/>
          </a:xfrm>
        </p:spPr>
        <p:txBody>
          <a:bodyPr anchorCtr="1"/>
          <a:lstStyle>
            <a:lvl1pPr algn="ctr">
              <a:buNone/>
              <a:defRPr/>
            </a:lvl1pPr>
          </a:lstStyle>
          <a:p>
            <a:pPr lvl="0"/>
            <a:endParaRPr lang="es-PE"/>
          </a:p>
        </p:txBody>
      </p:sp>
      <p:sp>
        <p:nvSpPr>
          <p:cNvPr id="6" name="Google Shape;185;p25">
            <a:extLst>
              <a:ext uri="{FF2B5EF4-FFF2-40B4-BE49-F238E27FC236}">
                <a16:creationId xmlns:a16="http://schemas.microsoft.com/office/drawing/2014/main" id="{2D41D63C-4D72-40CB-A304-239A2DE6726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9998" y="445029"/>
            <a:ext cx="7704002" cy="669304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77827480"/>
      </p:ext>
    </p:extLst>
  </p:cSld>
  <p:clrMapOvr>
    <a:masterClrMapping/>
  </p:clrMapOvr>
  <p:hf sldNum="0"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3182075"/>
      </p:ext>
    </p:extLst>
  </p:cSld>
  <p:clrMapOvr>
    <a:masterClrMapping/>
  </p:clrMapOvr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2;p2">
            <a:extLst>
              <a:ext uri="{FF2B5EF4-FFF2-40B4-BE49-F238E27FC236}">
                <a16:creationId xmlns:a16="http://schemas.microsoft.com/office/drawing/2014/main" id="{3D55A740-3ABA-4708-A247-8796B5B2550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88073" y="98855"/>
            <a:ext cx="7169307" cy="649288"/>
          </a:xfrm>
        </p:spPr>
        <p:txBody>
          <a:bodyPr lIns="0" tIns="0" rIns="0" bIns="0" anchor="ctr"/>
          <a:lstStyle>
            <a:lvl1pPr>
              <a:lnSpc>
                <a:spcPct val="80000"/>
              </a:lnSpc>
              <a:defRPr sz="3600">
                <a:solidFill>
                  <a:srgbClr val="27348B"/>
                </a:solidFill>
              </a:defRPr>
            </a:lvl1pPr>
          </a:lstStyle>
          <a:p>
            <a:pPr lvl="0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70401239"/>
      </p:ext>
    </p:extLst>
  </p:cSld>
  <p:clrMapOvr>
    <a:masterClrMapping/>
  </p:clrMapOvr>
  <p:hf sldNum="0"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7D8F394C-43DE-477E-BD11-F0CFA6E138D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2645" y="92610"/>
            <a:ext cx="8679896" cy="543181"/>
          </a:xfrm>
        </p:spPr>
        <p:txBody>
          <a:bodyPr anchor="ctr" anchorCtr="1"/>
          <a:lstStyle>
            <a:lvl1pPr marL="0" indent="0" algn="ctr">
              <a:buNone/>
              <a:defRPr lang="en-US" sz="4050">
                <a:solidFill>
                  <a:srgbClr val="A51000"/>
                </a:solidFill>
                <a:latin typeface="Arial"/>
                <a:cs typeface="Arial" pitchFamily="34"/>
              </a:defRPr>
            </a:lvl1pPr>
          </a:lstStyle>
          <a:p>
            <a:pPr lvl="0"/>
            <a:r>
              <a:rPr lang="en-US"/>
              <a:t>Icon Sets Layout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16AA714F-7D2B-4F0F-AF8A-F649CA92B454}"/>
              </a:ext>
            </a:extLst>
          </p:cNvPr>
          <p:cNvSpPr/>
          <p:nvPr/>
        </p:nvSpPr>
        <p:spPr>
          <a:xfrm>
            <a:off x="265514" y="848700"/>
            <a:ext cx="2670578" cy="4051916"/>
          </a:xfrm>
          <a:custGeom>
            <a:avLst>
              <a:gd name="f0" fmla="val 857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13" b="0" i="0" u="none" strike="noStrike" kern="0" cap="none" spc="0" baseline="0">
              <a:solidFill>
                <a:srgbClr val="5E4028"/>
              </a:solidFill>
              <a:uFillTx/>
              <a:latin typeface="Arial"/>
              <a:ea typeface="맑은 고딕" pitchFamily="34"/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F352B9E-E6B5-40BB-965A-4582D23BA0EF}"/>
              </a:ext>
            </a:extLst>
          </p:cNvPr>
          <p:cNvSpPr/>
          <p:nvPr/>
        </p:nvSpPr>
        <p:spPr>
          <a:xfrm>
            <a:off x="342360" y="972510"/>
            <a:ext cx="98151" cy="3199321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13" b="0" i="0" u="none" strike="noStrike" kern="0" cap="none" spc="0" baseline="0">
              <a:solidFill>
                <a:srgbClr val="FFE5C2"/>
              </a:solidFill>
              <a:uFillTx/>
              <a:latin typeface="Arial"/>
              <a:ea typeface="맑은 고딕" pitchFamily="34"/>
            </a:endParaRPr>
          </a:p>
        </p:txBody>
      </p:sp>
      <p:grpSp>
        <p:nvGrpSpPr>
          <p:cNvPr id="5" name="Grupo 11">
            <a:extLst>
              <a:ext uri="{FF2B5EF4-FFF2-40B4-BE49-F238E27FC236}">
                <a16:creationId xmlns:a16="http://schemas.microsoft.com/office/drawing/2014/main" id="{49CBE3D7-A5EF-42B2-968F-A8F728021CF8}"/>
              </a:ext>
            </a:extLst>
          </p:cNvPr>
          <p:cNvGrpSpPr/>
          <p:nvPr/>
        </p:nvGrpSpPr>
        <p:grpSpPr>
          <a:xfrm>
            <a:off x="1047033" y="1366634"/>
            <a:ext cx="1674184" cy="1419103"/>
            <a:chOff x="1047033" y="1366634"/>
            <a:chExt cx="1674184" cy="1419103"/>
          </a:xfrm>
        </p:grpSpPr>
        <p:sp>
          <p:nvSpPr>
            <p:cNvPr id="6" name="TextBox 57">
              <a:extLst>
                <a:ext uri="{FF2B5EF4-FFF2-40B4-BE49-F238E27FC236}">
                  <a16:creationId xmlns:a16="http://schemas.microsoft.com/office/drawing/2014/main" id="{4930457A-EEC1-4CB8-89BE-D3A383EECAEB}"/>
                </a:ext>
              </a:extLst>
            </p:cNvPr>
            <p:cNvSpPr txBox="1"/>
            <p:nvPr/>
          </p:nvSpPr>
          <p:spPr>
            <a:xfrm>
              <a:off x="1047033" y="1366634"/>
              <a:ext cx="1674184" cy="784829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ctr" anchorCtr="0" compatLnSpc="1">
              <a:spAutoFit/>
            </a:bodyPr>
            <a:lstStyle/>
            <a:p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0" cap="none" spc="0" baseline="0">
                  <a:solidFill>
                    <a:srgbClr val="FFFFFF"/>
                  </a:solidFill>
                  <a:uFillTx/>
                  <a:latin typeface="Arial" pitchFamily="34"/>
                  <a:ea typeface="Arial"/>
                  <a:cs typeface="Arial" pitchFamily="34"/>
                </a:rPr>
                <a:t>You can Resize without losing quality</a:t>
              </a:r>
            </a:p>
          </p:txBody>
        </p:sp>
        <p:sp>
          <p:nvSpPr>
            <p:cNvPr id="7" name="TextBox 58">
              <a:extLst>
                <a:ext uri="{FF2B5EF4-FFF2-40B4-BE49-F238E27FC236}">
                  <a16:creationId xmlns:a16="http://schemas.microsoft.com/office/drawing/2014/main" id="{60E3A1B1-00FC-48D0-8E00-5ABFEB0FC6B8}"/>
                </a:ext>
              </a:extLst>
            </p:cNvPr>
            <p:cNvSpPr txBox="1"/>
            <p:nvPr/>
          </p:nvSpPr>
          <p:spPr>
            <a:xfrm>
              <a:off x="1047033" y="2000908"/>
              <a:ext cx="1674184" cy="784829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ctr" anchorCtr="0" compatLnSpc="1">
              <a:spAutoFit/>
            </a:bodyPr>
            <a:lstStyle/>
            <a:p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0" cap="none" spc="0" baseline="0">
                  <a:solidFill>
                    <a:srgbClr val="FFFFFF"/>
                  </a:solidFill>
                  <a:uFillTx/>
                  <a:latin typeface="Arial" pitchFamily="34"/>
                  <a:ea typeface="Arial"/>
                  <a:cs typeface="Arial" pitchFamily="34"/>
                </a:rPr>
                <a:t>You can Change Fill Color &amp;</a:t>
              </a:r>
            </a:p>
            <a:p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0" cap="none" spc="0" baseline="0">
                  <a:solidFill>
                    <a:srgbClr val="FFFFFF"/>
                  </a:solidFill>
                  <a:uFillTx/>
                  <a:latin typeface="Arial" pitchFamily="34"/>
                  <a:ea typeface="Arial"/>
                  <a:cs typeface="Arial" pitchFamily="34"/>
                </a:rPr>
                <a:t>Line Color</a:t>
              </a:r>
            </a:p>
          </p:txBody>
        </p:sp>
      </p:grpSp>
      <p:sp>
        <p:nvSpPr>
          <p:cNvPr id="8" name="TextBox 59">
            <a:extLst>
              <a:ext uri="{FF2B5EF4-FFF2-40B4-BE49-F238E27FC236}">
                <a16:creationId xmlns:a16="http://schemas.microsoft.com/office/drawing/2014/main" id="{020A9B55-E4B9-44AA-9411-B86353137228}"/>
              </a:ext>
            </a:extLst>
          </p:cNvPr>
          <p:cNvSpPr txBox="1"/>
          <p:nvPr/>
        </p:nvSpPr>
        <p:spPr>
          <a:xfrm>
            <a:off x="1209897" y="4375422"/>
            <a:ext cx="1674001" cy="3000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350" b="0" i="0" u="none" strike="noStrike" kern="0" cap="none" spc="0" baseline="0">
                <a:solidFill>
                  <a:srgbClr val="FFFFFF"/>
                </a:solidFill>
                <a:uFillTx/>
                <a:latin typeface="Arial" pitchFamily="34"/>
                <a:ea typeface="Arial"/>
                <a:cs typeface="Arial" pitchFamily="34"/>
              </a:rPr>
              <a:t>www.slidesppt.net</a:t>
            </a:r>
          </a:p>
        </p:txBody>
      </p:sp>
      <p:sp>
        <p:nvSpPr>
          <p:cNvPr id="9" name="TextBox 60">
            <a:extLst>
              <a:ext uri="{FF2B5EF4-FFF2-40B4-BE49-F238E27FC236}">
                <a16:creationId xmlns:a16="http://schemas.microsoft.com/office/drawing/2014/main" id="{BA999635-D39E-4D8D-AEB3-DD3450DB97D3}"/>
              </a:ext>
            </a:extLst>
          </p:cNvPr>
          <p:cNvSpPr txBox="1"/>
          <p:nvPr/>
        </p:nvSpPr>
        <p:spPr>
          <a:xfrm>
            <a:off x="683248" y="3016441"/>
            <a:ext cx="2037969" cy="147733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0" cap="none" spc="0" baseline="0">
                <a:solidFill>
                  <a:srgbClr val="FFFFFF"/>
                </a:solidFill>
                <a:uFillTx/>
                <a:latin typeface="Arial"/>
                <a:ea typeface="맑은 고딕" pitchFamily="34"/>
                <a:cs typeface="Arial" pitchFamily="34"/>
              </a:rPr>
              <a:t>GOOGLE SLIDES AND FREE </a:t>
            </a: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0" cap="none" spc="0" baseline="0">
                <a:solidFill>
                  <a:srgbClr val="FFFFFF"/>
                </a:solidFill>
                <a:uFillTx/>
                <a:latin typeface="Arial"/>
                <a:ea typeface="맑은 고딕" pitchFamily="34"/>
                <a:cs typeface="Arial" pitchFamily="34"/>
              </a:rPr>
              <a:t>PPT </a:t>
            </a: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0" cap="none" spc="0" baseline="0">
                <a:solidFill>
                  <a:srgbClr val="FFFFFF"/>
                </a:solidFill>
                <a:uFillTx/>
                <a:latin typeface="Arial"/>
                <a:ea typeface="맑은 고딕" pitchFamily="34"/>
                <a:cs typeface="Arial" pitchFamily="34"/>
              </a:rPr>
              <a:t>TEMPLATES  </a:t>
            </a:r>
          </a:p>
        </p:txBody>
      </p:sp>
      <p:grpSp>
        <p:nvGrpSpPr>
          <p:cNvPr id="10" name="Grupo 16">
            <a:extLst>
              <a:ext uri="{FF2B5EF4-FFF2-40B4-BE49-F238E27FC236}">
                <a16:creationId xmlns:a16="http://schemas.microsoft.com/office/drawing/2014/main" id="{6454CE39-6372-4BEE-8B45-E483AFDE0628}"/>
              </a:ext>
            </a:extLst>
          </p:cNvPr>
          <p:cNvGrpSpPr/>
          <p:nvPr/>
        </p:nvGrpSpPr>
        <p:grpSpPr>
          <a:xfrm>
            <a:off x="425370" y="4052575"/>
            <a:ext cx="732342" cy="732342"/>
            <a:chOff x="425370" y="4052575"/>
            <a:chExt cx="732342" cy="732342"/>
          </a:xfrm>
        </p:grpSpPr>
        <p:sp>
          <p:nvSpPr>
            <p:cNvPr id="11" name="Lágrima 17">
              <a:extLst>
                <a:ext uri="{FF2B5EF4-FFF2-40B4-BE49-F238E27FC236}">
                  <a16:creationId xmlns:a16="http://schemas.microsoft.com/office/drawing/2014/main" id="{D60D610C-479B-46AE-8206-8E21297F3654}"/>
                </a:ext>
              </a:extLst>
            </p:cNvPr>
            <p:cNvSpPr/>
            <p:nvPr/>
          </p:nvSpPr>
          <p:spPr>
            <a:xfrm rot="10799991">
              <a:off x="425370" y="4052575"/>
              <a:ext cx="732342" cy="732342"/>
            </a:xfrm>
            <a:custGeom>
              <a:avLst>
                <a:gd name="f10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sqrt 2"/>
                <a:gd name="f10" fmla="val 100000"/>
                <a:gd name="f11" fmla="+- 0 0 -180"/>
                <a:gd name="f12" fmla="+- 0 0 -360"/>
                <a:gd name="f13" fmla="abs f4"/>
                <a:gd name="f14" fmla="abs f5"/>
                <a:gd name="f15" fmla="abs f6"/>
                <a:gd name="f16" fmla="val f7"/>
                <a:gd name="f17" fmla="val f10"/>
                <a:gd name="f18" fmla="+- 2700000 f2 0"/>
                <a:gd name="f19" fmla="*/ f11 f1 1"/>
                <a:gd name="f20" fmla="*/ f12 f1 1"/>
                <a:gd name="f21" fmla="?: f13 f4 1"/>
                <a:gd name="f22" fmla="?: f14 f5 1"/>
                <a:gd name="f23" fmla="?: f15 f6 1"/>
                <a:gd name="f24" fmla="*/ f18 f8 1"/>
                <a:gd name="f25" fmla="*/ f19 1 f3"/>
                <a:gd name="f26" fmla="*/ f20 1 f3"/>
                <a:gd name="f27" fmla="*/ f21 1 21600"/>
                <a:gd name="f28" fmla="*/ f22 1 21600"/>
                <a:gd name="f29" fmla="*/ 21600 f21 1"/>
                <a:gd name="f30" fmla="*/ 21600 f22 1"/>
                <a:gd name="f31" fmla="*/ f24 1 f1"/>
                <a:gd name="f32" fmla="+- f25 0 f2"/>
                <a:gd name="f33" fmla="+- f26 0 f2"/>
                <a:gd name="f34" fmla="min f28 f27"/>
                <a:gd name="f35" fmla="*/ f29 1 f23"/>
                <a:gd name="f36" fmla="*/ f30 1 f23"/>
                <a:gd name="f37" fmla="+- 0 0 f31"/>
                <a:gd name="f38" fmla="val f35"/>
                <a:gd name="f39" fmla="val f36"/>
                <a:gd name="f40" fmla="+- 0 0 f37"/>
                <a:gd name="f41" fmla="*/ f16 f34 1"/>
                <a:gd name="f42" fmla="+- f39 0 f16"/>
                <a:gd name="f43" fmla="+- f38 0 f16"/>
                <a:gd name="f44" fmla="*/ f40 f1 1"/>
                <a:gd name="f45" fmla="*/ f38 f34 1"/>
                <a:gd name="f46" fmla="*/ f42 1 2"/>
                <a:gd name="f47" fmla="*/ f43 1 2"/>
                <a:gd name="f48" fmla="*/ f44 1 f8"/>
                <a:gd name="f49" fmla="+- f16 f46 0"/>
                <a:gd name="f50" fmla="+- f16 f47 0"/>
                <a:gd name="f51" fmla="*/ f47 f9 1"/>
                <a:gd name="f52" fmla="*/ f46 f9 1"/>
                <a:gd name="f53" fmla="+- f48 0 f2"/>
                <a:gd name="f54" fmla="*/ f47 f34 1"/>
                <a:gd name="f55" fmla="*/ f46 f34 1"/>
                <a:gd name="f56" fmla="*/ f51 f17 1"/>
                <a:gd name="f57" fmla="*/ f52 f17 1"/>
                <a:gd name="f58" fmla="cos 1 f53"/>
                <a:gd name="f59" fmla="sin 1 f53"/>
                <a:gd name="f60" fmla="*/ f49 f34 1"/>
                <a:gd name="f61" fmla="*/ f56 1 100000"/>
                <a:gd name="f62" fmla="*/ f57 1 100000"/>
                <a:gd name="f63" fmla="+- 0 0 f58"/>
                <a:gd name="f64" fmla="+- 0 0 f59"/>
                <a:gd name="f65" fmla="+- 0 0 f63"/>
                <a:gd name="f66" fmla="+- 0 0 f64"/>
                <a:gd name="f67" fmla="*/ f65 f61 1"/>
                <a:gd name="f68" fmla="*/ f66 f62 1"/>
                <a:gd name="f69" fmla="*/ f65 f47 1"/>
                <a:gd name="f70" fmla="*/ f66 f46 1"/>
                <a:gd name="f71" fmla="+- f50 f67 0"/>
                <a:gd name="f72" fmla="+- f49 0 f68"/>
                <a:gd name="f73" fmla="+- f50 0 f69"/>
                <a:gd name="f74" fmla="+- f50 f69 0"/>
                <a:gd name="f75" fmla="+- f49 0 f70"/>
                <a:gd name="f76" fmla="+- f49 f70 0"/>
                <a:gd name="f77" fmla="+- f50 f71 0"/>
                <a:gd name="f78" fmla="+- f49 f72 0"/>
                <a:gd name="f79" fmla="*/ f73 f34 1"/>
                <a:gd name="f80" fmla="*/ f75 f34 1"/>
                <a:gd name="f81" fmla="*/ f74 f34 1"/>
                <a:gd name="f82" fmla="*/ f76 f34 1"/>
                <a:gd name="f83" fmla="*/ f71 f34 1"/>
                <a:gd name="f84" fmla="*/ f72 f34 1"/>
                <a:gd name="f85" fmla="*/ f77 1 2"/>
                <a:gd name="f86" fmla="*/ f78 1 2"/>
                <a:gd name="f87" fmla="*/ f85 f34 1"/>
                <a:gd name="f88" fmla="*/ f86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81" y="f82"/>
                </a:cxn>
                <a:cxn ang="f32">
                  <a:pos x="f79" y="f82"/>
                </a:cxn>
                <a:cxn ang="f33">
                  <a:pos x="f79" y="f80"/>
                </a:cxn>
                <a:cxn ang="f33">
                  <a:pos x="f83" y="f84"/>
                </a:cxn>
              </a:cxnLst>
              <a:rect l="f79" t="f80" r="f81" b="f82"/>
              <a:pathLst>
                <a:path>
                  <a:moveTo>
                    <a:pt x="f41" y="f60"/>
                  </a:moveTo>
                  <a:arcTo wR="f54" hR="f55" stAng="f1" swAng="f2"/>
                  <a:quadBezTo>
                    <a:pt x="f87" y="f41"/>
                    <a:pt x="f83" y="f84"/>
                  </a:quadBezTo>
                  <a:quadBezTo>
                    <a:pt x="f45" y="f88"/>
                    <a:pt x="f45" y="f60"/>
                  </a:quadBezTo>
                  <a:arcTo wR="f54" hR="f55" stAng="f7" swAng="f1"/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050" b="0" i="0" u="none" strike="noStrike" kern="0" cap="none" spc="0" baseline="0">
                <a:solidFill>
                  <a:srgbClr val="FFE5C2"/>
                </a:solidFill>
                <a:uFillTx/>
                <a:latin typeface="Arial"/>
              </a:endParaRPr>
            </a:p>
          </p:txBody>
        </p:sp>
        <p:grpSp>
          <p:nvGrpSpPr>
            <p:cNvPr id="12" name="Grupo 18">
              <a:extLst>
                <a:ext uri="{FF2B5EF4-FFF2-40B4-BE49-F238E27FC236}">
                  <a16:creationId xmlns:a16="http://schemas.microsoft.com/office/drawing/2014/main" id="{FF6F224D-0E09-4540-B8E0-A05867A1B038}"/>
                </a:ext>
              </a:extLst>
            </p:cNvPr>
            <p:cNvGrpSpPr/>
            <p:nvPr/>
          </p:nvGrpSpPr>
          <p:grpSpPr>
            <a:xfrm>
              <a:off x="552261" y="4171831"/>
              <a:ext cx="497076" cy="481175"/>
              <a:chOff x="552261" y="4171831"/>
              <a:chExt cx="497076" cy="481175"/>
            </a:xfrm>
          </p:grpSpPr>
          <p:sp>
            <p:nvSpPr>
              <p:cNvPr id="13" name="Freeform 14">
                <a:extLst>
                  <a:ext uri="{FF2B5EF4-FFF2-40B4-BE49-F238E27FC236}">
                    <a16:creationId xmlns:a16="http://schemas.microsoft.com/office/drawing/2014/main" id="{C3ECE562-D52E-48C6-974F-91DCD1661488}"/>
                  </a:ext>
                </a:extLst>
              </p:cNvPr>
              <p:cNvSpPr/>
              <p:nvPr/>
            </p:nvSpPr>
            <p:spPr>
              <a:xfrm>
                <a:off x="552261" y="4171831"/>
                <a:ext cx="287752" cy="481175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669"/>
                  <a:gd name="f7" fmla="val 1118"/>
                  <a:gd name="f8" fmla="val 112"/>
                  <a:gd name="f9" fmla="val 410"/>
                  <a:gd name="f10" fmla="val 707"/>
                  <a:gd name="f11" fmla="val 1005"/>
                  <a:gd name="f12" fmla="val 223"/>
                  <a:gd name="f13" fmla="val 1043"/>
                  <a:gd name="f14" fmla="val 446"/>
                  <a:gd name="f15" fmla="val 1080"/>
                  <a:gd name="f16" fmla="val 745"/>
                  <a:gd name="f17" fmla="val 372"/>
                  <a:gd name="f18" fmla="val 37"/>
                  <a:gd name="f19" fmla="val 74"/>
                  <a:gd name="f20" fmla="+- 0 0 -90"/>
                  <a:gd name="f21" fmla="*/ f3 1 669"/>
                  <a:gd name="f22" fmla="*/ f4 1 1118"/>
                  <a:gd name="f23" fmla="val f5"/>
                  <a:gd name="f24" fmla="val f6"/>
                  <a:gd name="f25" fmla="val f7"/>
                  <a:gd name="f26" fmla="*/ f20 f0 1"/>
                  <a:gd name="f27" fmla="+- f25 0 f23"/>
                  <a:gd name="f28" fmla="+- f24 0 f23"/>
                  <a:gd name="f29" fmla="*/ f26 1 f2"/>
                  <a:gd name="f30" fmla="*/ f28 1 669"/>
                  <a:gd name="f31" fmla="*/ f27 1 1118"/>
                  <a:gd name="f32" fmla="*/ 0 f28 1"/>
                  <a:gd name="f33" fmla="*/ 112 f27 1"/>
                  <a:gd name="f34" fmla="*/ 1005 f27 1"/>
                  <a:gd name="f35" fmla="*/ 669 f28 1"/>
                  <a:gd name="f36" fmla="*/ 1118 f27 1"/>
                  <a:gd name="f37" fmla="*/ 0 f27 1"/>
                  <a:gd name="f38" fmla="+- f29 0 f1"/>
                  <a:gd name="f39" fmla="*/ f32 1 669"/>
                  <a:gd name="f40" fmla="*/ f33 1 1118"/>
                  <a:gd name="f41" fmla="*/ f34 1 1118"/>
                  <a:gd name="f42" fmla="*/ f35 1 669"/>
                  <a:gd name="f43" fmla="*/ f36 1 1118"/>
                  <a:gd name="f44" fmla="*/ f37 1 1118"/>
                  <a:gd name="f45" fmla="*/ 0 1 f30"/>
                  <a:gd name="f46" fmla="*/ f24 1 f30"/>
                  <a:gd name="f47" fmla="*/ 0 1 f31"/>
                  <a:gd name="f48" fmla="*/ f25 1 f31"/>
                  <a:gd name="f49" fmla="*/ f39 1 f30"/>
                  <a:gd name="f50" fmla="*/ f40 1 f31"/>
                  <a:gd name="f51" fmla="*/ f41 1 f31"/>
                  <a:gd name="f52" fmla="*/ f42 1 f30"/>
                  <a:gd name="f53" fmla="*/ f43 1 f31"/>
                  <a:gd name="f54" fmla="*/ f44 1 f31"/>
                  <a:gd name="f55" fmla="*/ f45 f21 1"/>
                  <a:gd name="f56" fmla="*/ f46 f21 1"/>
                  <a:gd name="f57" fmla="*/ f48 f22 1"/>
                  <a:gd name="f58" fmla="*/ f47 f22 1"/>
                  <a:gd name="f59" fmla="*/ f49 f21 1"/>
                  <a:gd name="f60" fmla="*/ f50 f22 1"/>
                  <a:gd name="f61" fmla="*/ f51 f22 1"/>
                  <a:gd name="f62" fmla="*/ f52 f21 1"/>
                  <a:gd name="f63" fmla="*/ f53 f22 1"/>
                  <a:gd name="f64" fmla="*/ f54 f22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38">
                    <a:pos x="f59" y="f60"/>
                  </a:cxn>
                  <a:cxn ang="f38">
                    <a:pos x="f59" y="f61"/>
                  </a:cxn>
                  <a:cxn ang="f38">
                    <a:pos x="f62" y="f63"/>
                  </a:cxn>
                  <a:cxn ang="f38">
                    <a:pos x="f62" y="f64"/>
                  </a:cxn>
                  <a:cxn ang="f38">
                    <a:pos x="f59" y="f60"/>
                  </a:cxn>
                </a:cxnLst>
                <a:rect l="f55" t="f58" r="f56" b="f57"/>
                <a:pathLst>
                  <a:path w="669" h="1118">
                    <a:moveTo>
                      <a:pt x="f5" y="f8"/>
                    </a:moveTo>
                    <a:cubicBezTo>
                      <a:pt x="f5" y="f9"/>
                      <a:pt x="f5" y="f10"/>
                      <a:pt x="f5" y="f11"/>
                    </a:cubicBezTo>
                    <a:cubicBezTo>
                      <a:pt x="f12" y="f13"/>
                      <a:pt x="f14" y="f15"/>
                      <a:pt x="f6" y="f7"/>
                    </a:cubicBezTo>
                    <a:cubicBezTo>
                      <a:pt x="f6" y="f16"/>
                      <a:pt x="f6" y="f17"/>
                      <a:pt x="f6" y="f5"/>
                    </a:cubicBezTo>
                    <a:cubicBezTo>
                      <a:pt x="f14" y="f18"/>
                      <a:pt x="f12" y="f19"/>
                      <a:pt x="f5" y="f8"/>
                    </a:cubicBezTo>
                    <a:close/>
                  </a:path>
                </a:pathLst>
              </a:custGeom>
              <a:solidFill>
                <a:srgbClr val="FFE5C2"/>
              </a:solidFill>
              <a:ln cap="flat">
                <a:noFill/>
                <a:prstDash val="solid"/>
              </a:ln>
            </p:spPr>
            <p:txBody>
              <a:bodyPr vert="horz" wrap="square" lIns="91440" tIns="45720" rIns="91440" bIns="45720" anchor="t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050" b="0" i="0" u="none" strike="noStrike" kern="0" cap="none" spc="0" baseline="0">
                  <a:solidFill>
                    <a:srgbClr val="000000"/>
                  </a:solidFill>
                  <a:uFillTx/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id="14" name="Freeform 15">
                <a:extLst>
                  <a:ext uri="{FF2B5EF4-FFF2-40B4-BE49-F238E27FC236}">
                    <a16:creationId xmlns:a16="http://schemas.microsoft.com/office/drawing/2014/main" id="{E13DCA1B-EA74-499F-88F7-AB55F9E426C7}"/>
                  </a:ext>
                </a:extLst>
              </p:cNvPr>
              <p:cNvSpPr/>
              <p:nvPr/>
            </p:nvSpPr>
            <p:spPr>
              <a:xfrm>
                <a:off x="851370" y="4263655"/>
                <a:ext cx="197967" cy="239335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460"/>
                  <a:gd name="f7" fmla="val 556"/>
                  <a:gd name="f8" fmla="val 17"/>
                  <a:gd name="f9" fmla="val 35"/>
                  <a:gd name="f10" fmla="val 53"/>
                  <a:gd name="f11" fmla="val 135"/>
                  <a:gd name="f12" fmla="val 270"/>
                  <a:gd name="f13" fmla="val 406"/>
                  <a:gd name="f14" fmla="val 221"/>
                  <a:gd name="f15" fmla="val 388"/>
                  <a:gd name="f16" fmla="val 424"/>
                  <a:gd name="f17" fmla="val 442"/>
                  <a:gd name="f18" fmla="val 370"/>
                  <a:gd name="f19" fmla="val 185"/>
                  <a:gd name="f20" fmla="val 307"/>
                  <a:gd name="f21" fmla="val 153"/>
                  <a:gd name="f22" fmla="+- 0 0 -90"/>
                  <a:gd name="f23" fmla="*/ f3 1 460"/>
                  <a:gd name="f24" fmla="*/ f4 1 556"/>
                  <a:gd name="f25" fmla="val f5"/>
                  <a:gd name="f26" fmla="val f6"/>
                  <a:gd name="f27" fmla="val f7"/>
                  <a:gd name="f28" fmla="*/ f22 f0 1"/>
                  <a:gd name="f29" fmla="+- f27 0 f25"/>
                  <a:gd name="f30" fmla="+- f26 0 f25"/>
                  <a:gd name="f31" fmla="*/ f28 1 f2"/>
                  <a:gd name="f32" fmla="*/ f30 1 460"/>
                  <a:gd name="f33" fmla="*/ f29 1 556"/>
                  <a:gd name="f34" fmla="*/ 0 f30 1"/>
                  <a:gd name="f35" fmla="*/ 0 f29 1"/>
                  <a:gd name="f36" fmla="*/ 53 f29 1"/>
                  <a:gd name="f37" fmla="*/ 406 f30 1"/>
                  <a:gd name="f38" fmla="*/ 556 f29 1"/>
                  <a:gd name="f39" fmla="*/ 460 f30 1"/>
                  <a:gd name="f40" fmla="+- f31 0 f1"/>
                  <a:gd name="f41" fmla="*/ f34 1 460"/>
                  <a:gd name="f42" fmla="*/ f35 1 556"/>
                  <a:gd name="f43" fmla="*/ f36 1 556"/>
                  <a:gd name="f44" fmla="*/ f37 1 460"/>
                  <a:gd name="f45" fmla="*/ f38 1 556"/>
                  <a:gd name="f46" fmla="*/ f39 1 460"/>
                  <a:gd name="f47" fmla="*/ 0 1 f32"/>
                  <a:gd name="f48" fmla="*/ f26 1 f32"/>
                  <a:gd name="f49" fmla="*/ 0 1 f33"/>
                  <a:gd name="f50" fmla="*/ f27 1 f33"/>
                  <a:gd name="f51" fmla="*/ f41 1 f32"/>
                  <a:gd name="f52" fmla="*/ f42 1 f33"/>
                  <a:gd name="f53" fmla="*/ f43 1 f33"/>
                  <a:gd name="f54" fmla="*/ f44 1 f32"/>
                  <a:gd name="f55" fmla="*/ f45 1 f33"/>
                  <a:gd name="f56" fmla="*/ f46 1 f32"/>
                  <a:gd name="f57" fmla="*/ f47 f23 1"/>
                  <a:gd name="f58" fmla="*/ f48 f23 1"/>
                  <a:gd name="f59" fmla="*/ f50 f24 1"/>
                  <a:gd name="f60" fmla="*/ f49 f24 1"/>
                  <a:gd name="f61" fmla="*/ f51 f23 1"/>
                  <a:gd name="f62" fmla="*/ f52 f24 1"/>
                  <a:gd name="f63" fmla="*/ f53 f24 1"/>
                  <a:gd name="f64" fmla="*/ f54 f23 1"/>
                  <a:gd name="f65" fmla="*/ f55 f24 1"/>
                  <a:gd name="f66" fmla="*/ f56 f23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40">
                    <a:pos x="f61" y="f62"/>
                  </a:cxn>
                  <a:cxn ang="f40">
                    <a:pos x="f61" y="f63"/>
                  </a:cxn>
                  <a:cxn ang="f40">
                    <a:pos x="f64" y="f63"/>
                  </a:cxn>
                  <a:cxn ang="f40">
                    <a:pos x="f64" y="f65"/>
                  </a:cxn>
                  <a:cxn ang="f40">
                    <a:pos x="f66" y="f65"/>
                  </a:cxn>
                  <a:cxn ang="f40">
                    <a:pos x="f66" y="f62"/>
                  </a:cxn>
                  <a:cxn ang="f40">
                    <a:pos x="f61" y="f62"/>
                  </a:cxn>
                </a:cxnLst>
                <a:rect l="f57" t="f60" r="f58" b="f59"/>
                <a:pathLst>
                  <a:path w="460" h="556">
                    <a:moveTo>
                      <a:pt x="f5" y="f5"/>
                    </a:moveTo>
                    <a:cubicBezTo>
                      <a:pt x="f5" y="f8"/>
                      <a:pt x="f5" y="f9"/>
                      <a:pt x="f5" y="f10"/>
                    </a:cubicBezTo>
                    <a:cubicBezTo>
                      <a:pt x="f11" y="f10"/>
                      <a:pt x="f12" y="f10"/>
                      <a:pt x="f13" y="f10"/>
                    </a:cubicBezTo>
                    <a:cubicBezTo>
                      <a:pt x="f13" y="f14"/>
                      <a:pt x="f13" y="f15"/>
                      <a:pt x="f13" y="f7"/>
                    </a:cubicBezTo>
                    <a:cubicBezTo>
                      <a:pt x="f16" y="f7"/>
                      <a:pt x="f17" y="f7"/>
                      <a:pt x="f6" y="f7"/>
                    </a:cubicBezTo>
                    <a:cubicBezTo>
                      <a:pt x="f6" y="f18"/>
                      <a:pt x="f6" y="f19"/>
                      <a:pt x="f6" y="f5"/>
                    </a:cubicBezTo>
                    <a:cubicBezTo>
                      <a:pt x="f20" y="f5"/>
                      <a:pt x="f21" y="f5"/>
                      <a:pt x="f5" y="f5"/>
                    </a:cubicBezTo>
                    <a:close/>
                  </a:path>
                </a:pathLst>
              </a:custGeom>
              <a:solidFill>
                <a:srgbClr val="FFE5C2"/>
              </a:solidFill>
              <a:ln cap="flat">
                <a:noFill/>
                <a:prstDash val="solid"/>
              </a:ln>
            </p:spPr>
            <p:txBody>
              <a:bodyPr vert="horz" wrap="square" lIns="91440" tIns="45720" rIns="91440" bIns="45720" anchor="t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050" b="0" i="0" u="none" strike="noStrike" kern="0" cap="none" spc="0" baseline="0">
                  <a:solidFill>
                    <a:srgbClr val="000000"/>
                  </a:solidFill>
                  <a:uFillTx/>
                  <a:latin typeface="Arial"/>
                  <a:ea typeface="Arial"/>
                  <a:cs typeface="Arial"/>
                </a:endParaRPr>
              </a:p>
            </p:txBody>
          </p:sp>
          <p:sp>
            <p:nvSpPr>
              <p:cNvPr id="15" name="Freeform 16">
                <a:extLst>
                  <a:ext uri="{FF2B5EF4-FFF2-40B4-BE49-F238E27FC236}">
                    <a16:creationId xmlns:a16="http://schemas.microsoft.com/office/drawing/2014/main" id="{1619C351-92B1-49FF-B542-085182071D4A}"/>
                  </a:ext>
                </a:extLst>
              </p:cNvPr>
              <p:cNvSpPr/>
              <p:nvPr/>
            </p:nvSpPr>
            <p:spPr>
              <a:xfrm>
                <a:off x="851370" y="4297981"/>
                <a:ext cx="162516" cy="260933"/>
              </a:xfrm>
              <a:custGeom>
                <a:avLst/>
                <a:gdLst>
                  <a:gd name="f0" fmla="val 10800000"/>
                  <a:gd name="f1" fmla="val 5400000"/>
                  <a:gd name="f2" fmla="val 360"/>
                  <a:gd name="f3" fmla="val 180"/>
                  <a:gd name="f4" fmla="val w"/>
                  <a:gd name="f5" fmla="val h"/>
                  <a:gd name="f6" fmla="val 0"/>
                  <a:gd name="f7" fmla="val 378"/>
                  <a:gd name="f8" fmla="val 606"/>
                  <a:gd name="f9" fmla="val 23"/>
                  <a:gd name="f10" fmla="val 47"/>
                  <a:gd name="f11" fmla="val 70"/>
                  <a:gd name="f12" fmla="val 4"/>
                  <a:gd name="f13" fmla="val 69"/>
                  <a:gd name="f14" fmla="val 16"/>
                  <a:gd name="f15" fmla="val 68"/>
                  <a:gd name="f16" fmla="val 26"/>
                  <a:gd name="f17" fmla="val 67"/>
                  <a:gd name="f18" fmla="val 37"/>
                  <a:gd name="f19" fmla="val 66"/>
                  <a:gd name="f20" fmla="val 65"/>
                  <a:gd name="f21" fmla="val 51"/>
                  <a:gd name="f22" fmla="val 113"/>
                  <a:gd name="f23" fmla="val 160"/>
                  <a:gd name="f24" fmla="val 208"/>
                  <a:gd name="f25" fmla="val 100"/>
                  <a:gd name="f26" fmla="val 149"/>
                  <a:gd name="f27" fmla="val 198"/>
                  <a:gd name="f28" fmla="val 221"/>
                  <a:gd name="f29" fmla="val 197"/>
                  <a:gd name="f30" fmla="val 255"/>
                  <a:gd name="f31" fmla="val 173"/>
                  <a:gd name="f32" fmla="val 289"/>
                  <a:gd name="f33" fmla="val 170"/>
                  <a:gd name="f34" fmla="val 293"/>
                  <a:gd name="f35" fmla="val 146"/>
                  <a:gd name="f36" fmla="val 326"/>
                  <a:gd name="f37" fmla="val 101"/>
                  <a:gd name="f38" fmla="val 340"/>
                  <a:gd name="f39" fmla="val 78"/>
                  <a:gd name="f40" fmla="val 347"/>
                  <a:gd name="f41" fmla="val 57"/>
                  <a:gd name="f42" fmla="val 41"/>
                  <a:gd name="f43" fmla="val 24"/>
                  <a:gd name="f44" fmla="val 346"/>
                  <a:gd name="f45" fmla="val 10"/>
                  <a:gd name="f46" fmla="val 344"/>
                  <a:gd name="f47" fmla="val 342"/>
                  <a:gd name="f48" fmla="val 377"/>
                  <a:gd name="f49" fmla="val 395"/>
                  <a:gd name="f50" fmla="val 87"/>
                  <a:gd name="f51" fmla="val 175"/>
                  <a:gd name="f52" fmla="val 262"/>
                  <a:gd name="f53" fmla="val 412"/>
                  <a:gd name="f54" fmla="val 428"/>
                  <a:gd name="f55" fmla="val 445"/>
                  <a:gd name="f56" fmla="val 461"/>
                  <a:gd name="f57" fmla="val 476"/>
                  <a:gd name="f58" fmla="val 492"/>
                  <a:gd name="f59" fmla="val 174"/>
                  <a:gd name="f60" fmla="val 261"/>
                  <a:gd name="f61" fmla="val 509"/>
                  <a:gd name="f62" fmla="val 527"/>
                  <a:gd name="f63" fmla="val 545"/>
                  <a:gd name="f64" fmla="val 565"/>
                  <a:gd name="f65" fmla="val 586"/>
                  <a:gd name="f66" fmla="val 126"/>
                  <a:gd name="f67" fmla="val 252"/>
                  <a:gd name="f68" fmla="val 404"/>
                  <a:gd name="f69" fmla="val 202"/>
                  <a:gd name="f70" fmla="+- 0 0 -90"/>
                  <a:gd name="f71" fmla="*/ f4 1 378"/>
                  <a:gd name="f72" fmla="*/ f5 1 606"/>
                  <a:gd name="f73" fmla="val f6"/>
                  <a:gd name="f74" fmla="val f7"/>
                  <a:gd name="f75" fmla="val f8"/>
                  <a:gd name="f76" fmla="*/ f70 f0 1"/>
                  <a:gd name="f77" fmla="+- f75 0 f73"/>
                  <a:gd name="f78" fmla="+- f74 0 f73"/>
                  <a:gd name="f79" fmla="*/ f76 1 f3"/>
                  <a:gd name="f80" fmla="*/ f78 1 378"/>
                  <a:gd name="f81" fmla="*/ f77 1 606"/>
                  <a:gd name="f82" fmla="*/ 0 f78 1"/>
                  <a:gd name="f83" fmla="*/ 0 f77 1"/>
                  <a:gd name="f84" fmla="*/ 70 f77 1"/>
                  <a:gd name="f85" fmla="*/ 26 f78 1"/>
                  <a:gd name="f86" fmla="*/ 67 f77 1"/>
                  <a:gd name="f87" fmla="*/ 51 f78 1"/>
                  <a:gd name="f88" fmla="*/ 65 f77 1"/>
                  <a:gd name="f89" fmla="*/ 208 f77 1"/>
                  <a:gd name="f90" fmla="*/ 198 f78 1"/>
                  <a:gd name="f91" fmla="*/ 173 f78 1"/>
                  <a:gd name="f92" fmla="*/ 289 f77 1"/>
                  <a:gd name="f93" fmla="*/ 101 f78 1"/>
                  <a:gd name="f94" fmla="*/ 340 f77 1"/>
                  <a:gd name="f95" fmla="*/ 41 f78 1"/>
                  <a:gd name="f96" fmla="*/ 347 f77 1"/>
                  <a:gd name="f97" fmla="*/ 342 f77 1"/>
                  <a:gd name="f98" fmla="*/ 395 f77 1"/>
                  <a:gd name="f99" fmla="*/ 262 f78 1"/>
                  <a:gd name="f100" fmla="*/ 445 f77 1"/>
                  <a:gd name="f101" fmla="*/ 492 f77 1"/>
                  <a:gd name="f102" fmla="*/ 261 f78 1"/>
                  <a:gd name="f103" fmla="*/ 545 f77 1"/>
                  <a:gd name="f104" fmla="*/ 606 f77 1"/>
                  <a:gd name="f105" fmla="*/ 378 f78 1"/>
                  <a:gd name="f106" fmla="+- f79 0 f1"/>
                  <a:gd name="f107" fmla="*/ f82 1 378"/>
                  <a:gd name="f108" fmla="*/ f83 1 606"/>
                  <a:gd name="f109" fmla="*/ f84 1 606"/>
                  <a:gd name="f110" fmla="*/ f85 1 378"/>
                  <a:gd name="f111" fmla="*/ f86 1 606"/>
                  <a:gd name="f112" fmla="*/ f87 1 378"/>
                  <a:gd name="f113" fmla="*/ f88 1 606"/>
                  <a:gd name="f114" fmla="*/ f89 1 606"/>
                  <a:gd name="f115" fmla="*/ f90 1 378"/>
                  <a:gd name="f116" fmla="*/ f91 1 378"/>
                  <a:gd name="f117" fmla="*/ f92 1 606"/>
                  <a:gd name="f118" fmla="*/ f93 1 378"/>
                  <a:gd name="f119" fmla="*/ f94 1 606"/>
                  <a:gd name="f120" fmla="*/ f95 1 378"/>
                  <a:gd name="f121" fmla="*/ f96 1 606"/>
                  <a:gd name="f122" fmla="*/ f97 1 606"/>
                  <a:gd name="f123" fmla="*/ f98 1 606"/>
                  <a:gd name="f124" fmla="*/ f99 1 378"/>
                  <a:gd name="f125" fmla="*/ f100 1 606"/>
                  <a:gd name="f126" fmla="*/ f101 1 606"/>
                  <a:gd name="f127" fmla="*/ f102 1 378"/>
                  <a:gd name="f128" fmla="*/ f103 1 606"/>
                  <a:gd name="f129" fmla="*/ f104 1 606"/>
                  <a:gd name="f130" fmla="*/ f105 1 378"/>
                  <a:gd name="f131" fmla="*/ 0 1 f80"/>
                  <a:gd name="f132" fmla="*/ f74 1 f80"/>
                  <a:gd name="f133" fmla="*/ 0 1 f81"/>
                  <a:gd name="f134" fmla="*/ f75 1 f81"/>
                  <a:gd name="f135" fmla="*/ f107 1 f80"/>
                  <a:gd name="f136" fmla="*/ f108 1 f81"/>
                  <a:gd name="f137" fmla="*/ f109 1 f81"/>
                  <a:gd name="f138" fmla="*/ f110 1 f80"/>
                  <a:gd name="f139" fmla="*/ f111 1 f81"/>
                  <a:gd name="f140" fmla="*/ f112 1 f80"/>
                  <a:gd name="f141" fmla="*/ f113 1 f81"/>
                  <a:gd name="f142" fmla="*/ f114 1 f81"/>
                  <a:gd name="f143" fmla="*/ f115 1 f80"/>
                  <a:gd name="f144" fmla="*/ f116 1 f80"/>
                  <a:gd name="f145" fmla="*/ f117 1 f81"/>
                  <a:gd name="f146" fmla="*/ f118 1 f80"/>
                  <a:gd name="f147" fmla="*/ f119 1 f81"/>
                  <a:gd name="f148" fmla="*/ f120 1 f80"/>
                  <a:gd name="f149" fmla="*/ f121 1 f81"/>
                  <a:gd name="f150" fmla="*/ f122 1 f81"/>
                  <a:gd name="f151" fmla="*/ f123 1 f81"/>
                  <a:gd name="f152" fmla="*/ f124 1 f80"/>
                  <a:gd name="f153" fmla="*/ f125 1 f81"/>
                  <a:gd name="f154" fmla="*/ f126 1 f81"/>
                  <a:gd name="f155" fmla="*/ f127 1 f80"/>
                  <a:gd name="f156" fmla="*/ f128 1 f81"/>
                  <a:gd name="f157" fmla="*/ f129 1 f81"/>
                  <a:gd name="f158" fmla="*/ f130 1 f80"/>
                  <a:gd name="f159" fmla="*/ f131 f71 1"/>
                  <a:gd name="f160" fmla="*/ f132 f71 1"/>
                  <a:gd name="f161" fmla="*/ f134 f72 1"/>
                  <a:gd name="f162" fmla="*/ f133 f72 1"/>
                  <a:gd name="f163" fmla="*/ f135 f71 1"/>
                  <a:gd name="f164" fmla="*/ f136 f72 1"/>
                  <a:gd name="f165" fmla="*/ f137 f72 1"/>
                  <a:gd name="f166" fmla="*/ f138 f71 1"/>
                  <a:gd name="f167" fmla="*/ f139 f72 1"/>
                  <a:gd name="f168" fmla="*/ f140 f71 1"/>
                  <a:gd name="f169" fmla="*/ f141 f72 1"/>
                  <a:gd name="f170" fmla="*/ f142 f72 1"/>
                  <a:gd name="f171" fmla="*/ f143 f71 1"/>
                  <a:gd name="f172" fmla="*/ f144 f71 1"/>
                  <a:gd name="f173" fmla="*/ f145 f72 1"/>
                  <a:gd name="f174" fmla="*/ f146 f71 1"/>
                  <a:gd name="f175" fmla="*/ f147 f72 1"/>
                  <a:gd name="f176" fmla="*/ f148 f71 1"/>
                  <a:gd name="f177" fmla="*/ f149 f72 1"/>
                  <a:gd name="f178" fmla="*/ f150 f72 1"/>
                  <a:gd name="f179" fmla="*/ f151 f72 1"/>
                  <a:gd name="f180" fmla="*/ f152 f71 1"/>
                  <a:gd name="f181" fmla="*/ f153 f72 1"/>
                  <a:gd name="f182" fmla="*/ f154 f72 1"/>
                  <a:gd name="f183" fmla="*/ f155 f71 1"/>
                  <a:gd name="f184" fmla="*/ f156 f72 1"/>
                  <a:gd name="f185" fmla="*/ f157 f72 1"/>
                  <a:gd name="f186" fmla="*/ f158 f71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106">
                    <a:pos x="f163" y="f164"/>
                  </a:cxn>
                  <a:cxn ang="f106">
                    <a:pos x="f163" y="f165"/>
                  </a:cxn>
                  <a:cxn ang="f106">
                    <a:pos x="f166" y="f167"/>
                  </a:cxn>
                  <a:cxn ang="f106">
                    <a:pos x="f168" y="f169"/>
                  </a:cxn>
                  <a:cxn ang="f106">
                    <a:pos x="f168" y="f170"/>
                  </a:cxn>
                  <a:cxn ang="f106">
                    <a:pos x="f171" y="f170"/>
                  </a:cxn>
                  <a:cxn ang="f106">
                    <a:pos x="f172" y="f173"/>
                  </a:cxn>
                  <a:cxn ang="f106">
                    <a:pos x="f174" y="f175"/>
                  </a:cxn>
                  <a:cxn ang="f106">
                    <a:pos x="f176" y="f177"/>
                  </a:cxn>
                  <a:cxn ang="f106">
                    <a:pos x="f163" y="f178"/>
                  </a:cxn>
                  <a:cxn ang="f106">
                    <a:pos x="f163" y="f179"/>
                  </a:cxn>
                  <a:cxn ang="f106">
                    <a:pos x="f180" y="f179"/>
                  </a:cxn>
                  <a:cxn ang="f106">
                    <a:pos x="f180" y="f181"/>
                  </a:cxn>
                  <a:cxn ang="f106">
                    <a:pos x="f163" y="f181"/>
                  </a:cxn>
                  <a:cxn ang="f106">
                    <a:pos x="f163" y="f182"/>
                  </a:cxn>
                  <a:cxn ang="f106">
                    <a:pos x="f183" y="f182"/>
                  </a:cxn>
                  <a:cxn ang="f106">
                    <a:pos x="f183" y="f184"/>
                  </a:cxn>
                  <a:cxn ang="f106">
                    <a:pos x="f163" y="f184"/>
                  </a:cxn>
                  <a:cxn ang="f106">
                    <a:pos x="f163" y="f185"/>
                  </a:cxn>
                  <a:cxn ang="f106">
                    <a:pos x="f186" y="f185"/>
                  </a:cxn>
                  <a:cxn ang="f106">
                    <a:pos x="f186" y="f164"/>
                  </a:cxn>
                  <a:cxn ang="f106">
                    <a:pos x="f163" y="f164"/>
                  </a:cxn>
                </a:cxnLst>
                <a:rect l="f159" t="f162" r="f160" b="f161"/>
                <a:pathLst>
                  <a:path w="378" h="606">
                    <a:moveTo>
                      <a:pt x="f6" y="f6"/>
                    </a:moveTo>
                    <a:cubicBezTo>
                      <a:pt x="f6" y="f9"/>
                      <a:pt x="f6" y="f10"/>
                      <a:pt x="f6" y="f11"/>
                    </a:cubicBezTo>
                    <a:cubicBezTo>
                      <a:pt x="f12" y="f13"/>
                      <a:pt x="f14" y="f15"/>
                      <a:pt x="f16" y="f17"/>
                    </a:cubicBezTo>
                    <a:cubicBezTo>
                      <a:pt x="f18" y="f19"/>
                      <a:pt x="f10" y="f20"/>
                      <a:pt x="f21" y="f20"/>
                    </a:cubicBezTo>
                    <a:cubicBezTo>
                      <a:pt x="f21" y="f22"/>
                      <a:pt x="f21" y="f23"/>
                      <a:pt x="f21" y="f24"/>
                    </a:cubicBezTo>
                    <a:cubicBezTo>
                      <a:pt x="f25" y="f24"/>
                      <a:pt x="f26" y="f24"/>
                      <a:pt x="f27" y="f24"/>
                    </a:cubicBezTo>
                    <a:cubicBezTo>
                      <a:pt x="f27" y="f28"/>
                      <a:pt x="f29" y="f30"/>
                      <a:pt x="f31" y="f32"/>
                    </a:cubicBezTo>
                    <a:cubicBezTo>
                      <a:pt x="f33" y="f34"/>
                      <a:pt x="f35" y="f36"/>
                      <a:pt x="f37" y="f38"/>
                    </a:cubicBezTo>
                    <a:cubicBezTo>
                      <a:pt x="f39" y="f40"/>
                      <a:pt x="f41" y="f40"/>
                      <a:pt x="f42" y="f40"/>
                    </a:cubicBezTo>
                    <a:cubicBezTo>
                      <a:pt x="f43" y="f44"/>
                      <a:pt x="f45" y="f46"/>
                      <a:pt x="f6" y="f47"/>
                    </a:cubicBezTo>
                    <a:cubicBezTo>
                      <a:pt x="f6" y="f2"/>
                      <a:pt x="f6" y="f48"/>
                      <a:pt x="f6" y="f49"/>
                    </a:cubicBezTo>
                    <a:cubicBezTo>
                      <a:pt x="f50" y="f49"/>
                      <a:pt x="f51" y="f49"/>
                      <a:pt x="f52" y="f49"/>
                    </a:cubicBezTo>
                    <a:cubicBezTo>
                      <a:pt x="f52" y="f53"/>
                      <a:pt x="f52" y="f54"/>
                      <a:pt x="f52" y="f55"/>
                    </a:cubicBezTo>
                    <a:cubicBezTo>
                      <a:pt x="f51" y="f55"/>
                      <a:pt x="f50" y="f55"/>
                      <a:pt x="f6" y="f55"/>
                    </a:cubicBezTo>
                    <a:cubicBezTo>
                      <a:pt x="f6" y="f56"/>
                      <a:pt x="f6" y="f57"/>
                      <a:pt x="f6" y="f58"/>
                    </a:cubicBezTo>
                    <a:cubicBezTo>
                      <a:pt x="f50" y="f58"/>
                      <a:pt x="f59" y="f58"/>
                      <a:pt x="f60" y="f58"/>
                    </a:cubicBezTo>
                    <a:cubicBezTo>
                      <a:pt x="f60" y="f61"/>
                      <a:pt x="f60" y="f62"/>
                      <a:pt x="f60" y="f63"/>
                    </a:cubicBezTo>
                    <a:cubicBezTo>
                      <a:pt x="f59" y="f63"/>
                      <a:pt x="f50" y="f63"/>
                      <a:pt x="f6" y="f63"/>
                    </a:cubicBezTo>
                    <a:cubicBezTo>
                      <a:pt x="f6" y="f64"/>
                      <a:pt x="f6" y="f65"/>
                      <a:pt x="f6" y="f8"/>
                    </a:cubicBezTo>
                    <a:cubicBezTo>
                      <a:pt x="f66" y="f8"/>
                      <a:pt x="f67" y="f8"/>
                      <a:pt x="f7" y="f8"/>
                    </a:cubicBezTo>
                    <a:cubicBezTo>
                      <a:pt x="f7" y="f68"/>
                      <a:pt x="f7" y="f69"/>
                      <a:pt x="f7" y="f6"/>
                    </a:cubicBezTo>
                    <a:cubicBezTo>
                      <a:pt x="f67" y="f6"/>
                      <a:pt x="f66" y="f6"/>
                      <a:pt x="f6" y="f6"/>
                    </a:cubicBezTo>
                    <a:close/>
                  </a:path>
                </a:pathLst>
              </a:custGeom>
              <a:solidFill>
                <a:srgbClr val="FFE5C2"/>
              </a:solidFill>
              <a:ln cap="flat">
                <a:noFill/>
                <a:prstDash val="solid"/>
              </a:ln>
            </p:spPr>
            <p:txBody>
              <a:bodyPr vert="horz" wrap="square" lIns="91440" tIns="45720" rIns="91440" bIns="45720" anchor="t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050" b="0" i="0" u="none" strike="noStrike" kern="0" cap="none" spc="0" baseline="0">
                  <a:solidFill>
                    <a:srgbClr val="000000"/>
                  </a:solidFill>
                  <a:uFillTx/>
                  <a:latin typeface="Arial"/>
                  <a:ea typeface="Arial"/>
                  <a:cs typeface="Arial"/>
                </a:endParaRPr>
              </a:p>
            </p:txBody>
          </p:sp>
        </p:grpSp>
      </p:grpSp>
      <p:sp>
        <p:nvSpPr>
          <p:cNvPr id="16" name="Rounded Rectangle 3">
            <a:extLst>
              <a:ext uri="{FF2B5EF4-FFF2-40B4-BE49-F238E27FC236}">
                <a16:creationId xmlns:a16="http://schemas.microsoft.com/office/drawing/2014/main" id="{CDEFDE66-18C4-42E9-AEA4-FD7C7883882E}"/>
              </a:ext>
            </a:extLst>
          </p:cNvPr>
          <p:cNvSpPr/>
          <p:nvPr/>
        </p:nvSpPr>
        <p:spPr>
          <a:xfrm rot="5400013">
            <a:off x="1948938" y="3912557"/>
            <a:ext cx="76233" cy="1668469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13" b="0" i="0" u="none" strike="noStrike" kern="0" cap="none" spc="0" baseline="0">
              <a:solidFill>
                <a:srgbClr val="FFE5C2"/>
              </a:solidFill>
              <a:uFillTx/>
              <a:latin typeface="Arial"/>
              <a:ea typeface="맑은 고딕" pitchFamily="34"/>
            </a:endParaRPr>
          </a:p>
        </p:txBody>
      </p:sp>
      <p:grpSp>
        <p:nvGrpSpPr>
          <p:cNvPr id="17" name="Grupo 23">
            <a:extLst>
              <a:ext uri="{FF2B5EF4-FFF2-40B4-BE49-F238E27FC236}">
                <a16:creationId xmlns:a16="http://schemas.microsoft.com/office/drawing/2014/main" id="{393DCC93-4339-4469-B055-B7D15425B7FD}"/>
              </a:ext>
            </a:extLst>
          </p:cNvPr>
          <p:cNvGrpSpPr/>
          <p:nvPr/>
        </p:nvGrpSpPr>
        <p:grpSpPr>
          <a:xfrm>
            <a:off x="2141945" y="972510"/>
            <a:ext cx="679335" cy="682773"/>
            <a:chOff x="2141945" y="972510"/>
            <a:chExt cx="679335" cy="682773"/>
          </a:xfrm>
        </p:grpSpPr>
        <p:sp>
          <p:nvSpPr>
            <p:cNvPr id="18" name="Rounded Rectangle 3">
              <a:extLst>
                <a:ext uri="{FF2B5EF4-FFF2-40B4-BE49-F238E27FC236}">
                  <a16:creationId xmlns:a16="http://schemas.microsoft.com/office/drawing/2014/main" id="{01833D36-C1E3-4729-AD35-6F49CE541071}"/>
                </a:ext>
              </a:extLst>
            </p:cNvPr>
            <p:cNvSpPr/>
            <p:nvPr/>
          </p:nvSpPr>
          <p:spPr>
            <a:xfrm rot="10799991">
              <a:off x="2724280" y="975948"/>
              <a:ext cx="96999" cy="679335"/>
            </a:xfrm>
            <a:custGeom>
              <a:avLst>
                <a:gd name="f0" fmla="val 108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013" b="0" i="0" u="none" strike="noStrike" kern="0" cap="none" spc="0" baseline="0">
                <a:solidFill>
                  <a:srgbClr val="FFE5C2"/>
                </a:solidFill>
                <a:uFillTx/>
                <a:latin typeface="Arial"/>
                <a:ea typeface="맑은 고딕" pitchFamily="34"/>
              </a:endParaRPr>
            </a:p>
          </p:txBody>
        </p:sp>
        <p:sp>
          <p:nvSpPr>
            <p:cNvPr id="19" name="Rounded Rectangle 3">
              <a:extLst>
                <a:ext uri="{FF2B5EF4-FFF2-40B4-BE49-F238E27FC236}">
                  <a16:creationId xmlns:a16="http://schemas.microsoft.com/office/drawing/2014/main" id="{68D85E26-765D-44B8-BF49-A47A8022A30C}"/>
                </a:ext>
              </a:extLst>
            </p:cNvPr>
            <p:cNvSpPr/>
            <p:nvPr/>
          </p:nvSpPr>
          <p:spPr>
            <a:xfrm rot="5400013">
              <a:off x="2433113" y="681342"/>
              <a:ext cx="96999" cy="679335"/>
            </a:xfrm>
            <a:custGeom>
              <a:avLst>
                <a:gd name="f0" fmla="val 108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013" b="0" i="0" u="none" strike="noStrike" kern="0" cap="none" spc="0" baseline="0">
                <a:solidFill>
                  <a:srgbClr val="FFE5C2"/>
                </a:solidFill>
                <a:uFillTx/>
                <a:latin typeface="Arial"/>
                <a:ea typeface="맑은 고딕" pitchFamily="34"/>
              </a:endParaRPr>
            </a:p>
          </p:txBody>
        </p:sp>
      </p:grpSp>
      <p:grpSp>
        <p:nvGrpSpPr>
          <p:cNvPr id="20" name="Gráfico 10">
            <a:extLst>
              <a:ext uri="{FF2B5EF4-FFF2-40B4-BE49-F238E27FC236}">
                <a16:creationId xmlns:a16="http://schemas.microsoft.com/office/drawing/2014/main" id="{E7263830-3153-49C4-907A-C9B8D621239D}"/>
              </a:ext>
            </a:extLst>
          </p:cNvPr>
          <p:cNvGrpSpPr/>
          <p:nvPr/>
        </p:nvGrpSpPr>
        <p:grpSpPr>
          <a:xfrm>
            <a:off x="470431" y="4093531"/>
            <a:ext cx="637025" cy="637025"/>
            <a:chOff x="470431" y="4093531"/>
            <a:chExt cx="637025" cy="637025"/>
          </a:xfrm>
        </p:grpSpPr>
        <p:sp>
          <p:nvSpPr>
            <p:cNvPr id="21" name="Forma libre: forma 27">
              <a:extLst>
                <a:ext uri="{FF2B5EF4-FFF2-40B4-BE49-F238E27FC236}">
                  <a16:creationId xmlns:a16="http://schemas.microsoft.com/office/drawing/2014/main" id="{117D5843-E49F-4F83-82A3-5C23B52AC0EF}"/>
                </a:ext>
              </a:extLst>
            </p:cNvPr>
            <p:cNvSpPr/>
            <p:nvPr/>
          </p:nvSpPr>
          <p:spPr>
            <a:xfrm>
              <a:off x="470431" y="4093531"/>
              <a:ext cx="637025" cy="63702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49367"/>
                <a:gd name="f7" fmla="val 424684"/>
                <a:gd name="f8" fmla="val 659230"/>
                <a:gd name="f9" fmla="val 190137"/>
                <a:gd name="f10" fmla="+- 0 0 -90"/>
                <a:gd name="f11" fmla="*/ f3 1 849367"/>
                <a:gd name="f12" fmla="*/ f4 1 849367"/>
                <a:gd name="f13" fmla="val f5"/>
                <a:gd name="f14" fmla="val f6"/>
                <a:gd name="f15" fmla="*/ f10 f0 1"/>
                <a:gd name="f16" fmla="+- f14 0 f13"/>
                <a:gd name="f17" fmla="*/ f15 1 f2"/>
                <a:gd name="f18" fmla="*/ f16 1 849367"/>
                <a:gd name="f19" fmla="*/ 849367 f16 1"/>
                <a:gd name="f20" fmla="*/ 424684 f16 1"/>
                <a:gd name="f21" fmla="*/ 0 f16 1"/>
                <a:gd name="f22" fmla="+- f17 0 f1"/>
                <a:gd name="f23" fmla="*/ f19 1 849367"/>
                <a:gd name="f24" fmla="*/ f20 1 849367"/>
                <a:gd name="f25" fmla="*/ f21 1 849367"/>
                <a:gd name="f26" fmla="*/ f13 1 f18"/>
                <a:gd name="f27" fmla="*/ f14 1 f18"/>
                <a:gd name="f28" fmla="*/ f23 1 f18"/>
                <a:gd name="f29" fmla="*/ f24 1 f18"/>
                <a:gd name="f30" fmla="*/ f25 1 f18"/>
                <a:gd name="f31" fmla="*/ f26 f11 1"/>
                <a:gd name="f32" fmla="*/ f27 f11 1"/>
                <a:gd name="f33" fmla="*/ f27 f12 1"/>
                <a:gd name="f34" fmla="*/ f26 f12 1"/>
                <a:gd name="f35" fmla="*/ f28 f11 1"/>
                <a:gd name="f36" fmla="*/ f29 f12 1"/>
                <a:gd name="f37" fmla="*/ f29 f11 1"/>
                <a:gd name="f38" fmla="*/ f28 f12 1"/>
                <a:gd name="f39" fmla="*/ f30 f11 1"/>
                <a:gd name="f40" fmla="*/ f30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5" y="f36"/>
                </a:cxn>
                <a:cxn ang="f22">
                  <a:pos x="f37" y="f38"/>
                </a:cxn>
                <a:cxn ang="f22">
                  <a:pos x="f39" y="f36"/>
                </a:cxn>
                <a:cxn ang="f22">
                  <a:pos x="f37" y="f40"/>
                </a:cxn>
                <a:cxn ang="f22">
                  <a:pos x="f35" y="f36"/>
                </a:cxn>
              </a:cxnLst>
              <a:rect l="f31" t="f34" r="f32" b="f33"/>
              <a:pathLst>
                <a:path w="849367" h="849367">
                  <a:moveTo>
                    <a:pt x="f6" y="f7"/>
                  </a:moveTo>
                  <a:cubicBezTo>
                    <a:pt x="f6" y="f8"/>
                    <a:pt x="f8" y="f6"/>
                    <a:pt x="f7" y="f6"/>
                  </a:cubicBezTo>
                  <a:cubicBezTo>
                    <a:pt x="f9" y="f6"/>
                    <a:pt x="f5" y="f8"/>
                    <a:pt x="f5" y="f7"/>
                  </a:cubicBezTo>
                  <a:cubicBezTo>
                    <a:pt x="f5" y="f9"/>
                    <a:pt x="f9" y="f5"/>
                    <a:pt x="f7" y="f5"/>
                  </a:cubicBezTo>
                  <a:cubicBezTo>
                    <a:pt x="f8" y="f5"/>
                    <a:pt x="f6" y="f9"/>
                    <a:pt x="f6" y="f7"/>
                  </a:cubicBezTo>
                  <a:close/>
                </a:path>
              </a:pathLst>
            </a:custGeom>
            <a:solidFill>
              <a:srgbClr val="FDDDB6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22" name="Forma libre: forma 28">
              <a:extLst>
                <a:ext uri="{FF2B5EF4-FFF2-40B4-BE49-F238E27FC236}">
                  <a16:creationId xmlns:a16="http://schemas.microsoft.com/office/drawing/2014/main" id="{094D1504-7405-415E-AFF7-BE99469E0C8F}"/>
                </a:ext>
              </a:extLst>
            </p:cNvPr>
            <p:cNvSpPr/>
            <p:nvPr/>
          </p:nvSpPr>
          <p:spPr>
            <a:xfrm>
              <a:off x="552379" y="4171785"/>
              <a:ext cx="496510" cy="48048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62009"/>
                <a:gd name="f7" fmla="val 640647"/>
                <a:gd name="f8" fmla="val 398577"/>
                <a:gd name="f9" fmla="val 121941"/>
                <a:gd name="f10" fmla="val 383196"/>
                <a:gd name="f11" fmla="val 81301"/>
                <a:gd name="f12" fmla="val 383219"/>
                <a:gd name="f13" fmla="val 40662"/>
                <a:gd name="f14" fmla="val 255480"/>
                <a:gd name="f15" fmla="val 21385"/>
                <a:gd name="f16" fmla="val 127740"/>
                <a:gd name="f17" fmla="val 42748"/>
                <a:gd name="f18" fmla="val 64133"/>
                <a:gd name="f19" fmla="val 234805"/>
                <a:gd name="f20" fmla="val 405476"/>
                <a:gd name="f21" fmla="val 576124"/>
                <a:gd name="f22" fmla="val 127717"/>
                <a:gd name="f23" fmla="val 597624"/>
                <a:gd name="f24" fmla="val 255411"/>
                <a:gd name="f25" fmla="val 619147"/>
                <a:gd name="f26" fmla="val 383128"/>
                <a:gd name="f27" fmla="val 383151"/>
                <a:gd name="f28" fmla="val 467982"/>
                <a:gd name="f29" fmla="val 295179"/>
                <a:gd name="f30" fmla="val 122514"/>
                <a:gd name="f31" fmla="val 398072"/>
                <a:gd name="f32" fmla="val 132530"/>
                <a:gd name="f33" fmla="val 398049"/>
                <a:gd name="f34" fmla="val 142639"/>
                <a:gd name="f35" fmla="val 152655"/>
                <a:gd name="f36" fmla="val 475569"/>
                <a:gd name="f37" fmla="val 553088"/>
                <a:gd name="f38" fmla="val 630608"/>
                <a:gd name="f39" fmla="val 248397"/>
                <a:gd name="f40" fmla="val 344322"/>
                <a:gd name="f41" fmla="val 440087"/>
                <a:gd name="f42" fmla="val 614907"/>
                <a:gd name="f43" fmla="val 349548"/>
                <a:gd name="f44" fmla="val 258803"/>
                <a:gd name="f45" fmla="val 168264"/>
                <a:gd name="f46" fmla="val 542590"/>
                <a:gd name="f47" fmla="val 470274"/>
                <a:gd name="f48" fmla="val 168242"/>
                <a:gd name="f49" fmla="val 397958"/>
                <a:gd name="f50" fmla="val 181490"/>
                <a:gd name="f51" fmla="val 194761"/>
                <a:gd name="f52" fmla="val 208010"/>
                <a:gd name="f53" fmla="val 400296"/>
                <a:gd name="f54" fmla="val 207781"/>
                <a:gd name="f55" fmla="val 407149"/>
                <a:gd name="f56" fmla="val 206910"/>
                <a:gd name="f57" fmla="val 413177"/>
                <a:gd name="f58" fmla="val 206337"/>
                <a:gd name="f59" fmla="val 419435"/>
                <a:gd name="f60" fmla="val 205741"/>
                <a:gd name="f61" fmla="val 424890"/>
                <a:gd name="f62" fmla="val 205488"/>
                <a:gd name="f63" fmla="val 427457"/>
                <a:gd name="f64" fmla="val 205236"/>
                <a:gd name="f65" fmla="val 232604"/>
                <a:gd name="f66" fmla="val 259972"/>
                <a:gd name="f67" fmla="val 287340"/>
                <a:gd name="f68" fmla="val 455467"/>
                <a:gd name="f69" fmla="val 483499"/>
                <a:gd name="f70" fmla="val 511509"/>
                <a:gd name="f71" fmla="val 511601"/>
                <a:gd name="f72" fmla="val 294491"/>
                <a:gd name="f73" fmla="val 510867"/>
                <a:gd name="f74" fmla="val 314272"/>
                <a:gd name="f75" fmla="val 497298"/>
                <a:gd name="f76" fmla="val 333435"/>
                <a:gd name="f77" fmla="val 495648"/>
                <a:gd name="f78" fmla="val 335772"/>
                <a:gd name="f79" fmla="val 481551"/>
                <a:gd name="f80" fmla="val 355118"/>
                <a:gd name="f81" fmla="val 455879"/>
                <a:gd name="f82" fmla="val 363003"/>
                <a:gd name="f83" fmla="val 442677"/>
                <a:gd name="f84" fmla="val 367060"/>
                <a:gd name="f85" fmla="val 430597"/>
                <a:gd name="f86" fmla="val 366808"/>
                <a:gd name="f87" fmla="val 421933"/>
                <a:gd name="f88" fmla="val 366624"/>
                <a:gd name="f89" fmla="val 412100"/>
                <a:gd name="f90" fmla="val 366418"/>
                <a:gd name="f91" fmla="val 403894"/>
                <a:gd name="f92" fmla="val 365180"/>
                <a:gd name="f93" fmla="val 363988"/>
                <a:gd name="f94" fmla="val 374143"/>
                <a:gd name="f95" fmla="val 384274"/>
                <a:gd name="f96" fmla="val 394428"/>
                <a:gd name="f97" fmla="val 448109"/>
                <a:gd name="f98" fmla="val 498261"/>
                <a:gd name="f99" fmla="val 548412"/>
                <a:gd name="f100" fmla="val 403986"/>
                <a:gd name="f101" fmla="val 413521"/>
                <a:gd name="f102" fmla="val 423079"/>
                <a:gd name="f103" fmla="val 448086"/>
                <a:gd name="f104" fmla="val 397935"/>
                <a:gd name="f105" fmla="val 431996"/>
                <a:gd name="f106" fmla="val 440935"/>
                <a:gd name="f107" fmla="val 449851"/>
                <a:gd name="f108" fmla="val 447788"/>
                <a:gd name="f109" fmla="val 497665"/>
                <a:gd name="f110" fmla="val 547518"/>
                <a:gd name="f111" fmla="val 460005"/>
                <a:gd name="f112" fmla="val 470159"/>
                <a:gd name="f113" fmla="val 480313"/>
                <a:gd name="f114" fmla="val 497642"/>
                <a:gd name="f115" fmla="val 447765"/>
                <a:gd name="f116" fmla="val 397912"/>
                <a:gd name="f117" fmla="val 492003"/>
                <a:gd name="f118" fmla="val 503693"/>
                <a:gd name="f119" fmla="val 515406"/>
                <a:gd name="f120" fmla="val 470251"/>
                <a:gd name="f121" fmla="val 542567"/>
                <a:gd name="f122" fmla="val 490468"/>
                <a:gd name="f123" fmla="val 465529"/>
                <a:gd name="f124" fmla="val 440591"/>
                <a:gd name="f125" fmla="val 641083"/>
                <a:gd name="f126" fmla="val 651535"/>
                <a:gd name="f127" fmla="val 662010"/>
                <a:gd name="f128" fmla="val 334420"/>
                <a:gd name="f129" fmla="val 228249"/>
                <a:gd name="f130" fmla="val 122101"/>
                <a:gd name="f131" fmla="val 574199"/>
                <a:gd name="f132" fmla="val 122032"/>
                <a:gd name="f133" fmla="val 486388"/>
                <a:gd name="f134" fmla="val 121987"/>
                <a:gd name="f135" fmla="val 267834"/>
                <a:gd name="f136" fmla="val 452946"/>
                <a:gd name="f137" fmla="val 246334"/>
                <a:gd name="f138" fmla="val 472451"/>
                <a:gd name="f139" fmla="val 215070"/>
                <a:gd name="f140" fmla="val 482743"/>
                <a:gd name="f141" fmla="val 177387"/>
                <a:gd name="f142" fmla="val 145572"/>
                <a:gd name="f143" fmla="val 109838"/>
                <a:gd name="f144" fmla="val 473735"/>
                <a:gd name="f145" fmla="val 90470"/>
                <a:gd name="f146" fmla="val 460808"/>
                <a:gd name="f147" fmla="val 86230"/>
                <a:gd name="f148" fmla="val 457988"/>
                <a:gd name="f149" fmla="val 100899"/>
                <a:gd name="f150" fmla="val 409281"/>
                <a:gd name="f151" fmla="val 108509"/>
                <a:gd name="f152" fmla="val 413957"/>
                <a:gd name="f153" fmla="val 129092"/>
                <a:gd name="f154" fmla="val 426632"/>
                <a:gd name="f155" fmla="val 155933"/>
                <a:gd name="f156" fmla="val 434196"/>
                <a:gd name="f157" fmla="val 180275"/>
                <a:gd name="f158" fmla="val 218049"/>
                <a:gd name="f159" fmla="val 241521"/>
                <a:gd name="f160" fmla="val 415538"/>
                <a:gd name="f161" fmla="val 385511"/>
                <a:gd name="f162" fmla="val 358625"/>
                <a:gd name="f163" fmla="val 226622"/>
                <a:gd name="f164" fmla="val 343359"/>
                <a:gd name="f165" fmla="val 184561"/>
                <a:gd name="f166" fmla="val 327177"/>
                <a:gd name="f167" fmla="val 122926"/>
                <a:gd name="f168" fmla="val 305333"/>
                <a:gd name="f169" fmla="val 94160"/>
                <a:gd name="f170" fmla="val 273954"/>
                <a:gd name="f171" fmla="val 228478"/>
                <a:gd name="f172" fmla="val 172367"/>
                <a:gd name="f173" fmla="val 140301"/>
                <a:gd name="f174" fmla="val 133195"/>
                <a:gd name="f175" fmla="val 206359"/>
                <a:gd name="f176" fmla="val 246082"/>
                <a:gd name="f177" fmla="val 270630"/>
                <a:gd name="f178" fmla="val 143739"/>
                <a:gd name="f179" fmla="val 281747"/>
                <a:gd name="f180" fmla="val 150042"/>
                <a:gd name="f181" fmla="val 286698"/>
                <a:gd name="f182" fmla="val 152838"/>
                <a:gd name="f183" fmla="val 270653"/>
                <a:gd name="f184" fmla="val 200285"/>
                <a:gd name="f185" fmla="val 263479"/>
                <a:gd name="f186" fmla="val 196366"/>
                <a:gd name="f187" fmla="val 251262"/>
                <a:gd name="f188" fmla="val 189696"/>
                <a:gd name="f189" fmla="val 231160"/>
                <a:gd name="f190" fmla="val 181742"/>
                <a:gd name="f191" fmla="val 204938"/>
                <a:gd name="f192" fmla="val 167302"/>
                <a:gd name="f193" fmla="val 150455"/>
                <a:gd name="f194" fmla="val 202807"/>
                <a:gd name="f195" fmla="val 223665"/>
                <a:gd name="f196" fmla="val 248672"/>
                <a:gd name="f197" fmla="val 165124"/>
                <a:gd name="f198" fmla="val 262379"/>
                <a:gd name="f199" fmla="val 210806"/>
                <a:gd name="f200" fmla="val 280051"/>
                <a:gd name="f201" fmla="val 272143"/>
                <a:gd name="f202" fmla="val 303729"/>
                <a:gd name="f203" fmla="val 298296"/>
                <a:gd name="f204" fmla="val 334260"/>
                <a:gd name="f205" fmla="val 382119"/>
                <a:gd name="f206" fmla="val 409968"/>
                <a:gd name="f207" fmla="val 287478"/>
                <a:gd name="f208" fmla="val 435113"/>
                <a:gd name="f209" fmla="+- 0 0 -90"/>
                <a:gd name="f210" fmla="*/ f3 1 662009"/>
                <a:gd name="f211" fmla="*/ f4 1 640647"/>
                <a:gd name="f212" fmla="val f5"/>
                <a:gd name="f213" fmla="val f6"/>
                <a:gd name="f214" fmla="val f7"/>
                <a:gd name="f215" fmla="*/ f209 f0 1"/>
                <a:gd name="f216" fmla="+- f214 0 f212"/>
                <a:gd name="f217" fmla="+- f213 0 f212"/>
                <a:gd name="f218" fmla="*/ f215 1 f2"/>
                <a:gd name="f219" fmla="*/ f217 1 662009"/>
                <a:gd name="f220" fmla="*/ f216 1 640647"/>
                <a:gd name="f221" fmla="*/ 398577 f217 1"/>
                <a:gd name="f222" fmla="*/ 121941 f216 1"/>
                <a:gd name="f223" fmla="*/ 383196 f217 1"/>
                <a:gd name="f224" fmla="*/ 383219 f217 1"/>
                <a:gd name="f225" fmla="*/ 0 f216 1"/>
                <a:gd name="f226" fmla="*/ 0 f217 1"/>
                <a:gd name="f227" fmla="*/ 64133 f216 1"/>
                <a:gd name="f228" fmla="*/ 576124 f216 1"/>
                <a:gd name="f229" fmla="*/ 383128 f217 1"/>
                <a:gd name="f230" fmla="*/ 640647 f216 1"/>
                <a:gd name="f231" fmla="*/ 122514 f216 1"/>
                <a:gd name="f232" fmla="*/ 398072 f217 1"/>
                <a:gd name="f233" fmla="*/ 398049 f217 1"/>
                <a:gd name="f234" fmla="*/ 152655 f216 1"/>
                <a:gd name="f235" fmla="*/ 630608 f217 1"/>
                <a:gd name="f236" fmla="*/ 440087 f216 1"/>
                <a:gd name="f237" fmla="*/ 614907 f217 1"/>
                <a:gd name="f238" fmla="*/ 168264 f216 1"/>
                <a:gd name="f239" fmla="*/ 397958 f217 1"/>
                <a:gd name="f240" fmla="*/ 168242 f216 1"/>
                <a:gd name="f241" fmla="*/ 208010 f216 1"/>
                <a:gd name="f242" fmla="*/ 413177 f217 1"/>
                <a:gd name="f243" fmla="*/ 206337 f216 1"/>
                <a:gd name="f244" fmla="*/ 427457 f217 1"/>
                <a:gd name="f245" fmla="*/ 205236 f216 1"/>
                <a:gd name="f246" fmla="*/ 287340 f216 1"/>
                <a:gd name="f247" fmla="*/ 511509 f217 1"/>
                <a:gd name="f248" fmla="*/ 497298 f217 1"/>
                <a:gd name="f249" fmla="*/ 333435 f216 1"/>
                <a:gd name="f250" fmla="*/ 455879 f217 1"/>
                <a:gd name="f251" fmla="*/ 363003 f216 1"/>
                <a:gd name="f252" fmla="*/ 421933 f217 1"/>
                <a:gd name="f253" fmla="*/ 366624 f216 1"/>
                <a:gd name="f254" fmla="*/ 363988 f216 1"/>
                <a:gd name="f255" fmla="*/ 394428 f216 1"/>
                <a:gd name="f256" fmla="*/ 548412 f217 1"/>
                <a:gd name="f257" fmla="*/ 423079 f216 1"/>
                <a:gd name="f258" fmla="*/ 397935 f217 1"/>
                <a:gd name="f259" fmla="*/ 449851 f216 1"/>
                <a:gd name="f260" fmla="*/ 547518 f217 1"/>
                <a:gd name="f261" fmla="*/ 480313 f216 1"/>
                <a:gd name="f262" fmla="*/ 397912 f217 1"/>
                <a:gd name="f263" fmla="*/ 515406 f216 1"/>
                <a:gd name="f264" fmla="*/ 440591 f216 1"/>
                <a:gd name="f265" fmla="*/ 662010 f217 1"/>
                <a:gd name="f266" fmla="*/ 122101 f216 1"/>
                <a:gd name="f267" fmla="*/ 267834 f217 1"/>
                <a:gd name="f268" fmla="*/ 452946 f216 1"/>
                <a:gd name="f269" fmla="*/ 177387 f217 1"/>
                <a:gd name="f270" fmla="*/ 482743 f216 1"/>
                <a:gd name="f271" fmla="*/ 90470 f217 1"/>
                <a:gd name="f272" fmla="*/ 460808 f216 1"/>
                <a:gd name="f273" fmla="*/ 86230 f217 1"/>
                <a:gd name="f274" fmla="*/ 457988 f216 1"/>
                <a:gd name="f275" fmla="*/ 100899 f217 1"/>
                <a:gd name="f276" fmla="*/ 409281 f216 1"/>
                <a:gd name="f277" fmla="*/ 108509 f217 1"/>
                <a:gd name="f278" fmla="*/ 413957 f216 1"/>
                <a:gd name="f279" fmla="*/ 180275 f217 1"/>
                <a:gd name="f280" fmla="*/ 434196 f216 1"/>
                <a:gd name="f281" fmla="*/ 241521 f217 1"/>
                <a:gd name="f282" fmla="*/ 385511 f216 1"/>
                <a:gd name="f283" fmla="*/ 184561 f217 1"/>
                <a:gd name="f284" fmla="*/ 327177 f216 1"/>
                <a:gd name="f285" fmla="*/ 94160 f217 1"/>
                <a:gd name="f286" fmla="*/ 228478 f216 1"/>
                <a:gd name="f287" fmla="*/ 206359 f217 1"/>
                <a:gd name="f288" fmla="*/ 133195 f216 1"/>
                <a:gd name="f289" fmla="*/ 281747 f217 1"/>
                <a:gd name="f290" fmla="*/ 150042 f216 1"/>
                <a:gd name="f291" fmla="*/ 286698 f217 1"/>
                <a:gd name="f292" fmla="*/ 152838 f216 1"/>
                <a:gd name="f293" fmla="*/ 270653 f217 1"/>
                <a:gd name="f294" fmla="*/ 200285 f216 1"/>
                <a:gd name="f295" fmla="*/ 263479 f217 1"/>
                <a:gd name="f296" fmla="*/ 196366 f216 1"/>
                <a:gd name="f297" fmla="*/ 204938 f217 1"/>
                <a:gd name="f298" fmla="*/ 181742 f216 1"/>
                <a:gd name="f299" fmla="*/ 150455 f217 1"/>
                <a:gd name="f300" fmla="*/ 223665 f216 1"/>
                <a:gd name="f301" fmla="*/ 210806 f217 1"/>
                <a:gd name="f302" fmla="*/ 280051 f216 1"/>
                <a:gd name="f303" fmla="*/ 298296 f217 1"/>
                <a:gd name="f304" fmla="*/ 382119 f216 1"/>
                <a:gd name="f305" fmla="+- f218 0 f1"/>
                <a:gd name="f306" fmla="*/ f221 1 662009"/>
                <a:gd name="f307" fmla="*/ f222 1 640647"/>
                <a:gd name="f308" fmla="*/ f223 1 662009"/>
                <a:gd name="f309" fmla="*/ f224 1 662009"/>
                <a:gd name="f310" fmla="*/ f225 1 640647"/>
                <a:gd name="f311" fmla="*/ f226 1 662009"/>
                <a:gd name="f312" fmla="*/ f227 1 640647"/>
                <a:gd name="f313" fmla="*/ f228 1 640647"/>
                <a:gd name="f314" fmla="*/ f229 1 662009"/>
                <a:gd name="f315" fmla="*/ f230 1 640647"/>
                <a:gd name="f316" fmla="*/ f231 1 640647"/>
                <a:gd name="f317" fmla="*/ f232 1 662009"/>
                <a:gd name="f318" fmla="*/ f233 1 662009"/>
                <a:gd name="f319" fmla="*/ f234 1 640647"/>
                <a:gd name="f320" fmla="*/ f235 1 662009"/>
                <a:gd name="f321" fmla="*/ f236 1 640647"/>
                <a:gd name="f322" fmla="*/ f237 1 662009"/>
                <a:gd name="f323" fmla="*/ f238 1 640647"/>
                <a:gd name="f324" fmla="*/ f239 1 662009"/>
                <a:gd name="f325" fmla="*/ f240 1 640647"/>
                <a:gd name="f326" fmla="*/ f241 1 640647"/>
                <a:gd name="f327" fmla="*/ f242 1 662009"/>
                <a:gd name="f328" fmla="*/ f243 1 640647"/>
                <a:gd name="f329" fmla="*/ f244 1 662009"/>
                <a:gd name="f330" fmla="*/ f245 1 640647"/>
                <a:gd name="f331" fmla="*/ f246 1 640647"/>
                <a:gd name="f332" fmla="*/ f247 1 662009"/>
                <a:gd name="f333" fmla="*/ f248 1 662009"/>
                <a:gd name="f334" fmla="*/ f249 1 640647"/>
                <a:gd name="f335" fmla="*/ f250 1 662009"/>
                <a:gd name="f336" fmla="*/ f251 1 640647"/>
                <a:gd name="f337" fmla="*/ f252 1 662009"/>
                <a:gd name="f338" fmla="*/ f253 1 640647"/>
                <a:gd name="f339" fmla="*/ f254 1 640647"/>
                <a:gd name="f340" fmla="*/ f255 1 640647"/>
                <a:gd name="f341" fmla="*/ f256 1 662009"/>
                <a:gd name="f342" fmla="*/ f257 1 640647"/>
                <a:gd name="f343" fmla="*/ f258 1 662009"/>
                <a:gd name="f344" fmla="*/ f259 1 640647"/>
                <a:gd name="f345" fmla="*/ f260 1 662009"/>
                <a:gd name="f346" fmla="*/ f261 1 640647"/>
                <a:gd name="f347" fmla="*/ f262 1 662009"/>
                <a:gd name="f348" fmla="*/ f263 1 640647"/>
                <a:gd name="f349" fmla="*/ f264 1 640647"/>
                <a:gd name="f350" fmla="*/ f265 1 662009"/>
                <a:gd name="f351" fmla="*/ f266 1 640647"/>
                <a:gd name="f352" fmla="*/ f267 1 662009"/>
                <a:gd name="f353" fmla="*/ f268 1 640647"/>
                <a:gd name="f354" fmla="*/ f269 1 662009"/>
                <a:gd name="f355" fmla="*/ f270 1 640647"/>
                <a:gd name="f356" fmla="*/ f271 1 662009"/>
                <a:gd name="f357" fmla="*/ f272 1 640647"/>
                <a:gd name="f358" fmla="*/ f273 1 662009"/>
                <a:gd name="f359" fmla="*/ f274 1 640647"/>
                <a:gd name="f360" fmla="*/ f275 1 662009"/>
                <a:gd name="f361" fmla="*/ f276 1 640647"/>
                <a:gd name="f362" fmla="*/ f277 1 662009"/>
                <a:gd name="f363" fmla="*/ f278 1 640647"/>
                <a:gd name="f364" fmla="*/ f279 1 662009"/>
                <a:gd name="f365" fmla="*/ f280 1 640647"/>
                <a:gd name="f366" fmla="*/ f281 1 662009"/>
                <a:gd name="f367" fmla="*/ f282 1 640647"/>
                <a:gd name="f368" fmla="*/ f283 1 662009"/>
                <a:gd name="f369" fmla="*/ f284 1 640647"/>
                <a:gd name="f370" fmla="*/ f285 1 662009"/>
                <a:gd name="f371" fmla="*/ f286 1 640647"/>
                <a:gd name="f372" fmla="*/ f287 1 662009"/>
                <a:gd name="f373" fmla="*/ f288 1 640647"/>
                <a:gd name="f374" fmla="*/ f289 1 662009"/>
                <a:gd name="f375" fmla="*/ f290 1 640647"/>
                <a:gd name="f376" fmla="*/ f291 1 662009"/>
                <a:gd name="f377" fmla="*/ f292 1 640647"/>
                <a:gd name="f378" fmla="*/ f293 1 662009"/>
                <a:gd name="f379" fmla="*/ f294 1 640647"/>
                <a:gd name="f380" fmla="*/ f295 1 662009"/>
                <a:gd name="f381" fmla="*/ f296 1 640647"/>
                <a:gd name="f382" fmla="*/ f297 1 662009"/>
                <a:gd name="f383" fmla="*/ f298 1 640647"/>
                <a:gd name="f384" fmla="*/ f299 1 662009"/>
                <a:gd name="f385" fmla="*/ f300 1 640647"/>
                <a:gd name="f386" fmla="*/ f301 1 662009"/>
                <a:gd name="f387" fmla="*/ f302 1 640647"/>
                <a:gd name="f388" fmla="*/ f303 1 662009"/>
                <a:gd name="f389" fmla="*/ f304 1 640647"/>
                <a:gd name="f390" fmla="*/ f212 1 f219"/>
                <a:gd name="f391" fmla="*/ f213 1 f219"/>
                <a:gd name="f392" fmla="*/ f212 1 f220"/>
                <a:gd name="f393" fmla="*/ f214 1 f220"/>
                <a:gd name="f394" fmla="*/ f306 1 f219"/>
                <a:gd name="f395" fmla="*/ f307 1 f220"/>
                <a:gd name="f396" fmla="*/ f308 1 f219"/>
                <a:gd name="f397" fmla="*/ f309 1 f219"/>
                <a:gd name="f398" fmla="*/ f310 1 f220"/>
                <a:gd name="f399" fmla="*/ f311 1 f219"/>
                <a:gd name="f400" fmla="*/ f312 1 f220"/>
                <a:gd name="f401" fmla="*/ f313 1 f220"/>
                <a:gd name="f402" fmla="*/ f314 1 f219"/>
                <a:gd name="f403" fmla="*/ f315 1 f220"/>
                <a:gd name="f404" fmla="*/ f316 1 f220"/>
                <a:gd name="f405" fmla="*/ f317 1 f219"/>
                <a:gd name="f406" fmla="*/ f318 1 f219"/>
                <a:gd name="f407" fmla="*/ f319 1 f220"/>
                <a:gd name="f408" fmla="*/ f320 1 f219"/>
                <a:gd name="f409" fmla="*/ f321 1 f220"/>
                <a:gd name="f410" fmla="*/ f322 1 f219"/>
                <a:gd name="f411" fmla="*/ f323 1 f220"/>
                <a:gd name="f412" fmla="*/ f324 1 f219"/>
                <a:gd name="f413" fmla="*/ f325 1 f220"/>
                <a:gd name="f414" fmla="*/ f326 1 f220"/>
                <a:gd name="f415" fmla="*/ f327 1 f219"/>
                <a:gd name="f416" fmla="*/ f328 1 f220"/>
                <a:gd name="f417" fmla="*/ f329 1 f219"/>
                <a:gd name="f418" fmla="*/ f330 1 f220"/>
                <a:gd name="f419" fmla="*/ f331 1 f220"/>
                <a:gd name="f420" fmla="*/ f332 1 f219"/>
                <a:gd name="f421" fmla="*/ f333 1 f219"/>
                <a:gd name="f422" fmla="*/ f334 1 f220"/>
                <a:gd name="f423" fmla="*/ f335 1 f219"/>
                <a:gd name="f424" fmla="*/ f336 1 f220"/>
                <a:gd name="f425" fmla="*/ f337 1 f219"/>
                <a:gd name="f426" fmla="*/ f338 1 f220"/>
                <a:gd name="f427" fmla="*/ f339 1 f220"/>
                <a:gd name="f428" fmla="*/ f340 1 f220"/>
                <a:gd name="f429" fmla="*/ f341 1 f219"/>
                <a:gd name="f430" fmla="*/ f342 1 f220"/>
                <a:gd name="f431" fmla="*/ f343 1 f219"/>
                <a:gd name="f432" fmla="*/ f344 1 f220"/>
                <a:gd name="f433" fmla="*/ f345 1 f219"/>
                <a:gd name="f434" fmla="*/ f346 1 f220"/>
                <a:gd name="f435" fmla="*/ f347 1 f219"/>
                <a:gd name="f436" fmla="*/ f348 1 f220"/>
                <a:gd name="f437" fmla="*/ f349 1 f220"/>
                <a:gd name="f438" fmla="*/ f350 1 f219"/>
                <a:gd name="f439" fmla="*/ f351 1 f220"/>
                <a:gd name="f440" fmla="*/ f352 1 f219"/>
                <a:gd name="f441" fmla="*/ f353 1 f220"/>
                <a:gd name="f442" fmla="*/ f354 1 f219"/>
                <a:gd name="f443" fmla="*/ f355 1 f220"/>
                <a:gd name="f444" fmla="*/ f356 1 f219"/>
                <a:gd name="f445" fmla="*/ f357 1 f220"/>
                <a:gd name="f446" fmla="*/ f358 1 f219"/>
                <a:gd name="f447" fmla="*/ f359 1 f220"/>
                <a:gd name="f448" fmla="*/ f360 1 f219"/>
                <a:gd name="f449" fmla="*/ f361 1 f220"/>
                <a:gd name="f450" fmla="*/ f362 1 f219"/>
                <a:gd name="f451" fmla="*/ f363 1 f220"/>
                <a:gd name="f452" fmla="*/ f364 1 f219"/>
                <a:gd name="f453" fmla="*/ f365 1 f220"/>
                <a:gd name="f454" fmla="*/ f366 1 f219"/>
                <a:gd name="f455" fmla="*/ f367 1 f220"/>
                <a:gd name="f456" fmla="*/ f368 1 f219"/>
                <a:gd name="f457" fmla="*/ f369 1 f220"/>
                <a:gd name="f458" fmla="*/ f370 1 f219"/>
                <a:gd name="f459" fmla="*/ f371 1 f220"/>
                <a:gd name="f460" fmla="*/ f372 1 f219"/>
                <a:gd name="f461" fmla="*/ f373 1 f220"/>
                <a:gd name="f462" fmla="*/ f374 1 f219"/>
                <a:gd name="f463" fmla="*/ f375 1 f220"/>
                <a:gd name="f464" fmla="*/ f376 1 f219"/>
                <a:gd name="f465" fmla="*/ f377 1 f220"/>
                <a:gd name="f466" fmla="*/ f378 1 f219"/>
                <a:gd name="f467" fmla="*/ f379 1 f220"/>
                <a:gd name="f468" fmla="*/ f380 1 f219"/>
                <a:gd name="f469" fmla="*/ f381 1 f220"/>
                <a:gd name="f470" fmla="*/ f382 1 f219"/>
                <a:gd name="f471" fmla="*/ f383 1 f220"/>
                <a:gd name="f472" fmla="*/ f384 1 f219"/>
                <a:gd name="f473" fmla="*/ f385 1 f220"/>
                <a:gd name="f474" fmla="*/ f386 1 f219"/>
                <a:gd name="f475" fmla="*/ f387 1 f220"/>
                <a:gd name="f476" fmla="*/ f388 1 f219"/>
                <a:gd name="f477" fmla="*/ f389 1 f220"/>
                <a:gd name="f478" fmla="*/ f390 f210 1"/>
                <a:gd name="f479" fmla="*/ f391 f210 1"/>
                <a:gd name="f480" fmla="*/ f393 f211 1"/>
                <a:gd name="f481" fmla="*/ f392 f211 1"/>
                <a:gd name="f482" fmla="*/ f394 f210 1"/>
                <a:gd name="f483" fmla="*/ f395 f211 1"/>
                <a:gd name="f484" fmla="*/ f396 f210 1"/>
                <a:gd name="f485" fmla="*/ f397 f210 1"/>
                <a:gd name="f486" fmla="*/ f398 f211 1"/>
                <a:gd name="f487" fmla="*/ f399 f210 1"/>
                <a:gd name="f488" fmla="*/ f400 f211 1"/>
                <a:gd name="f489" fmla="*/ f401 f211 1"/>
                <a:gd name="f490" fmla="*/ f402 f210 1"/>
                <a:gd name="f491" fmla="*/ f403 f211 1"/>
                <a:gd name="f492" fmla="*/ f404 f211 1"/>
                <a:gd name="f493" fmla="*/ f405 f210 1"/>
                <a:gd name="f494" fmla="*/ f406 f210 1"/>
                <a:gd name="f495" fmla="*/ f407 f211 1"/>
                <a:gd name="f496" fmla="*/ f408 f210 1"/>
                <a:gd name="f497" fmla="*/ f409 f211 1"/>
                <a:gd name="f498" fmla="*/ f410 f210 1"/>
                <a:gd name="f499" fmla="*/ f411 f211 1"/>
                <a:gd name="f500" fmla="*/ f412 f210 1"/>
                <a:gd name="f501" fmla="*/ f413 f211 1"/>
                <a:gd name="f502" fmla="*/ f414 f211 1"/>
                <a:gd name="f503" fmla="*/ f415 f210 1"/>
                <a:gd name="f504" fmla="*/ f416 f211 1"/>
                <a:gd name="f505" fmla="*/ f417 f210 1"/>
                <a:gd name="f506" fmla="*/ f418 f211 1"/>
                <a:gd name="f507" fmla="*/ f419 f211 1"/>
                <a:gd name="f508" fmla="*/ f420 f210 1"/>
                <a:gd name="f509" fmla="*/ f421 f210 1"/>
                <a:gd name="f510" fmla="*/ f422 f211 1"/>
                <a:gd name="f511" fmla="*/ f423 f210 1"/>
                <a:gd name="f512" fmla="*/ f424 f211 1"/>
                <a:gd name="f513" fmla="*/ f425 f210 1"/>
                <a:gd name="f514" fmla="*/ f426 f211 1"/>
                <a:gd name="f515" fmla="*/ f427 f211 1"/>
                <a:gd name="f516" fmla="*/ f428 f211 1"/>
                <a:gd name="f517" fmla="*/ f429 f210 1"/>
                <a:gd name="f518" fmla="*/ f430 f211 1"/>
                <a:gd name="f519" fmla="*/ f431 f210 1"/>
                <a:gd name="f520" fmla="*/ f432 f211 1"/>
                <a:gd name="f521" fmla="*/ f433 f210 1"/>
                <a:gd name="f522" fmla="*/ f434 f211 1"/>
                <a:gd name="f523" fmla="*/ f435 f210 1"/>
                <a:gd name="f524" fmla="*/ f436 f211 1"/>
                <a:gd name="f525" fmla="*/ f437 f211 1"/>
                <a:gd name="f526" fmla="*/ f438 f210 1"/>
                <a:gd name="f527" fmla="*/ f439 f211 1"/>
                <a:gd name="f528" fmla="*/ f440 f210 1"/>
                <a:gd name="f529" fmla="*/ f441 f211 1"/>
                <a:gd name="f530" fmla="*/ f442 f210 1"/>
                <a:gd name="f531" fmla="*/ f443 f211 1"/>
                <a:gd name="f532" fmla="*/ f444 f210 1"/>
                <a:gd name="f533" fmla="*/ f445 f211 1"/>
                <a:gd name="f534" fmla="*/ f446 f210 1"/>
                <a:gd name="f535" fmla="*/ f447 f211 1"/>
                <a:gd name="f536" fmla="*/ f448 f210 1"/>
                <a:gd name="f537" fmla="*/ f449 f211 1"/>
                <a:gd name="f538" fmla="*/ f450 f210 1"/>
                <a:gd name="f539" fmla="*/ f451 f211 1"/>
                <a:gd name="f540" fmla="*/ f452 f210 1"/>
                <a:gd name="f541" fmla="*/ f453 f211 1"/>
                <a:gd name="f542" fmla="*/ f454 f210 1"/>
                <a:gd name="f543" fmla="*/ f455 f211 1"/>
                <a:gd name="f544" fmla="*/ f456 f210 1"/>
                <a:gd name="f545" fmla="*/ f457 f211 1"/>
                <a:gd name="f546" fmla="*/ f458 f210 1"/>
                <a:gd name="f547" fmla="*/ f459 f211 1"/>
                <a:gd name="f548" fmla="*/ f460 f210 1"/>
                <a:gd name="f549" fmla="*/ f461 f211 1"/>
                <a:gd name="f550" fmla="*/ f462 f210 1"/>
                <a:gd name="f551" fmla="*/ f463 f211 1"/>
                <a:gd name="f552" fmla="*/ f464 f210 1"/>
                <a:gd name="f553" fmla="*/ f465 f211 1"/>
                <a:gd name="f554" fmla="*/ f466 f210 1"/>
                <a:gd name="f555" fmla="*/ f467 f211 1"/>
                <a:gd name="f556" fmla="*/ f468 f210 1"/>
                <a:gd name="f557" fmla="*/ f469 f211 1"/>
                <a:gd name="f558" fmla="*/ f470 f210 1"/>
                <a:gd name="f559" fmla="*/ f471 f211 1"/>
                <a:gd name="f560" fmla="*/ f472 f210 1"/>
                <a:gd name="f561" fmla="*/ f473 f211 1"/>
                <a:gd name="f562" fmla="*/ f474 f210 1"/>
                <a:gd name="f563" fmla="*/ f475 f211 1"/>
                <a:gd name="f564" fmla="*/ f476 f210 1"/>
                <a:gd name="f565" fmla="*/ f477 f2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5">
                  <a:pos x="f482" y="f483"/>
                </a:cxn>
                <a:cxn ang="f305">
                  <a:pos x="f482" y="f483"/>
                </a:cxn>
                <a:cxn ang="f305">
                  <a:pos x="f484" y="f483"/>
                </a:cxn>
                <a:cxn ang="f305">
                  <a:pos x="f485" y="f486"/>
                </a:cxn>
                <a:cxn ang="f305">
                  <a:pos x="f487" y="f488"/>
                </a:cxn>
                <a:cxn ang="f305">
                  <a:pos x="f487" y="f489"/>
                </a:cxn>
                <a:cxn ang="f305">
                  <a:pos x="f490" y="f491"/>
                </a:cxn>
                <a:cxn ang="f305">
                  <a:pos x="f485" y="f492"/>
                </a:cxn>
                <a:cxn ang="f305">
                  <a:pos x="f493" y="f492"/>
                </a:cxn>
                <a:cxn ang="f305">
                  <a:pos x="f494" y="f495"/>
                </a:cxn>
                <a:cxn ang="f305">
                  <a:pos x="f496" y="f495"/>
                </a:cxn>
                <a:cxn ang="f305">
                  <a:pos x="f496" y="f497"/>
                </a:cxn>
                <a:cxn ang="f305">
                  <a:pos x="f498" y="f497"/>
                </a:cxn>
                <a:cxn ang="f305">
                  <a:pos x="f498" y="f499"/>
                </a:cxn>
                <a:cxn ang="f305">
                  <a:pos x="f500" y="f501"/>
                </a:cxn>
                <a:cxn ang="f305">
                  <a:pos x="f500" y="f502"/>
                </a:cxn>
                <a:cxn ang="f305">
                  <a:pos x="f503" y="f504"/>
                </a:cxn>
                <a:cxn ang="f305">
                  <a:pos x="f505" y="f506"/>
                </a:cxn>
                <a:cxn ang="f305">
                  <a:pos x="f505" y="f507"/>
                </a:cxn>
                <a:cxn ang="f305">
                  <a:pos x="f508" y="f507"/>
                </a:cxn>
                <a:cxn ang="f305">
                  <a:pos x="f509" y="f510"/>
                </a:cxn>
                <a:cxn ang="f305">
                  <a:pos x="f511" y="f512"/>
                </a:cxn>
                <a:cxn ang="f305">
                  <a:pos x="f513" y="f514"/>
                </a:cxn>
                <a:cxn ang="f305">
                  <a:pos x="f500" y="f515"/>
                </a:cxn>
                <a:cxn ang="f305">
                  <a:pos x="f500" y="f516"/>
                </a:cxn>
                <a:cxn ang="f305">
                  <a:pos x="f517" y="f516"/>
                </a:cxn>
                <a:cxn ang="f305">
                  <a:pos x="f517" y="f518"/>
                </a:cxn>
                <a:cxn ang="f305">
                  <a:pos x="f519" y="f518"/>
                </a:cxn>
                <a:cxn ang="f305">
                  <a:pos x="f519" y="f520"/>
                </a:cxn>
                <a:cxn ang="f305">
                  <a:pos x="f521" y="f520"/>
                </a:cxn>
                <a:cxn ang="f305">
                  <a:pos x="f521" y="f522"/>
                </a:cxn>
                <a:cxn ang="f305">
                  <a:pos x="f523" y="f522"/>
                </a:cxn>
                <a:cxn ang="f305">
                  <a:pos x="f523" y="f524"/>
                </a:cxn>
                <a:cxn ang="f305">
                  <a:pos x="f498" y="f524"/>
                </a:cxn>
                <a:cxn ang="f305">
                  <a:pos x="f498" y="f525"/>
                </a:cxn>
                <a:cxn ang="f305">
                  <a:pos x="f496" y="f525"/>
                </a:cxn>
                <a:cxn ang="f305">
                  <a:pos x="f496" y="f525"/>
                </a:cxn>
                <a:cxn ang="f305">
                  <a:pos x="f526" y="f525"/>
                </a:cxn>
                <a:cxn ang="f305">
                  <a:pos x="f526" y="f527"/>
                </a:cxn>
                <a:cxn ang="f305">
                  <a:pos x="f482" y="f483"/>
                </a:cxn>
                <a:cxn ang="f305">
                  <a:pos x="f528" y="f529"/>
                </a:cxn>
                <a:cxn ang="f305">
                  <a:pos x="f530" y="f531"/>
                </a:cxn>
                <a:cxn ang="f305">
                  <a:pos x="f532" y="f533"/>
                </a:cxn>
                <a:cxn ang="f305">
                  <a:pos x="f534" y="f535"/>
                </a:cxn>
                <a:cxn ang="f305">
                  <a:pos x="f536" y="f537"/>
                </a:cxn>
                <a:cxn ang="f305">
                  <a:pos x="f538" y="f539"/>
                </a:cxn>
                <a:cxn ang="f305">
                  <a:pos x="f540" y="f541"/>
                </a:cxn>
                <a:cxn ang="f305">
                  <a:pos x="f542" y="f543"/>
                </a:cxn>
                <a:cxn ang="f305">
                  <a:pos x="f544" y="f545"/>
                </a:cxn>
                <a:cxn ang="f305">
                  <a:pos x="f546" y="f547"/>
                </a:cxn>
                <a:cxn ang="f305">
                  <a:pos x="f548" y="f549"/>
                </a:cxn>
                <a:cxn ang="f305">
                  <a:pos x="f550" y="f551"/>
                </a:cxn>
                <a:cxn ang="f305">
                  <a:pos x="f552" y="f553"/>
                </a:cxn>
                <a:cxn ang="f305">
                  <a:pos x="f554" y="f555"/>
                </a:cxn>
                <a:cxn ang="f305">
                  <a:pos x="f556" y="f557"/>
                </a:cxn>
                <a:cxn ang="f305">
                  <a:pos x="f558" y="f559"/>
                </a:cxn>
                <a:cxn ang="f305">
                  <a:pos x="f560" y="f561"/>
                </a:cxn>
                <a:cxn ang="f305">
                  <a:pos x="f562" y="f563"/>
                </a:cxn>
                <a:cxn ang="f305">
                  <a:pos x="f564" y="f565"/>
                </a:cxn>
                <a:cxn ang="f305">
                  <a:pos x="f528" y="f529"/>
                </a:cxn>
              </a:cxnLst>
              <a:rect l="f478" t="f481" r="f479" b="f480"/>
              <a:pathLst>
                <a:path w="662009" h="640647">
                  <a:moveTo>
                    <a:pt x="f8" y="f9"/>
                  </a:moveTo>
                  <a:lnTo>
                    <a:pt x="f8" y="f9"/>
                  </a:lnTo>
                  <a:lnTo>
                    <a:pt x="f10" y="f9"/>
                  </a:lnTo>
                  <a:cubicBezTo>
                    <a:pt x="f10" y="f11"/>
                    <a:pt x="f12" y="f13"/>
                    <a:pt x="f12" y="f5"/>
                  </a:cubicBezTo>
                  <a:cubicBezTo>
                    <a:pt x="f14" y="f15"/>
                    <a:pt x="f16" y="f17"/>
                    <a:pt x="f5" y="f18"/>
                  </a:cubicBezTo>
                  <a:cubicBezTo>
                    <a:pt x="f5" y="f19"/>
                    <a:pt x="f5" y="f20"/>
                    <a:pt x="f5" y="f21"/>
                  </a:cubicBezTo>
                  <a:cubicBezTo>
                    <a:pt x="f22" y="f23"/>
                    <a:pt x="f24" y="f25"/>
                    <a:pt x="f26" y="f7"/>
                  </a:cubicBezTo>
                  <a:cubicBezTo>
                    <a:pt x="f27" y="f28"/>
                    <a:pt x="f10" y="f29"/>
                    <a:pt x="f12" y="f30"/>
                  </a:cubicBezTo>
                  <a:lnTo>
                    <a:pt x="f31" y="f30"/>
                  </a:lnTo>
                  <a:cubicBezTo>
                    <a:pt x="f31" y="f32"/>
                    <a:pt x="f33" y="f34"/>
                    <a:pt x="f33" y="f35"/>
                  </a:cubicBezTo>
                  <a:cubicBezTo>
                    <a:pt x="f36" y="f35"/>
                    <a:pt x="f37" y="f35"/>
                    <a:pt x="f38" y="f35"/>
                  </a:cubicBezTo>
                  <a:cubicBezTo>
                    <a:pt x="f38" y="f39"/>
                    <a:pt x="f38" y="f40"/>
                    <a:pt x="f38" y="f41"/>
                  </a:cubicBezTo>
                  <a:lnTo>
                    <a:pt x="f42" y="f41"/>
                  </a:lnTo>
                  <a:cubicBezTo>
                    <a:pt x="f42" y="f43"/>
                    <a:pt x="f42" y="f44"/>
                    <a:pt x="f42" y="f45"/>
                  </a:cubicBezTo>
                  <a:cubicBezTo>
                    <a:pt x="f46" y="f45"/>
                    <a:pt x="f47" y="f48"/>
                    <a:pt x="f49" y="f48"/>
                  </a:cubicBezTo>
                  <a:cubicBezTo>
                    <a:pt x="f49" y="f50"/>
                    <a:pt x="f49" y="f51"/>
                    <a:pt x="f49" y="f52"/>
                  </a:cubicBezTo>
                  <a:cubicBezTo>
                    <a:pt x="f53" y="f54"/>
                    <a:pt x="f55" y="f56"/>
                    <a:pt x="f57" y="f58"/>
                  </a:cubicBezTo>
                  <a:cubicBezTo>
                    <a:pt x="f59" y="f60"/>
                    <a:pt x="f61" y="f62"/>
                    <a:pt x="f63" y="f64"/>
                  </a:cubicBezTo>
                  <a:cubicBezTo>
                    <a:pt x="f63" y="f65"/>
                    <a:pt x="f63" y="f66"/>
                    <a:pt x="f63" y="f67"/>
                  </a:cubicBezTo>
                  <a:cubicBezTo>
                    <a:pt x="f68" y="f67"/>
                    <a:pt x="f69" y="f67"/>
                    <a:pt x="f70" y="f67"/>
                  </a:cubicBezTo>
                  <a:cubicBezTo>
                    <a:pt x="f71" y="f72"/>
                    <a:pt x="f73" y="f74"/>
                    <a:pt x="f75" y="f76"/>
                  </a:cubicBezTo>
                  <a:cubicBezTo>
                    <a:pt x="f77" y="f78"/>
                    <a:pt x="f79" y="f80"/>
                    <a:pt x="f81" y="f82"/>
                  </a:cubicBezTo>
                  <a:cubicBezTo>
                    <a:pt x="f83" y="f84"/>
                    <a:pt x="f85" y="f86"/>
                    <a:pt x="f87" y="f88"/>
                  </a:cubicBezTo>
                  <a:cubicBezTo>
                    <a:pt x="f89" y="f90"/>
                    <a:pt x="f91" y="f92"/>
                    <a:pt x="f49" y="f93"/>
                  </a:cubicBezTo>
                  <a:cubicBezTo>
                    <a:pt x="f49" y="f94"/>
                    <a:pt x="f49" y="f95"/>
                    <a:pt x="f49" y="f96"/>
                  </a:cubicBezTo>
                  <a:cubicBezTo>
                    <a:pt x="f97" y="f96"/>
                    <a:pt x="f98" y="f96"/>
                    <a:pt x="f99" y="f96"/>
                  </a:cubicBezTo>
                  <a:cubicBezTo>
                    <a:pt x="f99" y="f100"/>
                    <a:pt x="f99" y="f101"/>
                    <a:pt x="f99" y="f102"/>
                  </a:cubicBezTo>
                  <a:cubicBezTo>
                    <a:pt x="f98" y="f102"/>
                    <a:pt x="f103" y="f102"/>
                    <a:pt x="f104" y="f102"/>
                  </a:cubicBezTo>
                  <a:cubicBezTo>
                    <a:pt x="f104" y="f105"/>
                    <a:pt x="f104" y="f106"/>
                    <a:pt x="f104" y="f107"/>
                  </a:cubicBezTo>
                  <a:cubicBezTo>
                    <a:pt x="f108" y="f107"/>
                    <a:pt x="f109" y="f107"/>
                    <a:pt x="f110" y="f107"/>
                  </a:cubicBezTo>
                  <a:cubicBezTo>
                    <a:pt x="f110" y="f111"/>
                    <a:pt x="f110" y="f112"/>
                    <a:pt x="f110" y="f113"/>
                  </a:cubicBezTo>
                  <a:cubicBezTo>
                    <a:pt x="f114" y="f113"/>
                    <a:pt x="f115" y="f113"/>
                    <a:pt x="f116" y="f113"/>
                  </a:cubicBezTo>
                  <a:cubicBezTo>
                    <a:pt x="f116" y="f117"/>
                    <a:pt x="f116" y="f118"/>
                    <a:pt x="f116" y="f119"/>
                  </a:cubicBezTo>
                  <a:cubicBezTo>
                    <a:pt x="f120" y="f119"/>
                    <a:pt x="f121" y="f119"/>
                    <a:pt x="f42" y="f119"/>
                  </a:cubicBezTo>
                  <a:cubicBezTo>
                    <a:pt x="f42" y="f122"/>
                    <a:pt x="f42" y="f123"/>
                    <a:pt x="f42" y="f124"/>
                  </a:cubicBezTo>
                  <a:lnTo>
                    <a:pt x="f38" y="f124"/>
                  </a:lnTo>
                  <a:cubicBezTo>
                    <a:pt x="f38" y="f124"/>
                    <a:pt x="f38" y="f124"/>
                    <a:pt x="f38" y="f124"/>
                  </a:cubicBezTo>
                  <a:cubicBezTo>
                    <a:pt x="f125" y="f124"/>
                    <a:pt x="f126" y="f124"/>
                    <a:pt x="f127" y="f124"/>
                  </a:cubicBezTo>
                  <a:cubicBezTo>
                    <a:pt x="f127" y="f128"/>
                    <a:pt x="f127" y="f129"/>
                    <a:pt x="f127" y="f130"/>
                  </a:cubicBezTo>
                  <a:cubicBezTo>
                    <a:pt x="f131" y="f132"/>
                    <a:pt x="f133" y="f134"/>
                    <a:pt x="f8" y="f9"/>
                  </a:cubicBezTo>
                  <a:close/>
                  <a:moveTo>
                    <a:pt x="f135" y="f136"/>
                  </a:moveTo>
                  <a:cubicBezTo>
                    <a:pt x="f137" y="f138"/>
                    <a:pt x="f139" y="f140"/>
                    <a:pt x="f141" y="f140"/>
                  </a:cubicBezTo>
                  <a:cubicBezTo>
                    <a:pt x="f142" y="f140"/>
                    <a:pt x="f143" y="f144"/>
                    <a:pt x="f145" y="f146"/>
                  </a:cubicBezTo>
                  <a:lnTo>
                    <a:pt x="f147" y="f148"/>
                  </a:lnTo>
                  <a:lnTo>
                    <a:pt x="f149" y="f150"/>
                  </a:lnTo>
                  <a:lnTo>
                    <a:pt x="f151" y="f152"/>
                  </a:lnTo>
                  <a:cubicBezTo>
                    <a:pt x="f153" y="f154"/>
                    <a:pt x="f155" y="f156"/>
                    <a:pt x="f157" y="f156"/>
                  </a:cubicBezTo>
                  <a:cubicBezTo>
                    <a:pt x="f158" y="f156"/>
                    <a:pt x="f159" y="f160"/>
                    <a:pt x="f159" y="f161"/>
                  </a:cubicBezTo>
                  <a:cubicBezTo>
                    <a:pt x="f159" y="f162"/>
                    <a:pt x="f163" y="f164"/>
                    <a:pt x="f165" y="f166"/>
                  </a:cubicBezTo>
                  <a:cubicBezTo>
                    <a:pt x="f167" y="f168"/>
                    <a:pt x="f169" y="f170"/>
                    <a:pt x="f169" y="f171"/>
                  </a:cubicBezTo>
                  <a:cubicBezTo>
                    <a:pt x="f169" y="f172"/>
                    <a:pt x="f173" y="f174"/>
                    <a:pt x="f175" y="f174"/>
                  </a:cubicBezTo>
                  <a:cubicBezTo>
                    <a:pt x="f176" y="f174"/>
                    <a:pt x="f177" y="f178"/>
                    <a:pt x="f179" y="f180"/>
                  </a:cubicBezTo>
                  <a:lnTo>
                    <a:pt x="f181" y="f182"/>
                  </a:lnTo>
                  <a:lnTo>
                    <a:pt x="f183" y="f184"/>
                  </a:lnTo>
                  <a:lnTo>
                    <a:pt x="f185" y="f186"/>
                  </a:lnTo>
                  <a:cubicBezTo>
                    <a:pt x="f187" y="f188"/>
                    <a:pt x="f189" y="f190"/>
                    <a:pt x="f191" y="f190"/>
                  </a:cubicBezTo>
                  <a:cubicBezTo>
                    <a:pt x="f192" y="f190"/>
                    <a:pt x="f193" y="f194"/>
                    <a:pt x="f193" y="f195"/>
                  </a:cubicBezTo>
                  <a:cubicBezTo>
                    <a:pt x="f193" y="f196"/>
                    <a:pt x="f197" y="f198"/>
                    <a:pt x="f199" y="f200"/>
                  </a:cubicBezTo>
                  <a:cubicBezTo>
                    <a:pt x="f201" y="f202"/>
                    <a:pt x="f203" y="f204"/>
                    <a:pt x="f203" y="f205"/>
                  </a:cubicBezTo>
                  <a:cubicBezTo>
                    <a:pt x="f203" y="f206"/>
                    <a:pt x="f207" y="f208"/>
                    <a:pt x="f135" y="f136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4672853"/>
      </p:ext>
    </p:extLst>
  </p:cSld>
  <p:clrMapOvr>
    <a:masterClrMapping/>
  </p:clrMapOvr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-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742F5D61-803A-0927-F5B5-F58FB79875DC}"/>
              </a:ext>
            </a:extLst>
          </p:cNvPr>
          <p:cNvSpPr txBox="1">
            <a:spLocks/>
          </p:cNvSpPr>
          <p:nvPr userDrawn="1"/>
        </p:nvSpPr>
        <p:spPr>
          <a:xfrm>
            <a:off x="7924800" y="4698207"/>
            <a:ext cx="762000" cy="273844"/>
          </a:xfrm>
          <a:prstGeom prst="rect">
            <a:avLst/>
          </a:prstGeo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defRPr/>
            </a:pPr>
            <a:fld id="{1D447AB1-721A-4C07-9144-F35F6E3BD4E1}" type="slidenum">
              <a:rPr lang="en-US" altLang="en-US" sz="1200" smtClean="0">
                <a:solidFill>
                  <a:srgbClr val="7F7F7F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7F7F7F"/>
              </a:solidFill>
              <a:cs typeface="Arial" panose="020B0604020202020204" pitchFamily="34" charset="0"/>
            </a:endParaRP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9B682630-673F-65EC-E9D0-46B20BDFED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863205"/>
            <a:ext cx="8045450" cy="40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594122"/>
          </a:xfrm>
        </p:spPr>
        <p:txBody>
          <a:bodyPr>
            <a:normAutofit/>
          </a:bodyPr>
          <a:lstStyle>
            <a:lvl1pPr algn="l">
              <a:defRPr sz="2100">
                <a:solidFill>
                  <a:srgbClr val="00A94F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371475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46970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F6879E5-6761-1A98-5F22-0ECF902CEF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65813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575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81;p6">
            <a:extLst>
              <a:ext uri="{FF2B5EF4-FFF2-40B4-BE49-F238E27FC236}">
                <a16:creationId xmlns:a16="http://schemas.microsoft.com/office/drawing/2014/main" id="{167C49BB-B3C5-4CAC-B651-06DA4E2EE37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PE"/>
          </a:p>
        </p:txBody>
      </p:sp>
      <p:sp>
        <p:nvSpPr>
          <p:cNvPr id="3" name="Google Shape;196;p6">
            <a:extLst>
              <a:ext uri="{FF2B5EF4-FFF2-40B4-BE49-F238E27FC236}">
                <a16:creationId xmlns:a16="http://schemas.microsoft.com/office/drawing/2014/main" id="{CCB4F80E-2B77-4D5C-9693-2ABE62642BB8}"/>
              </a:ext>
            </a:extLst>
          </p:cNvPr>
          <p:cNvSpPr/>
          <p:nvPr/>
        </p:nvSpPr>
        <p:spPr>
          <a:xfrm rot="10800009" flipH="1">
            <a:off x="8807053" y="3941082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" name="Google Shape;197;p6">
            <a:extLst>
              <a:ext uri="{FF2B5EF4-FFF2-40B4-BE49-F238E27FC236}">
                <a16:creationId xmlns:a16="http://schemas.microsoft.com/office/drawing/2014/main" id="{BEC544C5-C6AB-4810-8265-05715E1DBEE4}"/>
              </a:ext>
            </a:extLst>
          </p:cNvPr>
          <p:cNvSpPr/>
          <p:nvPr/>
        </p:nvSpPr>
        <p:spPr>
          <a:xfrm rot="10800009" flipH="1">
            <a:off x="8707310" y="1700125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" name="Google Shape;199;p6">
            <a:extLst>
              <a:ext uri="{FF2B5EF4-FFF2-40B4-BE49-F238E27FC236}">
                <a16:creationId xmlns:a16="http://schemas.microsoft.com/office/drawing/2014/main" id="{4A152344-F98F-4926-9AA7-34F7C98071CB}"/>
              </a:ext>
            </a:extLst>
          </p:cNvPr>
          <p:cNvSpPr/>
          <p:nvPr/>
        </p:nvSpPr>
        <p:spPr>
          <a:xfrm rot="10800009" flipH="1">
            <a:off x="90717" y="2361593"/>
            <a:ext cx="194703" cy="1947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" name="Google Shape;201;p6">
            <a:extLst>
              <a:ext uri="{FF2B5EF4-FFF2-40B4-BE49-F238E27FC236}">
                <a16:creationId xmlns:a16="http://schemas.microsoft.com/office/drawing/2014/main" id="{B808EC8F-CA14-416B-8BB1-365C5DD59F6B}"/>
              </a:ext>
            </a:extLst>
          </p:cNvPr>
          <p:cNvSpPr/>
          <p:nvPr/>
        </p:nvSpPr>
        <p:spPr>
          <a:xfrm rot="10800009" flipH="1">
            <a:off x="452481" y="4784918"/>
            <a:ext cx="194703" cy="1947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grpSp>
        <p:nvGrpSpPr>
          <p:cNvPr id="7" name="Grupo 12">
            <a:extLst>
              <a:ext uri="{FF2B5EF4-FFF2-40B4-BE49-F238E27FC236}">
                <a16:creationId xmlns:a16="http://schemas.microsoft.com/office/drawing/2014/main" id="{BF209EB1-DA3C-457B-B55C-ED0E0447F622}"/>
              </a:ext>
            </a:extLst>
          </p:cNvPr>
          <p:cNvGrpSpPr/>
          <p:nvPr/>
        </p:nvGrpSpPr>
        <p:grpSpPr>
          <a:xfrm>
            <a:off x="270223" y="-13735"/>
            <a:ext cx="541818" cy="1072646"/>
            <a:chOff x="270223" y="-13735"/>
            <a:chExt cx="541818" cy="1072646"/>
          </a:xfrm>
        </p:grpSpPr>
        <p:sp>
          <p:nvSpPr>
            <p:cNvPr id="8" name="Forma libre: forma 13">
              <a:extLst>
                <a:ext uri="{FF2B5EF4-FFF2-40B4-BE49-F238E27FC236}">
                  <a16:creationId xmlns:a16="http://schemas.microsoft.com/office/drawing/2014/main" id="{EC21181D-2D26-4299-8A48-52551B4D1989}"/>
                </a:ext>
              </a:extLst>
            </p:cNvPr>
            <p:cNvSpPr/>
            <p:nvPr/>
          </p:nvSpPr>
          <p:spPr>
            <a:xfrm rot="10799991">
              <a:off x="270223" y="-13735"/>
              <a:ext cx="541818" cy="107264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49322"/>
                <a:gd name="f7" fmla="val 1483445"/>
                <a:gd name="f8" fmla="val 299310"/>
                <a:gd name="f9" fmla="val 749358"/>
                <a:gd name="f10" fmla="val 268978"/>
                <a:gd name="f11" fmla="val 739713"/>
                <a:gd name="f12" fmla="val 242510"/>
                <a:gd name="f13" fmla="val 716609"/>
                <a:gd name="f14" fmla="val 222237"/>
                <a:gd name="f15" fmla="val 689678"/>
                <a:gd name="f16" fmla="val 198612"/>
                <a:gd name="f17" fmla="val 658648"/>
                <a:gd name="f18" fmla="val 193517"/>
                <a:gd name="f19" fmla="val 624773"/>
                <a:gd name="f20" fmla="val 204323"/>
                <a:gd name="f21" fmla="val 617949"/>
                <a:gd name="f22" fmla="val 206503"/>
                <a:gd name="f23" fmla="val 617961"/>
                <a:gd name="f24" fmla="val 206633"/>
                <a:gd name="f25" fmla="val 617937"/>
                <a:gd name="f26" fmla="val 199441"/>
                <a:gd name="f27" fmla="val 617901"/>
                <a:gd name="f28" fmla="val 184631"/>
                <a:gd name="f29" fmla="val 618032"/>
                <a:gd name="f30" fmla="val 169821"/>
                <a:gd name="f31" fmla="val 617878"/>
                <a:gd name="f32" fmla="val 155022"/>
                <a:gd name="f33" fmla="val 617416"/>
                <a:gd name="f34" fmla="val 109963"/>
                <a:gd name="f35" fmla="val 584703"/>
                <a:gd name="f36" fmla="val 71006"/>
                <a:gd name="f37" fmla="val 540509"/>
                <a:gd name="f38" fmla="val 63009"/>
                <a:gd name="f39" fmla="val 522973"/>
                <a:gd name="f40" fmla="val 59834"/>
                <a:gd name="f41" fmla="val 505912"/>
                <a:gd name="f42" fmla="val 62037"/>
                <a:gd name="f43" fmla="val 489396"/>
                <a:gd name="f44" fmla="val 68566"/>
                <a:gd name="f45" fmla="val 486386"/>
                <a:gd name="f46" fmla="val 69751"/>
                <a:gd name="f47" fmla="val 483969"/>
                <a:gd name="f48" fmla="val 70769"/>
                <a:gd name="f49" fmla="val 482524"/>
                <a:gd name="f50" fmla="val 66397"/>
                <a:gd name="f51" fmla="val 470569"/>
                <a:gd name="f52" fmla="val 30379"/>
                <a:gd name="f53" fmla="val 446067"/>
                <a:gd name="f54" fmla="val 8199"/>
                <a:gd name="f55" fmla="val 408970"/>
                <a:gd name="f56" fmla="val 378164"/>
                <a:gd name="f57" fmla="val 358947"/>
                <a:gd name="f58" fmla="val 4408"/>
                <a:gd name="f59" fmla="val 341601"/>
                <a:gd name="f60" fmla="val 12322"/>
                <a:gd name="f61" fmla="val 327490"/>
                <a:gd name="f62" fmla="val 26564"/>
                <a:gd name="f63" fmla="val 316720"/>
                <a:gd name="f64" fmla="val 37440"/>
                <a:gd name="f65" fmla="val 308840"/>
                <a:gd name="f66" fmla="val 50023"/>
                <a:gd name="f67" fmla="val 304421"/>
                <a:gd name="f68" fmla="val 64668"/>
                <a:gd name="f69" fmla="val 303130"/>
                <a:gd name="f70" fmla="val 68957"/>
                <a:gd name="f71" fmla="val 301672"/>
                <a:gd name="f72" fmla="val 70248"/>
                <a:gd name="f73" fmla="val 296992"/>
                <a:gd name="f74" fmla="val 68471"/>
                <a:gd name="f75" fmla="val 262680"/>
                <a:gd name="f76" fmla="val 55462"/>
                <a:gd name="f77" fmla="val 230370"/>
                <a:gd name="f78" fmla="val 60153"/>
                <a:gd name="f79" fmla="val 202538"/>
                <a:gd name="f80" fmla="val 83601"/>
                <a:gd name="f81" fmla="val 179173"/>
                <a:gd name="f82" fmla="val 103293"/>
                <a:gd name="f83" fmla="val 168783"/>
                <a:gd name="f84" fmla="val 130022"/>
                <a:gd name="f85" fmla="val 168937"/>
                <a:gd name="f86" fmla="val 160863"/>
                <a:gd name="f87" fmla="val 169221"/>
                <a:gd name="f88" fmla="val 216550"/>
                <a:gd name="f89" fmla="val 169079"/>
                <a:gd name="f90" fmla="val 272237"/>
                <a:gd name="f91" fmla="val 169091"/>
                <a:gd name="f92" fmla="val 327923"/>
                <a:gd name="f93" fmla="val 334641"/>
                <a:gd name="f94" fmla="val 168652"/>
                <a:gd name="f95" fmla="val 334926"/>
                <a:gd name="f96" fmla="val 163036"/>
                <a:gd name="f97" fmla="val 332141"/>
                <a:gd name="f98" fmla="val 92504"/>
                <a:gd name="f99" fmla="val 297154"/>
                <a:gd name="f100" fmla="val 15727"/>
                <a:gd name="f101" fmla="val 341513"/>
                <a:gd name="f102" fmla="val 2256"/>
                <a:gd name="f103" fmla="val 415458"/>
                <a:gd name="f104" fmla="val 727"/>
                <a:gd name="f105" fmla="val 423823"/>
                <a:gd name="f106" fmla="val 111"/>
                <a:gd name="f107" fmla="val 432283"/>
                <a:gd name="f108" fmla="val 440790"/>
                <a:gd name="f109" fmla="val 521156"/>
                <a:gd name="f110" fmla="val 443"/>
                <a:gd name="f111" fmla="val 601534"/>
                <a:gd name="f112" fmla="val 5"/>
                <a:gd name="f113" fmla="val 681901"/>
                <a:gd name="f114" fmla="val -363"/>
                <a:gd name="f115" fmla="val 748121"/>
                <a:gd name="f116" fmla="val 21592"/>
                <a:gd name="f117" fmla="val 804980"/>
                <a:gd name="f118" fmla="val 67551"/>
                <a:gd name="f119" fmla="val 852895"/>
                <a:gd name="f120" fmla="val 99530"/>
                <a:gd name="f121" fmla="val 886236"/>
                <a:gd name="f122" fmla="val 130525"/>
                <a:gd name="f123" fmla="val 920501"/>
                <a:gd name="f124" fmla="val 162148"/>
                <a:gd name="f125" fmla="val 954185"/>
                <a:gd name="f126" fmla="val 167100"/>
                <a:gd name="f127" fmla="val 959458"/>
                <a:gd name="f128" fmla="val 169185"/>
                <a:gd name="f129" fmla="val 965074"/>
                <a:gd name="f130" fmla="val 972254"/>
                <a:gd name="f131" fmla="val 1139942"/>
                <a:gd name="f132" fmla="val 169102"/>
                <a:gd name="f133" fmla="val 1307630"/>
                <a:gd name="f134" fmla="val 1475318"/>
                <a:gd name="f135" fmla="val 170489"/>
                <a:gd name="f136" fmla="val 1475863"/>
                <a:gd name="f137" fmla="val 171709"/>
                <a:gd name="f138" fmla="val 1476645"/>
                <a:gd name="f139" fmla="val 172764"/>
                <a:gd name="f140" fmla="val 1477664"/>
                <a:gd name="f141" fmla="val 178842"/>
                <a:gd name="f142" fmla="val 1477818"/>
                <a:gd name="f143" fmla="val 184908"/>
                <a:gd name="f144" fmla="val 1478185"/>
                <a:gd name="f145" fmla="val 190974"/>
                <a:gd name="f146" fmla="val 1478623"/>
                <a:gd name="f147" fmla="val 198060"/>
                <a:gd name="f148" fmla="val 206875"/>
                <a:gd name="f149" fmla="val 1477391"/>
                <a:gd name="f150" fmla="val 215690"/>
                <a:gd name="f151" fmla="val 1476017"/>
                <a:gd name="f152" fmla="val 224588"/>
                <a:gd name="f153" fmla="val 1475590"/>
                <a:gd name="f154" fmla="val 1475412"/>
                <a:gd name="f155" fmla="val 1475258"/>
                <a:gd name="f156" fmla="val 1475081"/>
                <a:gd name="f157" fmla="val 1389773"/>
                <a:gd name="f158" fmla="val 1304466"/>
                <a:gd name="f159" fmla="val 1219159"/>
                <a:gd name="f160" fmla="val 1135629"/>
                <a:gd name="f161" fmla="val 224410"/>
                <a:gd name="f162" fmla="val 1052099"/>
                <a:gd name="f163" fmla="val 224718"/>
                <a:gd name="f164" fmla="val 968569"/>
                <a:gd name="f165" fmla="val 224789"/>
                <a:gd name="f166" fmla="val 948616"/>
                <a:gd name="f167" fmla="val 217870"/>
                <a:gd name="f168" fmla="val 932088"/>
                <a:gd name="f169" fmla="val 204505"/>
                <a:gd name="f170" fmla="val 917728"/>
                <a:gd name="f171" fmla="val 168996"/>
                <a:gd name="f172" fmla="val 879577"/>
                <a:gd name="f173" fmla="val 133001"/>
                <a:gd name="f174" fmla="val 841852"/>
                <a:gd name="f175" fmla="val 98274"/>
                <a:gd name="f176" fmla="val 803014"/>
                <a:gd name="f177" fmla="val 70241"/>
                <a:gd name="f178" fmla="val 771663"/>
                <a:gd name="f179" fmla="val 56509"/>
                <a:gd name="f180" fmla="val 733998"/>
                <a:gd name="f181" fmla="val 56367"/>
                <a:gd name="f182" fmla="val 691889"/>
                <a:gd name="f183" fmla="val 56094"/>
                <a:gd name="f184" fmla="val 606985"/>
                <a:gd name="f185" fmla="val 56236"/>
                <a:gd name="f186" fmla="val 522068"/>
                <a:gd name="f187" fmla="val 56319"/>
                <a:gd name="f188" fmla="val 437152"/>
                <a:gd name="f189" fmla="val 56343"/>
                <a:gd name="f190" fmla="val 417069"/>
                <a:gd name="f191" fmla="val 63701"/>
                <a:gd name="f192" fmla="val 400150"/>
                <a:gd name="f193" fmla="val 79672"/>
                <a:gd name="f194" fmla="val 387544"/>
                <a:gd name="f195" fmla="val 96212"/>
                <a:gd name="f196" fmla="val 374487"/>
                <a:gd name="f197" fmla="val 114707"/>
                <a:gd name="f198" fmla="val 372532"/>
                <a:gd name="f199" fmla="val 133818"/>
                <a:gd name="f200" fmla="val 380257"/>
                <a:gd name="f201" fmla="val 152953"/>
                <a:gd name="f202" fmla="val 388006"/>
                <a:gd name="f203" fmla="val 164470"/>
                <a:gd name="f204" fmla="val 402686"/>
                <a:gd name="f205" fmla="val 167977"/>
                <a:gd name="f206" fmla="val 423171"/>
                <a:gd name="f207" fmla="val 168877"/>
                <a:gd name="f208" fmla="val 428385"/>
                <a:gd name="f209" fmla="val 169055"/>
                <a:gd name="f210" fmla="val 433787"/>
                <a:gd name="f211" fmla="val 169067"/>
                <a:gd name="f212" fmla="val 439095"/>
                <a:gd name="f213" fmla="val 169126"/>
                <a:gd name="f214" fmla="val 520256"/>
                <a:gd name="f215" fmla="val 169114"/>
                <a:gd name="f216" fmla="val 601416"/>
                <a:gd name="f217" fmla="val 682576"/>
                <a:gd name="f218" fmla="val 702268"/>
                <a:gd name="f219" fmla="val 176839"/>
                <a:gd name="f220" fmla="val 711154"/>
                <a:gd name="f221" fmla="val 196247"/>
                <a:gd name="f222" fmla="val 715017"/>
                <a:gd name="f223" fmla="val 224126"/>
                <a:gd name="f224" fmla="val 720562"/>
                <a:gd name="f225" fmla="val 249232"/>
                <a:gd name="f226" fmla="val 731912"/>
                <a:gd name="f227" fmla="val 269658"/>
                <a:gd name="f228" fmla="val 752197"/>
                <a:gd name="f229" fmla="val 287940"/>
                <a:gd name="f230" fmla="val 770348"/>
                <a:gd name="f231" fmla="val 297573"/>
                <a:gd name="f232" fmla="val 792575"/>
                <a:gd name="f233" fmla="val 299623"/>
                <a:gd name="f234" fmla="val 818120"/>
                <a:gd name="f235" fmla="val 300902"/>
                <a:gd name="f236" fmla="val 833985"/>
                <a:gd name="f237" fmla="val 308923"/>
                <a:gd name="f238" fmla="val 844779"/>
                <a:gd name="f239" fmla="val 321743"/>
                <a:gd name="f240" fmla="val 847421"/>
                <a:gd name="f241" fmla="val 340558"/>
                <a:gd name="f242" fmla="val 851307"/>
                <a:gd name="f243" fmla="val 357347"/>
                <a:gd name="f244" fmla="val 836864"/>
                <a:gd name="f245" fmla="val 355819"/>
                <a:gd name="f246" fmla="val 817551"/>
                <a:gd name="f247" fmla="val 351577"/>
                <a:gd name="f248" fmla="val 764329"/>
                <a:gd name="f249" fmla="val 328046"/>
                <a:gd name="f250" fmla="val 721984"/>
                <a:gd name="f251" fmla="val 283770"/>
                <a:gd name="f252" fmla="val 691628"/>
                <a:gd name="f253" fmla="val 267549"/>
                <a:gd name="f254" fmla="val 680503"/>
                <a:gd name="f255" fmla="val 250002"/>
                <a:gd name="f256" fmla="val 671960"/>
                <a:gd name="f257" fmla="val 231187"/>
                <a:gd name="f258" fmla="val 666202"/>
                <a:gd name="f259" fmla="val 226152"/>
                <a:gd name="f260" fmla="val 664662"/>
                <a:gd name="f261" fmla="val 224493"/>
                <a:gd name="f262" fmla="val 662126"/>
                <a:gd name="f263" fmla="val 656901"/>
                <a:gd name="f264" fmla="val 224611"/>
                <a:gd name="f265" fmla="val 491820"/>
                <a:gd name="f266" fmla="val 224576"/>
                <a:gd name="f267" fmla="val 326739"/>
                <a:gd name="f268" fmla="val 224623"/>
                <a:gd name="f269" fmla="val 161657"/>
                <a:gd name="f270" fmla="val 146740"/>
                <a:gd name="f271" fmla="val 229031"/>
                <a:gd name="f272" fmla="val 133541"/>
                <a:gd name="f273" fmla="val 241578"/>
                <a:gd name="f274" fmla="val 124335"/>
                <a:gd name="f275" fmla="val 252763"/>
                <a:gd name="f276" fmla="val 116113"/>
                <a:gd name="f277" fmla="val 265073"/>
                <a:gd name="f278" fmla="val 115402"/>
                <a:gd name="f279" fmla="val 277478"/>
                <a:gd name="f280" fmla="val 120935"/>
                <a:gd name="f281" fmla="val 290298"/>
                <a:gd name="f282" fmla="val 126658"/>
                <a:gd name="f283" fmla="val 297999"/>
                <a:gd name="f284" fmla="val 136705"/>
                <a:gd name="f285" fmla="val 299551"/>
                <a:gd name="f286" fmla="val 150887"/>
                <a:gd name="f287" fmla="val 300025"/>
                <a:gd name="f288" fmla="val 155188"/>
                <a:gd name="f289" fmla="val 299788"/>
                <a:gd name="f290" fmla="val 159572"/>
                <a:gd name="f291" fmla="val 163908"/>
                <a:gd name="f292" fmla="val 260080"/>
                <a:gd name="f293" fmla="val 299824"/>
                <a:gd name="f294" fmla="val 356241"/>
                <a:gd name="f295" fmla="val 299753"/>
                <a:gd name="f296" fmla="val 452413"/>
                <a:gd name="f297" fmla="val 461619"/>
                <a:gd name="f298" fmla="val 301329"/>
                <a:gd name="f299" fmla="val 470150"/>
                <a:gd name="f300" fmla="val 308189"/>
                <a:gd name="f301" fmla="val 476856"/>
                <a:gd name="f302" fmla="val 316648"/>
                <a:gd name="f303" fmla="val 485114"/>
                <a:gd name="f304" fmla="val 326755"/>
                <a:gd name="f305" fmla="val 487341"/>
                <a:gd name="f306" fmla="val 337679"/>
                <a:gd name="f307" fmla="val 483289"/>
                <a:gd name="f308" fmla="val 348911"/>
                <a:gd name="f309" fmla="val 479130"/>
                <a:gd name="f310" fmla="val 354776"/>
                <a:gd name="f311" fmla="val 470386"/>
                <a:gd name="f312" fmla="val 355878"/>
                <a:gd name="f313" fmla="val 458515"/>
                <a:gd name="f314" fmla="val 356115"/>
                <a:gd name="f315" fmla="val 455967"/>
                <a:gd name="f316" fmla="val 355985"/>
                <a:gd name="f317" fmla="val 453384"/>
                <a:gd name="f318" fmla="val 450813"/>
                <a:gd name="f319" fmla="val 332331"/>
                <a:gd name="f320" fmla="val 356032"/>
                <a:gd name="f321" fmla="val 213860"/>
                <a:gd name="f322" fmla="val 355925"/>
                <a:gd name="f323" fmla="val 95378"/>
                <a:gd name="f324" fmla="val 355913"/>
                <a:gd name="f325" fmla="val 81788"/>
                <a:gd name="f326" fmla="val 360404"/>
                <a:gd name="f327" fmla="val 70639"/>
                <a:gd name="f328" fmla="val 371340"/>
                <a:gd name="f329" fmla="val 62452"/>
                <a:gd name="f330" fmla="val 391837"/>
                <a:gd name="f331" fmla="val 47120"/>
                <a:gd name="f332" fmla="val 419598"/>
                <a:gd name="f333" fmla="val 56326"/>
                <a:gd name="f334" fmla="val 428460"/>
                <a:gd name="f335" fmla="val 81326"/>
                <a:gd name="f336" fmla="val 430534"/>
                <a:gd name="f337" fmla="val 87156"/>
                <a:gd name="f338" fmla="val 431114"/>
                <a:gd name="f339" fmla="val 93186"/>
                <a:gd name="f340" fmla="val 99371"/>
                <a:gd name="f341" fmla="val 431055"/>
                <a:gd name="f342" fmla="val 218244"/>
                <a:gd name="f343" fmla="val 431102"/>
                <a:gd name="f344" fmla="val 337118"/>
                <a:gd name="f345" fmla="val 431031"/>
                <a:gd name="f346" fmla="val 456003"/>
                <a:gd name="f347" fmla="val 464687"/>
                <a:gd name="f348" fmla="val 432962"/>
                <a:gd name="f349" fmla="val 472531"/>
                <a:gd name="f350" fmla="val 439372"/>
                <a:gd name="f351" fmla="val 478633"/>
                <a:gd name="f352" fmla="val 447500"/>
                <a:gd name="f353" fmla="val 486370"/>
                <a:gd name="f354" fmla="val 457240"/>
                <a:gd name="f355" fmla="val 488704"/>
                <a:gd name="f356" fmla="val 467844"/>
                <a:gd name="f357" fmla="val 485209"/>
                <a:gd name="f358" fmla="val 478246"/>
                <a:gd name="f359" fmla="val 481773"/>
                <a:gd name="f360" fmla="val 484633"/>
                <a:gd name="f361" fmla="val 474308"/>
                <a:gd name="f362" fmla="val 486374"/>
                <a:gd name="f363" fmla="val 463396"/>
                <a:gd name="f364" fmla="val 487085"/>
                <a:gd name="f365" fmla="val 458941"/>
                <a:gd name="f366" fmla="val 487121"/>
                <a:gd name="f367" fmla="val 454344"/>
                <a:gd name="f368" fmla="val 449818"/>
                <a:gd name="f369" fmla="val 487180"/>
                <a:gd name="f370" fmla="val 352070"/>
                <a:gd name="f371" fmla="val 487156"/>
                <a:gd name="f372" fmla="val 254322"/>
                <a:gd name="f373" fmla="val 487227"/>
                <a:gd name="f374" fmla="val 156574"/>
                <a:gd name="f375" fmla="val 487239"/>
                <a:gd name="f376" fmla="val 138482"/>
                <a:gd name="f377" fmla="val 496374"/>
                <a:gd name="f378" fmla="val 125366"/>
                <a:gd name="f379" fmla="val 512405"/>
                <a:gd name="f380" fmla="val 119679"/>
                <a:gd name="f381" fmla="val 534715"/>
                <a:gd name="f382" fmla="val 111764"/>
                <a:gd name="f383" fmla="val 558340"/>
                <a:gd name="f384" fmla="val 127049"/>
                <a:gd name="f385" fmla="val 561457"/>
                <a:gd name="f386" fmla="val 151314"/>
                <a:gd name="f387" fmla="val 562286"/>
                <a:gd name="f388" fmla="val 157818"/>
                <a:gd name="f389" fmla="val 561942"/>
                <a:gd name="f390" fmla="val 164311"/>
                <a:gd name="f391" fmla="val 561954"/>
                <a:gd name="f392" fmla="val 170828"/>
                <a:gd name="f393" fmla="val 561978"/>
                <a:gd name="f394" fmla="val 210910"/>
                <a:gd name="f395" fmla="val 562073"/>
                <a:gd name="f396" fmla="val 250993"/>
                <a:gd name="f397" fmla="val 291075"/>
                <a:gd name="f398" fmla="val 343788"/>
                <a:gd name="f399" fmla="val 396489"/>
                <a:gd name="f400" fmla="val 561966"/>
                <a:gd name="f401" fmla="val 449202"/>
                <a:gd name="f402" fmla="val 453337"/>
                <a:gd name="f403" fmla="val 562025"/>
                <a:gd name="f404" fmla="val 457507"/>
                <a:gd name="f405" fmla="val 562475"/>
                <a:gd name="f406" fmla="val 564075"/>
                <a:gd name="f407" fmla="val 476453"/>
                <a:gd name="f408" fmla="val 576681"/>
                <a:gd name="f409" fmla="val 487424"/>
                <a:gd name="f410" fmla="val 591148"/>
                <a:gd name="f411" fmla="val 486761"/>
                <a:gd name="f412" fmla="val 606255"/>
                <a:gd name="f413" fmla="val 486062"/>
                <a:gd name="f414" fmla="val 617819"/>
                <a:gd name="f415" fmla="val 474285"/>
                <a:gd name="f416" fmla="val 617854"/>
                <a:gd name="f417" fmla="val 458953"/>
                <a:gd name="f418" fmla="val 617973"/>
                <a:gd name="f419" fmla="val 404250"/>
                <a:gd name="f420" fmla="val 617925"/>
                <a:gd name="f421" fmla="val 349558"/>
                <a:gd name="f422" fmla="val 617913"/>
                <a:gd name="f423" fmla="val 294855"/>
                <a:gd name="f424" fmla="val 285270"/>
                <a:gd name="f425" fmla="val 620271"/>
                <a:gd name="f426" fmla="val 276478"/>
                <a:gd name="f427" fmla="val 626503"/>
                <a:gd name="f428" fmla="val 269002"/>
                <a:gd name="f429" fmla="val 636598"/>
                <a:gd name="f430" fmla="val 256893"/>
                <a:gd name="f431" fmla="val 652285"/>
                <a:gd name="f432" fmla="val 252035"/>
                <a:gd name="f433" fmla="val 666479"/>
                <a:gd name="f434" fmla="val 256538"/>
                <a:gd name="f435" fmla="val 680650"/>
                <a:gd name="f436" fmla="val 261040"/>
                <a:gd name="f437" fmla="val 691823"/>
                <a:gd name="f438" fmla="val 275720"/>
                <a:gd name="f439" fmla="val 692924"/>
                <a:gd name="f440" fmla="val 291312"/>
                <a:gd name="f441" fmla="val 693031"/>
                <a:gd name="f442" fmla="val 292888"/>
                <a:gd name="f443" fmla="val 693067"/>
                <a:gd name="f444" fmla="val 294464"/>
                <a:gd name="f445" fmla="val 296052"/>
                <a:gd name="f446" fmla="val 438420"/>
                <a:gd name="f447" fmla="val 693090"/>
                <a:gd name="f448" fmla="val 580800"/>
                <a:gd name="f449" fmla="val 692996"/>
                <a:gd name="f450" fmla="val 723168"/>
                <a:gd name="f451" fmla="val 692972"/>
                <a:gd name="f452" fmla="val 757043"/>
                <a:gd name="f453" fmla="val 686135"/>
                <a:gd name="f454" fmla="val 789791"/>
                <a:gd name="f455" fmla="val 675673"/>
                <a:gd name="f456" fmla="val 821888"/>
                <a:gd name="f457" fmla="val 662451"/>
                <a:gd name="f458" fmla="val 862468"/>
                <a:gd name="f459" fmla="val 651337"/>
                <a:gd name="f460" fmla="val 903581"/>
                <a:gd name="f461" fmla="val 645046"/>
                <a:gd name="f462" fmla="val 945891"/>
                <a:gd name="f463" fmla="val 640567"/>
                <a:gd name="f464" fmla="val 975986"/>
                <a:gd name="f465" fmla="val 637321"/>
                <a:gd name="f466" fmla="val 1006199"/>
                <a:gd name="f467" fmla="val 637297"/>
                <a:gd name="f468" fmla="val 1036637"/>
                <a:gd name="f469" fmla="val 637179"/>
                <a:gd name="f470" fmla="val 1182560"/>
                <a:gd name="f471" fmla="val 637226"/>
                <a:gd name="f472" fmla="val 1328494"/>
                <a:gd name="f473" fmla="val 637202"/>
                <a:gd name="f474" fmla="val 1474417"/>
                <a:gd name="f475" fmla="val 1476585"/>
                <a:gd name="f476" fmla="val 1478765"/>
                <a:gd name="f477" fmla="val 637131"/>
                <a:gd name="f478" fmla="val 1480934"/>
                <a:gd name="f479" fmla="val 637107"/>
                <a:gd name="f480" fmla="val 1481526"/>
                <a:gd name="f481" fmla="val 637013"/>
                <a:gd name="f482" fmla="val 1482035"/>
                <a:gd name="f483" fmla="val 636871"/>
                <a:gd name="f484" fmla="val 1482509"/>
                <a:gd name="f485" fmla="val 654430"/>
                <a:gd name="f486" fmla="val 1484085"/>
                <a:gd name="f487" fmla="val 672060"/>
                <a:gd name="f488" fmla="val 1483268"/>
                <a:gd name="f489" fmla="val 1482936"/>
                <a:gd name="f490" fmla="val 690673"/>
                <a:gd name="f491" fmla="val 1482119"/>
                <a:gd name="f492" fmla="val 691704"/>
                <a:gd name="f493" fmla="val 1481372"/>
                <a:gd name="f494" fmla="val 692747"/>
                <a:gd name="f495" fmla="val 1480756"/>
                <a:gd name="f496" fmla="val 692688"/>
                <a:gd name="f497" fmla="val 1479701"/>
                <a:gd name="f498" fmla="val 1478398"/>
                <a:gd name="f499" fmla="val 1476799"/>
                <a:gd name="f500" fmla="val 692676"/>
                <a:gd name="f501" fmla="val 1351622"/>
                <a:gd name="f502" fmla="val 692770"/>
                <a:gd name="f503" fmla="val 1226457"/>
                <a:gd name="f504" fmla="val 692605"/>
                <a:gd name="f505" fmla="val 1101281"/>
                <a:gd name="f506" fmla="val 692569"/>
                <a:gd name="f507" fmla="val 1072466"/>
                <a:gd name="f508" fmla="val 692427"/>
                <a:gd name="f509" fmla="val 1043627"/>
                <a:gd name="f510" fmla="val 693943"/>
                <a:gd name="f511" fmla="val 1014860"/>
                <a:gd name="f512" fmla="val 696740"/>
                <a:gd name="f513" fmla="val 961614"/>
                <a:gd name="f514" fmla="val 706633"/>
                <a:gd name="f515" fmla="val 909577"/>
                <a:gd name="f516" fmla="val 722711"/>
                <a:gd name="f517" fmla="val 858700"/>
                <a:gd name="f518" fmla="val 730317"/>
                <a:gd name="f519" fmla="val 834625"/>
                <a:gd name="f520" fmla="val 738422"/>
                <a:gd name="f521" fmla="val 810668"/>
                <a:gd name="f522" fmla="val 742699"/>
                <a:gd name="f523" fmla="val 785680"/>
                <a:gd name="f524" fmla="val 746561"/>
                <a:gd name="f525" fmla="val 763097"/>
                <a:gd name="f526" fmla="val 749298"/>
                <a:gd name="f527" fmla="val 740384"/>
                <a:gd name="f528" fmla="val 749287"/>
                <a:gd name="f529" fmla="val 717434"/>
                <a:gd name="f530" fmla="val 749239"/>
                <a:gd name="f531" fmla="val 627612"/>
                <a:gd name="f532" fmla="val 749132"/>
                <a:gd name="f533" fmla="val 537779"/>
                <a:gd name="f534" fmla="val 749109"/>
                <a:gd name="f535" fmla="val 447958"/>
                <a:gd name="f536" fmla="val 398408"/>
                <a:gd name="f537" fmla="val 348847"/>
                <a:gd name="f538" fmla="val 299298"/>
                <a:gd name="f539" fmla="+- 0 0 -90"/>
                <a:gd name="f540" fmla="*/ f3 1 749322"/>
                <a:gd name="f541" fmla="*/ f4 1 1483445"/>
                <a:gd name="f542" fmla="val f5"/>
                <a:gd name="f543" fmla="val f6"/>
                <a:gd name="f544" fmla="val f7"/>
                <a:gd name="f545" fmla="*/ f539 f0 1"/>
                <a:gd name="f546" fmla="+- f544 0 f542"/>
                <a:gd name="f547" fmla="+- f543 0 f542"/>
                <a:gd name="f548" fmla="*/ f545 1 f2"/>
                <a:gd name="f549" fmla="*/ f547 1 749322"/>
                <a:gd name="f550" fmla="*/ f546 1 1483445"/>
                <a:gd name="f551" fmla="*/ 749322 f547 1"/>
                <a:gd name="f552" fmla="*/ 299310 f546 1"/>
                <a:gd name="f553" fmla="*/ 716609 f547 1"/>
                <a:gd name="f554" fmla="*/ 222237 f546 1"/>
                <a:gd name="f555" fmla="*/ 624773 f547 1"/>
                <a:gd name="f556" fmla="*/ 204323 f546 1"/>
                <a:gd name="f557" fmla="*/ 617937 f547 1"/>
                <a:gd name="f558" fmla="*/ 199441 f546 1"/>
                <a:gd name="f559" fmla="*/ 617878 f547 1"/>
                <a:gd name="f560" fmla="*/ 155022 f546 1"/>
                <a:gd name="f561" fmla="*/ 540509 f547 1"/>
                <a:gd name="f562" fmla="*/ 63009 f546 1"/>
                <a:gd name="f563" fmla="*/ 489396 f547 1"/>
                <a:gd name="f564" fmla="*/ 68566 f546 1"/>
                <a:gd name="f565" fmla="*/ 482524 f547 1"/>
                <a:gd name="f566" fmla="*/ 66397 f546 1"/>
                <a:gd name="f567" fmla="*/ 408970 f547 1"/>
                <a:gd name="f568" fmla="*/ 0 f546 1"/>
                <a:gd name="f569" fmla="*/ 378164 f547 1"/>
                <a:gd name="f570" fmla="*/ 327490 f547 1"/>
                <a:gd name="f571" fmla="*/ 26564 f546 1"/>
                <a:gd name="f572" fmla="*/ 304421 f547 1"/>
                <a:gd name="f573" fmla="*/ 64668 f546 1"/>
                <a:gd name="f574" fmla="*/ 296992 f547 1"/>
                <a:gd name="f575" fmla="*/ 68471 f546 1"/>
                <a:gd name="f576" fmla="*/ 202538 f547 1"/>
                <a:gd name="f577" fmla="*/ 83601 f546 1"/>
                <a:gd name="f578" fmla="*/ 168937 f547 1"/>
                <a:gd name="f579" fmla="*/ 160863 f546 1"/>
                <a:gd name="f580" fmla="*/ 169091 f547 1"/>
                <a:gd name="f581" fmla="*/ 327923 f546 1"/>
                <a:gd name="f582" fmla="*/ 163036 f547 1"/>
                <a:gd name="f583" fmla="*/ 332141 f546 1"/>
                <a:gd name="f584" fmla="*/ 2256 f547 1"/>
                <a:gd name="f585" fmla="*/ 415458 f546 1"/>
                <a:gd name="f586" fmla="*/ 111 f547 1"/>
                <a:gd name="f587" fmla="*/ 440790 f546 1"/>
                <a:gd name="f588" fmla="*/ 5 f547 1"/>
                <a:gd name="f589" fmla="*/ 681901 f546 1"/>
                <a:gd name="f590" fmla="*/ 67551 f547 1"/>
                <a:gd name="f591" fmla="*/ 852895 f546 1"/>
                <a:gd name="f592" fmla="*/ 162148 f547 1"/>
                <a:gd name="f593" fmla="*/ 954185 f546 1"/>
                <a:gd name="f594" fmla="*/ 169185 f547 1"/>
                <a:gd name="f595" fmla="*/ 972254 f546 1"/>
                <a:gd name="f596" fmla="*/ 169102 f547 1"/>
                <a:gd name="f597" fmla="*/ 1475318 f546 1"/>
                <a:gd name="f598" fmla="*/ 172764 f547 1"/>
                <a:gd name="f599" fmla="*/ 1477664 f546 1"/>
                <a:gd name="f600" fmla="*/ 190974 f547 1"/>
                <a:gd name="f601" fmla="*/ 1478623 f546 1"/>
                <a:gd name="f602" fmla="*/ 198060 f547 1"/>
                <a:gd name="f603" fmla="*/ 224588 f547 1"/>
                <a:gd name="f604" fmla="*/ 1475590 f546 1"/>
                <a:gd name="f605" fmla="*/ 1475081 f546 1"/>
                <a:gd name="f606" fmla="*/ 1219159 f546 1"/>
                <a:gd name="f607" fmla="*/ 224718 f547 1"/>
                <a:gd name="f608" fmla="*/ 968569 f546 1"/>
                <a:gd name="f609" fmla="*/ 204505 f547 1"/>
                <a:gd name="f610" fmla="*/ 917728 f546 1"/>
                <a:gd name="f611" fmla="*/ 98274 f547 1"/>
                <a:gd name="f612" fmla="*/ 803014 f546 1"/>
                <a:gd name="f613" fmla="*/ 56367 f547 1"/>
                <a:gd name="f614" fmla="*/ 691889 f546 1"/>
                <a:gd name="f615" fmla="*/ 56319 f547 1"/>
                <a:gd name="f616" fmla="*/ 437152 f546 1"/>
                <a:gd name="f617" fmla="*/ 79672 f547 1"/>
                <a:gd name="f618" fmla="*/ 387544 f546 1"/>
                <a:gd name="f619" fmla="*/ 133818 f547 1"/>
                <a:gd name="f620" fmla="*/ 380257 f546 1"/>
                <a:gd name="f621" fmla="*/ 167977 f547 1"/>
                <a:gd name="f622" fmla="*/ 423171 f546 1"/>
                <a:gd name="f623" fmla="*/ 169067 f547 1"/>
                <a:gd name="f624" fmla="*/ 439095 f546 1"/>
                <a:gd name="f625" fmla="*/ 169114 f547 1"/>
                <a:gd name="f626" fmla="*/ 682576 f546 1"/>
                <a:gd name="f627" fmla="*/ 196247 f547 1"/>
                <a:gd name="f628" fmla="*/ 715017 f546 1"/>
                <a:gd name="f629" fmla="*/ 269658 f547 1"/>
                <a:gd name="f630" fmla="*/ 752197 f546 1"/>
                <a:gd name="f631" fmla="*/ 299623 f547 1"/>
                <a:gd name="f632" fmla="*/ 818120 f546 1"/>
                <a:gd name="f633" fmla="*/ 321743 f547 1"/>
                <a:gd name="f634" fmla="*/ 847421 f546 1"/>
                <a:gd name="f635" fmla="*/ 355819 f547 1"/>
                <a:gd name="f636" fmla="*/ 817551 f546 1"/>
                <a:gd name="f637" fmla="*/ 283770 f547 1"/>
                <a:gd name="f638" fmla="*/ 691628 f546 1"/>
                <a:gd name="f639" fmla="*/ 231187 f547 1"/>
                <a:gd name="f640" fmla="*/ 666202 f546 1"/>
                <a:gd name="f641" fmla="*/ 224493 f547 1"/>
                <a:gd name="f642" fmla="*/ 656901 f546 1"/>
                <a:gd name="f643" fmla="*/ 224623 f547 1"/>
                <a:gd name="f644" fmla="*/ 161657 f546 1"/>
                <a:gd name="f645" fmla="*/ 241578 f547 1"/>
                <a:gd name="f646" fmla="*/ 124335 f546 1"/>
                <a:gd name="f647" fmla="*/ 277478 f547 1"/>
                <a:gd name="f648" fmla="*/ 120935 f546 1"/>
                <a:gd name="f649" fmla="*/ 299551 f547 1"/>
                <a:gd name="f650" fmla="*/ 150887 f546 1"/>
                <a:gd name="f651" fmla="*/ 299788 f547 1"/>
                <a:gd name="f652" fmla="*/ 163908 f546 1"/>
                <a:gd name="f653" fmla="*/ 299753 f547 1"/>
                <a:gd name="f654" fmla="*/ 452413 f546 1"/>
                <a:gd name="f655" fmla="*/ 308189 f547 1"/>
                <a:gd name="f656" fmla="*/ 476856 f546 1"/>
                <a:gd name="f657" fmla="*/ 337679 f547 1"/>
                <a:gd name="f658" fmla="*/ 483289 f546 1"/>
                <a:gd name="f659" fmla="*/ 355878 f547 1"/>
                <a:gd name="f660" fmla="*/ 458515 f546 1"/>
                <a:gd name="f661" fmla="*/ 355985 f547 1"/>
                <a:gd name="f662" fmla="*/ 450813 f546 1"/>
                <a:gd name="f663" fmla="*/ 355925 f547 1"/>
                <a:gd name="f664" fmla="*/ 95378 f546 1"/>
                <a:gd name="f665" fmla="*/ 371340 f547 1"/>
                <a:gd name="f666" fmla="*/ 62452 f546 1"/>
                <a:gd name="f667" fmla="*/ 428460 f547 1"/>
                <a:gd name="f668" fmla="*/ 81326 f546 1"/>
                <a:gd name="f669" fmla="*/ 431114 f547 1"/>
                <a:gd name="f670" fmla="*/ 99371 f546 1"/>
                <a:gd name="f671" fmla="*/ 431031 f547 1"/>
                <a:gd name="f672" fmla="*/ 456003 f546 1"/>
                <a:gd name="f673" fmla="*/ 439372 f547 1"/>
                <a:gd name="f674" fmla="*/ 478633 f546 1"/>
                <a:gd name="f675" fmla="*/ 467844 f547 1"/>
                <a:gd name="f676" fmla="*/ 485209 f546 1"/>
                <a:gd name="f677" fmla="*/ 486374 f547 1"/>
                <a:gd name="f678" fmla="*/ 463396 f546 1"/>
                <a:gd name="f679" fmla="*/ 487121 f547 1"/>
                <a:gd name="f680" fmla="*/ 449818 f546 1"/>
                <a:gd name="f681" fmla="*/ 487227 f547 1"/>
                <a:gd name="f682" fmla="*/ 156574 f546 1"/>
                <a:gd name="f683" fmla="*/ 512405 f547 1"/>
                <a:gd name="f684" fmla="*/ 119679 f546 1"/>
                <a:gd name="f685" fmla="*/ 561457 f547 1"/>
                <a:gd name="f686" fmla="*/ 151314 f546 1"/>
                <a:gd name="f687" fmla="*/ 561954 f547 1"/>
                <a:gd name="f688" fmla="*/ 170828 f546 1"/>
                <a:gd name="f689" fmla="*/ 562073 f547 1"/>
                <a:gd name="f690" fmla="*/ 291075 f546 1"/>
                <a:gd name="f691" fmla="*/ 561966 f547 1"/>
                <a:gd name="f692" fmla="*/ 449202 f546 1"/>
                <a:gd name="f693" fmla="*/ 562475 f547 1"/>
                <a:gd name="f694" fmla="*/ 461619 f546 1"/>
                <a:gd name="f695" fmla="*/ 591148 f547 1"/>
                <a:gd name="f696" fmla="*/ 486761 f546 1"/>
                <a:gd name="f697" fmla="*/ 617854 f547 1"/>
                <a:gd name="f698" fmla="*/ 458953 f546 1"/>
                <a:gd name="f699" fmla="*/ 617913 f547 1"/>
                <a:gd name="f700" fmla="*/ 294855 f546 1"/>
                <a:gd name="f701" fmla="*/ 626503 f547 1"/>
                <a:gd name="f702" fmla="*/ 269002 f546 1"/>
                <a:gd name="f703" fmla="*/ 666479 f547 1"/>
                <a:gd name="f704" fmla="*/ 256538 f546 1"/>
                <a:gd name="f705" fmla="*/ 692924 f547 1"/>
                <a:gd name="f706" fmla="*/ 291312 f546 1"/>
                <a:gd name="f707" fmla="*/ 693067 f547 1"/>
                <a:gd name="f708" fmla="*/ 296052 f546 1"/>
                <a:gd name="f709" fmla="*/ 692996 f547 1"/>
                <a:gd name="f710" fmla="*/ 723168 f546 1"/>
                <a:gd name="f711" fmla="*/ 675673 f547 1"/>
                <a:gd name="f712" fmla="*/ 821888 f546 1"/>
                <a:gd name="f713" fmla="*/ 645046 f547 1"/>
                <a:gd name="f714" fmla="*/ 945891 f546 1"/>
                <a:gd name="f715" fmla="*/ 637297 f547 1"/>
                <a:gd name="f716" fmla="*/ 1036637 f546 1"/>
                <a:gd name="f717" fmla="*/ 637202 f547 1"/>
                <a:gd name="f718" fmla="*/ 1474417 f546 1"/>
                <a:gd name="f719" fmla="*/ 637131 f547 1"/>
                <a:gd name="f720" fmla="*/ 1480934 f546 1"/>
                <a:gd name="f721" fmla="*/ 636871 f547 1"/>
                <a:gd name="f722" fmla="*/ 1482509 f546 1"/>
                <a:gd name="f723" fmla="*/ 689678 f547 1"/>
                <a:gd name="f724" fmla="*/ 1482936 f546 1"/>
                <a:gd name="f725" fmla="*/ 692747 f547 1"/>
                <a:gd name="f726" fmla="*/ 1480756 f546 1"/>
                <a:gd name="f727" fmla="*/ 692688 f547 1"/>
                <a:gd name="f728" fmla="*/ 1476799 f546 1"/>
                <a:gd name="f729" fmla="*/ 692605 f547 1"/>
                <a:gd name="f730" fmla="*/ 1101281 f546 1"/>
                <a:gd name="f731" fmla="*/ 693943 f547 1"/>
                <a:gd name="f732" fmla="*/ 1014860 f546 1"/>
                <a:gd name="f733" fmla="*/ 722711 f547 1"/>
                <a:gd name="f734" fmla="*/ 858700 f546 1"/>
                <a:gd name="f735" fmla="*/ 742699 f547 1"/>
                <a:gd name="f736" fmla="*/ 785680 f546 1"/>
                <a:gd name="f737" fmla="*/ 749287 f547 1"/>
                <a:gd name="f738" fmla="*/ 717434 f546 1"/>
                <a:gd name="f739" fmla="*/ 749109 f547 1"/>
                <a:gd name="f740" fmla="*/ 447958 f546 1"/>
                <a:gd name="f741" fmla="*/ 749298 f547 1"/>
                <a:gd name="f742" fmla="*/ 299298 f546 1"/>
                <a:gd name="f743" fmla="+- f548 0 f1"/>
                <a:gd name="f744" fmla="*/ f551 1 749322"/>
                <a:gd name="f745" fmla="*/ f552 1 1483445"/>
                <a:gd name="f746" fmla="*/ f553 1 749322"/>
                <a:gd name="f747" fmla="*/ f554 1 1483445"/>
                <a:gd name="f748" fmla="*/ f555 1 749322"/>
                <a:gd name="f749" fmla="*/ f556 1 1483445"/>
                <a:gd name="f750" fmla="*/ f557 1 749322"/>
                <a:gd name="f751" fmla="*/ f558 1 1483445"/>
                <a:gd name="f752" fmla="*/ f559 1 749322"/>
                <a:gd name="f753" fmla="*/ f560 1 1483445"/>
                <a:gd name="f754" fmla="*/ f561 1 749322"/>
                <a:gd name="f755" fmla="*/ f562 1 1483445"/>
                <a:gd name="f756" fmla="*/ f563 1 749322"/>
                <a:gd name="f757" fmla="*/ f564 1 1483445"/>
                <a:gd name="f758" fmla="*/ f565 1 749322"/>
                <a:gd name="f759" fmla="*/ f566 1 1483445"/>
                <a:gd name="f760" fmla="*/ f567 1 749322"/>
                <a:gd name="f761" fmla="*/ f568 1 1483445"/>
                <a:gd name="f762" fmla="*/ f569 1 749322"/>
                <a:gd name="f763" fmla="*/ f570 1 749322"/>
                <a:gd name="f764" fmla="*/ f571 1 1483445"/>
                <a:gd name="f765" fmla="*/ f572 1 749322"/>
                <a:gd name="f766" fmla="*/ f573 1 1483445"/>
                <a:gd name="f767" fmla="*/ f574 1 749322"/>
                <a:gd name="f768" fmla="*/ f575 1 1483445"/>
                <a:gd name="f769" fmla="*/ f576 1 749322"/>
                <a:gd name="f770" fmla="*/ f577 1 1483445"/>
                <a:gd name="f771" fmla="*/ f578 1 749322"/>
                <a:gd name="f772" fmla="*/ f579 1 1483445"/>
                <a:gd name="f773" fmla="*/ f580 1 749322"/>
                <a:gd name="f774" fmla="*/ f581 1 1483445"/>
                <a:gd name="f775" fmla="*/ f582 1 749322"/>
                <a:gd name="f776" fmla="*/ f583 1 1483445"/>
                <a:gd name="f777" fmla="*/ f584 1 749322"/>
                <a:gd name="f778" fmla="*/ f585 1 1483445"/>
                <a:gd name="f779" fmla="*/ f586 1 749322"/>
                <a:gd name="f780" fmla="*/ f587 1 1483445"/>
                <a:gd name="f781" fmla="*/ f588 1 749322"/>
                <a:gd name="f782" fmla="*/ f589 1 1483445"/>
                <a:gd name="f783" fmla="*/ f590 1 749322"/>
                <a:gd name="f784" fmla="*/ f591 1 1483445"/>
                <a:gd name="f785" fmla="*/ f592 1 749322"/>
                <a:gd name="f786" fmla="*/ f593 1 1483445"/>
                <a:gd name="f787" fmla="*/ f594 1 749322"/>
                <a:gd name="f788" fmla="*/ f595 1 1483445"/>
                <a:gd name="f789" fmla="*/ f596 1 749322"/>
                <a:gd name="f790" fmla="*/ f597 1 1483445"/>
                <a:gd name="f791" fmla="*/ f598 1 749322"/>
                <a:gd name="f792" fmla="*/ f599 1 1483445"/>
                <a:gd name="f793" fmla="*/ f600 1 749322"/>
                <a:gd name="f794" fmla="*/ f601 1 1483445"/>
                <a:gd name="f795" fmla="*/ f602 1 749322"/>
                <a:gd name="f796" fmla="*/ f603 1 749322"/>
                <a:gd name="f797" fmla="*/ f604 1 1483445"/>
                <a:gd name="f798" fmla="*/ f605 1 1483445"/>
                <a:gd name="f799" fmla="*/ f606 1 1483445"/>
                <a:gd name="f800" fmla="*/ f607 1 749322"/>
                <a:gd name="f801" fmla="*/ f608 1 1483445"/>
                <a:gd name="f802" fmla="*/ f609 1 749322"/>
                <a:gd name="f803" fmla="*/ f610 1 1483445"/>
                <a:gd name="f804" fmla="*/ f611 1 749322"/>
                <a:gd name="f805" fmla="*/ f612 1 1483445"/>
                <a:gd name="f806" fmla="*/ f613 1 749322"/>
                <a:gd name="f807" fmla="*/ f614 1 1483445"/>
                <a:gd name="f808" fmla="*/ f615 1 749322"/>
                <a:gd name="f809" fmla="*/ f616 1 1483445"/>
                <a:gd name="f810" fmla="*/ f617 1 749322"/>
                <a:gd name="f811" fmla="*/ f618 1 1483445"/>
                <a:gd name="f812" fmla="*/ f619 1 749322"/>
                <a:gd name="f813" fmla="*/ f620 1 1483445"/>
                <a:gd name="f814" fmla="*/ f621 1 749322"/>
                <a:gd name="f815" fmla="*/ f622 1 1483445"/>
                <a:gd name="f816" fmla="*/ f623 1 749322"/>
                <a:gd name="f817" fmla="*/ f624 1 1483445"/>
                <a:gd name="f818" fmla="*/ f625 1 749322"/>
                <a:gd name="f819" fmla="*/ f626 1 1483445"/>
                <a:gd name="f820" fmla="*/ f627 1 749322"/>
                <a:gd name="f821" fmla="*/ f628 1 1483445"/>
                <a:gd name="f822" fmla="*/ f629 1 749322"/>
                <a:gd name="f823" fmla="*/ f630 1 1483445"/>
                <a:gd name="f824" fmla="*/ f631 1 749322"/>
                <a:gd name="f825" fmla="*/ f632 1 1483445"/>
                <a:gd name="f826" fmla="*/ f633 1 749322"/>
                <a:gd name="f827" fmla="*/ f634 1 1483445"/>
                <a:gd name="f828" fmla="*/ f635 1 749322"/>
                <a:gd name="f829" fmla="*/ f636 1 1483445"/>
                <a:gd name="f830" fmla="*/ f637 1 749322"/>
                <a:gd name="f831" fmla="*/ f638 1 1483445"/>
                <a:gd name="f832" fmla="*/ f639 1 749322"/>
                <a:gd name="f833" fmla="*/ f640 1 1483445"/>
                <a:gd name="f834" fmla="*/ f641 1 749322"/>
                <a:gd name="f835" fmla="*/ f642 1 1483445"/>
                <a:gd name="f836" fmla="*/ f643 1 749322"/>
                <a:gd name="f837" fmla="*/ f644 1 1483445"/>
                <a:gd name="f838" fmla="*/ f645 1 749322"/>
                <a:gd name="f839" fmla="*/ f646 1 1483445"/>
                <a:gd name="f840" fmla="*/ f647 1 749322"/>
                <a:gd name="f841" fmla="*/ f648 1 1483445"/>
                <a:gd name="f842" fmla="*/ f649 1 749322"/>
                <a:gd name="f843" fmla="*/ f650 1 1483445"/>
                <a:gd name="f844" fmla="*/ f651 1 749322"/>
                <a:gd name="f845" fmla="*/ f652 1 1483445"/>
                <a:gd name="f846" fmla="*/ f653 1 749322"/>
                <a:gd name="f847" fmla="*/ f654 1 1483445"/>
                <a:gd name="f848" fmla="*/ f655 1 749322"/>
                <a:gd name="f849" fmla="*/ f656 1 1483445"/>
                <a:gd name="f850" fmla="*/ f657 1 749322"/>
                <a:gd name="f851" fmla="*/ f658 1 1483445"/>
                <a:gd name="f852" fmla="*/ f659 1 749322"/>
                <a:gd name="f853" fmla="*/ f660 1 1483445"/>
                <a:gd name="f854" fmla="*/ f661 1 749322"/>
                <a:gd name="f855" fmla="*/ f662 1 1483445"/>
                <a:gd name="f856" fmla="*/ f663 1 749322"/>
                <a:gd name="f857" fmla="*/ f664 1 1483445"/>
                <a:gd name="f858" fmla="*/ f665 1 749322"/>
                <a:gd name="f859" fmla="*/ f666 1 1483445"/>
                <a:gd name="f860" fmla="*/ f667 1 749322"/>
                <a:gd name="f861" fmla="*/ f668 1 1483445"/>
                <a:gd name="f862" fmla="*/ f669 1 749322"/>
                <a:gd name="f863" fmla="*/ f670 1 1483445"/>
                <a:gd name="f864" fmla="*/ f671 1 749322"/>
                <a:gd name="f865" fmla="*/ f672 1 1483445"/>
                <a:gd name="f866" fmla="*/ f673 1 749322"/>
                <a:gd name="f867" fmla="*/ f674 1 1483445"/>
                <a:gd name="f868" fmla="*/ f675 1 749322"/>
                <a:gd name="f869" fmla="*/ f676 1 1483445"/>
                <a:gd name="f870" fmla="*/ f677 1 749322"/>
                <a:gd name="f871" fmla="*/ f678 1 1483445"/>
                <a:gd name="f872" fmla="*/ f679 1 749322"/>
                <a:gd name="f873" fmla="*/ f680 1 1483445"/>
                <a:gd name="f874" fmla="*/ f681 1 749322"/>
                <a:gd name="f875" fmla="*/ f682 1 1483445"/>
                <a:gd name="f876" fmla="*/ f683 1 749322"/>
                <a:gd name="f877" fmla="*/ f684 1 1483445"/>
                <a:gd name="f878" fmla="*/ f685 1 749322"/>
                <a:gd name="f879" fmla="*/ f686 1 1483445"/>
                <a:gd name="f880" fmla="*/ f687 1 749322"/>
                <a:gd name="f881" fmla="*/ f688 1 1483445"/>
                <a:gd name="f882" fmla="*/ f689 1 749322"/>
                <a:gd name="f883" fmla="*/ f690 1 1483445"/>
                <a:gd name="f884" fmla="*/ f691 1 749322"/>
                <a:gd name="f885" fmla="*/ f692 1 1483445"/>
                <a:gd name="f886" fmla="*/ f693 1 749322"/>
                <a:gd name="f887" fmla="*/ f694 1 1483445"/>
                <a:gd name="f888" fmla="*/ f695 1 749322"/>
                <a:gd name="f889" fmla="*/ f696 1 1483445"/>
                <a:gd name="f890" fmla="*/ f697 1 749322"/>
                <a:gd name="f891" fmla="*/ f698 1 1483445"/>
                <a:gd name="f892" fmla="*/ f699 1 749322"/>
                <a:gd name="f893" fmla="*/ f700 1 1483445"/>
                <a:gd name="f894" fmla="*/ f701 1 749322"/>
                <a:gd name="f895" fmla="*/ f702 1 1483445"/>
                <a:gd name="f896" fmla="*/ f703 1 749322"/>
                <a:gd name="f897" fmla="*/ f704 1 1483445"/>
                <a:gd name="f898" fmla="*/ f705 1 749322"/>
                <a:gd name="f899" fmla="*/ f706 1 1483445"/>
                <a:gd name="f900" fmla="*/ f707 1 749322"/>
                <a:gd name="f901" fmla="*/ f708 1 1483445"/>
                <a:gd name="f902" fmla="*/ f709 1 749322"/>
                <a:gd name="f903" fmla="*/ f710 1 1483445"/>
                <a:gd name="f904" fmla="*/ f711 1 749322"/>
                <a:gd name="f905" fmla="*/ f712 1 1483445"/>
                <a:gd name="f906" fmla="*/ f713 1 749322"/>
                <a:gd name="f907" fmla="*/ f714 1 1483445"/>
                <a:gd name="f908" fmla="*/ f715 1 749322"/>
                <a:gd name="f909" fmla="*/ f716 1 1483445"/>
                <a:gd name="f910" fmla="*/ f717 1 749322"/>
                <a:gd name="f911" fmla="*/ f718 1 1483445"/>
                <a:gd name="f912" fmla="*/ f719 1 749322"/>
                <a:gd name="f913" fmla="*/ f720 1 1483445"/>
                <a:gd name="f914" fmla="*/ f721 1 749322"/>
                <a:gd name="f915" fmla="*/ f722 1 1483445"/>
                <a:gd name="f916" fmla="*/ f723 1 749322"/>
                <a:gd name="f917" fmla="*/ f724 1 1483445"/>
                <a:gd name="f918" fmla="*/ f725 1 749322"/>
                <a:gd name="f919" fmla="*/ f726 1 1483445"/>
                <a:gd name="f920" fmla="*/ f727 1 749322"/>
                <a:gd name="f921" fmla="*/ f728 1 1483445"/>
                <a:gd name="f922" fmla="*/ f729 1 749322"/>
                <a:gd name="f923" fmla="*/ f730 1 1483445"/>
                <a:gd name="f924" fmla="*/ f731 1 749322"/>
                <a:gd name="f925" fmla="*/ f732 1 1483445"/>
                <a:gd name="f926" fmla="*/ f733 1 749322"/>
                <a:gd name="f927" fmla="*/ f734 1 1483445"/>
                <a:gd name="f928" fmla="*/ f735 1 749322"/>
                <a:gd name="f929" fmla="*/ f736 1 1483445"/>
                <a:gd name="f930" fmla="*/ f737 1 749322"/>
                <a:gd name="f931" fmla="*/ f738 1 1483445"/>
                <a:gd name="f932" fmla="*/ f739 1 749322"/>
                <a:gd name="f933" fmla="*/ f740 1 1483445"/>
                <a:gd name="f934" fmla="*/ f741 1 749322"/>
                <a:gd name="f935" fmla="*/ f742 1 1483445"/>
                <a:gd name="f936" fmla="*/ f542 1 f549"/>
                <a:gd name="f937" fmla="*/ f543 1 f549"/>
                <a:gd name="f938" fmla="*/ f542 1 f550"/>
                <a:gd name="f939" fmla="*/ f544 1 f550"/>
                <a:gd name="f940" fmla="*/ f744 1 f549"/>
                <a:gd name="f941" fmla="*/ f745 1 f550"/>
                <a:gd name="f942" fmla="*/ f746 1 f549"/>
                <a:gd name="f943" fmla="*/ f747 1 f550"/>
                <a:gd name="f944" fmla="*/ f748 1 f549"/>
                <a:gd name="f945" fmla="*/ f749 1 f550"/>
                <a:gd name="f946" fmla="*/ f750 1 f549"/>
                <a:gd name="f947" fmla="*/ f751 1 f550"/>
                <a:gd name="f948" fmla="*/ f752 1 f549"/>
                <a:gd name="f949" fmla="*/ f753 1 f550"/>
                <a:gd name="f950" fmla="*/ f754 1 f549"/>
                <a:gd name="f951" fmla="*/ f755 1 f550"/>
                <a:gd name="f952" fmla="*/ f756 1 f549"/>
                <a:gd name="f953" fmla="*/ f757 1 f550"/>
                <a:gd name="f954" fmla="*/ f758 1 f549"/>
                <a:gd name="f955" fmla="*/ f759 1 f550"/>
                <a:gd name="f956" fmla="*/ f760 1 f549"/>
                <a:gd name="f957" fmla="*/ f761 1 f550"/>
                <a:gd name="f958" fmla="*/ f762 1 f549"/>
                <a:gd name="f959" fmla="*/ f763 1 f549"/>
                <a:gd name="f960" fmla="*/ f764 1 f550"/>
                <a:gd name="f961" fmla="*/ f765 1 f549"/>
                <a:gd name="f962" fmla="*/ f766 1 f550"/>
                <a:gd name="f963" fmla="*/ f767 1 f549"/>
                <a:gd name="f964" fmla="*/ f768 1 f550"/>
                <a:gd name="f965" fmla="*/ f769 1 f549"/>
                <a:gd name="f966" fmla="*/ f770 1 f550"/>
                <a:gd name="f967" fmla="*/ f771 1 f549"/>
                <a:gd name="f968" fmla="*/ f772 1 f550"/>
                <a:gd name="f969" fmla="*/ f773 1 f549"/>
                <a:gd name="f970" fmla="*/ f774 1 f550"/>
                <a:gd name="f971" fmla="*/ f775 1 f549"/>
                <a:gd name="f972" fmla="*/ f776 1 f550"/>
                <a:gd name="f973" fmla="*/ f777 1 f549"/>
                <a:gd name="f974" fmla="*/ f778 1 f550"/>
                <a:gd name="f975" fmla="*/ f779 1 f549"/>
                <a:gd name="f976" fmla="*/ f780 1 f550"/>
                <a:gd name="f977" fmla="*/ f781 1 f549"/>
                <a:gd name="f978" fmla="*/ f782 1 f550"/>
                <a:gd name="f979" fmla="*/ f783 1 f549"/>
                <a:gd name="f980" fmla="*/ f784 1 f550"/>
                <a:gd name="f981" fmla="*/ f785 1 f549"/>
                <a:gd name="f982" fmla="*/ f786 1 f550"/>
                <a:gd name="f983" fmla="*/ f787 1 f549"/>
                <a:gd name="f984" fmla="*/ f788 1 f550"/>
                <a:gd name="f985" fmla="*/ f789 1 f549"/>
                <a:gd name="f986" fmla="*/ f790 1 f550"/>
                <a:gd name="f987" fmla="*/ f791 1 f549"/>
                <a:gd name="f988" fmla="*/ f792 1 f550"/>
                <a:gd name="f989" fmla="*/ f793 1 f549"/>
                <a:gd name="f990" fmla="*/ f794 1 f550"/>
                <a:gd name="f991" fmla="*/ f795 1 f549"/>
                <a:gd name="f992" fmla="*/ f796 1 f549"/>
                <a:gd name="f993" fmla="*/ f797 1 f550"/>
                <a:gd name="f994" fmla="*/ f798 1 f550"/>
                <a:gd name="f995" fmla="*/ f799 1 f550"/>
                <a:gd name="f996" fmla="*/ f800 1 f549"/>
                <a:gd name="f997" fmla="*/ f801 1 f550"/>
                <a:gd name="f998" fmla="*/ f802 1 f549"/>
                <a:gd name="f999" fmla="*/ f803 1 f550"/>
                <a:gd name="f1000" fmla="*/ f804 1 f549"/>
                <a:gd name="f1001" fmla="*/ f805 1 f550"/>
                <a:gd name="f1002" fmla="*/ f806 1 f549"/>
                <a:gd name="f1003" fmla="*/ f807 1 f550"/>
                <a:gd name="f1004" fmla="*/ f808 1 f549"/>
                <a:gd name="f1005" fmla="*/ f809 1 f550"/>
                <a:gd name="f1006" fmla="*/ f810 1 f549"/>
                <a:gd name="f1007" fmla="*/ f811 1 f550"/>
                <a:gd name="f1008" fmla="*/ f812 1 f549"/>
                <a:gd name="f1009" fmla="*/ f813 1 f550"/>
                <a:gd name="f1010" fmla="*/ f814 1 f549"/>
                <a:gd name="f1011" fmla="*/ f815 1 f550"/>
                <a:gd name="f1012" fmla="*/ f816 1 f549"/>
                <a:gd name="f1013" fmla="*/ f817 1 f550"/>
                <a:gd name="f1014" fmla="*/ f818 1 f549"/>
                <a:gd name="f1015" fmla="*/ f819 1 f550"/>
                <a:gd name="f1016" fmla="*/ f820 1 f549"/>
                <a:gd name="f1017" fmla="*/ f821 1 f550"/>
                <a:gd name="f1018" fmla="*/ f822 1 f549"/>
                <a:gd name="f1019" fmla="*/ f823 1 f550"/>
                <a:gd name="f1020" fmla="*/ f824 1 f549"/>
                <a:gd name="f1021" fmla="*/ f825 1 f550"/>
                <a:gd name="f1022" fmla="*/ f826 1 f549"/>
                <a:gd name="f1023" fmla="*/ f827 1 f550"/>
                <a:gd name="f1024" fmla="*/ f828 1 f549"/>
                <a:gd name="f1025" fmla="*/ f829 1 f550"/>
                <a:gd name="f1026" fmla="*/ f830 1 f549"/>
                <a:gd name="f1027" fmla="*/ f831 1 f550"/>
                <a:gd name="f1028" fmla="*/ f832 1 f549"/>
                <a:gd name="f1029" fmla="*/ f833 1 f550"/>
                <a:gd name="f1030" fmla="*/ f834 1 f549"/>
                <a:gd name="f1031" fmla="*/ f835 1 f550"/>
                <a:gd name="f1032" fmla="*/ f836 1 f549"/>
                <a:gd name="f1033" fmla="*/ f837 1 f550"/>
                <a:gd name="f1034" fmla="*/ f838 1 f549"/>
                <a:gd name="f1035" fmla="*/ f839 1 f550"/>
                <a:gd name="f1036" fmla="*/ f840 1 f549"/>
                <a:gd name="f1037" fmla="*/ f841 1 f550"/>
                <a:gd name="f1038" fmla="*/ f842 1 f549"/>
                <a:gd name="f1039" fmla="*/ f843 1 f550"/>
                <a:gd name="f1040" fmla="*/ f844 1 f549"/>
                <a:gd name="f1041" fmla="*/ f845 1 f550"/>
                <a:gd name="f1042" fmla="*/ f846 1 f549"/>
                <a:gd name="f1043" fmla="*/ f847 1 f550"/>
                <a:gd name="f1044" fmla="*/ f848 1 f549"/>
                <a:gd name="f1045" fmla="*/ f849 1 f550"/>
                <a:gd name="f1046" fmla="*/ f850 1 f549"/>
                <a:gd name="f1047" fmla="*/ f851 1 f550"/>
                <a:gd name="f1048" fmla="*/ f852 1 f549"/>
                <a:gd name="f1049" fmla="*/ f853 1 f550"/>
                <a:gd name="f1050" fmla="*/ f854 1 f549"/>
                <a:gd name="f1051" fmla="*/ f855 1 f550"/>
                <a:gd name="f1052" fmla="*/ f856 1 f549"/>
                <a:gd name="f1053" fmla="*/ f857 1 f550"/>
                <a:gd name="f1054" fmla="*/ f858 1 f549"/>
                <a:gd name="f1055" fmla="*/ f859 1 f550"/>
                <a:gd name="f1056" fmla="*/ f860 1 f549"/>
                <a:gd name="f1057" fmla="*/ f861 1 f550"/>
                <a:gd name="f1058" fmla="*/ f862 1 f549"/>
                <a:gd name="f1059" fmla="*/ f863 1 f550"/>
                <a:gd name="f1060" fmla="*/ f864 1 f549"/>
                <a:gd name="f1061" fmla="*/ f865 1 f550"/>
                <a:gd name="f1062" fmla="*/ f866 1 f549"/>
                <a:gd name="f1063" fmla="*/ f867 1 f550"/>
                <a:gd name="f1064" fmla="*/ f868 1 f549"/>
                <a:gd name="f1065" fmla="*/ f869 1 f550"/>
                <a:gd name="f1066" fmla="*/ f870 1 f549"/>
                <a:gd name="f1067" fmla="*/ f871 1 f550"/>
                <a:gd name="f1068" fmla="*/ f872 1 f549"/>
                <a:gd name="f1069" fmla="*/ f873 1 f550"/>
                <a:gd name="f1070" fmla="*/ f874 1 f549"/>
                <a:gd name="f1071" fmla="*/ f875 1 f550"/>
                <a:gd name="f1072" fmla="*/ f876 1 f549"/>
                <a:gd name="f1073" fmla="*/ f877 1 f550"/>
                <a:gd name="f1074" fmla="*/ f878 1 f549"/>
                <a:gd name="f1075" fmla="*/ f879 1 f550"/>
                <a:gd name="f1076" fmla="*/ f880 1 f549"/>
                <a:gd name="f1077" fmla="*/ f881 1 f550"/>
                <a:gd name="f1078" fmla="*/ f882 1 f549"/>
                <a:gd name="f1079" fmla="*/ f883 1 f550"/>
                <a:gd name="f1080" fmla="*/ f884 1 f549"/>
                <a:gd name="f1081" fmla="*/ f885 1 f550"/>
                <a:gd name="f1082" fmla="*/ f886 1 f549"/>
                <a:gd name="f1083" fmla="*/ f887 1 f550"/>
                <a:gd name="f1084" fmla="*/ f888 1 f549"/>
                <a:gd name="f1085" fmla="*/ f889 1 f550"/>
                <a:gd name="f1086" fmla="*/ f890 1 f549"/>
                <a:gd name="f1087" fmla="*/ f891 1 f550"/>
                <a:gd name="f1088" fmla="*/ f892 1 f549"/>
                <a:gd name="f1089" fmla="*/ f893 1 f550"/>
                <a:gd name="f1090" fmla="*/ f894 1 f549"/>
                <a:gd name="f1091" fmla="*/ f895 1 f550"/>
                <a:gd name="f1092" fmla="*/ f896 1 f549"/>
                <a:gd name="f1093" fmla="*/ f897 1 f550"/>
                <a:gd name="f1094" fmla="*/ f898 1 f549"/>
                <a:gd name="f1095" fmla="*/ f899 1 f550"/>
                <a:gd name="f1096" fmla="*/ f900 1 f549"/>
                <a:gd name="f1097" fmla="*/ f901 1 f550"/>
                <a:gd name="f1098" fmla="*/ f902 1 f549"/>
                <a:gd name="f1099" fmla="*/ f903 1 f550"/>
                <a:gd name="f1100" fmla="*/ f904 1 f549"/>
                <a:gd name="f1101" fmla="*/ f905 1 f550"/>
                <a:gd name="f1102" fmla="*/ f906 1 f549"/>
                <a:gd name="f1103" fmla="*/ f907 1 f550"/>
                <a:gd name="f1104" fmla="*/ f908 1 f549"/>
                <a:gd name="f1105" fmla="*/ f909 1 f550"/>
                <a:gd name="f1106" fmla="*/ f910 1 f549"/>
                <a:gd name="f1107" fmla="*/ f911 1 f550"/>
                <a:gd name="f1108" fmla="*/ f912 1 f549"/>
                <a:gd name="f1109" fmla="*/ f913 1 f550"/>
                <a:gd name="f1110" fmla="*/ f914 1 f549"/>
                <a:gd name="f1111" fmla="*/ f915 1 f550"/>
                <a:gd name="f1112" fmla="*/ f916 1 f549"/>
                <a:gd name="f1113" fmla="*/ f917 1 f550"/>
                <a:gd name="f1114" fmla="*/ f918 1 f549"/>
                <a:gd name="f1115" fmla="*/ f919 1 f550"/>
                <a:gd name="f1116" fmla="*/ f920 1 f549"/>
                <a:gd name="f1117" fmla="*/ f921 1 f550"/>
                <a:gd name="f1118" fmla="*/ f922 1 f549"/>
                <a:gd name="f1119" fmla="*/ f923 1 f550"/>
                <a:gd name="f1120" fmla="*/ f924 1 f549"/>
                <a:gd name="f1121" fmla="*/ f925 1 f550"/>
                <a:gd name="f1122" fmla="*/ f926 1 f549"/>
                <a:gd name="f1123" fmla="*/ f927 1 f550"/>
                <a:gd name="f1124" fmla="*/ f928 1 f549"/>
                <a:gd name="f1125" fmla="*/ f929 1 f550"/>
                <a:gd name="f1126" fmla="*/ f930 1 f549"/>
                <a:gd name="f1127" fmla="*/ f931 1 f550"/>
                <a:gd name="f1128" fmla="*/ f932 1 f549"/>
                <a:gd name="f1129" fmla="*/ f933 1 f550"/>
                <a:gd name="f1130" fmla="*/ f934 1 f549"/>
                <a:gd name="f1131" fmla="*/ f935 1 f550"/>
                <a:gd name="f1132" fmla="*/ f936 f540 1"/>
                <a:gd name="f1133" fmla="*/ f937 f540 1"/>
                <a:gd name="f1134" fmla="*/ f939 f541 1"/>
                <a:gd name="f1135" fmla="*/ f938 f541 1"/>
                <a:gd name="f1136" fmla="*/ f940 f540 1"/>
                <a:gd name="f1137" fmla="*/ f941 f541 1"/>
                <a:gd name="f1138" fmla="*/ f942 f540 1"/>
                <a:gd name="f1139" fmla="*/ f943 f541 1"/>
                <a:gd name="f1140" fmla="*/ f944 f540 1"/>
                <a:gd name="f1141" fmla="*/ f945 f541 1"/>
                <a:gd name="f1142" fmla="*/ f946 f540 1"/>
                <a:gd name="f1143" fmla="*/ f947 f541 1"/>
                <a:gd name="f1144" fmla="*/ f948 f540 1"/>
                <a:gd name="f1145" fmla="*/ f949 f541 1"/>
                <a:gd name="f1146" fmla="*/ f950 f540 1"/>
                <a:gd name="f1147" fmla="*/ f951 f541 1"/>
                <a:gd name="f1148" fmla="*/ f952 f540 1"/>
                <a:gd name="f1149" fmla="*/ f953 f541 1"/>
                <a:gd name="f1150" fmla="*/ f954 f540 1"/>
                <a:gd name="f1151" fmla="*/ f955 f541 1"/>
                <a:gd name="f1152" fmla="*/ f956 f540 1"/>
                <a:gd name="f1153" fmla="*/ f957 f541 1"/>
                <a:gd name="f1154" fmla="*/ f958 f540 1"/>
                <a:gd name="f1155" fmla="*/ f959 f540 1"/>
                <a:gd name="f1156" fmla="*/ f960 f541 1"/>
                <a:gd name="f1157" fmla="*/ f961 f540 1"/>
                <a:gd name="f1158" fmla="*/ f962 f541 1"/>
                <a:gd name="f1159" fmla="*/ f963 f540 1"/>
                <a:gd name="f1160" fmla="*/ f964 f541 1"/>
                <a:gd name="f1161" fmla="*/ f965 f540 1"/>
                <a:gd name="f1162" fmla="*/ f966 f541 1"/>
                <a:gd name="f1163" fmla="*/ f967 f540 1"/>
                <a:gd name="f1164" fmla="*/ f968 f541 1"/>
                <a:gd name="f1165" fmla="*/ f969 f540 1"/>
                <a:gd name="f1166" fmla="*/ f970 f541 1"/>
                <a:gd name="f1167" fmla="*/ f971 f540 1"/>
                <a:gd name="f1168" fmla="*/ f972 f541 1"/>
                <a:gd name="f1169" fmla="*/ f973 f540 1"/>
                <a:gd name="f1170" fmla="*/ f974 f541 1"/>
                <a:gd name="f1171" fmla="*/ f975 f540 1"/>
                <a:gd name="f1172" fmla="*/ f976 f541 1"/>
                <a:gd name="f1173" fmla="*/ f977 f540 1"/>
                <a:gd name="f1174" fmla="*/ f978 f541 1"/>
                <a:gd name="f1175" fmla="*/ f979 f540 1"/>
                <a:gd name="f1176" fmla="*/ f980 f541 1"/>
                <a:gd name="f1177" fmla="*/ f981 f540 1"/>
                <a:gd name="f1178" fmla="*/ f982 f541 1"/>
                <a:gd name="f1179" fmla="*/ f983 f540 1"/>
                <a:gd name="f1180" fmla="*/ f984 f541 1"/>
                <a:gd name="f1181" fmla="*/ f985 f540 1"/>
                <a:gd name="f1182" fmla="*/ f986 f541 1"/>
                <a:gd name="f1183" fmla="*/ f987 f540 1"/>
                <a:gd name="f1184" fmla="*/ f988 f541 1"/>
                <a:gd name="f1185" fmla="*/ f989 f540 1"/>
                <a:gd name="f1186" fmla="*/ f990 f541 1"/>
                <a:gd name="f1187" fmla="*/ f991 f540 1"/>
                <a:gd name="f1188" fmla="*/ f992 f540 1"/>
                <a:gd name="f1189" fmla="*/ f993 f541 1"/>
                <a:gd name="f1190" fmla="*/ f994 f541 1"/>
                <a:gd name="f1191" fmla="*/ f995 f541 1"/>
                <a:gd name="f1192" fmla="*/ f996 f540 1"/>
                <a:gd name="f1193" fmla="*/ f997 f541 1"/>
                <a:gd name="f1194" fmla="*/ f998 f540 1"/>
                <a:gd name="f1195" fmla="*/ f999 f541 1"/>
                <a:gd name="f1196" fmla="*/ f1000 f540 1"/>
                <a:gd name="f1197" fmla="*/ f1001 f541 1"/>
                <a:gd name="f1198" fmla="*/ f1002 f540 1"/>
                <a:gd name="f1199" fmla="*/ f1003 f541 1"/>
                <a:gd name="f1200" fmla="*/ f1004 f540 1"/>
                <a:gd name="f1201" fmla="*/ f1005 f541 1"/>
                <a:gd name="f1202" fmla="*/ f1006 f540 1"/>
                <a:gd name="f1203" fmla="*/ f1007 f541 1"/>
                <a:gd name="f1204" fmla="*/ f1008 f540 1"/>
                <a:gd name="f1205" fmla="*/ f1009 f541 1"/>
                <a:gd name="f1206" fmla="*/ f1010 f540 1"/>
                <a:gd name="f1207" fmla="*/ f1011 f541 1"/>
                <a:gd name="f1208" fmla="*/ f1012 f540 1"/>
                <a:gd name="f1209" fmla="*/ f1013 f541 1"/>
                <a:gd name="f1210" fmla="*/ f1014 f540 1"/>
                <a:gd name="f1211" fmla="*/ f1015 f541 1"/>
                <a:gd name="f1212" fmla="*/ f1016 f540 1"/>
                <a:gd name="f1213" fmla="*/ f1017 f541 1"/>
                <a:gd name="f1214" fmla="*/ f1018 f540 1"/>
                <a:gd name="f1215" fmla="*/ f1019 f541 1"/>
                <a:gd name="f1216" fmla="*/ f1020 f540 1"/>
                <a:gd name="f1217" fmla="*/ f1021 f541 1"/>
                <a:gd name="f1218" fmla="*/ f1022 f540 1"/>
                <a:gd name="f1219" fmla="*/ f1023 f541 1"/>
                <a:gd name="f1220" fmla="*/ f1024 f540 1"/>
                <a:gd name="f1221" fmla="*/ f1025 f541 1"/>
                <a:gd name="f1222" fmla="*/ f1026 f540 1"/>
                <a:gd name="f1223" fmla="*/ f1027 f541 1"/>
                <a:gd name="f1224" fmla="*/ f1028 f540 1"/>
                <a:gd name="f1225" fmla="*/ f1029 f541 1"/>
                <a:gd name="f1226" fmla="*/ f1030 f540 1"/>
                <a:gd name="f1227" fmla="*/ f1031 f541 1"/>
                <a:gd name="f1228" fmla="*/ f1032 f540 1"/>
                <a:gd name="f1229" fmla="*/ f1033 f541 1"/>
                <a:gd name="f1230" fmla="*/ f1034 f540 1"/>
                <a:gd name="f1231" fmla="*/ f1035 f541 1"/>
                <a:gd name="f1232" fmla="*/ f1036 f540 1"/>
                <a:gd name="f1233" fmla="*/ f1037 f541 1"/>
                <a:gd name="f1234" fmla="*/ f1038 f540 1"/>
                <a:gd name="f1235" fmla="*/ f1039 f541 1"/>
                <a:gd name="f1236" fmla="*/ f1040 f540 1"/>
                <a:gd name="f1237" fmla="*/ f1041 f541 1"/>
                <a:gd name="f1238" fmla="*/ f1042 f540 1"/>
                <a:gd name="f1239" fmla="*/ f1043 f541 1"/>
                <a:gd name="f1240" fmla="*/ f1044 f540 1"/>
                <a:gd name="f1241" fmla="*/ f1045 f541 1"/>
                <a:gd name="f1242" fmla="*/ f1046 f540 1"/>
                <a:gd name="f1243" fmla="*/ f1047 f541 1"/>
                <a:gd name="f1244" fmla="*/ f1048 f540 1"/>
                <a:gd name="f1245" fmla="*/ f1049 f541 1"/>
                <a:gd name="f1246" fmla="*/ f1050 f540 1"/>
                <a:gd name="f1247" fmla="*/ f1051 f541 1"/>
                <a:gd name="f1248" fmla="*/ f1052 f540 1"/>
                <a:gd name="f1249" fmla="*/ f1053 f541 1"/>
                <a:gd name="f1250" fmla="*/ f1054 f540 1"/>
                <a:gd name="f1251" fmla="*/ f1055 f541 1"/>
                <a:gd name="f1252" fmla="*/ f1056 f540 1"/>
                <a:gd name="f1253" fmla="*/ f1057 f541 1"/>
                <a:gd name="f1254" fmla="*/ f1058 f540 1"/>
                <a:gd name="f1255" fmla="*/ f1059 f541 1"/>
                <a:gd name="f1256" fmla="*/ f1060 f540 1"/>
                <a:gd name="f1257" fmla="*/ f1061 f541 1"/>
                <a:gd name="f1258" fmla="*/ f1062 f540 1"/>
                <a:gd name="f1259" fmla="*/ f1063 f541 1"/>
                <a:gd name="f1260" fmla="*/ f1064 f540 1"/>
                <a:gd name="f1261" fmla="*/ f1065 f541 1"/>
                <a:gd name="f1262" fmla="*/ f1066 f540 1"/>
                <a:gd name="f1263" fmla="*/ f1067 f541 1"/>
                <a:gd name="f1264" fmla="*/ f1068 f540 1"/>
                <a:gd name="f1265" fmla="*/ f1069 f541 1"/>
                <a:gd name="f1266" fmla="*/ f1070 f540 1"/>
                <a:gd name="f1267" fmla="*/ f1071 f541 1"/>
                <a:gd name="f1268" fmla="*/ f1072 f540 1"/>
                <a:gd name="f1269" fmla="*/ f1073 f541 1"/>
                <a:gd name="f1270" fmla="*/ f1074 f540 1"/>
                <a:gd name="f1271" fmla="*/ f1075 f541 1"/>
                <a:gd name="f1272" fmla="*/ f1076 f540 1"/>
                <a:gd name="f1273" fmla="*/ f1077 f541 1"/>
                <a:gd name="f1274" fmla="*/ f1078 f540 1"/>
                <a:gd name="f1275" fmla="*/ f1079 f541 1"/>
                <a:gd name="f1276" fmla="*/ f1080 f540 1"/>
                <a:gd name="f1277" fmla="*/ f1081 f541 1"/>
                <a:gd name="f1278" fmla="*/ f1082 f540 1"/>
                <a:gd name="f1279" fmla="*/ f1083 f541 1"/>
                <a:gd name="f1280" fmla="*/ f1084 f540 1"/>
                <a:gd name="f1281" fmla="*/ f1085 f541 1"/>
                <a:gd name="f1282" fmla="*/ f1086 f540 1"/>
                <a:gd name="f1283" fmla="*/ f1087 f541 1"/>
                <a:gd name="f1284" fmla="*/ f1088 f540 1"/>
                <a:gd name="f1285" fmla="*/ f1089 f541 1"/>
                <a:gd name="f1286" fmla="*/ f1090 f540 1"/>
                <a:gd name="f1287" fmla="*/ f1091 f541 1"/>
                <a:gd name="f1288" fmla="*/ f1092 f540 1"/>
                <a:gd name="f1289" fmla="*/ f1093 f541 1"/>
                <a:gd name="f1290" fmla="*/ f1094 f540 1"/>
                <a:gd name="f1291" fmla="*/ f1095 f541 1"/>
                <a:gd name="f1292" fmla="*/ f1096 f540 1"/>
                <a:gd name="f1293" fmla="*/ f1097 f541 1"/>
                <a:gd name="f1294" fmla="*/ f1098 f540 1"/>
                <a:gd name="f1295" fmla="*/ f1099 f541 1"/>
                <a:gd name="f1296" fmla="*/ f1100 f540 1"/>
                <a:gd name="f1297" fmla="*/ f1101 f541 1"/>
                <a:gd name="f1298" fmla="*/ f1102 f540 1"/>
                <a:gd name="f1299" fmla="*/ f1103 f541 1"/>
                <a:gd name="f1300" fmla="*/ f1104 f540 1"/>
                <a:gd name="f1301" fmla="*/ f1105 f541 1"/>
                <a:gd name="f1302" fmla="*/ f1106 f540 1"/>
                <a:gd name="f1303" fmla="*/ f1107 f541 1"/>
                <a:gd name="f1304" fmla="*/ f1108 f540 1"/>
                <a:gd name="f1305" fmla="*/ f1109 f541 1"/>
                <a:gd name="f1306" fmla="*/ f1110 f540 1"/>
                <a:gd name="f1307" fmla="*/ f1111 f541 1"/>
                <a:gd name="f1308" fmla="*/ f1112 f540 1"/>
                <a:gd name="f1309" fmla="*/ f1113 f541 1"/>
                <a:gd name="f1310" fmla="*/ f1114 f540 1"/>
                <a:gd name="f1311" fmla="*/ f1115 f541 1"/>
                <a:gd name="f1312" fmla="*/ f1116 f540 1"/>
                <a:gd name="f1313" fmla="*/ f1117 f541 1"/>
                <a:gd name="f1314" fmla="*/ f1118 f540 1"/>
                <a:gd name="f1315" fmla="*/ f1119 f541 1"/>
                <a:gd name="f1316" fmla="*/ f1120 f540 1"/>
                <a:gd name="f1317" fmla="*/ f1121 f541 1"/>
                <a:gd name="f1318" fmla="*/ f1122 f540 1"/>
                <a:gd name="f1319" fmla="*/ f1123 f541 1"/>
                <a:gd name="f1320" fmla="*/ f1124 f540 1"/>
                <a:gd name="f1321" fmla="*/ f1125 f541 1"/>
                <a:gd name="f1322" fmla="*/ f1126 f540 1"/>
                <a:gd name="f1323" fmla="*/ f1127 f541 1"/>
                <a:gd name="f1324" fmla="*/ f1128 f540 1"/>
                <a:gd name="f1325" fmla="*/ f1129 f541 1"/>
                <a:gd name="f1326" fmla="*/ f1130 f540 1"/>
                <a:gd name="f1327" fmla="*/ f1131 f54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743">
                  <a:pos x="f1136" y="f1137"/>
                </a:cxn>
                <a:cxn ang="f743">
                  <a:pos x="f1138" y="f1139"/>
                </a:cxn>
                <a:cxn ang="f743">
                  <a:pos x="f1140" y="f1141"/>
                </a:cxn>
                <a:cxn ang="f743">
                  <a:pos x="f1142" y="f1143"/>
                </a:cxn>
                <a:cxn ang="f743">
                  <a:pos x="f1144" y="f1145"/>
                </a:cxn>
                <a:cxn ang="f743">
                  <a:pos x="f1146" y="f1147"/>
                </a:cxn>
                <a:cxn ang="f743">
                  <a:pos x="f1148" y="f1149"/>
                </a:cxn>
                <a:cxn ang="f743">
                  <a:pos x="f1150" y="f1151"/>
                </a:cxn>
                <a:cxn ang="f743">
                  <a:pos x="f1152" y="f1153"/>
                </a:cxn>
                <a:cxn ang="f743">
                  <a:pos x="f1154" y="f1153"/>
                </a:cxn>
                <a:cxn ang="f743">
                  <a:pos x="f1155" y="f1156"/>
                </a:cxn>
                <a:cxn ang="f743">
                  <a:pos x="f1157" y="f1158"/>
                </a:cxn>
                <a:cxn ang="f743">
                  <a:pos x="f1159" y="f1160"/>
                </a:cxn>
                <a:cxn ang="f743">
                  <a:pos x="f1161" y="f1162"/>
                </a:cxn>
                <a:cxn ang="f743">
                  <a:pos x="f1163" y="f1164"/>
                </a:cxn>
                <a:cxn ang="f743">
                  <a:pos x="f1165" y="f1166"/>
                </a:cxn>
                <a:cxn ang="f743">
                  <a:pos x="f1167" y="f1168"/>
                </a:cxn>
                <a:cxn ang="f743">
                  <a:pos x="f1169" y="f1170"/>
                </a:cxn>
                <a:cxn ang="f743">
                  <a:pos x="f1171" y="f1172"/>
                </a:cxn>
                <a:cxn ang="f743">
                  <a:pos x="f1173" y="f1174"/>
                </a:cxn>
                <a:cxn ang="f743">
                  <a:pos x="f1175" y="f1176"/>
                </a:cxn>
                <a:cxn ang="f743">
                  <a:pos x="f1177" y="f1178"/>
                </a:cxn>
                <a:cxn ang="f743">
                  <a:pos x="f1179" y="f1180"/>
                </a:cxn>
                <a:cxn ang="f743">
                  <a:pos x="f1181" y="f1182"/>
                </a:cxn>
                <a:cxn ang="f743">
                  <a:pos x="f1183" y="f1184"/>
                </a:cxn>
                <a:cxn ang="f743">
                  <a:pos x="f1185" y="f1186"/>
                </a:cxn>
                <a:cxn ang="f743">
                  <a:pos x="f1187" y="f1186"/>
                </a:cxn>
                <a:cxn ang="f743">
                  <a:pos x="f1188" y="f1189"/>
                </a:cxn>
                <a:cxn ang="f743">
                  <a:pos x="f1188" y="f1190"/>
                </a:cxn>
                <a:cxn ang="f743">
                  <a:pos x="f1188" y="f1191"/>
                </a:cxn>
                <a:cxn ang="f743">
                  <a:pos x="f1192" y="f1193"/>
                </a:cxn>
                <a:cxn ang="f743">
                  <a:pos x="f1194" y="f1195"/>
                </a:cxn>
                <a:cxn ang="f743">
                  <a:pos x="f1196" y="f1197"/>
                </a:cxn>
                <a:cxn ang="f743">
                  <a:pos x="f1198" y="f1199"/>
                </a:cxn>
                <a:cxn ang="f743">
                  <a:pos x="f1200" y="f1201"/>
                </a:cxn>
                <a:cxn ang="f743">
                  <a:pos x="f1202" y="f1203"/>
                </a:cxn>
                <a:cxn ang="f743">
                  <a:pos x="f1204" y="f1205"/>
                </a:cxn>
                <a:cxn ang="f743">
                  <a:pos x="f1206" y="f1207"/>
                </a:cxn>
                <a:cxn ang="f743">
                  <a:pos x="f1208" y="f1209"/>
                </a:cxn>
                <a:cxn ang="f743">
                  <a:pos x="f1210" y="f1211"/>
                </a:cxn>
                <a:cxn ang="f743">
                  <a:pos x="f1212" y="f1213"/>
                </a:cxn>
                <a:cxn ang="f743">
                  <a:pos x="f1214" y="f1215"/>
                </a:cxn>
                <a:cxn ang="f743">
                  <a:pos x="f1216" y="f1217"/>
                </a:cxn>
                <a:cxn ang="f743">
                  <a:pos x="f1218" y="f1219"/>
                </a:cxn>
                <a:cxn ang="f743">
                  <a:pos x="f1220" y="f1221"/>
                </a:cxn>
                <a:cxn ang="f743">
                  <a:pos x="f1222" y="f1223"/>
                </a:cxn>
                <a:cxn ang="f743">
                  <a:pos x="f1224" y="f1225"/>
                </a:cxn>
                <a:cxn ang="f743">
                  <a:pos x="f1226" y="f1227"/>
                </a:cxn>
                <a:cxn ang="f743">
                  <a:pos x="f1228" y="f1229"/>
                </a:cxn>
                <a:cxn ang="f743">
                  <a:pos x="f1230" y="f1231"/>
                </a:cxn>
                <a:cxn ang="f743">
                  <a:pos x="f1232" y="f1233"/>
                </a:cxn>
                <a:cxn ang="f743">
                  <a:pos x="f1234" y="f1235"/>
                </a:cxn>
                <a:cxn ang="f743">
                  <a:pos x="f1236" y="f1237"/>
                </a:cxn>
                <a:cxn ang="f743">
                  <a:pos x="f1238" y="f1239"/>
                </a:cxn>
                <a:cxn ang="f743">
                  <a:pos x="f1240" y="f1241"/>
                </a:cxn>
                <a:cxn ang="f743">
                  <a:pos x="f1242" y="f1243"/>
                </a:cxn>
                <a:cxn ang="f743">
                  <a:pos x="f1244" y="f1245"/>
                </a:cxn>
                <a:cxn ang="f743">
                  <a:pos x="f1246" y="f1247"/>
                </a:cxn>
                <a:cxn ang="f743">
                  <a:pos x="f1248" y="f1249"/>
                </a:cxn>
                <a:cxn ang="f743">
                  <a:pos x="f1250" y="f1251"/>
                </a:cxn>
                <a:cxn ang="f743">
                  <a:pos x="f1252" y="f1253"/>
                </a:cxn>
                <a:cxn ang="f743">
                  <a:pos x="f1254" y="f1255"/>
                </a:cxn>
                <a:cxn ang="f743">
                  <a:pos x="f1256" y="f1257"/>
                </a:cxn>
                <a:cxn ang="f743">
                  <a:pos x="f1258" y="f1259"/>
                </a:cxn>
                <a:cxn ang="f743">
                  <a:pos x="f1260" y="f1261"/>
                </a:cxn>
                <a:cxn ang="f743">
                  <a:pos x="f1262" y="f1263"/>
                </a:cxn>
                <a:cxn ang="f743">
                  <a:pos x="f1264" y="f1265"/>
                </a:cxn>
                <a:cxn ang="f743">
                  <a:pos x="f1266" y="f1267"/>
                </a:cxn>
                <a:cxn ang="f743">
                  <a:pos x="f1268" y="f1269"/>
                </a:cxn>
                <a:cxn ang="f743">
                  <a:pos x="f1270" y="f1271"/>
                </a:cxn>
                <a:cxn ang="f743">
                  <a:pos x="f1272" y="f1273"/>
                </a:cxn>
                <a:cxn ang="f743">
                  <a:pos x="f1274" y="f1275"/>
                </a:cxn>
                <a:cxn ang="f743">
                  <a:pos x="f1276" y="f1277"/>
                </a:cxn>
                <a:cxn ang="f743">
                  <a:pos x="f1278" y="f1279"/>
                </a:cxn>
                <a:cxn ang="f743">
                  <a:pos x="f1280" y="f1281"/>
                </a:cxn>
                <a:cxn ang="f743">
                  <a:pos x="f1282" y="f1283"/>
                </a:cxn>
                <a:cxn ang="f743">
                  <a:pos x="f1284" y="f1285"/>
                </a:cxn>
                <a:cxn ang="f743">
                  <a:pos x="f1286" y="f1287"/>
                </a:cxn>
                <a:cxn ang="f743">
                  <a:pos x="f1288" y="f1289"/>
                </a:cxn>
                <a:cxn ang="f743">
                  <a:pos x="f1290" y="f1291"/>
                </a:cxn>
                <a:cxn ang="f743">
                  <a:pos x="f1292" y="f1293"/>
                </a:cxn>
                <a:cxn ang="f743">
                  <a:pos x="f1294" y="f1295"/>
                </a:cxn>
                <a:cxn ang="f743">
                  <a:pos x="f1296" y="f1297"/>
                </a:cxn>
                <a:cxn ang="f743">
                  <a:pos x="f1298" y="f1299"/>
                </a:cxn>
                <a:cxn ang="f743">
                  <a:pos x="f1300" y="f1301"/>
                </a:cxn>
                <a:cxn ang="f743">
                  <a:pos x="f1302" y="f1303"/>
                </a:cxn>
                <a:cxn ang="f743">
                  <a:pos x="f1304" y="f1305"/>
                </a:cxn>
                <a:cxn ang="f743">
                  <a:pos x="f1306" y="f1307"/>
                </a:cxn>
                <a:cxn ang="f743">
                  <a:pos x="f1308" y="f1309"/>
                </a:cxn>
                <a:cxn ang="f743">
                  <a:pos x="f1310" y="f1311"/>
                </a:cxn>
                <a:cxn ang="f743">
                  <a:pos x="f1312" y="f1313"/>
                </a:cxn>
                <a:cxn ang="f743">
                  <a:pos x="f1314" y="f1315"/>
                </a:cxn>
                <a:cxn ang="f743">
                  <a:pos x="f1316" y="f1317"/>
                </a:cxn>
                <a:cxn ang="f743">
                  <a:pos x="f1318" y="f1319"/>
                </a:cxn>
                <a:cxn ang="f743">
                  <a:pos x="f1320" y="f1321"/>
                </a:cxn>
                <a:cxn ang="f743">
                  <a:pos x="f1322" y="f1323"/>
                </a:cxn>
                <a:cxn ang="f743">
                  <a:pos x="f1324" y="f1325"/>
                </a:cxn>
                <a:cxn ang="f743">
                  <a:pos x="f1326" y="f1327"/>
                </a:cxn>
              </a:cxnLst>
              <a:rect l="f1132" t="f1135" r="f1133" b="f1134"/>
              <a:pathLst>
                <a:path w="749322" h="1483445">
                  <a:moveTo>
                    <a:pt x="f6" y="f8"/>
                  </a:moveTo>
                  <a:cubicBezTo>
                    <a:pt x="f9" y="f10"/>
                    <a:pt x="f11" y="f12"/>
                    <a:pt x="f13" y="f14"/>
                  </a:cubicBezTo>
                  <a:cubicBezTo>
                    <a:pt x="f15" y="f16"/>
                    <a:pt x="f17" y="f18"/>
                    <a:pt x="f19" y="f20"/>
                  </a:cubicBezTo>
                  <a:cubicBezTo>
                    <a:pt x="f21" y="f22"/>
                    <a:pt x="f23" y="f24"/>
                    <a:pt x="f25" y="f26"/>
                  </a:cubicBezTo>
                  <a:cubicBezTo>
                    <a:pt x="f27" y="f28"/>
                    <a:pt x="f29" y="f30"/>
                    <a:pt x="f31" y="f32"/>
                  </a:cubicBezTo>
                  <a:cubicBezTo>
                    <a:pt x="f33" y="f34"/>
                    <a:pt x="f35" y="f36"/>
                    <a:pt x="f37" y="f38"/>
                  </a:cubicBezTo>
                  <a:cubicBezTo>
                    <a:pt x="f39" y="f40"/>
                    <a:pt x="f41" y="f42"/>
                    <a:pt x="f43" y="f44"/>
                  </a:cubicBezTo>
                  <a:cubicBezTo>
                    <a:pt x="f45" y="f46"/>
                    <a:pt x="f47" y="f48"/>
                    <a:pt x="f49" y="f50"/>
                  </a:cubicBezTo>
                  <a:cubicBezTo>
                    <a:pt x="f51" y="f52"/>
                    <a:pt x="f53" y="f54"/>
                    <a:pt x="f55" y="f5"/>
                  </a:cubicBezTo>
                  <a:lnTo>
                    <a:pt x="f56" y="f5"/>
                  </a:lnTo>
                  <a:cubicBezTo>
                    <a:pt x="f57" y="f58"/>
                    <a:pt x="f59" y="f60"/>
                    <a:pt x="f61" y="f62"/>
                  </a:cubicBezTo>
                  <a:cubicBezTo>
                    <a:pt x="f63" y="f64"/>
                    <a:pt x="f65" y="f66"/>
                    <a:pt x="f67" y="f68"/>
                  </a:cubicBezTo>
                  <a:cubicBezTo>
                    <a:pt x="f69" y="f70"/>
                    <a:pt x="f71" y="f72"/>
                    <a:pt x="f73" y="f74"/>
                  </a:cubicBezTo>
                  <a:cubicBezTo>
                    <a:pt x="f75" y="f76"/>
                    <a:pt x="f77" y="f78"/>
                    <a:pt x="f79" y="f80"/>
                  </a:cubicBezTo>
                  <a:cubicBezTo>
                    <a:pt x="f81" y="f82"/>
                    <a:pt x="f83" y="f84"/>
                    <a:pt x="f85" y="f86"/>
                  </a:cubicBezTo>
                  <a:cubicBezTo>
                    <a:pt x="f87" y="f88"/>
                    <a:pt x="f89" y="f90"/>
                    <a:pt x="f91" y="f92"/>
                  </a:cubicBezTo>
                  <a:cubicBezTo>
                    <a:pt x="f91" y="f93"/>
                    <a:pt x="f94" y="f95"/>
                    <a:pt x="f96" y="f97"/>
                  </a:cubicBezTo>
                  <a:cubicBezTo>
                    <a:pt x="f98" y="f99"/>
                    <a:pt x="f100" y="f101"/>
                    <a:pt x="f102" y="f103"/>
                  </a:cubicBezTo>
                  <a:cubicBezTo>
                    <a:pt x="f104" y="f105"/>
                    <a:pt x="f106" y="f107"/>
                    <a:pt x="f106" y="f108"/>
                  </a:cubicBezTo>
                  <a:cubicBezTo>
                    <a:pt x="f106" y="f109"/>
                    <a:pt x="f110" y="f111"/>
                    <a:pt x="f112" y="f113"/>
                  </a:cubicBezTo>
                  <a:cubicBezTo>
                    <a:pt x="f114" y="f115"/>
                    <a:pt x="f116" y="f117"/>
                    <a:pt x="f118" y="f119"/>
                  </a:cubicBezTo>
                  <a:cubicBezTo>
                    <a:pt x="f120" y="f121"/>
                    <a:pt x="f122" y="f123"/>
                    <a:pt x="f124" y="f125"/>
                  </a:cubicBezTo>
                  <a:cubicBezTo>
                    <a:pt x="f126" y="f127"/>
                    <a:pt x="f128" y="f129"/>
                    <a:pt x="f128" y="f130"/>
                  </a:cubicBezTo>
                  <a:cubicBezTo>
                    <a:pt x="f89" y="f131"/>
                    <a:pt x="f132" y="f133"/>
                    <a:pt x="f132" y="f134"/>
                  </a:cubicBezTo>
                  <a:cubicBezTo>
                    <a:pt x="f135" y="f136"/>
                    <a:pt x="f137" y="f138"/>
                    <a:pt x="f139" y="f140"/>
                  </a:cubicBezTo>
                  <a:cubicBezTo>
                    <a:pt x="f141" y="f142"/>
                    <a:pt x="f143" y="f144"/>
                    <a:pt x="f145" y="f146"/>
                  </a:cubicBezTo>
                  <a:lnTo>
                    <a:pt x="f147" y="f146"/>
                  </a:lnTo>
                  <a:cubicBezTo>
                    <a:pt x="f148" y="f149"/>
                    <a:pt x="f150" y="f151"/>
                    <a:pt x="f152" y="f153"/>
                  </a:cubicBezTo>
                  <a:cubicBezTo>
                    <a:pt x="f152" y="f154"/>
                    <a:pt x="f152" y="f155"/>
                    <a:pt x="f152" y="f156"/>
                  </a:cubicBezTo>
                  <a:cubicBezTo>
                    <a:pt x="f152" y="f157"/>
                    <a:pt x="f152" y="f158"/>
                    <a:pt x="f152" y="f159"/>
                  </a:cubicBezTo>
                  <a:cubicBezTo>
                    <a:pt x="f152" y="f160"/>
                    <a:pt x="f161" y="f162"/>
                    <a:pt x="f163" y="f164"/>
                  </a:cubicBezTo>
                  <a:cubicBezTo>
                    <a:pt x="f165" y="f166"/>
                    <a:pt x="f167" y="f168"/>
                    <a:pt x="f169" y="f170"/>
                  </a:cubicBezTo>
                  <a:cubicBezTo>
                    <a:pt x="f171" y="f172"/>
                    <a:pt x="f173" y="f174"/>
                    <a:pt x="f175" y="f176"/>
                  </a:cubicBezTo>
                  <a:cubicBezTo>
                    <a:pt x="f177" y="f178"/>
                    <a:pt x="f179" y="f180"/>
                    <a:pt x="f181" y="f182"/>
                  </a:cubicBezTo>
                  <a:cubicBezTo>
                    <a:pt x="f183" y="f184"/>
                    <a:pt x="f185" y="f186"/>
                    <a:pt x="f187" y="f188"/>
                  </a:cubicBezTo>
                  <a:cubicBezTo>
                    <a:pt x="f189" y="f190"/>
                    <a:pt x="f191" y="f192"/>
                    <a:pt x="f193" y="f194"/>
                  </a:cubicBezTo>
                  <a:cubicBezTo>
                    <a:pt x="f195" y="f196"/>
                    <a:pt x="f197" y="f198"/>
                    <a:pt x="f199" y="f200"/>
                  </a:cubicBezTo>
                  <a:cubicBezTo>
                    <a:pt x="f201" y="f202"/>
                    <a:pt x="f203" y="f204"/>
                    <a:pt x="f205" y="f206"/>
                  </a:cubicBezTo>
                  <a:cubicBezTo>
                    <a:pt x="f207" y="f208"/>
                    <a:pt x="f209" y="f210"/>
                    <a:pt x="f211" y="f212"/>
                  </a:cubicBezTo>
                  <a:cubicBezTo>
                    <a:pt x="f213" y="f214"/>
                    <a:pt x="f215" y="f216"/>
                    <a:pt x="f215" y="f217"/>
                  </a:cubicBezTo>
                  <a:cubicBezTo>
                    <a:pt x="f215" y="f218"/>
                    <a:pt x="f219" y="f220"/>
                    <a:pt x="f221" y="f222"/>
                  </a:cubicBezTo>
                  <a:cubicBezTo>
                    <a:pt x="f223" y="f224"/>
                    <a:pt x="f225" y="f226"/>
                    <a:pt x="f227" y="f228"/>
                  </a:cubicBezTo>
                  <a:cubicBezTo>
                    <a:pt x="f229" y="f230"/>
                    <a:pt x="f231" y="f232"/>
                    <a:pt x="f233" y="f234"/>
                  </a:cubicBezTo>
                  <a:cubicBezTo>
                    <a:pt x="f235" y="f236"/>
                    <a:pt x="f237" y="f238"/>
                    <a:pt x="f239" y="f240"/>
                  </a:cubicBezTo>
                  <a:cubicBezTo>
                    <a:pt x="f241" y="f242"/>
                    <a:pt x="f243" y="f244"/>
                    <a:pt x="f245" y="f246"/>
                  </a:cubicBezTo>
                  <a:cubicBezTo>
                    <a:pt x="f247" y="f248"/>
                    <a:pt x="f249" y="f250"/>
                    <a:pt x="f251" y="f252"/>
                  </a:cubicBezTo>
                  <a:cubicBezTo>
                    <a:pt x="f253" y="f254"/>
                    <a:pt x="f255" y="f256"/>
                    <a:pt x="f257" y="f258"/>
                  </a:cubicBezTo>
                  <a:cubicBezTo>
                    <a:pt x="f259" y="f260"/>
                    <a:pt x="f261" y="f262"/>
                    <a:pt x="f261" y="f263"/>
                  </a:cubicBezTo>
                  <a:cubicBezTo>
                    <a:pt x="f264" y="f265"/>
                    <a:pt x="f266" y="f267"/>
                    <a:pt x="f268" y="f269"/>
                  </a:cubicBezTo>
                  <a:cubicBezTo>
                    <a:pt x="f268" y="f270"/>
                    <a:pt x="f271" y="f272"/>
                    <a:pt x="f273" y="f274"/>
                  </a:cubicBezTo>
                  <a:cubicBezTo>
                    <a:pt x="f275" y="f276"/>
                    <a:pt x="f277" y="f278"/>
                    <a:pt x="f279" y="f280"/>
                  </a:cubicBezTo>
                  <a:cubicBezTo>
                    <a:pt x="f281" y="f282"/>
                    <a:pt x="f283" y="f284"/>
                    <a:pt x="f285" y="f286"/>
                  </a:cubicBezTo>
                  <a:cubicBezTo>
                    <a:pt x="f287" y="f288"/>
                    <a:pt x="f289" y="f290"/>
                    <a:pt x="f289" y="f291"/>
                  </a:cubicBezTo>
                  <a:cubicBezTo>
                    <a:pt x="f289" y="f292"/>
                    <a:pt x="f293" y="f294"/>
                    <a:pt x="f295" y="f296"/>
                  </a:cubicBezTo>
                  <a:cubicBezTo>
                    <a:pt x="f295" y="f297"/>
                    <a:pt x="f298" y="f299"/>
                    <a:pt x="f300" y="f301"/>
                  </a:cubicBezTo>
                  <a:cubicBezTo>
                    <a:pt x="f302" y="f303"/>
                    <a:pt x="f304" y="f305"/>
                    <a:pt x="f306" y="f307"/>
                  </a:cubicBezTo>
                  <a:cubicBezTo>
                    <a:pt x="f308" y="f309"/>
                    <a:pt x="f310" y="f311"/>
                    <a:pt x="f312" y="f313"/>
                  </a:cubicBezTo>
                  <a:cubicBezTo>
                    <a:pt x="f314" y="f315"/>
                    <a:pt x="f316" y="f317"/>
                    <a:pt x="f316" y="f318"/>
                  </a:cubicBezTo>
                  <a:cubicBezTo>
                    <a:pt x="f316" y="f319"/>
                    <a:pt x="f320" y="f321"/>
                    <a:pt x="f322" y="f323"/>
                  </a:cubicBezTo>
                  <a:cubicBezTo>
                    <a:pt x="f324" y="f325"/>
                    <a:pt x="f326" y="f327"/>
                    <a:pt x="f328" y="f329"/>
                  </a:cubicBezTo>
                  <a:cubicBezTo>
                    <a:pt x="f330" y="f331"/>
                    <a:pt x="f332" y="f333"/>
                    <a:pt x="f334" y="f335"/>
                  </a:cubicBezTo>
                  <a:cubicBezTo>
                    <a:pt x="f336" y="f337"/>
                    <a:pt x="f338" y="f339"/>
                    <a:pt x="f338" y="f340"/>
                  </a:cubicBezTo>
                  <a:cubicBezTo>
                    <a:pt x="f341" y="f342"/>
                    <a:pt x="f343" y="f344"/>
                    <a:pt x="f345" y="f346"/>
                  </a:cubicBezTo>
                  <a:cubicBezTo>
                    <a:pt x="f345" y="f347"/>
                    <a:pt x="f348" y="f349"/>
                    <a:pt x="f350" y="f351"/>
                  </a:cubicBezTo>
                  <a:cubicBezTo>
                    <a:pt x="f352" y="f353"/>
                    <a:pt x="f354" y="f355"/>
                    <a:pt x="f356" y="f357"/>
                  </a:cubicBezTo>
                  <a:cubicBezTo>
                    <a:pt x="f358" y="f359"/>
                    <a:pt x="f360" y="f361"/>
                    <a:pt x="f362" y="f363"/>
                  </a:cubicBezTo>
                  <a:cubicBezTo>
                    <a:pt x="f364" y="f365"/>
                    <a:pt x="f366" y="f367"/>
                    <a:pt x="f366" y="f368"/>
                  </a:cubicBezTo>
                  <a:cubicBezTo>
                    <a:pt x="f369" y="f370"/>
                    <a:pt x="f371" y="f372"/>
                    <a:pt x="f373" y="f374"/>
                  </a:cubicBezTo>
                  <a:cubicBezTo>
                    <a:pt x="f375" y="f376"/>
                    <a:pt x="f377" y="f378"/>
                    <a:pt x="f379" y="f380"/>
                  </a:cubicBezTo>
                  <a:cubicBezTo>
                    <a:pt x="f381" y="f382"/>
                    <a:pt x="f383" y="f384"/>
                    <a:pt x="f385" y="f386"/>
                  </a:cubicBezTo>
                  <a:cubicBezTo>
                    <a:pt x="f387" y="f388"/>
                    <a:pt x="f389" y="f390"/>
                    <a:pt x="f391" y="f392"/>
                  </a:cubicBezTo>
                  <a:cubicBezTo>
                    <a:pt x="f393" y="f394"/>
                    <a:pt x="f395" y="f396"/>
                    <a:pt x="f395" y="f397"/>
                  </a:cubicBezTo>
                  <a:cubicBezTo>
                    <a:pt x="f395" y="f398"/>
                    <a:pt x="f393" y="f399"/>
                    <a:pt x="f400" y="f401"/>
                  </a:cubicBezTo>
                  <a:cubicBezTo>
                    <a:pt x="f400" y="f402"/>
                    <a:pt x="f403" y="f404"/>
                    <a:pt x="f405" y="f297"/>
                  </a:cubicBezTo>
                  <a:cubicBezTo>
                    <a:pt x="f406" y="f407"/>
                    <a:pt x="f408" y="f409"/>
                    <a:pt x="f410" y="f411"/>
                  </a:cubicBezTo>
                  <a:cubicBezTo>
                    <a:pt x="f412" y="f413"/>
                    <a:pt x="f414" y="f415"/>
                    <a:pt x="f416" y="f417"/>
                  </a:cubicBezTo>
                  <a:cubicBezTo>
                    <a:pt x="f418" y="f419"/>
                    <a:pt x="f420" y="f421"/>
                    <a:pt x="f422" y="f423"/>
                  </a:cubicBezTo>
                  <a:cubicBezTo>
                    <a:pt x="f422" y="f424"/>
                    <a:pt x="f425" y="f426"/>
                    <a:pt x="f427" y="f428"/>
                  </a:cubicBezTo>
                  <a:cubicBezTo>
                    <a:pt x="f429" y="f430"/>
                    <a:pt x="f431" y="f432"/>
                    <a:pt x="f433" y="f434"/>
                  </a:cubicBezTo>
                  <a:cubicBezTo>
                    <a:pt x="f435" y="f436"/>
                    <a:pt x="f437" y="f438"/>
                    <a:pt x="f439" y="f440"/>
                  </a:cubicBezTo>
                  <a:cubicBezTo>
                    <a:pt x="f441" y="f442"/>
                    <a:pt x="f443" y="f444"/>
                    <a:pt x="f443" y="f445"/>
                  </a:cubicBezTo>
                  <a:cubicBezTo>
                    <a:pt x="f443" y="f446"/>
                    <a:pt x="f447" y="f448"/>
                    <a:pt x="f449" y="f450"/>
                  </a:cubicBezTo>
                  <a:cubicBezTo>
                    <a:pt x="f451" y="f452"/>
                    <a:pt x="f453" y="f454"/>
                    <a:pt x="f455" y="f456"/>
                  </a:cubicBezTo>
                  <a:cubicBezTo>
                    <a:pt x="f457" y="f458"/>
                    <a:pt x="f459" y="f460"/>
                    <a:pt x="f461" y="f462"/>
                  </a:cubicBezTo>
                  <a:cubicBezTo>
                    <a:pt x="f463" y="f464"/>
                    <a:pt x="f465" y="f466"/>
                    <a:pt x="f467" y="f468"/>
                  </a:cubicBezTo>
                  <a:cubicBezTo>
                    <a:pt x="f469" y="f470"/>
                    <a:pt x="f471" y="f472"/>
                    <a:pt x="f473" y="f474"/>
                  </a:cubicBezTo>
                  <a:cubicBezTo>
                    <a:pt x="f473" y="f475"/>
                    <a:pt x="f473" y="f476"/>
                    <a:pt x="f477" y="f478"/>
                  </a:cubicBezTo>
                  <a:cubicBezTo>
                    <a:pt x="f479" y="f480"/>
                    <a:pt x="f481" y="f482"/>
                    <a:pt x="f483" y="f484"/>
                  </a:cubicBezTo>
                  <a:cubicBezTo>
                    <a:pt x="f485" y="f486"/>
                    <a:pt x="f487" y="f488"/>
                    <a:pt x="f15" y="f489"/>
                  </a:cubicBezTo>
                  <a:cubicBezTo>
                    <a:pt x="f490" y="f491"/>
                    <a:pt x="f492" y="f493"/>
                    <a:pt x="f494" y="f495"/>
                  </a:cubicBezTo>
                  <a:cubicBezTo>
                    <a:pt x="f496" y="f497"/>
                    <a:pt x="f496" y="f498"/>
                    <a:pt x="f496" y="f499"/>
                  </a:cubicBezTo>
                  <a:cubicBezTo>
                    <a:pt x="f500" y="f501"/>
                    <a:pt x="f502" y="f503"/>
                    <a:pt x="f504" y="f505"/>
                  </a:cubicBezTo>
                  <a:cubicBezTo>
                    <a:pt x="f506" y="f507"/>
                    <a:pt x="f508" y="f509"/>
                    <a:pt x="f510" y="f511"/>
                  </a:cubicBezTo>
                  <a:cubicBezTo>
                    <a:pt x="f512" y="f513"/>
                    <a:pt x="f514" y="f515"/>
                    <a:pt x="f516" y="f517"/>
                  </a:cubicBezTo>
                  <a:cubicBezTo>
                    <a:pt x="f518" y="f519"/>
                    <a:pt x="f520" y="f521"/>
                    <a:pt x="f522" y="f523"/>
                  </a:cubicBezTo>
                  <a:cubicBezTo>
                    <a:pt x="f524" y="f525"/>
                    <a:pt x="f526" y="f527"/>
                    <a:pt x="f528" y="f529"/>
                  </a:cubicBezTo>
                  <a:cubicBezTo>
                    <a:pt x="f530" y="f531"/>
                    <a:pt x="f532" y="f533"/>
                    <a:pt x="f534" y="f535"/>
                  </a:cubicBezTo>
                  <a:cubicBezTo>
                    <a:pt x="f534" y="f536"/>
                    <a:pt x="f530" y="f537"/>
                    <a:pt x="f526" y="f538"/>
                  </a:cubicBezTo>
                  <a:close/>
                </a:path>
              </a:pathLst>
            </a:custGeom>
            <a:solidFill>
              <a:srgbClr val="7608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9" name="Forma libre: forma 14">
              <a:extLst>
                <a:ext uri="{FF2B5EF4-FFF2-40B4-BE49-F238E27FC236}">
                  <a16:creationId xmlns:a16="http://schemas.microsoft.com/office/drawing/2014/main" id="{1366BC36-34F4-4ECE-A9F5-756544DEA02D}"/>
                </a:ext>
              </a:extLst>
            </p:cNvPr>
            <p:cNvSpPr/>
            <p:nvPr/>
          </p:nvSpPr>
          <p:spPr>
            <a:xfrm rot="10799991">
              <a:off x="398769" y="262067"/>
              <a:ext cx="61786" cy="6184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5454"/>
                <a:gd name="f7" fmla="val 85527"/>
                <a:gd name="f8" fmla="val 42879"/>
                <a:gd name="f9" fmla="val 1"/>
                <a:gd name="f10" fmla="val 66362"/>
                <a:gd name="f11" fmla="val 203"/>
                <a:gd name="f12" fmla="val 85817"/>
                <a:gd name="f13" fmla="val 20013"/>
                <a:gd name="f14" fmla="val 85450"/>
                <a:gd name="f15" fmla="val 43366"/>
                <a:gd name="f16" fmla="val 85082"/>
                <a:gd name="f17" fmla="val 66577"/>
                <a:gd name="f18" fmla="val 65272"/>
                <a:gd name="f19" fmla="val 85901"/>
                <a:gd name="f20" fmla="val 42239"/>
                <a:gd name="f21" fmla="val 85522"/>
                <a:gd name="f22" fmla="val 19171"/>
                <a:gd name="f23" fmla="val 85131"/>
                <a:gd name="f24" fmla="val -59"/>
                <a:gd name="f25" fmla="val 65795"/>
                <a:gd name="f26" fmla="val 43034"/>
                <a:gd name="f27" fmla="val 59"/>
                <a:gd name="f28" fmla="val 19397"/>
                <a:gd name="f29" fmla="val 19573"/>
                <a:gd name="f30" fmla="val -188"/>
                <a:gd name="f31" fmla="val 42891"/>
                <a:gd name="f32" fmla="+- 0 0 -90"/>
                <a:gd name="f33" fmla="*/ f3 1 85454"/>
                <a:gd name="f34" fmla="*/ f4 1 85527"/>
                <a:gd name="f35" fmla="val f5"/>
                <a:gd name="f36" fmla="val f6"/>
                <a:gd name="f37" fmla="val f7"/>
                <a:gd name="f38" fmla="*/ f32 f0 1"/>
                <a:gd name="f39" fmla="+- f37 0 f35"/>
                <a:gd name="f40" fmla="+- f36 0 f35"/>
                <a:gd name="f41" fmla="*/ f38 1 f2"/>
                <a:gd name="f42" fmla="*/ f40 1 85454"/>
                <a:gd name="f43" fmla="*/ f39 1 85527"/>
                <a:gd name="f44" fmla="*/ 42879 f40 1"/>
                <a:gd name="f45" fmla="*/ 1 f39 1"/>
                <a:gd name="f46" fmla="*/ 85450 f40 1"/>
                <a:gd name="f47" fmla="*/ 43366 f39 1"/>
                <a:gd name="f48" fmla="*/ 42239 f40 1"/>
                <a:gd name="f49" fmla="*/ 85522 f39 1"/>
                <a:gd name="f50" fmla="*/ 0 f40 1"/>
                <a:gd name="f51" fmla="*/ 43034 f39 1"/>
                <a:gd name="f52" fmla="*/ 42891 f40 1"/>
                <a:gd name="f53" fmla="+- f41 0 f1"/>
                <a:gd name="f54" fmla="*/ f44 1 85454"/>
                <a:gd name="f55" fmla="*/ f45 1 85527"/>
                <a:gd name="f56" fmla="*/ f46 1 85454"/>
                <a:gd name="f57" fmla="*/ f47 1 85527"/>
                <a:gd name="f58" fmla="*/ f48 1 85454"/>
                <a:gd name="f59" fmla="*/ f49 1 85527"/>
                <a:gd name="f60" fmla="*/ f50 1 85454"/>
                <a:gd name="f61" fmla="*/ f51 1 85527"/>
                <a:gd name="f62" fmla="*/ f52 1 85454"/>
                <a:gd name="f63" fmla="*/ f35 1 f42"/>
                <a:gd name="f64" fmla="*/ f36 1 f42"/>
                <a:gd name="f65" fmla="*/ f35 1 f43"/>
                <a:gd name="f66" fmla="*/ f37 1 f43"/>
                <a:gd name="f67" fmla="*/ f54 1 f42"/>
                <a:gd name="f68" fmla="*/ f55 1 f43"/>
                <a:gd name="f69" fmla="*/ f56 1 f42"/>
                <a:gd name="f70" fmla="*/ f57 1 f43"/>
                <a:gd name="f71" fmla="*/ f58 1 f42"/>
                <a:gd name="f72" fmla="*/ f59 1 f43"/>
                <a:gd name="f73" fmla="*/ f60 1 f42"/>
                <a:gd name="f74" fmla="*/ f61 1 f43"/>
                <a:gd name="f75" fmla="*/ f62 1 f42"/>
                <a:gd name="f76" fmla="*/ f63 f33 1"/>
                <a:gd name="f77" fmla="*/ f64 f33 1"/>
                <a:gd name="f78" fmla="*/ f66 f34 1"/>
                <a:gd name="f79" fmla="*/ f65 f34 1"/>
                <a:gd name="f80" fmla="*/ f67 f33 1"/>
                <a:gd name="f81" fmla="*/ f68 f34 1"/>
                <a:gd name="f82" fmla="*/ f69 f33 1"/>
                <a:gd name="f83" fmla="*/ f70 f34 1"/>
                <a:gd name="f84" fmla="*/ f71 f33 1"/>
                <a:gd name="f85" fmla="*/ f72 f34 1"/>
                <a:gd name="f86" fmla="*/ f73 f33 1"/>
                <a:gd name="f87" fmla="*/ f74 f34 1"/>
                <a:gd name="f88" fmla="*/ f75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53">
                  <a:pos x="f80" y="f81"/>
                </a:cxn>
                <a:cxn ang="f53">
                  <a:pos x="f82" y="f83"/>
                </a:cxn>
                <a:cxn ang="f53">
                  <a:pos x="f84" y="f85"/>
                </a:cxn>
                <a:cxn ang="f53">
                  <a:pos x="f86" y="f87"/>
                </a:cxn>
                <a:cxn ang="f53">
                  <a:pos x="f88" y="f81"/>
                </a:cxn>
              </a:cxnLst>
              <a:rect l="f76" t="f79" r="f77" b="f78"/>
              <a:pathLst>
                <a:path w="85454" h="85527">
                  <a:moveTo>
                    <a:pt x="f8" y="f9"/>
                  </a:moveTo>
                  <a:cubicBezTo>
                    <a:pt x="f10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20" y="f21"/>
                  </a:cubicBezTo>
                  <a:cubicBezTo>
                    <a:pt x="f22" y="f23"/>
                    <a:pt x="f24" y="f25"/>
                    <a:pt x="f5" y="f26"/>
                  </a:cubicBezTo>
                  <a:cubicBezTo>
                    <a:pt x="f27" y="f28"/>
                    <a:pt x="f29" y="f30"/>
                    <a:pt x="f31" y="f9"/>
                  </a:cubicBezTo>
                  <a:close/>
                </a:path>
              </a:pathLst>
            </a:custGeom>
            <a:solidFill>
              <a:srgbClr val="7608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10" name="Forma libre: forma 15">
              <a:extLst>
                <a:ext uri="{FF2B5EF4-FFF2-40B4-BE49-F238E27FC236}">
                  <a16:creationId xmlns:a16="http://schemas.microsoft.com/office/drawing/2014/main" id="{94B85C46-2498-4E2E-89BB-29AEA628B4FA}"/>
                </a:ext>
              </a:extLst>
            </p:cNvPr>
            <p:cNvSpPr/>
            <p:nvPr/>
          </p:nvSpPr>
          <p:spPr>
            <a:xfrm rot="10799991">
              <a:off x="510180" y="588251"/>
              <a:ext cx="61740" cy="6143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5391"/>
                <a:gd name="f7" fmla="val 84963"/>
                <a:gd name="f8" fmla="val 42630"/>
                <a:gd name="f9" fmla="val 84952"/>
                <a:gd name="f10" fmla="val 19017"/>
                <a:gd name="f11" fmla="val 95"/>
                <a:gd name="f12" fmla="val 66137"/>
                <a:gd name="f13" fmla="val 42606"/>
                <a:gd name="f14" fmla="val -94"/>
                <a:gd name="f15" fmla="val 19265"/>
                <a:gd name="f16" fmla="val 19064"/>
                <a:gd name="f17" fmla="val 36"/>
                <a:gd name="f18" fmla="val 42453"/>
                <a:gd name="f19" fmla="val 66220"/>
                <a:gd name="f20" fmla="val -47"/>
                <a:gd name="f21" fmla="val 85568"/>
                <a:gd name="f22" fmla="val 19218"/>
                <a:gd name="f23" fmla="val 42760"/>
                <a:gd name="f24" fmla="val 85225"/>
                <a:gd name="f25" fmla="val 66184"/>
                <a:gd name="f26" fmla="val 66185"/>
                <a:gd name="f27" fmla="val 84976"/>
                <a:gd name="f28" fmla="val 42618"/>
                <a:gd name="f29" fmla="val 84964"/>
                <a:gd name="f30" fmla="+- 0 0 -90"/>
                <a:gd name="f31" fmla="*/ f3 1 85391"/>
                <a:gd name="f32" fmla="*/ f4 1 84963"/>
                <a:gd name="f33" fmla="val f5"/>
                <a:gd name="f34" fmla="val f6"/>
                <a:gd name="f35" fmla="val f7"/>
                <a:gd name="f36" fmla="*/ f30 f0 1"/>
                <a:gd name="f37" fmla="+- f35 0 f33"/>
                <a:gd name="f38" fmla="+- f34 0 f33"/>
                <a:gd name="f39" fmla="*/ f36 1 f2"/>
                <a:gd name="f40" fmla="*/ f38 1 85391"/>
                <a:gd name="f41" fmla="*/ f37 1 84963"/>
                <a:gd name="f42" fmla="*/ 42630 f38 1"/>
                <a:gd name="f43" fmla="*/ 84952 f37 1"/>
                <a:gd name="f44" fmla="*/ 0 f38 1"/>
                <a:gd name="f45" fmla="*/ 42606 f37 1"/>
                <a:gd name="f46" fmla="*/ 42453 f38 1"/>
                <a:gd name="f47" fmla="*/ 0 f37 1"/>
                <a:gd name="f48" fmla="*/ 85391 f38 1"/>
                <a:gd name="f49" fmla="*/ 42760 f37 1"/>
                <a:gd name="f50" fmla="*/ 42618 f38 1"/>
                <a:gd name="f51" fmla="*/ 84964 f37 1"/>
                <a:gd name="f52" fmla="+- f39 0 f1"/>
                <a:gd name="f53" fmla="*/ f42 1 85391"/>
                <a:gd name="f54" fmla="*/ f43 1 84963"/>
                <a:gd name="f55" fmla="*/ f44 1 85391"/>
                <a:gd name="f56" fmla="*/ f45 1 84963"/>
                <a:gd name="f57" fmla="*/ f46 1 85391"/>
                <a:gd name="f58" fmla="*/ f47 1 84963"/>
                <a:gd name="f59" fmla="*/ f48 1 85391"/>
                <a:gd name="f60" fmla="*/ f49 1 84963"/>
                <a:gd name="f61" fmla="*/ f50 1 85391"/>
                <a:gd name="f62" fmla="*/ f51 1 84963"/>
                <a:gd name="f63" fmla="*/ f33 1 f40"/>
                <a:gd name="f64" fmla="*/ f34 1 f40"/>
                <a:gd name="f65" fmla="*/ f33 1 f41"/>
                <a:gd name="f66" fmla="*/ f35 1 f41"/>
                <a:gd name="f67" fmla="*/ f53 1 f40"/>
                <a:gd name="f68" fmla="*/ f54 1 f41"/>
                <a:gd name="f69" fmla="*/ f55 1 f40"/>
                <a:gd name="f70" fmla="*/ f56 1 f41"/>
                <a:gd name="f71" fmla="*/ f57 1 f40"/>
                <a:gd name="f72" fmla="*/ f58 1 f41"/>
                <a:gd name="f73" fmla="*/ f59 1 f40"/>
                <a:gd name="f74" fmla="*/ f60 1 f41"/>
                <a:gd name="f75" fmla="*/ f61 1 f40"/>
                <a:gd name="f76" fmla="*/ f62 1 f41"/>
                <a:gd name="f77" fmla="*/ f63 f31 1"/>
                <a:gd name="f78" fmla="*/ f64 f31 1"/>
                <a:gd name="f79" fmla="*/ f66 f32 1"/>
                <a:gd name="f80" fmla="*/ f65 f32 1"/>
                <a:gd name="f81" fmla="*/ f67 f31 1"/>
                <a:gd name="f82" fmla="*/ f68 f32 1"/>
                <a:gd name="f83" fmla="*/ f69 f31 1"/>
                <a:gd name="f84" fmla="*/ f70 f32 1"/>
                <a:gd name="f85" fmla="*/ f71 f31 1"/>
                <a:gd name="f86" fmla="*/ f72 f32 1"/>
                <a:gd name="f87" fmla="*/ f73 f31 1"/>
                <a:gd name="f88" fmla="*/ f74 f32 1"/>
                <a:gd name="f89" fmla="*/ f75 f31 1"/>
                <a:gd name="f90" fmla="*/ f76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52">
                  <a:pos x="f81" y="f82"/>
                </a:cxn>
                <a:cxn ang="f52">
                  <a:pos x="f83" y="f84"/>
                </a:cxn>
                <a:cxn ang="f52">
                  <a:pos x="f85" y="f86"/>
                </a:cxn>
                <a:cxn ang="f52">
                  <a:pos x="f87" y="f88"/>
                </a:cxn>
                <a:cxn ang="f52">
                  <a:pos x="f89" y="f90"/>
                </a:cxn>
              </a:cxnLst>
              <a:rect l="f77" t="f80" r="f78" b="f79"/>
              <a:pathLst>
                <a:path w="85391" h="84963">
                  <a:moveTo>
                    <a:pt x="f8" y="f9"/>
                  </a:moveTo>
                  <a:cubicBezTo>
                    <a:pt x="f10" y="f9"/>
                    <a:pt x="f11" y="f12"/>
                    <a:pt x="f5" y="f13"/>
                  </a:cubicBezTo>
                  <a:cubicBezTo>
                    <a:pt x="f14" y="f15"/>
                    <a:pt x="f16" y="f17"/>
                    <a:pt x="f18" y="f5"/>
                  </a:cubicBezTo>
                  <a:cubicBezTo>
                    <a:pt x="f19" y="f20"/>
                    <a:pt x="f21" y="f22"/>
                    <a:pt x="f6" y="f23"/>
                  </a:cubicBezTo>
                  <a:cubicBezTo>
                    <a:pt x="f24" y="f25"/>
                    <a:pt x="f26" y="f27"/>
                    <a:pt x="f28" y="f29"/>
                  </a:cubicBezTo>
                  <a:close/>
                </a:path>
              </a:pathLst>
            </a:custGeom>
            <a:solidFill>
              <a:srgbClr val="7608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11" name="Forma libre: forma 16">
              <a:extLst>
                <a:ext uri="{FF2B5EF4-FFF2-40B4-BE49-F238E27FC236}">
                  <a16:creationId xmlns:a16="http://schemas.microsoft.com/office/drawing/2014/main" id="{D1420165-6F2A-4347-AF0F-0FBE0737FF00}"/>
                </a:ext>
              </a:extLst>
            </p:cNvPr>
            <p:cNvSpPr/>
            <p:nvPr/>
          </p:nvSpPr>
          <p:spPr>
            <a:xfrm rot="10799991">
              <a:off x="522597" y="29827"/>
              <a:ext cx="61603" cy="6173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5201"/>
                <a:gd name="f7" fmla="val 85367"/>
                <a:gd name="f8" fmla="val 1"/>
                <a:gd name="f9" fmla="val 42464"/>
                <a:gd name="f10" fmla="val 131"/>
                <a:gd name="f11" fmla="val 19052"/>
                <a:gd name="f12" fmla="val 19313"/>
                <a:gd name="f13" fmla="val 59"/>
                <a:gd name="f14" fmla="val 42856"/>
                <a:gd name="f15" fmla="val 66197"/>
                <a:gd name="f16" fmla="val -47"/>
                <a:gd name="f17" fmla="val 85178"/>
                <a:gd name="f18" fmla="val 19135"/>
                <a:gd name="f19" fmla="val 42796"/>
                <a:gd name="f20" fmla="val 85213"/>
                <a:gd name="f21" fmla="val 66279"/>
                <a:gd name="f22" fmla="val 65900"/>
                <a:gd name="f23" fmla="val 85544"/>
                <a:gd name="f24" fmla="val 42524"/>
                <a:gd name="f25" fmla="val 85366"/>
                <a:gd name="f26" fmla="val 19266"/>
                <a:gd name="f27" fmla="val 85189"/>
                <a:gd name="f28" fmla="val -130"/>
                <a:gd name="f29" fmla="val 65616"/>
                <a:gd name="f30" fmla="val 42452"/>
                <a:gd name="f31" fmla="+- 0 0 -90"/>
                <a:gd name="f32" fmla="*/ f3 1 85201"/>
                <a:gd name="f33" fmla="*/ f4 1 85367"/>
                <a:gd name="f34" fmla="val f5"/>
                <a:gd name="f35" fmla="val f6"/>
                <a:gd name="f36" fmla="val f7"/>
                <a:gd name="f37" fmla="*/ f31 f0 1"/>
                <a:gd name="f38" fmla="+- f36 0 f34"/>
                <a:gd name="f39" fmla="+- f35 0 f34"/>
                <a:gd name="f40" fmla="*/ f37 1 f2"/>
                <a:gd name="f41" fmla="*/ f39 1 85201"/>
                <a:gd name="f42" fmla="*/ f38 1 85367"/>
                <a:gd name="f43" fmla="*/ 1 f39 1"/>
                <a:gd name="f44" fmla="*/ 42464 f38 1"/>
                <a:gd name="f45" fmla="*/ 42856 f39 1"/>
                <a:gd name="f46" fmla="*/ 0 f38 1"/>
                <a:gd name="f47" fmla="*/ 85201 f39 1"/>
                <a:gd name="f48" fmla="*/ 42796 f38 1"/>
                <a:gd name="f49" fmla="*/ 42524 f39 1"/>
                <a:gd name="f50" fmla="*/ 85366 f38 1"/>
                <a:gd name="f51" fmla="*/ 42452 f38 1"/>
                <a:gd name="f52" fmla="+- f40 0 f1"/>
                <a:gd name="f53" fmla="*/ f43 1 85201"/>
                <a:gd name="f54" fmla="*/ f44 1 85367"/>
                <a:gd name="f55" fmla="*/ f45 1 85201"/>
                <a:gd name="f56" fmla="*/ f46 1 85367"/>
                <a:gd name="f57" fmla="*/ f47 1 85201"/>
                <a:gd name="f58" fmla="*/ f48 1 85367"/>
                <a:gd name="f59" fmla="*/ f49 1 85201"/>
                <a:gd name="f60" fmla="*/ f50 1 85367"/>
                <a:gd name="f61" fmla="*/ f51 1 85367"/>
                <a:gd name="f62" fmla="*/ f34 1 f41"/>
                <a:gd name="f63" fmla="*/ f35 1 f41"/>
                <a:gd name="f64" fmla="*/ f34 1 f42"/>
                <a:gd name="f65" fmla="*/ f36 1 f42"/>
                <a:gd name="f66" fmla="*/ f53 1 f41"/>
                <a:gd name="f67" fmla="*/ f54 1 f42"/>
                <a:gd name="f68" fmla="*/ f55 1 f41"/>
                <a:gd name="f69" fmla="*/ f56 1 f42"/>
                <a:gd name="f70" fmla="*/ f57 1 f41"/>
                <a:gd name="f71" fmla="*/ f58 1 f42"/>
                <a:gd name="f72" fmla="*/ f59 1 f41"/>
                <a:gd name="f73" fmla="*/ f60 1 f42"/>
                <a:gd name="f74" fmla="*/ f61 1 f42"/>
                <a:gd name="f75" fmla="*/ f62 f32 1"/>
                <a:gd name="f76" fmla="*/ f63 f32 1"/>
                <a:gd name="f77" fmla="*/ f65 f33 1"/>
                <a:gd name="f78" fmla="*/ f64 f33 1"/>
                <a:gd name="f79" fmla="*/ f66 f32 1"/>
                <a:gd name="f80" fmla="*/ f67 f33 1"/>
                <a:gd name="f81" fmla="*/ f68 f32 1"/>
                <a:gd name="f82" fmla="*/ f69 f33 1"/>
                <a:gd name="f83" fmla="*/ f70 f32 1"/>
                <a:gd name="f84" fmla="*/ f71 f33 1"/>
                <a:gd name="f85" fmla="*/ f72 f32 1"/>
                <a:gd name="f86" fmla="*/ f73 f33 1"/>
                <a:gd name="f87" fmla="*/ f74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52">
                  <a:pos x="f79" y="f80"/>
                </a:cxn>
                <a:cxn ang="f52">
                  <a:pos x="f81" y="f82"/>
                </a:cxn>
                <a:cxn ang="f52">
                  <a:pos x="f83" y="f84"/>
                </a:cxn>
                <a:cxn ang="f52">
                  <a:pos x="f85" y="f86"/>
                </a:cxn>
                <a:cxn ang="f52">
                  <a:pos x="f79" y="f87"/>
                </a:cxn>
              </a:cxnLst>
              <a:rect l="f75" t="f78" r="f76" b="f77"/>
              <a:pathLst>
                <a:path w="85201" h="85367">
                  <a:moveTo>
                    <a:pt x="f8" y="f9"/>
                  </a:moveTo>
                  <a:cubicBezTo>
                    <a:pt x="f10" y="f11"/>
                    <a:pt x="f12" y="f13"/>
                    <a:pt x="f14" y="f5"/>
                  </a:cubicBezTo>
                  <a:cubicBezTo>
                    <a:pt x="f15" y="f16"/>
                    <a:pt x="f17" y="f18"/>
                    <a:pt x="f6" y="f19"/>
                  </a:cubicBezTo>
                  <a:cubicBezTo>
                    <a:pt x="f20" y="f21"/>
                    <a:pt x="f22" y="f23"/>
                    <a:pt x="f24" y="f25"/>
                  </a:cubicBezTo>
                  <a:cubicBezTo>
                    <a:pt x="f26" y="f27"/>
                    <a:pt x="f28" y="f29"/>
                    <a:pt x="f8" y="f30"/>
                  </a:cubicBezTo>
                  <a:close/>
                </a:path>
              </a:pathLst>
            </a:custGeom>
            <a:solidFill>
              <a:srgbClr val="7608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12" name="Forma libre: forma 17">
              <a:extLst>
                <a:ext uri="{FF2B5EF4-FFF2-40B4-BE49-F238E27FC236}">
                  <a16:creationId xmlns:a16="http://schemas.microsoft.com/office/drawing/2014/main" id="{FD3B1CE0-B79D-4BCE-B88C-BA9C93C944E8}"/>
                </a:ext>
              </a:extLst>
            </p:cNvPr>
            <p:cNvSpPr/>
            <p:nvPr/>
          </p:nvSpPr>
          <p:spPr>
            <a:xfrm rot="10799991">
              <a:off x="394325" y="440951"/>
              <a:ext cx="61447" cy="6146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4987"/>
                <a:gd name="f7" fmla="val 85011"/>
                <a:gd name="f8" fmla="val 42666"/>
                <a:gd name="f9" fmla="val 66386"/>
                <a:gd name="f10" fmla="val 12"/>
                <a:gd name="f11" fmla="val 84952"/>
                <a:gd name="f12" fmla="val 18377"/>
                <a:gd name="f13" fmla="val 41860"/>
                <a:gd name="f14" fmla="val 85023"/>
                <a:gd name="f15" fmla="val 66066"/>
                <a:gd name="f16" fmla="val 66362"/>
                <a:gd name="f17" fmla="val 42500"/>
                <a:gd name="f18" fmla="val 19028"/>
                <a:gd name="f19" fmla="val 84999"/>
                <a:gd name="f20" fmla="val 36"/>
                <a:gd name="f21" fmla="val 65912"/>
                <a:gd name="f22" fmla="val 42310"/>
                <a:gd name="f23" fmla="val -35"/>
                <a:gd name="f24" fmla="val 18791"/>
                <a:gd name="f25" fmla="val 18922"/>
                <a:gd name="f26" fmla="val -12"/>
                <a:gd name="f27" fmla="val 42654"/>
                <a:gd name="f28" fmla="+- 0 0 -90"/>
                <a:gd name="f29" fmla="*/ f3 1 84987"/>
                <a:gd name="f30" fmla="*/ f4 1 85011"/>
                <a:gd name="f31" fmla="val f5"/>
                <a:gd name="f32" fmla="val f6"/>
                <a:gd name="f33" fmla="val f7"/>
                <a:gd name="f34" fmla="*/ f28 f0 1"/>
                <a:gd name="f35" fmla="+- f33 0 f31"/>
                <a:gd name="f36" fmla="+- f32 0 f31"/>
                <a:gd name="f37" fmla="*/ f34 1 f2"/>
                <a:gd name="f38" fmla="*/ f36 1 84987"/>
                <a:gd name="f39" fmla="*/ f35 1 85011"/>
                <a:gd name="f40" fmla="*/ 42666 f36 1"/>
                <a:gd name="f41" fmla="*/ 0 f35 1"/>
                <a:gd name="f42" fmla="*/ 84987 f36 1"/>
                <a:gd name="f43" fmla="*/ 41860 f35 1"/>
                <a:gd name="f44" fmla="*/ 42500 f36 1"/>
                <a:gd name="f45" fmla="*/ 85011 f35 1"/>
                <a:gd name="f46" fmla="*/ 0 f36 1"/>
                <a:gd name="f47" fmla="*/ 42310 f35 1"/>
                <a:gd name="f48" fmla="*/ 42654 f36 1"/>
                <a:gd name="f49" fmla="+- f37 0 f1"/>
                <a:gd name="f50" fmla="*/ f40 1 84987"/>
                <a:gd name="f51" fmla="*/ f41 1 85011"/>
                <a:gd name="f52" fmla="*/ f42 1 84987"/>
                <a:gd name="f53" fmla="*/ f43 1 85011"/>
                <a:gd name="f54" fmla="*/ f44 1 84987"/>
                <a:gd name="f55" fmla="*/ f45 1 85011"/>
                <a:gd name="f56" fmla="*/ f46 1 84987"/>
                <a:gd name="f57" fmla="*/ f47 1 85011"/>
                <a:gd name="f58" fmla="*/ f48 1 84987"/>
                <a:gd name="f59" fmla="*/ f31 1 f38"/>
                <a:gd name="f60" fmla="*/ f32 1 f38"/>
                <a:gd name="f61" fmla="*/ f31 1 f39"/>
                <a:gd name="f62" fmla="*/ f33 1 f39"/>
                <a:gd name="f63" fmla="*/ f50 1 f38"/>
                <a:gd name="f64" fmla="*/ f51 1 f39"/>
                <a:gd name="f65" fmla="*/ f52 1 f38"/>
                <a:gd name="f66" fmla="*/ f53 1 f39"/>
                <a:gd name="f67" fmla="*/ f54 1 f38"/>
                <a:gd name="f68" fmla="*/ f55 1 f39"/>
                <a:gd name="f69" fmla="*/ f56 1 f38"/>
                <a:gd name="f70" fmla="*/ f57 1 f39"/>
                <a:gd name="f71" fmla="*/ f58 1 f38"/>
                <a:gd name="f72" fmla="*/ f59 f29 1"/>
                <a:gd name="f73" fmla="*/ f60 f29 1"/>
                <a:gd name="f74" fmla="*/ f62 f30 1"/>
                <a:gd name="f75" fmla="*/ f61 f30 1"/>
                <a:gd name="f76" fmla="*/ f63 f29 1"/>
                <a:gd name="f77" fmla="*/ f64 f30 1"/>
                <a:gd name="f78" fmla="*/ f65 f29 1"/>
                <a:gd name="f79" fmla="*/ f66 f30 1"/>
                <a:gd name="f80" fmla="*/ f67 f29 1"/>
                <a:gd name="f81" fmla="*/ f68 f30 1"/>
                <a:gd name="f82" fmla="*/ f69 f29 1"/>
                <a:gd name="f83" fmla="*/ f70 f30 1"/>
                <a:gd name="f84" fmla="*/ f71 f2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9">
                  <a:pos x="f76" y="f77"/>
                </a:cxn>
                <a:cxn ang="f49">
                  <a:pos x="f78" y="f79"/>
                </a:cxn>
                <a:cxn ang="f49">
                  <a:pos x="f80" y="f81"/>
                </a:cxn>
                <a:cxn ang="f49">
                  <a:pos x="f82" y="f83"/>
                </a:cxn>
                <a:cxn ang="f49">
                  <a:pos x="f84" y="f77"/>
                </a:cxn>
              </a:cxnLst>
              <a:rect l="f72" t="f75" r="f73" b="f74"/>
              <a:pathLst>
                <a:path w="84987" h="85011">
                  <a:moveTo>
                    <a:pt x="f8" y="f5"/>
                  </a:moveTo>
                  <a:cubicBezTo>
                    <a:pt x="f9" y="f10"/>
                    <a:pt x="f11" y="f12"/>
                    <a:pt x="f6" y="f13"/>
                  </a:cubicBezTo>
                  <a:cubicBezTo>
                    <a:pt x="f14" y="f15"/>
                    <a:pt x="f16" y="f14"/>
                    <a:pt x="f17" y="f7"/>
                  </a:cubicBezTo>
                  <a:cubicBezTo>
                    <a:pt x="f18" y="f19"/>
                    <a:pt x="f20" y="f21"/>
                    <a:pt x="f5" y="f22"/>
                  </a:cubicBezTo>
                  <a:cubicBezTo>
                    <a:pt x="f23" y="f24"/>
                    <a:pt x="f25" y="f26"/>
                    <a:pt x="f27" y="f5"/>
                  </a:cubicBezTo>
                  <a:close/>
                </a:path>
              </a:pathLst>
            </a:custGeom>
            <a:solidFill>
              <a:srgbClr val="7608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13" name="Forma libre: forma 18">
              <a:extLst>
                <a:ext uri="{FF2B5EF4-FFF2-40B4-BE49-F238E27FC236}">
                  <a16:creationId xmlns:a16="http://schemas.microsoft.com/office/drawing/2014/main" id="{A1BA157A-CCB7-4E13-8285-AA1503A597A2}"/>
                </a:ext>
              </a:extLst>
            </p:cNvPr>
            <p:cNvSpPr/>
            <p:nvPr/>
          </p:nvSpPr>
          <p:spPr>
            <a:xfrm rot="10799991">
              <a:off x="515356" y="154945"/>
              <a:ext cx="50822" cy="5083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0284"/>
                <a:gd name="f7" fmla="val 70296"/>
                <a:gd name="f8" fmla="val 35320"/>
                <a:gd name="f9" fmla="val 12"/>
                <a:gd name="f10" fmla="val 16126"/>
                <a:gd name="f11" fmla="val 15888"/>
                <a:gd name="f12" fmla="val 95"/>
                <a:gd name="f13" fmla="val 34964"/>
                <a:gd name="f14" fmla="val 54040"/>
                <a:gd name="f15" fmla="val -83"/>
                <a:gd name="f16" fmla="val 70165"/>
                <a:gd name="f17" fmla="val 15889"/>
                <a:gd name="f18" fmla="val 34976"/>
                <a:gd name="f19" fmla="val 70402"/>
                <a:gd name="f20" fmla="val 53981"/>
                <a:gd name="f21" fmla="val 54395"/>
                <a:gd name="f22" fmla="val 70142"/>
                <a:gd name="f23" fmla="val 35308"/>
                <a:gd name="f24" fmla="val 16339"/>
                <a:gd name="f25" fmla="val 70450"/>
                <a:gd name="f26" fmla="val -12"/>
                <a:gd name="f27" fmla="val 54241"/>
                <a:gd name="f28" fmla="+- 0 0 -90"/>
                <a:gd name="f29" fmla="*/ f3 1 70284"/>
                <a:gd name="f30" fmla="*/ f4 1 70296"/>
                <a:gd name="f31" fmla="val f5"/>
                <a:gd name="f32" fmla="val f6"/>
                <a:gd name="f33" fmla="val f7"/>
                <a:gd name="f34" fmla="*/ f28 f0 1"/>
                <a:gd name="f35" fmla="+- f33 0 f31"/>
                <a:gd name="f36" fmla="+- f32 0 f31"/>
                <a:gd name="f37" fmla="*/ f34 1 f2"/>
                <a:gd name="f38" fmla="*/ f36 1 70284"/>
                <a:gd name="f39" fmla="*/ f35 1 70296"/>
                <a:gd name="f40" fmla="*/ 0 f36 1"/>
                <a:gd name="f41" fmla="*/ 35320 f35 1"/>
                <a:gd name="f42" fmla="*/ 34964 f36 1"/>
                <a:gd name="f43" fmla="*/ 0 f35 1"/>
                <a:gd name="f44" fmla="*/ 70284 f36 1"/>
                <a:gd name="f45" fmla="*/ 34976 f35 1"/>
                <a:gd name="f46" fmla="*/ 35308 f36 1"/>
                <a:gd name="f47" fmla="*/ 70296 f35 1"/>
                <a:gd name="f48" fmla="+- f37 0 f1"/>
                <a:gd name="f49" fmla="*/ f40 1 70284"/>
                <a:gd name="f50" fmla="*/ f41 1 70296"/>
                <a:gd name="f51" fmla="*/ f42 1 70284"/>
                <a:gd name="f52" fmla="*/ f43 1 70296"/>
                <a:gd name="f53" fmla="*/ f44 1 70284"/>
                <a:gd name="f54" fmla="*/ f45 1 70296"/>
                <a:gd name="f55" fmla="*/ f46 1 70284"/>
                <a:gd name="f56" fmla="*/ f47 1 70296"/>
                <a:gd name="f57" fmla="*/ f31 1 f38"/>
                <a:gd name="f58" fmla="*/ f32 1 f38"/>
                <a:gd name="f59" fmla="*/ f31 1 f39"/>
                <a:gd name="f60" fmla="*/ f33 1 f39"/>
                <a:gd name="f61" fmla="*/ f49 1 f38"/>
                <a:gd name="f62" fmla="*/ f50 1 f39"/>
                <a:gd name="f63" fmla="*/ f51 1 f38"/>
                <a:gd name="f64" fmla="*/ f52 1 f39"/>
                <a:gd name="f65" fmla="*/ f53 1 f38"/>
                <a:gd name="f66" fmla="*/ f54 1 f39"/>
                <a:gd name="f67" fmla="*/ f55 1 f38"/>
                <a:gd name="f68" fmla="*/ f56 1 f39"/>
                <a:gd name="f69" fmla="*/ f57 f29 1"/>
                <a:gd name="f70" fmla="*/ f58 f29 1"/>
                <a:gd name="f71" fmla="*/ f60 f30 1"/>
                <a:gd name="f72" fmla="*/ f59 f30 1"/>
                <a:gd name="f73" fmla="*/ f61 f29 1"/>
                <a:gd name="f74" fmla="*/ f62 f30 1"/>
                <a:gd name="f75" fmla="*/ f63 f29 1"/>
                <a:gd name="f76" fmla="*/ f64 f30 1"/>
                <a:gd name="f77" fmla="*/ f65 f29 1"/>
                <a:gd name="f78" fmla="*/ f66 f30 1"/>
                <a:gd name="f79" fmla="*/ f67 f29 1"/>
                <a:gd name="f80" fmla="*/ f68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8">
                  <a:pos x="f73" y="f74"/>
                </a:cxn>
                <a:cxn ang="f48">
                  <a:pos x="f75" y="f76"/>
                </a:cxn>
                <a:cxn ang="f48">
                  <a:pos x="f77" y="f78"/>
                </a:cxn>
                <a:cxn ang="f48">
                  <a:pos x="f79" y="f80"/>
                </a:cxn>
                <a:cxn ang="f48">
                  <a:pos x="f73" y="f74"/>
                </a:cxn>
              </a:cxnLst>
              <a:rect l="f69" t="f72" r="f70" b="f71"/>
              <a:pathLst>
                <a:path w="70284" h="70296">
                  <a:moveTo>
                    <a:pt x="f5" y="f8"/>
                  </a:moveTo>
                  <a:cubicBezTo>
                    <a:pt x="f9" y="f10"/>
                    <a:pt x="f11" y="f12"/>
                    <a:pt x="f13" y="f5"/>
                  </a:cubicBezTo>
                  <a:cubicBezTo>
                    <a:pt x="f14" y="f15"/>
                    <a:pt x="f16" y="f17"/>
                    <a:pt x="f6" y="f18"/>
                  </a:cubicBezTo>
                  <a:cubicBezTo>
                    <a:pt x="f19" y="f20"/>
                    <a:pt x="f21" y="f22"/>
                    <a:pt x="f23" y="f7"/>
                  </a:cubicBezTo>
                  <a:cubicBezTo>
                    <a:pt x="f24" y="f25"/>
                    <a:pt x="f26" y="f27"/>
                    <a:pt x="f5" y="f8"/>
                  </a:cubicBezTo>
                  <a:close/>
                </a:path>
              </a:pathLst>
            </a:custGeom>
            <a:solidFill>
              <a:srgbClr val="7608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14" name="Forma libre: forma 19">
              <a:extLst>
                <a:ext uri="{FF2B5EF4-FFF2-40B4-BE49-F238E27FC236}">
                  <a16:creationId xmlns:a16="http://schemas.microsoft.com/office/drawing/2014/main" id="{C74942B7-9BE2-42D3-AD11-FE6299255B01}"/>
                </a:ext>
              </a:extLst>
            </p:cNvPr>
            <p:cNvSpPr/>
            <p:nvPr/>
          </p:nvSpPr>
          <p:spPr>
            <a:xfrm rot="10799991">
              <a:off x="540154" y="322719"/>
              <a:ext cx="44037" cy="4394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0905"/>
                <a:gd name="f7" fmla="val 60771"/>
                <a:gd name="f8" fmla="val 29861"/>
                <a:gd name="f9" fmla="val 60770"/>
                <a:gd name="f10" fmla="val 13380"/>
                <a:gd name="f11" fmla="val 60604"/>
                <a:gd name="f12" fmla="val -257"/>
                <a:gd name="f13" fmla="val 46635"/>
                <a:gd name="f14" fmla="val 4"/>
                <a:gd name="f15" fmla="val 30201"/>
                <a:gd name="f16" fmla="val 264"/>
                <a:gd name="f17" fmla="val 13673"/>
                <a:gd name="f18" fmla="val 14056"/>
                <a:gd name="f19" fmla="val -12"/>
                <a:gd name="f20" fmla="val 30430"/>
                <a:gd name="f21" fmla="val 47077"/>
                <a:gd name="f22" fmla="val 12"/>
                <a:gd name="f23" fmla="val 61093"/>
                <a:gd name="f24" fmla="val 14159"/>
                <a:gd name="f25" fmla="val 60904"/>
                <a:gd name="f26" fmla="val 30746"/>
                <a:gd name="f27" fmla="val 60702"/>
                <a:gd name="f28" fmla="val 47523"/>
                <a:gd name="f29" fmla="val 46840"/>
                <a:gd name="f30" fmla="val 60935"/>
                <a:gd name="f31" fmla="+- 0 0 -90"/>
                <a:gd name="f32" fmla="*/ f3 1 60905"/>
                <a:gd name="f33" fmla="*/ f4 1 60771"/>
                <a:gd name="f34" fmla="val f5"/>
                <a:gd name="f35" fmla="val f6"/>
                <a:gd name="f36" fmla="val f7"/>
                <a:gd name="f37" fmla="*/ f31 f0 1"/>
                <a:gd name="f38" fmla="+- f36 0 f34"/>
                <a:gd name="f39" fmla="+- f35 0 f34"/>
                <a:gd name="f40" fmla="*/ f37 1 f2"/>
                <a:gd name="f41" fmla="*/ f39 1 60905"/>
                <a:gd name="f42" fmla="*/ f38 1 60771"/>
                <a:gd name="f43" fmla="*/ 29861 f39 1"/>
                <a:gd name="f44" fmla="*/ 60770 f38 1"/>
                <a:gd name="f45" fmla="*/ 4 f39 1"/>
                <a:gd name="f46" fmla="*/ 30201 f38 1"/>
                <a:gd name="f47" fmla="*/ 30430 f39 1"/>
                <a:gd name="f48" fmla="*/ 0 f38 1"/>
                <a:gd name="f49" fmla="*/ 60904 f39 1"/>
                <a:gd name="f50" fmla="*/ 30746 f38 1"/>
                <a:gd name="f51" fmla="+- f40 0 f1"/>
                <a:gd name="f52" fmla="*/ f43 1 60905"/>
                <a:gd name="f53" fmla="*/ f44 1 60771"/>
                <a:gd name="f54" fmla="*/ f45 1 60905"/>
                <a:gd name="f55" fmla="*/ f46 1 60771"/>
                <a:gd name="f56" fmla="*/ f47 1 60905"/>
                <a:gd name="f57" fmla="*/ f48 1 60771"/>
                <a:gd name="f58" fmla="*/ f49 1 60905"/>
                <a:gd name="f59" fmla="*/ f50 1 60771"/>
                <a:gd name="f60" fmla="*/ f34 1 f41"/>
                <a:gd name="f61" fmla="*/ f35 1 f41"/>
                <a:gd name="f62" fmla="*/ f34 1 f42"/>
                <a:gd name="f63" fmla="*/ f36 1 f42"/>
                <a:gd name="f64" fmla="*/ f52 1 f41"/>
                <a:gd name="f65" fmla="*/ f53 1 f42"/>
                <a:gd name="f66" fmla="*/ f54 1 f41"/>
                <a:gd name="f67" fmla="*/ f55 1 f42"/>
                <a:gd name="f68" fmla="*/ f56 1 f41"/>
                <a:gd name="f69" fmla="*/ f57 1 f42"/>
                <a:gd name="f70" fmla="*/ f58 1 f41"/>
                <a:gd name="f71" fmla="*/ f59 1 f42"/>
                <a:gd name="f72" fmla="*/ f60 f32 1"/>
                <a:gd name="f73" fmla="*/ f61 f32 1"/>
                <a:gd name="f74" fmla="*/ f63 f33 1"/>
                <a:gd name="f75" fmla="*/ f62 f33 1"/>
                <a:gd name="f76" fmla="*/ f64 f32 1"/>
                <a:gd name="f77" fmla="*/ f65 f33 1"/>
                <a:gd name="f78" fmla="*/ f66 f32 1"/>
                <a:gd name="f79" fmla="*/ f67 f33 1"/>
                <a:gd name="f80" fmla="*/ f68 f32 1"/>
                <a:gd name="f81" fmla="*/ f69 f33 1"/>
                <a:gd name="f82" fmla="*/ f70 f32 1"/>
                <a:gd name="f83" fmla="*/ f71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51">
                  <a:pos x="f76" y="f77"/>
                </a:cxn>
                <a:cxn ang="f51">
                  <a:pos x="f78" y="f79"/>
                </a:cxn>
                <a:cxn ang="f51">
                  <a:pos x="f80" y="f81"/>
                </a:cxn>
                <a:cxn ang="f51">
                  <a:pos x="f82" y="f83"/>
                </a:cxn>
                <a:cxn ang="f51">
                  <a:pos x="f76" y="f77"/>
                </a:cxn>
              </a:cxnLst>
              <a:rect l="f72" t="f75" r="f73" b="f74"/>
              <a:pathLst>
                <a:path w="60905" h="60771">
                  <a:moveTo>
                    <a:pt x="f8" y="f9"/>
                  </a:moveTo>
                  <a:cubicBezTo>
                    <a:pt x="f10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20" y="f5"/>
                  </a:cubicBezTo>
                  <a:cubicBezTo>
                    <a:pt x="f21" y="f22"/>
                    <a:pt x="f23" y="f24"/>
                    <a:pt x="f25" y="f26"/>
                  </a:cubicBezTo>
                  <a:cubicBezTo>
                    <a:pt x="f27" y="f28"/>
                    <a:pt x="f29" y="f30"/>
                    <a:pt x="f8" y="f9"/>
                  </a:cubicBezTo>
                  <a:close/>
                </a:path>
              </a:pathLst>
            </a:custGeom>
            <a:solidFill>
              <a:srgbClr val="7608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15" name="Forma libre: forma 20">
              <a:extLst>
                <a:ext uri="{FF2B5EF4-FFF2-40B4-BE49-F238E27FC236}">
                  <a16:creationId xmlns:a16="http://schemas.microsoft.com/office/drawing/2014/main" id="{C25DB23C-843A-403E-B9D3-FD6F5D4D8AB6}"/>
                </a:ext>
              </a:extLst>
            </p:cNvPr>
            <p:cNvSpPr/>
            <p:nvPr/>
          </p:nvSpPr>
          <p:spPr>
            <a:xfrm rot="10799991">
              <a:off x="402984" y="112169"/>
              <a:ext cx="44010" cy="4401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0866"/>
                <a:gd name="f7" fmla="val 60865"/>
                <a:gd name="f8" fmla="val 30249"/>
                <a:gd name="f9" fmla="val 60949"/>
                <a:gd name="f10" fmla="val 46824"/>
                <a:gd name="f11" fmla="val 46826"/>
                <a:gd name="f12" fmla="val 60971"/>
                <a:gd name="f13" fmla="val 30309"/>
                <a:gd name="f14" fmla="val 13971"/>
                <a:gd name="f15" fmla="val 60770"/>
                <a:gd name="f16" fmla="val 167"/>
                <a:gd name="f17" fmla="val 46955"/>
                <a:gd name="f18" fmla="val 1"/>
                <a:gd name="f19" fmla="val 30533"/>
                <a:gd name="f20" fmla="val -164"/>
                <a:gd name="f21" fmla="val 14064"/>
                <a:gd name="f22" fmla="val 14018"/>
                <a:gd name="f23" fmla="val -59"/>
                <a:gd name="f24" fmla="val 30629"/>
                <a:gd name="f25" fmla="val 47086"/>
                <a:gd name="f26" fmla="val 59"/>
                <a:gd name="f27" fmla="val 60783"/>
                <a:gd name="f28" fmla="val 13756"/>
                <a:gd name="f29" fmla="+- 0 0 -90"/>
                <a:gd name="f30" fmla="*/ f3 1 60866"/>
                <a:gd name="f31" fmla="*/ f4 1 60865"/>
                <a:gd name="f32" fmla="val f5"/>
                <a:gd name="f33" fmla="val f6"/>
                <a:gd name="f34" fmla="val f7"/>
                <a:gd name="f35" fmla="*/ f29 f0 1"/>
                <a:gd name="f36" fmla="+- f34 0 f32"/>
                <a:gd name="f37" fmla="+- f33 0 f32"/>
                <a:gd name="f38" fmla="*/ f35 1 f2"/>
                <a:gd name="f39" fmla="*/ f37 1 60866"/>
                <a:gd name="f40" fmla="*/ f36 1 60865"/>
                <a:gd name="f41" fmla="*/ 60866 f37 1"/>
                <a:gd name="f42" fmla="*/ 30249 f36 1"/>
                <a:gd name="f43" fmla="*/ 30309 f37 1"/>
                <a:gd name="f44" fmla="*/ 60865 f36 1"/>
                <a:gd name="f45" fmla="*/ 1 f37 1"/>
                <a:gd name="f46" fmla="*/ 30533 f36 1"/>
                <a:gd name="f47" fmla="*/ 30629 f37 1"/>
                <a:gd name="f48" fmla="*/ 0 f36 1"/>
                <a:gd name="f49" fmla="+- f38 0 f1"/>
                <a:gd name="f50" fmla="*/ f41 1 60866"/>
                <a:gd name="f51" fmla="*/ f42 1 60865"/>
                <a:gd name="f52" fmla="*/ f43 1 60866"/>
                <a:gd name="f53" fmla="*/ f44 1 60865"/>
                <a:gd name="f54" fmla="*/ f45 1 60866"/>
                <a:gd name="f55" fmla="*/ f46 1 60865"/>
                <a:gd name="f56" fmla="*/ f47 1 60866"/>
                <a:gd name="f57" fmla="*/ f48 1 60865"/>
                <a:gd name="f58" fmla="*/ f32 1 f39"/>
                <a:gd name="f59" fmla="*/ f33 1 f39"/>
                <a:gd name="f60" fmla="*/ f32 1 f40"/>
                <a:gd name="f61" fmla="*/ f34 1 f40"/>
                <a:gd name="f62" fmla="*/ f50 1 f39"/>
                <a:gd name="f63" fmla="*/ f51 1 f40"/>
                <a:gd name="f64" fmla="*/ f52 1 f39"/>
                <a:gd name="f65" fmla="*/ f53 1 f40"/>
                <a:gd name="f66" fmla="*/ f54 1 f39"/>
                <a:gd name="f67" fmla="*/ f55 1 f40"/>
                <a:gd name="f68" fmla="*/ f56 1 f39"/>
                <a:gd name="f69" fmla="*/ f57 1 f40"/>
                <a:gd name="f70" fmla="*/ f58 f30 1"/>
                <a:gd name="f71" fmla="*/ f59 f30 1"/>
                <a:gd name="f72" fmla="*/ f61 f31 1"/>
                <a:gd name="f73" fmla="*/ f60 f31 1"/>
                <a:gd name="f74" fmla="*/ f62 f30 1"/>
                <a:gd name="f75" fmla="*/ f63 f31 1"/>
                <a:gd name="f76" fmla="*/ f64 f30 1"/>
                <a:gd name="f77" fmla="*/ f65 f31 1"/>
                <a:gd name="f78" fmla="*/ f66 f30 1"/>
                <a:gd name="f79" fmla="*/ f67 f31 1"/>
                <a:gd name="f80" fmla="*/ f68 f30 1"/>
                <a:gd name="f81" fmla="*/ f69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9">
                  <a:pos x="f74" y="f75"/>
                </a:cxn>
                <a:cxn ang="f49">
                  <a:pos x="f76" y="f77"/>
                </a:cxn>
                <a:cxn ang="f49">
                  <a:pos x="f78" y="f79"/>
                </a:cxn>
                <a:cxn ang="f49">
                  <a:pos x="f80" y="f81"/>
                </a:cxn>
                <a:cxn ang="f49">
                  <a:pos x="f74" y="f75"/>
                </a:cxn>
              </a:cxnLst>
              <a:rect l="f70" t="f73" r="f71" b="f72"/>
              <a:pathLst>
                <a:path w="60866" h="60865">
                  <a:moveTo>
                    <a:pt x="f6" y="f8"/>
                  </a:moveTo>
                  <a:cubicBezTo>
                    <a:pt x="f9" y="f10"/>
                    <a:pt x="f11" y="f12"/>
                    <a:pt x="f13" y="f7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20" y="f21"/>
                    <a:pt x="f22" y="f23"/>
                    <a:pt x="f24" y="f5"/>
                  </a:cubicBezTo>
                  <a:cubicBezTo>
                    <a:pt x="f25" y="f26"/>
                    <a:pt x="f27" y="f28"/>
                    <a:pt x="f6" y="f8"/>
                  </a:cubicBezTo>
                  <a:close/>
                </a:path>
              </a:pathLst>
            </a:custGeom>
            <a:solidFill>
              <a:srgbClr val="7608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  <p:sp>
          <p:nvSpPr>
            <p:cNvPr id="16" name="Forma libre: forma 21">
              <a:extLst>
                <a:ext uri="{FF2B5EF4-FFF2-40B4-BE49-F238E27FC236}">
                  <a16:creationId xmlns:a16="http://schemas.microsoft.com/office/drawing/2014/main" id="{CCD6288E-21FD-447F-9AAF-BFF56F2A2E0A}"/>
                </a:ext>
              </a:extLst>
            </p:cNvPr>
            <p:cNvSpPr/>
            <p:nvPr/>
          </p:nvSpPr>
          <p:spPr>
            <a:xfrm rot="10799991">
              <a:off x="372929" y="584100"/>
              <a:ext cx="43580" cy="4404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0272"/>
                <a:gd name="f7" fmla="val 60911"/>
                <a:gd name="f8" fmla="val 30829"/>
                <a:gd name="f9" fmla="val 60177"/>
                <a:gd name="f10" fmla="val 47511"/>
                <a:gd name="f11" fmla="val 46706"/>
                <a:gd name="f12" fmla="val 60924"/>
                <a:gd name="f13" fmla="val 30059"/>
                <a:gd name="f14" fmla="val 60912"/>
                <a:gd name="f15" fmla="val 13270"/>
                <a:gd name="f16" fmla="val 47298"/>
                <a:gd name="f17" fmla="val 30118"/>
                <a:gd name="f18" fmla="val 13460"/>
                <a:gd name="f19" fmla="val 24"/>
                <a:gd name="f20" fmla="val 30166"/>
                <a:gd name="f21" fmla="val 46895"/>
                <a:gd name="f22" fmla="val -35"/>
                <a:gd name="f23" fmla="val 60367"/>
                <a:gd name="f24" fmla="val 13756"/>
                <a:gd name="f25" fmla="+- 0 0 -90"/>
                <a:gd name="f26" fmla="*/ f3 1 60272"/>
                <a:gd name="f27" fmla="*/ f4 1 60911"/>
                <a:gd name="f28" fmla="val f5"/>
                <a:gd name="f29" fmla="val f6"/>
                <a:gd name="f30" fmla="val f7"/>
                <a:gd name="f31" fmla="*/ f25 f0 1"/>
                <a:gd name="f32" fmla="+- f30 0 f28"/>
                <a:gd name="f33" fmla="+- f29 0 f28"/>
                <a:gd name="f34" fmla="*/ f31 1 f2"/>
                <a:gd name="f35" fmla="*/ f33 1 60272"/>
                <a:gd name="f36" fmla="*/ f32 1 60911"/>
                <a:gd name="f37" fmla="*/ 60272 f33 1"/>
                <a:gd name="f38" fmla="*/ 30829 f32 1"/>
                <a:gd name="f39" fmla="*/ 30059 f33 1"/>
                <a:gd name="f40" fmla="*/ 60912 f32 1"/>
                <a:gd name="f41" fmla="*/ 0 f33 1"/>
                <a:gd name="f42" fmla="*/ 30118 f32 1"/>
                <a:gd name="f43" fmla="*/ 30166 f33 1"/>
                <a:gd name="f44" fmla="*/ 0 f32 1"/>
                <a:gd name="f45" fmla="+- f34 0 f1"/>
                <a:gd name="f46" fmla="*/ f37 1 60272"/>
                <a:gd name="f47" fmla="*/ f38 1 60911"/>
                <a:gd name="f48" fmla="*/ f39 1 60272"/>
                <a:gd name="f49" fmla="*/ f40 1 60911"/>
                <a:gd name="f50" fmla="*/ f41 1 60272"/>
                <a:gd name="f51" fmla="*/ f42 1 60911"/>
                <a:gd name="f52" fmla="*/ f43 1 60272"/>
                <a:gd name="f53" fmla="*/ f44 1 60911"/>
                <a:gd name="f54" fmla="*/ f28 1 f35"/>
                <a:gd name="f55" fmla="*/ f29 1 f35"/>
                <a:gd name="f56" fmla="*/ f28 1 f36"/>
                <a:gd name="f57" fmla="*/ f30 1 f36"/>
                <a:gd name="f58" fmla="*/ f46 1 f35"/>
                <a:gd name="f59" fmla="*/ f47 1 f36"/>
                <a:gd name="f60" fmla="*/ f48 1 f35"/>
                <a:gd name="f61" fmla="*/ f49 1 f36"/>
                <a:gd name="f62" fmla="*/ f50 1 f35"/>
                <a:gd name="f63" fmla="*/ f51 1 f36"/>
                <a:gd name="f64" fmla="*/ f52 1 f35"/>
                <a:gd name="f65" fmla="*/ f53 1 f36"/>
                <a:gd name="f66" fmla="*/ f54 f26 1"/>
                <a:gd name="f67" fmla="*/ f55 f26 1"/>
                <a:gd name="f68" fmla="*/ f57 f27 1"/>
                <a:gd name="f69" fmla="*/ f56 f27 1"/>
                <a:gd name="f70" fmla="*/ f58 f26 1"/>
                <a:gd name="f71" fmla="*/ f59 f27 1"/>
                <a:gd name="f72" fmla="*/ f60 f26 1"/>
                <a:gd name="f73" fmla="*/ f61 f27 1"/>
                <a:gd name="f74" fmla="*/ f62 f26 1"/>
                <a:gd name="f75" fmla="*/ f63 f27 1"/>
                <a:gd name="f76" fmla="*/ f64 f26 1"/>
                <a:gd name="f77" fmla="*/ f65 f2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5">
                  <a:pos x="f70" y="f71"/>
                </a:cxn>
                <a:cxn ang="f45">
                  <a:pos x="f72" y="f73"/>
                </a:cxn>
                <a:cxn ang="f45">
                  <a:pos x="f74" y="f75"/>
                </a:cxn>
                <a:cxn ang="f45">
                  <a:pos x="f76" y="f77"/>
                </a:cxn>
                <a:cxn ang="f45">
                  <a:pos x="f70" y="f71"/>
                </a:cxn>
              </a:cxnLst>
              <a:rect l="f66" t="f69" r="f67" b="f68"/>
              <a:pathLst>
                <a:path w="60272" h="60911">
                  <a:moveTo>
                    <a:pt x="f6" y="f8"/>
                  </a:moveTo>
                  <a:cubicBezTo>
                    <a:pt x="f9" y="f10"/>
                    <a:pt x="f11" y="f12"/>
                    <a:pt x="f13" y="f14"/>
                  </a:cubicBezTo>
                  <a:cubicBezTo>
                    <a:pt x="f15" y="f14"/>
                    <a:pt x="f5" y="f16"/>
                    <a:pt x="f5" y="f17"/>
                  </a:cubicBezTo>
                  <a:cubicBezTo>
                    <a:pt x="f5" y="f18"/>
                    <a:pt x="f18" y="f19"/>
                    <a:pt x="f20" y="f5"/>
                  </a:cubicBezTo>
                  <a:cubicBezTo>
                    <a:pt x="f21" y="f22"/>
                    <a:pt x="f23" y="f24"/>
                    <a:pt x="f6" y="f8"/>
                  </a:cubicBezTo>
                  <a:close/>
                </a:path>
              </a:pathLst>
            </a:custGeom>
            <a:solidFill>
              <a:srgbClr val="7608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endParaRPr>
            </a:p>
          </p:txBody>
        </p:sp>
      </p:grpSp>
      <p:sp>
        <p:nvSpPr>
          <p:cNvPr id="17" name="Rectángulo 22">
            <a:extLst>
              <a:ext uri="{FF2B5EF4-FFF2-40B4-BE49-F238E27FC236}">
                <a16:creationId xmlns:a16="http://schemas.microsoft.com/office/drawing/2014/main" id="{5FF7CC92-1771-41C1-B131-61ABDF9197BD}"/>
              </a:ext>
            </a:extLst>
          </p:cNvPr>
          <p:cNvSpPr/>
          <p:nvPr/>
        </p:nvSpPr>
        <p:spPr>
          <a:xfrm>
            <a:off x="682727" y="94631"/>
            <a:ext cx="8461272" cy="90827"/>
          </a:xfrm>
          <a:prstGeom prst="rect">
            <a:avLst/>
          </a:prstGeom>
          <a:solidFill>
            <a:srgbClr val="7608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FFE5C2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211377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03;p7">
            <a:extLst>
              <a:ext uri="{FF2B5EF4-FFF2-40B4-BE49-F238E27FC236}">
                <a16:creationId xmlns:a16="http://schemas.microsoft.com/office/drawing/2014/main" id="{AD0EE75E-0126-4CEF-9E62-21B69134E75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32523" y="445029"/>
            <a:ext cx="7478996" cy="572697"/>
          </a:xfrm>
        </p:spPr>
        <p:txBody>
          <a:bodyPr anchorCtr="0"/>
          <a:lstStyle>
            <a:lvl1pPr algn="l">
              <a:defRPr/>
            </a:lvl1pPr>
          </a:lstStyle>
          <a:p>
            <a:pPr lvl="0"/>
            <a:endParaRPr lang="es-PE"/>
          </a:p>
        </p:txBody>
      </p:sp>
      <p:sp>
        <p:nvSpPr>
          <p:cNvPr id="3" name="Google Shape;204;p7">
            <a:extLst>
              <a:ext uri="{FF2B5EF4-FFF2-40B4-BE49-F238E27FC236}">
                <a16:creationId xmlns:a16="http://schemas.microsoft.com/office/drawing/2014/main" id="{6EF8163A-E403-44D1-824B-07E414FA9663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918176" y="1577550"/>
            <a:ext cx="4623297" cy="2424001"/>
          </a:xfrm>
        </p:spPr>
        <p:txBody>
          <a:bodyPr/>
          <a:lstStyle>
            <a:lvl1pPr>
              <a:buClr>
                <a:srgbClr val="FF7210"/>
              </a:buClr>
              <a:defRPr sz="1400"/>
            </a:lvl1pPr>
          </a:lstStyle>
          <a:p>
            <a:pPr lvl="0"/>
            <a:endParaRPr lang="es-PE"/>
          </a:p>
        </p:txBody>
      </p:sp>
      <p:sp>
        <p:nvSpPr>
          <p:cNvPr id="4" name="Google Shape;241;p7">
            <a:extLst>
              <a:ext uri="{FF2B5EF4-FFF2-40B4-BE49-F238E27FC236}">
                <a16:creationId xmlns:a16="http://schemas.microsoft.com/office/drawing/2014/main" id="{837732DC-AEFB-4D22-AAD1-AB612EAD5DB7}"/>
              </a:ext>
            </a:extLst>
          </p:cNvPr>
          <p:cNvSpPr/>
          <p:nvPr/>
        </p:nvSpPr>
        <p:spPr>
          <a:xfrm>
            <a:off x="0" y="9272"/>
            <a:ext cx="2195181" cy="1289724"/>
          </a:xfrm>
          <a:custGeom>
            <a:avLst/>
            <a:gdLst>
              <a:gd name="f0" fmla="val w"/>
              <a:gd name="f1" fmla="val h"/>
              <a:gd name="f2" fmla="val 0"/>
              <a:gd name="f3" fmla="val 118307"/>
              <a:gd name="f4" fmla="val 69508"/>
              <a:gd name="f5" fmla="val 368"/>
              <a:gd name="f6" fmla="val 1"/>
              <a:gd name="f7" fmla="val 68682"/>
              <a:gd name="f8" fmla="val 974"/>
              <a:gd name="f9" fmla="val 69257"/>
              <a:gd name="f10" fmla="val 2054"/>
              <a:gd name="f11" fmla="val 3152"/>
              <a:gd name="f12" fmla="val 5456"/>
              <a:gd name="f13" fmla="val 7843"/>
              <a:gd name="f14" fmla="val 68402"/>
              <a:gd name="f15" fmla="val 9507"/>
              <a:gd name="f16" fmla="val 66857"/>
              <a:gd name="f17" fmla="val 11744"/>
              <a:gd name="f18" fmla="val 64797"/>
              <a:gd name="f19" fmla="val 13172"/>
              <a:gd name="f20" fmla="val 62030"/>
              <a:gd name="f21" fmla="val 14570"/>
              <a:gd name="f22" fmla="val 59337"/>
              <a:gd name="f23" fmla="val 15350"/>
              <a:gd name="f24" fmla="val 57851"/>
              <a:gd name="f25" fmla="val 16998"/>
              <a:gd name="f26" fmla="val 54760"/>
              <a:gd name="f27" fmla="val 19147"/>
              <a:gd name="f28" fmla="val 51376"/>
              <a:gd name="f29" fmla="val 22590"/>
              <a:gd name="f30" fmla="val 49727"/>
              <a:gd name="f31" fmla="val 24283"/>
              <a:gd name="f32" fmla="val 48947"/>
              <a:gd name="f33" fmla="val 26181"/>
              <a:gd name="f34" fmla="val 48653"/>
              <a:gd name="f35" fmla="val 27976"/>
              <a:gd name="f36" fmla="val 48359"/>
              <a:gd name="f37" fmla="val 29110"/>
              <a:gd name="f38" fmla="val 48197"/>
              <a:gd name="f39" fmla="val 30287"/>
              <a:gd name="f40" fmla="val 48005"/>
              <a:gd name="f41" fmla="val 31391"/>
              <a:gd name="f42" fmla="val 47696"/>
              <a:gd name="f43" fmla="val 38499"/>
              <a:gd name="f44" fmla="val 45754"/>
              <a:gd name="f45" fmla="val 43017"/>
              <a:gd name="f46" fmla="val 39308"/>
              <a:gd name="f47" fmla="val 47373"/>
              <a:gd name="f48" fmla="val 32288"/>
              <a:gd name="f49" fmla="val 51626"/>
              <a:gd name="f50" fmla="val 25475"/>
              <a:gd name="f51" fmla="val 56379"/>
              <a:gd name="f52" fmla="val 18646"/>
              <a:gd name="f53" fmla="val 63693"/>
              <a:gd name="f54" fmla="val 16660"/>
              <a:gd name="f55" fmla="val 65489"/>
              <a:gd name="f56" fmla="val 16167"/>
              <a:gd name="f57" fmla="val 67348"/>
              <a:gd name="f58" fmla="val 16006"/>
              <a:gd name="f59" fmla="val 69216"/>
              <a:gd name="f60" fmla="val 70977"/>
              <a:gd name="f61" fmla="val 72746"/>
              <a:gd name="f62" fmla="val 16149"/>
              <a:gd name="f63" fmla="val 74481"/>
              <a:gd name="f64" fmla="val 16292"/>
              <a:gd name="f65" fmla="val 76201"/>
              <a:gd name="f66" fmla="val 16425"/>
              <a:gd name="f67" fmla="val 77938"/>
              <a:gd name="f68" fmla="val 16563"/>
              <a:gd name="f69" fmla="val 79654"/>
              <a:gd name="f70" fmla="val 81932"/>
              <a:gd name="f71" fmla="val 84175"/>
              <a:gd name="f72" fmla="val 16319"/>
              <a:gd name="f73" fmla="val 86298"/>
              <a:gd name="f74" fmla="val 15497"/>
              <a:gd name="f75" fmla="val 88432"/>
              <a:gd name="f76" fmla="val 14673"/>
              <a:gd name="f77" fmla="val 90345"/>
              <a:gd name="f78" fmla="val 13290"/>
              <a:gd name="f79" fmla="val 92199"/>
              <a:gd name="f80" fmla="val 11965"/>
              <a:gd name="f81" fmla="val 94083"/>
              <a:gd name="f82" fmla="val 10626"/>
              <a:gd name="f83" fmla="val 96011"/>
              <a:gd name="f84" fmla="val 9228"/>
              <a:gd name="f85" fmla="val 98189"/>
              <a:gd name="f86" fmla="val 8374"/>
              <a:gd name="f87" fmla="val 100543"/>
              <a:gd name="f88" fmla="val 7462"/>
              <a:gd name="f89" fmla="val 103089"/>
              <a:gd name="f90" fmla="val 7226"/>
              <a:gd name="f91" fmla="val 105547"/>
              <a:gd name="f92" fmla="val 6976"/>
              <a:gd name="f93" fmla="val 106989"/>
              <a:gd name="f94" fmla="val 6829"/>
              <a:gd name="f95" fmla="val 108476"/>
              <a:gd name="f96" fmla="val 6711"/>
              <a:gd name="f97" fmla="val 109918"/>
              <a:gd name="f98" fmla="val 6432"/>
              <a:gd name="f99" fmla="val 115230"/>
              <a:gd name="f100" fmla="val 5387"/>
              <a:gd name="f101" fmla="val 117718"/>
              <a:gd name="f102" fmla="val 2385"/>
              <a:gd name="f103" fmla="val 118306"/>
              <a:gd name="f104" fmla="*/ f0 1 118307"/>
              <a:gd name="f105" fmla="*/ f1 1 69508"/>
              <a:gd name="f106" fmla="val f2"/>
              <a:gd name="f107" fmla="val f3"/>
              <a:gd name="f108" fmla="val f4"/>
              <a:gd name="f109" fmla="+- f108 0 f106"/>
              <a:gd name="f110" fmla="+- f107 0 f106"/>
              <a:gd name="f111" fmla="*/ f110 1 118307"/>
              <a:gd name="f112" fmla="*/ f109 1 69508"/>
              <a:gd name="f113" fmla="*/ f106 1 f111"/>
              <a:gd name="f114" fmla="*/ f107 1 f111"/>
              <a:gd name="f115" fmla="*/ f106 1 f112"/>
              <a:gd name="f116" fmla="*/ f108 1 f112"/>
              <a:gd name="f117" fmla="*/ f113 f104 1"/>
              <a:gd name="f118" fmla="*/ f114 f104 1"/>
              <a:gd name="f119" fmla="*/ f116 f105 1"/>
              <a:gd name="f120" fmla="*/ f115 f10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7" t="f120" r="f118" b="f119"/>
            <a:pathLst>
              <a:path w="118307" h="69508">
                <a:moveTo>
                  <a:pt x="f5" y="f6"/>
                </a:moveTo>
                <a:lnTo>
                  <a:pt x="f2" y="f7"/>
                </a:lnTo>
                <a:cubicBezTo>
                  <a:pt x="f8" y="f9"/>
                  <a:pt x="f10" y="f4"/>
                  <a:pt x="f11" y="f4"/>
                </a:cubicBezTo>
                <a:cubicBezTo>
                  <a:pt x="f12" y="f4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lnTo>
                  <a:pt x="f23" y="f24"/>
                </a:ln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6"/>
                  <a:pt x="f57" y="f58"/>
                  <a:pt x="f59" y="f58"/>
                </a:cubicBezTo>
                <a:cubicBezTo>
                  <a:pt x="f60" y="f58"/>
                  <a:pt x="f61" y="f62"/>
                  <a:pt x="f63" y="f64"/>
                </a:cubicBezTo>
                <a:cubicBezTo>
                  <a:pt x="f65" y="f66"/>
                  <a:pt x="f67" y="f68"/>
                  <a:pt x="f69" y="f68"/>
                </a:cubicBezTo>
                <a:cubicBezTo>
                  <a:pt x="f70" y="f68"/>
                  <a:pt x="f71" y="f72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103" y="f6"/>
                </a:cubicBezTo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" name="Google Shape;242;p7">
            <a:extLst>
              <a:ext uri="{FF2B5EF4-FFF2-40B4-BE49-F238E27FC236}">
                <a16:creationId xmlns:a16="http://schemas.microsoft.com/office/drawing/2014/main" id="{D524B540-E93C-4C92-8BEF-05D66D3649C6}"/>
              </a:ext>
            </a:extLst>
          </p:cNvPr>
          <p:cNvSpPr/>
          <p:nvPr/>
        </p:nvSpPr>
        <p:spPr>
          <a:xfrm>
            <a:off x="0" y="9272"/>
            <a:ext cx="1611373" cy="873754"/>
          </a:xfrm>
          <a:custGeom>
            <a:avLst/>
            <a:gdLst>
              <a:gd name="f0" fmla="val w"/>
              <a:gd name="f1" fmla="val h"/>
              <a:gd name="f2" fmla="val 0"/>
              <a:gd name="f3" fmla="val 86843"/>
              <a:gd name="f4" fmla="val 47090"/>
              <a:gd name="f5" fmla="val 1"/>
              <a:gd name="f6" fmla="val 46313"/>
              <a:gd name="f7" fmla="val 838"/>
              <a:gd name="f8" fmla="val 46852"/>
              <a:gd name="f9" fmla="val 1779"/>
              <a:gd name="f10" fmla="val 47089"/>
              <a:gd name="f11" fmla="val 2743"/>
              <a:gd name="f12" fmla="val 4779"/>
              <a:gd name="f13" fmla="val 6920"/>
              <a:gd name="f14" fmla="val 46035"/>
              <a:gd name="f15" fmla="val 8418"/>
              <a:gd name="f16" fmla="val 44547"/>
              <a:gd name="f17" fmla="val 10626"/>
              <a:gd name="f18" fmla="val 42369"/>
              <a:gd name="f19" fmla="val 11921"/>
              <a:gd name="f20" fmla="val 39455"/>
              <a:gd name="f21" fmla="val 13746"/>
              <a:gd name="f22" fmla="val 36939"/>
              <a:gd name="f23" fmla="val 15026"/>
              <a:gd name="f24" fmla="val 35143"/>
              <a:gd name="f25" fmla="val 17175"/>
              <a:gd name="f26" fmla="val 32848"/>
              <a:gd name="f27" fmla="val 19441"/>
              <a:gd name="f28" fmla="val 32421"/>
              <a:gd name="f29" fmla="val 20047"/>
              <a:gd name="f30" fmla="val 32308"/>
              <a:gd name="f31" fmla="val 20640"/>
              <a:gd name="f32" fmla="val 32267"/>
              <a:gd name="f33" fmla="val 21223"/>
              <a:gd name="f34" fmla="val 22726"/>
              <a:gd name="f35" fmla="val 24155"/>
              <a:gd name="f36" fmla="val 32539"/>
              <a:gd name="f37" fmla="val 25532"/>
              <a:gd name="f38" fmla="val 27167"/>
              <a:gd name="f39" fmla="val 28730"/>
              <a:gd name="f40" fmla="val 32156"/>
              <a:gd name="f41" fmla="val 30257"/>
              <a:gd name="f42" fmla="val 30478"/>
              <a:gd name="f43" fmla="val 31744"/>
              <a:gd name="f44" fmla="val 28815"/>
              <a:gd name="f45" fmla="val 32612"/>
              <a:gd name="f46" fmla="val 26696"/>
              <a:gd name="f47" fmla="val 33686"/>
              <a:gd name="f48" fmla="val 24754"/>
              <a:gd name="f49" fmla="val 34996"/>
              <a:gd name="f50" fmla="val 22340"/>
              <a:gd name="f51" fmla="val 36556"/>
              <a:gd name="f52" fmla="val 20530"/>
              <a:gd name="f53" fmla="val 39529"/>
              <a:gd name="f54" fmla="val 20486"/>
              <a:gd name="f55" fmla="val 39550"/>
              <a:gd name="f56" fmla="val 39572"/>
              <a:gd name="f57" fmla="val 39593"/>
              <a:gd name="f58" fmla="val 41705"/>
              <a:gd name="f59" fmla="val 43774"/>
              <a:gd name="f60" fmla="val 21193"/>
              <a:gd name="f61" fmla="val 45872"/>
              <a:gd name="f62" fmla="val 21295"/>
              <a:gd name="f63" fmla="val 46069"/>
              <a:gd name="f64" fmla="val 21305"/>
              <a:gd name="f65" fmla="val 46262"/>
              <a:gd name="f66" fmla="val 21310"/>
              <a:gd name="f67" fmla="val 46451"/>
              <a:gd name="f68" fmla="val 52036"/>
              <a:gd name="f69" fmla="val 54420"/>
              <a:gd name="f70" fmla="val 17005"/>
              <a:gd name="f71" fmla="val 58690"/>
              <a:gd name="f72" fmla="val 14173"/>
              <a:gd name="f73" fmla="val 60608"/>
              <a:gd name="f74" fmla="val 12902"/>
              <a:gd name="f75" fmla="val 63457"/>
              <a:gd name="f76" fmla="val 12806"/>
              <a:gd name="f77" fmla="val 66311"/>
              <a:gd name="f78" fmla="val 66815"/>
              <a:gd name="f79" fmla="val 67320"/>
              <a:gd name="f80" fmla="val 12809"/>
              <a:gd name="f81" fmla="val 67819"/>
              <a:gd name="f82" fmla="val 69632"/>
              <a:gd name="f83" fmla="val 71379"/>
              <a:gd name="f84" fmla="val 12770"/>
              <a:gd name="f85" fmla="val 72818"/>
              <a:gd name="f86" fmla="val 12407"/>
              <a:gd name="f87" fmla="val 79175"/>
              <a:gd name="f88" fmla="val 10773"/>
              <a:gd name="f89" fmla="val 82781"/>
              <a:gd name="f90" fmla="val 5196"/>
              <a:gd name="f91" fmla="val 86842"/>
              <a:gd name="f92" fmla="val 45"/>
              <a:gd name="f93" fmla="*/ f0 1 86843"/>
              <a:gd name="f94" fmla="*/ f1 1 47090"/>
              <a:gd name="f95" fmla="val f2"/>
              <a:gd name="f96" fmla="val f3"/>
              <a:gd name="f97" fmla="val f4"/>
              <a:gd name="f98" fmla="+- f97 0 f95"/>
              <a:gd name="f99" fmla="+- f96 0 f95"/>
              <a:gd name="f100" fmla="*/ f99 1 86843"/>
              <a:gd name="f101" fmla="*/ f98 1 47090"/>
              <a:gd name="f102" fmla="*/ f95 1 f100"/>
              <a:gd name="f103" fmla="*/ f96 1 f100"/>
              <a:gd name="f104" fmla="*/ f95 1 f101"/>
              <a:gd name="f105" fmla="*/ f97 1 f101"/>
              <a:gd name="f106" fmla="*/ f102 f93 1"/>
              <a:gd name="f107" fmla="*/ f103 f93 1"/>
              <a:gd name="f108" fmla="*/ f105 f94 1"/>
              <a:gd name="f109" fmla="*/ f104 f9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6" t="f109" r="f107" b="f108"/>
            <a:pathLst>
              <a:path w="86843" h="47090">
                <a:moveTo>
                  <a:pt x="f2" y="f5"/>
                </a:moveTo>
                <a:lnTo>
                  <a:pt x="f2" y="f6"/>
                </a:lnTo>
                <a:cubicBezTo>
                  <a:pt x="f7" y="f8"/>
                  <a:pt x="f9" y="f10"/>
                  <a:pt x="f11" y="f10"/>
                </a:cubicBezTo>
                <a:cubicBezTo>
                  <a:pt x="f12" y="f10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2"/>
                </a:cubicBezTo>
                <a:cubicBezTo>
                  <a:pt x="f34" y="f32"/>
                  <a:pt x="f35" y="f36"/>
                  <a:pt x="f37" y="f36"/>
                </a:cubicBezTo>
                <a:cubicBezTo>
                  <a:pt x="f38" y="f36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4"/>
                  <a:pt x="f56" y="f54"/>
                  <a:pt x="f57" y="f54"/>
                </a:cubicBezTo>
                <a:cubicBezTo>
                  <a:pt x="f58" y="f54"/>
                  <a:pt x="f59" y="f60"/>
                  <a:pt x="f61" y="f62"/>
                </a:cubicBezTo>
                <a:cubicBezTo>
                  <a:pt x="f63" y="f64"/>
                  <a:pt x="f65" y="f66"/>
                  <a:pt x="f67" y="f66"/>
                </a:cubicBezTo>
                <a:cubicBezTo>
                  <a:pt x="f68" y="f66"/>
                  <a:pt x="f69" y="f70"/>
                  <a:pt x="f71" y="f72"/>
                </a:cubicBezTo>
                <a:cubicBezTo>
                  <a:pt x="f73" y="f74"/>
                  <a:pt x="f75" y="f76"/>
                  <a:pt x="f77" y="f76"/>
                </a:cubicBezTo>
                <a:cubicBezTo>
                  <a:pt x="f78" y="f76"/>
                  <a:pt x="f79" y="f80"/>
                  <a:pt x="f81" y="f80"/>
                </a:cubicBezTo>
                <a:cubicBezTo>
                  <a:pt x="f82" y="f80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lnTo>
                  <a:pt x="f2" y="f5"/>
                </a:ln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" name="Google Shape;243;p7">
            <a:extLst>
              <a:ext uri="{FF2B5EF4-FFF2-40B4-BE49-F238E27FC236}">
                <a16:creationId xmlns:a16="http://schemas.microsoft.com/office/drawing/2014/main" id="{BABBA248-2910-403A-8B2F-02B2D2902597}"/>
              </a:ext>
            </a:extLst>
          </p:cNvPr>
          <p:cNvSpPr/>
          <p:nvPr/>
        </p:nvSpPr>
        <p:spPr>
          <a:xfrm rot="10800009" flipH="1">
            <a:off x="-1" y="3853775"/>
            <a:ext cx="2195181" cy="1289724"/>
          </a:xfrm>
          <a:custGeom>
            <a:avLst/>
            <a:gdLst>
              <a:gd name="f0" fmla="val w"/>
              <a:gd name="f1" fmla="val h"/>
              <a:gd name="f2" fmla="val 0"/>
              <a:gd name="f3" fmla="val 118307"/>
              <a:gd name="f4" fmla="val 69508"/>
              <a:gd name="f5" fmla="val 368"/>
              <a:gd name="f6" fmla="val 1"/>
              <a:gd name="f7" fmla="val 68682"/>
              <a:gd name="f8" fmla="val 974"/>
              <a:gd name="f9" fmla="val 69257"/>
              <a:gd name="f10" fmla="val 2054"/>
              <a:gd name="f11" fmla="val 3152"/>
              <a:gd name="f12" fmla="val 5456"/>
              <a:gd name="f13" fmla="val 7843"/>
              <a:gd name="f14" fmla="val 68402"/>
              <a:gd name="f15" fmla="val 9507"/>
              <a:gd name="f16" fmla="val 66857"/>
              <a:gd name="f17" fmla="val 11744"/>
              <a:gd name="f18" fmla="val 64797"/>
              <a:gd name="f19" fmla="val 13172"/>
              <a:gd name="f20" fmla="val 62030"/>
              <a:gd name="f21" fmla="val 14570"/>
              <a:gd name="f22" fmla="val 59337"/>
              <a:gd name="f23" fmla="val 15350"/>
              <a:gd name="f24" fmla="val 57851"/>
              <a:gd name="f25" fmla="val 16998"/>
              <a:gd name="f26" fmla="val 54760"/>
              <a:gd name="f27" fmla="val 19147"/>
              <a:gd name="f28" fmla="val 51376"/>
              <a:gd name="f29" fmla="val 22590"/>
              <a:gd name="f30" fmla="val 49727"/>
              <a:gd name="f31" fmla="val 24283"/>
              <a:gd name="f32" fmla="val 48947"/>
              <a:gd name="f33" fmla="val 26181"/>
              <a:gd name="f34" fmla="val 48653"/>
              <a:gd name="f35" fmla="val 27976"/>
              <a:gd name="f36" fmla="val 48359"/>
              <a:gd name="f37" fmla="val 29110"/>
              <a:gd name="f38" fmla="val 48197"/>
              <a:gd name="f39" fmla="val 30287"/>
              <a:gd name="f40" fmla="val 48005"/>
              <a:gd name="f41" fmla="val 31391"/>
              <a:gd name="f42" fmla="val 47696"/>
              <a:gd name="f43" fmla="val 38499"/>
              <a:gd name="f44" fmla="val 45754"/>
              <a:gd name="f45" fmla="val 43017"/>
              <a:gd name="f46" fmla="val 39308"/>
              <a:gd name="f47" fmla="val 47373"/>
              <a:gd name="f48" fmla="val 32288"/>
              <a:gd name="f49" fmla="val 51626"/>
              <a:gd name="f50" fmla="val 25475"/>
              <a:gd name="f51" fmla="val 56379"/>
              <a:gd name="f52" fmla="val 18646"/>
              <a:gd name="f53" fmla="val 63693"/>
              <a:gd name="f54" fmla="val 16660"/>
              <a:gd name="f55" fmla="val 65489"/>
              <a:gd name="f56" fmla="val 16167"/>
              <a:gd name="f57" fmla="val 67348"/>
              <a:gd name="f58" fmla="val 16006"/>
              <a:gd name="f59" fmla="val 69216"/>
              <a:gd name="f60" fmla="val 70977"/>
              <a:gd name="f61" fmla="val 72746"/>
              <a:gd name="f62" fmla="val 16149"/>
              <a:gd name="f63" fmla="val 74481"/>
              <a:gd name="f64" fmla="val 16292"/>
              <a:gd name="f65" fmla="val 76201"/>
              <a:gd name="f66" fmla="val 16425"/>
              <a:gd name="f67" fmla="val 77938"/>
              <a:gd name="f68" fmla="val 16563"/>
              <a:gd name="f69" fmla="val 79654"/>
              <a:gd name="f70" fmla="val 81932"/>
              <a:gd name="f71" fmla="val 84175"/>
              <a:gd name="f72" fmla="val 16319"/>
              <a:gd name="f73" fmla="val 86298"/>
              <a:gd name="f74" fmla="val 15497"/>
              <a:gd name="f75" fmla="val 88432"/>
              <a:gd name="f76" fmla="val 14673"/>
              <a:gd name="f77" fmla="val 90345"/>
              <a:gd name="f78" fmla="val 13290"/>
              <a:gd name="f79" fmla="val 92199"/>
              <a:gd name="f80" fmla="val 11965"/>
              <a:gd name="f81" fmla="val 94083"/>
              <a:gd name="f82" fmla="val 10626"/>
              <a:gd name="f83" fmla="val 96011"/>
              <a:gd name="f84" fmla="val 9228"/>
              <a:gd name="f85" fmla="val 98189"/>
              <a:gd name="f86" fmla="val 8374"/>
              <a:gd name="f87" fmla="val 100543"/>
              <a:gd name="f88" fmla="val 7462"/>
              <a:gd name="f89" fmla="val 103089"/>
              <a:gd name="f90" fmla="val 7226"/>
              <a:gd name="f91" fmla="val 105547"/>
              <a:gd name="f92" fmla="val 6976"/>
              <a:gd name="f93" fmla="val 106989"/>
              <a:gd name="f94" fmla="val 6829"/>
              <a:gd name="f95" fmla="val 108476"/>
              <a:gd name="f96" fmla="val 6711"/>
              <a:gd name="f97" fmla="val 109918"/>
              <a:gd name="f98" fmla="val 6432"/>
              <a:gd name="f99" fmla="val 115230"/>
              <a:gd name="f100" fmla="val 5387"/>
              <a:gd name="f101" fmla="val 117718"/>
              <a:gd name="f102" fmla="val 2385"/>
              <a:gd name="f103" fmla="val 118306"/>
              <a:gd name="f104" fmla="*/ f0 1 118307"/>
              <a:gd name="f105" fmla="*/ f1 1 69508"/>
              <a:gd name="f106" fmla="val f2"/>
              <a:gd name="f107" fmla="val f3"/>
              <a:gd name="f108" fmla="val f4"/>
              <a:gd name="f109" fmla="+- f108 0 f106"/>
              <a:gd name="f110" fmla="+- f107 0 f106"/>
              <a:gd name="f111" fmla="*/ f110 1 118307"/>
              <a:gd name="f112" fmla="*/ f109 1 69508"/>
              <a:gd name="f113" fmla="*/ f106 1 f111"/>
              <a:gd name="f114" fmla="*/ f107 1 f111"/>
              <a:gd name="f115" fmla="*/ f106 1 f112"/>
              <a:gd name="f116" fmla="*/ f108 1 f112"/>
              <a:gd name="f117" fmla="*/ f113 f104 1"/>
              <a:gd name="f118" fmla="*/ f114 f104 1"/>
              <a:gd name="f119" fmla="*/ f116 f105 1"/>
              <a:gd name="f120" fmla="*/ f115 f10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7" t="f120" r="f118" b="f119"/>
            <a:pathLst>
              <a:path w="118307" h="69508">
                <a:moveTo>
                  <a:pt x="f5" y="f6"/>
                </a:moveTo>
                <a:lnTo>
                  <a:pt x="f2" y="f7"/>
                </a:lnTo>
                <a:cubicBezTo>
                  <a:pt x="f8" y="f9"/>
                  <a:pt x="f10" y="f4"/>
                  <a:pt x="f11" y="f4"/>
                </a:cubicBezTo>
                <a:cubicBezTo>
                  <a:pt x="f12" y="f4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lnTo>
                  <a:pt x="f23" y="f24"/>
                </a:ln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6"/>
                  <a:pt x="f57" y="f58"/>
                  <a:pt x="f59" y="f58"/>
                </a:cubicBezTo>
                <a:cubicBezTo>
                  <a:pt x="f60" y="f58"/>
                  <a:pt x="f61" y="f62"/>
                  <a:pt x="f63" y="f64"/>
                </a:cubicBezTo>
                <a:cubicBezTo>
                  <a:pt x="f65" y="f66"/>
                  <a:pt x="f67" y="f68"/>
                  <a:pt x="f69" y="f68"/>
                </a:cubicBezTo>
                <a:cubicBezTo>
                  <a:pt x="f70" y="f68"/>
                  <a:pt x="f71" y="f72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103" y="f6"/>
                </a:cubicBezTo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7" name="Google Shape;247;p7">
            <a:extLst>
              <a:ext uri="{FF2B5EF4-FFF2-40B4-BE49-F238E27FC236}">
                <a16:creationId xmlns:a16="http://schemas.microsoft.com/office/drawing/2014/main" id="{42DA924F-5761-4EB1-A9F2-899C2D111896}"/>
              </a:ext>
            </a:extLst>
          </p:cNvPr>
          <p:cNvSpPr/>
          <p:nvPr/>
        </p:nvSpPr>
        <p:spPr>
          <a:xfrm rot="10800009" flipH="1">
            <a:off x="320881" y="2830982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8" name="Google Shape;248;p7">
            <a:extLst>
              <a:ext uri="{FF2B5EF4-FFF2-40B4-BE49-F238E27FC236}">
                <a16:creationId xmlns:a16="http://schemas.microsoft.com/office/drawing/2014/main" id="{0699767E-CD42-46A8-977B-C0EFD812E006}"/>
              </a:ext>
            </a:extLst>
          </p:cNvPr>
          <p:cNvSpPr/>
          <p:nvPr/>
        </p:nvSpPr>
        <p:spPr>
          <a:xfrm rot="10800009" flipH="1">
            <a:off x="1643295" y="118104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9" name="Google Shape;249;p7">
            <a:extLst>
              <a:ext uri="{FF2B5EF4-FFF2-40B4-BE49-F238E27FC236}">
                <a16:creationId xmlns:a16="http://schemas.microsoft.com/office/drawing/2014/main" id="{061E889D-7966-47A0-9653-66E3828C22F9}"/>
              </a:ext>
            </a:extLst>
          </p:cNvPr>
          <p:cNvSpPr/>
          <p:nvPr/>
        </p:nvSpPr>
        <p:spPr>
          <a:xfrm rot="10800009" flipH="1">
            <a:off x="2195181" y="4107704"/>
            <a:ext cx="404100" cy="40410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0" name="Google Shape;250;p7">
            <a:extLst>
              <a:ext uri="{FF2B5EF4-FFF2-40B4-BE49-F238E27FC236}">
                <a16:creationId xmlns:a16="http://schemas.microsoft.com/office/drawing/2014/main" id="{921A41E2-7F9B-42DA-BE5D-1BA7E9DFC145}"/>
              </a:ext>
            </a:extLst>
          </p:cNvPr>
          <p:cNvSpPr/>
          <p:nvPr/>
        </p:nvSpPr>
        <p:spPr>
          <a:xfrm rot="10800009" flipH="1">
            <a:off x="8168408" y="198342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1" name="Google Shape;253;p7">
            <a:extLst>
              <a:ext uri="{FF2B5EF4-FFF2-40B4-BE49-F238E27FC236}">
                <a16:creationId xmlns:a16="http://schemas.microsoft.com/office/drawing/2014/main" id="{3E54753A-517C-4D22-BCBC-61D165FB1703}"/>
              </a:ext>
            </a:extLst>
          </p:cNvPr>
          <p:cNvSpPr/>
          <p:nvPr/>
        </p:nvSpPr>
        <p:spPr>
          <a:xfrm rot="10800009" flipH="1">
            <a:off x="7912257" y="1387657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2" name="Google Shape;254;p7">
            <a:extLst>
              <a:ext uri="{FF2B5EF4-FFF2-40B4-BE49-F238E27FC236}">
                <a16:creationId xmlns:a16="http://schemas.microsoft.com/office/drawing/2014/main" id="{861B4234-21EE-450B-A96B-1D5659F76BE0}"/>
              </a:ext>
            </a:extLst>
          </p:cNvPr>
          <p:cNvSpPr/>
          <p:nvPr/>
        </p:nvSpPr>
        <p:spPr>
          <a:xfrm rot="10800009" flipH="1">
            <a:off x="8102151" y="4107704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3" name="Google Shape;255;p7">
            <a:extLst>
              <a:ext uri="{FF2B5EF4-FFF2-40B4-BE49-F238E27FC236}">
                <a16:creationId xmlns:a16="http://schemas.microsoft.com/office/drawing/2014/main" id="{C30CB525-BC5C-4A1D-9D34-045FB2CBDFD8}"/>
              </a:ext>
            </a:extLst>
          </p:cNvPr>
          <p:cNvSpPr/>
          <p:nvPr/>
        </p:nvSpPr>
        <p:spPr>
          <a:xfrm rot="10800009" flipH="1">
            <a:off x="5983687" y="1017727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7484407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16;p9">
            <a:extLst>
              <a:ext uri="{FF2B5EF4-FFF2-40B4-BE49-F238E27FC236}">
                <a16:creationId xmlns:a16="http://schemas.microsoft.com/office/drawing/2014/main" id="{3AAE45C5-2407-42D4-8049-4E366D9655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345951" y="1473171"/>
            <a:ext cx="4107000" cy="705002"/>
          </a:xfrm>
        </p:spPr>
        <p:txBody>
          <a:bodyPr anchorCtr="0"/>
          <a:lstStyle>
            <a:lvl1pPr algn="r">
              <a:defRPr sz="3500"/>
            </a:lvl1pPr>
          </a:lstStyle>
          <a:p>
            <a:pPr lvl="0"/>
            <a:endParaRPr lang="es-PE"/>
          </a:p>
        </p:txBody>
      </p:sp>
      <p:sp>
        <p:nvSpPr>
          <p:cNvPr id="3" name="Google Shape;317;p9">
            <a:extLst>
              <a:ext uri="{FF2B5EF4-FFF2-40B4-BE49-F238E27FC236}">
                <a16:creationId xmlns:a16="http://schemas.microsoft.com/office/drawing/2014/main" id="{3B4F468A-7103-41F4-891B-7E7554D2EE1A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808046" y="2101912"/>
            <a:ext cx="4644895" cy="1568397"/>
          </a:xfrm>
        </p:spPr>
        <p:txBody>
          <a:bodyPr/>
          <a:lstStyle>
            <a:lvl1pPr algn="r">
              <a:buNone/>
              <a:defRPr/>
            </a:lvl1pPr>
          </a:lstStyle>
          <a:p>
            <a:pPr lvl="0"/>
            <a:endParaRPr lang="es-PE"/>
          </a:p>
        </p:txBody>
      </p:sp>
      <p:sp>
        <p:nvSpPr>
          <p:cNvPr id="4" name="Google Shape;332;p9">
            <a:extLst>
              <a:ext uri="{FF2B5EF4-FFF2-40B4-BE49-F238E27FC236}">
                <a16:creationId xmlns:a16="http://schemas.microsoft.com/office/drawing/2014/main" id="{5B536458-D6ED-4804-8E23-930525B2C8C5}"/>
              </a:ext>
            </a:extLst>
          </p:cNvPr>
          <p:cNvSpPr/>
          <p:nvPr/>
        </p:nvSpPr>
        <p:spPr>
          <a:xfrm>
            <a:off x="386900" y="569122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" name="Google Shape;337;p9">
            <a:extLst>
              <a:ext uri="{FF2B5EF4-FFF2-40B4-BE49-F238E27FC236}">
                <a16:creationId xmlns:a16="http://schemas.microsoft.com/office/drawing/2014/main" id="{83B6AD7E-72AF-4439-93F9-19DFFE0BA9AC}"/>
              </a:ext>
            </a:extLst>
          </p:cNvPr>
          <p:cNvSpPr/>
          <p:nvPr/>
        </p:nvSpPr>
        <p:spPr>
          <a:xfrm>
            <a:off x="312989" y="3333865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" name="Google Shape;338;p9">
            <a:extLst>
              <a:ext uri="{FF2B5EF4-FFF2-40B4-BE49-F238E27FC236}">
                <a16:creationId xmlns:a16="http://schemas.microsoft.com/office/drawing/2014/main" id="{19EDBE09-D187-4DB1-8C64-EF8EBCB3E248}"/>
              </a:ext>
            </a:extLst>
          </p:cNvPr>
          <p:cNvSpPr/>
          <p:nvPr/>
        </p:nvSpPr>
        <p:spPr>
          <a:xfrm>
            <a:off x="5261795" y="1088593"/>
            <a:ext cx="235503" cy="2357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618319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40;p10">
            <a:extLst>
              <a:ext uri="{FF2B5EF4-FFF2-40B4-BE49-F238E27FC236}">
                <a16:creationId xmlns:a16="http://schemas.microsoft.com/office/drawing/2014/main" id="{99903E8B-E6A5-4C48-A1E1-BE8B07E0784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32297" y="537996"/>
            <a:ext cx="2936997" cy="1742096"/>
          </a:xfrm>
        </p:spPr>
        <p:txBody>
          <a:bodyPr/>
          <a:lstStyle>
            <a:lvl1pPr indent="-228600">
              <a:lnSpc>
                <a:spcPct val="80000"/>
              </a:lnSpc>
              <a:buNone/>
              <a:defRPr sz="3200">
                <a:latin typeface="Sansita ExtraBold"/>
                <a:ea typeface="Sansita ExtraBold"/>
                <a:cs typeface="Sansita ExtraBold"/>
              </a:defRPr>
            </a:lvl1pPr>
          </a:lstStyle>
          <a:p>
            <a:pPr lvl="0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5998796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42;p11">
            <a:extLst>
              <a:ext uri="{FF2B5EF4-FFF2-40B4-BE49-F238E27FC236}">
                <a16:creationId xmlns:a16="http://schemas.microsoft.com/office/drawing/2014/main" id="{F1A67D4E-5C83-4DFE-8B4A-D1FDE890A82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56496" y="1422184"/>
            <a:ext cx="6830997" cy="1693496"/>
          </a:xfrm>
        </p:spPr>
        <p:txBody>
          <a:bodyPr/>
          <a:lstStyle>
            <a:lvl1pPr>
              <a:defRPr sz="10600"/>
            </a:lvl1pPr>
          </a:lstStyle>
          <a:p>
            <a:pPr lvl="0"/>
            <a:r>
              <a:rPr lang="es-PE"/>
              <a:t>xx%</a:t>
            </a:r>
          </a:p>
        </p:txBody>
      </p:sp>
      <p:sp>
        <p:nvSpPr>
          <p:cNvPr id="3" name="Google Shape;343;p11">
            <a:extLst>
              <a:ext uri="{FF2B5EF4-FFF2-40B4-BE49-F238E27FC236}">
                <a16:creationId xmlns:a16="http://schemas.microsoft.com/office/drawing/2014/main" id="{F4F29BF9-F2BE-433A-83EB-3E3E5B806ED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71051" y="3019623"/>
            <a:ext cx="5001896" cy="466801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endParaRPr lang="es-PE"/>
          </a:p>
        </p:txBody>
      </p:sp>
      <p:sp>
        <p:nvSpPr>
          <p:cNvPr id="4" name="Google Shape;345;p11">
            <a:extLst>
              <a:ext uri="{FF2B5EF4-FFF2-40B4-BE49-F238E27FC236}">
                <a16:creationId xmlns:a16="http://schemas.microsoft.com/office/drawing/2014/main" id="{ED67329A-6FC4-487E-AD24-6274B0A27CFF}"/>
              </a:ext>
            </a:extLst>
          </p:cNvPr>
          <p:cNvSpPr/>
          <p:nvPr/>
        </p:nvSpPr>
        <p:spPr>
          <a:xfrm flipH="1">
            <a:off x="7127994" y="-9546"/>
            <a:ext cx="2027947" cy="1006352"/>
          </a:xfrm>
          <a:custGeom>
            <a:avLst/>
            <a:gdLst>
              <a:gd name="f0" fmla="val w"/>
              <a:gd name="f1" fmla="val h"/>
              <a:gd name="f2" fmla="val 0"/>
              <a:gd name="f3" fmla="val 81118"/>
              <a:gd name="f4" fmla="val 40254"/>
              <a:gd name="f5" fmla="val 1"/>
              <a:gd name="f6" fmla="val 40073"/>
              <a:gd name="f7" fmla="val 380"/>
              <a:gd name="f8" fmla="val 40197"/>
              <a:gd name="f9" fmla="val 767"/>
              <a:gd name="f10" fmla="val 1155"/>
              <a:gd name="f11" fmla="val 2665"/>
              <a:gd name="f12" fmla="val 4180"/>
              <a:gd name="f13" fmla="val 39390"/>
              <a:gd name="f14" fmla="val 5210"/>
              <a:gd name="f15" fmla="val 38219"/>
              <a:gd name="f16" fmla="val 6491"/>
              <a:gd name="f17" fmla="val 36747"/>
              <a:gd name="f18" fmla="val 7212"/>
              <a:gd name="f19" fmla="val 34849"/>
              <a:gd name="f20" fmla="val 8006"/>
              <a:gd name="f21" fmla="val 33054"/>
              <a:gd name="f22" fmla="val 8786"/>
              <a:gd name="f23" fmla="val 31244"/>
              <a:gd name="f24" fmla="val 9728"/>
              <a:gd name="f25" fmla="val 29404"/>
              <a:gd name="f26" fmla="val 11318"/>
              <a:gd name="f27" fmla="val 28241"/>
              <a:gd name="f28" fmla="val 14379"/>
              <a:gd name="f29" fmla="val 26005"/>
              <a:gd name="f30" fmla="val 18985"/>
              <a:gd name="f31" fmla="val 26887"/>
              <a:gd name="f32" fmla="val 21914"/>
              <a:gd name="f33" fmla="val 24445"/>
              <a:gd name="f34" fmla="val 25033"/>
              <a:gd name="f35" fmla="val 21825"/>
              <a:gd name="f36" fmla="val 24930"/>
              <a:gd name="f37" fmla="val 16498"/>
              <a:gd name="f38" fmla="val 28183"/>
              <a:gd name="f39" fmla="val 14055"/>
              <a:gd name="f40" fmla="val 31273"/>
              <a:gd name="f41" fmla="val 11730"/>
              <a:gd name="f42" fmla="val 35850"/>
              <a:gd name="f43" fmla="val 13172"/>
              <a:gd name="f44" fmla="val 39308"/>
              <a:gd name="f45" fmla="val 11435"/>
              <a:gd name="f46" fmla="val 42208"/>
              <a:gd name="f47" fmla="val 9978"/>
              <a:gd name="f48" fmla="val 43797"/>
              <a:gd name="f49" fmla="val 6520"/>
              <a:gd name="f50" fmla="val 46784"/>
              <a:gd name="f51" fmla="val 5225"/>
              <a:gd name="f52" fmla="val 47746"/>
              <a:gd name="f53" fmla="val 4795"/>
              <a:gd name="f54" fmla="val 48744"/>
              <a:gd name="f55" fmla="val 4633"/>
              <a:gd name="f56" fmla="val 49765"/>
              <a:gd name="f57" fmla="val 52914"/>
              <a:gd name="f58" fmla="val 56284"/>
              <a:gd name="f59" fmla="val 6176"/>
              <a:gd name="f60" fmla="val 59494"/>
              <a:gd name="f61" fmla="val 60308"/>
              <a:gd name="f62" fmla="val 61111"/>
              <a:gd name="f63" fmla="val 6077"/>
              <a:gd name="f64" fmla="val 61898"/>
              <a:gd name="f65" fmla="val 5828"/>
              <a:gd name="f66" fmla="val 64547"/>
              <a:gd name="f67" fmla="val 4975"/>
              <a:gd name="f68" fmla="val 66593"/>
              <a:gd name="f69" fmla="val 2532"/>
              <a:gd name="f70" fmla="val 69330"/>
              <a:gd name="f71" fmla="val 2076"/>
              <a:gd name="f72" fmla="val 69677"/>
              <a:gd name="f73" fmla="val 2018"/>
              <a:gd name="f74" fmla="val 70022"/>
              <a:gd name="f75" fmla="val 1992"/>
              <a:gd name="f76" fmla="val 70367"/>
              <a:gd name="f77" fmla="val 72203"/>
              <a:gd name="f78" fmla="val 74018"/>
              <a:gd name="f79" fmla="val 2704"/>
              <a:gd name="f80" fmla="val 75864"/>
              <a:gd name="f81" fmla="val 2915"/>
              <a:gd name="f82" fmla="val 76107"/>
              <a:gd name="f83" fmla="val 2944"/>
              <a:gd name="f84" fmla="val 76356"/>
              <a:gd name="f85" fmla="val 2959"/>
              <a:gd name="f86" fmla="val 76608"/>
              <a:gd name="f87" fmla="val 78633"/>
              <a:gd name="f88" fmla="val 80830"/>
              <a:gd name="f89" fmla="val 2008"/>
              <a:gd name="f90" fmla="val 45"/>
              <a:gd name="f91" fmla="*/ f0 1 81118"/>
              <a:gd name="f92" fmla="*/ f1 1 40254"/>
              <a:gd name="f93" fmla="val f2"/>
              <a:gd name="f94" fmla="val f3"/>
              <a:gd name="f95" fmla="val f4"/>
              <a:gd name="f96" fmla="+- f95 0 f93"/>
              <a:gd name="f97" fmla="+- f94 0 f93"/>
              <a:gd name="f98" fmla="*/ f97 1 81118"/>
              <a:gd name="f99" fmla="*/ f96 1 40254"/>
              <a:gd name="f100" fmla="*/ f93 1 f98"/>
              <a:gd name="f101" fmla="*/ f94 1 f98"/>
              <a:gd name="f102" fmla="*/ f93 1 f99"/>
              <a:gd name="f103" fmla="*/ f95 1 f99"/>
              <a:gd name="f104" fmla="*/ f100 f91 1"/>
              <a:gd name="f105" fmla="*/ f101 f91 1"/>
              <a:gd name="f106" fmla="*/ f103 f92 1"/>
              <a:gd name="f107" fmla="*/ f102 f9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4" t="f107" r="f105" b="f106"/>
            <a:pathLst>
              <a:path w="81118" h="40254">
                <a:moveTo>
                  <a:pt x="f5" y="f5"/>
                </a:moveTo>
                <a:lnTo>
                  <a:pt x="f5" y="f6"/>
                </a:lnTo>
                <a:cubicBezTo>
                  <a:pt x="f7" y="f8"/>
                  <a:pt x="f9" y="f4"/>
                  <a:pt x="f10" y="f4"/>
                </a:cubicBezTo>
                <a:cubicBezTo>
                  <a:pt x="f11" y="f4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5"/>
                </a:cubicBezTo>
                <a:cubicBezTo>
                  <a:pt x="f57" y="f55"/>
                  <a:pt x="f58" y="f59"/>
                  <a:pt x="f60" y="f59"/>
                </a:cubicBezTo>
                <a:cubicBezTo>
                  <a:pt x="f61" y="f59"/>
                  <a:pt x="f62" y="f63"/>
                  <a:pt x="f64" y="f65"/>
                </a:cubicBezTo>
                <a:cubicBezTo>
                  <a:pt x="f66" y="f67"/>
                  <a:pt x="f68" y="f69"/>
                  <a:pt x="f70" y="f71"/>
                </a:cubicBezTo>
                <a:cubicBezTo>
                  <a:pt x="f72" y="f73"/>
                  <a:pt x="f74" y="f75"/>
                  <a:pt x="f76" y="f75"/>
                </a:cubicBezTo>
                <a:cubicBezTo>
                  <a:pt x="f77" y="f75"/>
                  <a:pt x="f78" y="f79"/>
                  <a:pt x="f80" y="f81"/>
                </a:cubicBezTo>
                <a:cubicBezTo>
                  <a:pt x="f82" y="f83"/>
                  <a:pt x="f84" y="f85"/>
                  <a:pt x="f86" y="f85"/>
                </a:cubicBezTo>
                <a:cubicBezTo>
                  <a:pt x="f87" y="f85"/>
                  <a:pt x="f88" y="f89"/>
                  <a:pt x="f3" y="f90"/>
                </a:cubicBezTo>
                <a:lnTo>
                  <a:pt x="f5" y="f5"/>
                </a:ln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" name="Google Shape;350;p11">
            <a:extLst>
              <a:ext uri="{FF2B5EF4-FFF2-40B4-BE49-F238E27FC236}">
                <a16:creationId xmlns:a16="http://schemas.microsoft.com/office/drawing/2014/main" id="{E6B84EB8-FFF5-4682-A1FA-F3F35962A729}"/>
              </a:ext>
            </a:extLst>
          </p:cNvPr>
          <p:cNvSpPr/>
          <p:nvPr/>
        </p:nvSpPr>
        <p:spPr>
          <a:xfrm rot="10800009" flipH="1">
            <a:off x="-18846" y="4134395"/>
            <a:ext cx="2027947" cy="1006352"/>
          </a:xfrm>
          <a:custGeom>
            <a:avLst/>
            <a:gdLst>
              <a:gd name="f0" fmla="val w"/>
              <a:gd name="f1" fmla="val h"/>
              <a:gd name="f2" fmla="val 0"/>
              <a:gd name="f3" fmla="val 81118"/>
              <a:gd name="f4" fmla="val 40254"/>
              <a:gd name="f5" fmla="val 1"/>
              <a:gd name="f6" fmla="val 40073"/>
              <a:gd name="f7" fmla="val 380"/>
              <a:gd name="f8" fmla="val 40197"/>
              <a:gd name="f9" fmla="val 767"/>
              <a:gd name="f10" fmla="val 1155"/>
              <a:gd name="f11" fmla="val 2665"/>
              <a:gd name="f12" fmla="val 4180"/>
              <a:gd name="f13" fmla="val 39390"/>
              <a:gd name="f14" fmla="val 5210"/>
              <a:gd name="f15" fmla="val 38219"/>
              <a:gd name="f16" fmla="val 6491"/>
              <a:gd name="f17" fmla="val 36747"/>
              <a:gd name="f18" fmla="val 7212"/>
              <a:gd name="f19" fmla="val 34849"/>
              <a:gd name="f20" fmla="val 8006"/>
              <a:gd name="f21" fmla="val 33054"/>
              <a:gd name="f22" fmla="val 8786"/>
              <a:gd name="f23" fmla="val 31244"/>
              <a:gd name="f24" fmla="val 9728"/>
              <a:gd name="f25" fmla="val 29404"/>
              <a:gd name="f26" fmla="val 11318"/>
              <a:gd name="f27" fmla="val 28241"/>
              <a:gd name="f28" fmla="val 14379"/>
              <a:gd name="f29" fmla="val 26005"/>
              <a:gd name="f30" fmla="val 18985"/>
              <a:gd name="f31" fmla="val 26887"/>
              <a:gd name="f32" fmla="val 21914"/>
              <a:gd name="f33" fmla="val 24445"/>
              <a:gd name="f34" fmla="val 25033"/>
              <a:gd name="f35" fmla="val 21825"/>
              <a:gd name="f36" fmla="val 24930"/>
              <a:gd name="f37" fmla="val 16498"/>
              <a:gd name="f38" fmla="val 28183"/>
              <a:gd name="f39" fmla="val 14055"/>
              <a:gd name="f40" fmla="val 31273"/>
              <a:gd name="f41" fmla="val 11730"/>
              <a:gd name="f42" fmla="val 35850"/>
              <a:gd name="f43" fmla="val 13172"/>
              <a:gd name="f44" fmla="val 39308"/>
              <a:gd name="f45" fmla="val 11435"/>
              <a:gd name="f46" fmla="val 42208"/>
              <a:gd name="f47" fmla="val 9978"/>
              <a:gd name="f48" fmla="val 43797"/>
              <a:gd name="f49" fmla="val 6520"/>
              <a:gd name="f50" fmla="val 46784"/>
              <a:gd name="f51" fmla="val 5225"/>
              <a:gd name="f52" fmla="val 47746"/>
              <a:gd name="f53" fmla="val 4795"/>
              <a:gd name="f54" fmla="val 48744"/>
              <a:gd name="f55" fmla="val 4633"/>
              <a:gd name="f56" fmla="val 49765"/>
              <a:gd name="f57" fmla="val 52914"/>
              <a:gd name="f58" fmla="val 56284"/>
              <a:gd name="f59" fmla="val 6176"/>
              <a:gd name="f60" fmla="val 59494"/>
              <a:gd name="f61" fmla="val 60308"/>
              <a:gd name="f62" fmla="val 61111"/>
              <a:gd name="f63" fmla="val 6077"/>
              <a:gd name="f64" fmla="val 61898"/>
              <a:gd name="f65" fmla="val 5828"/>
              <a:gd name="f66" fmla="val 64547"/>
              <a:gd name="f67" fmla="val 4975"/>
              <a:gd name="f68" fmla="val 66593"/>
              <a:gd name="f69" fmla="val 2532"/>
              <a:gd name="f70" fmla="val 69330"/>
              <a:gd name="f71" fmla="val 2076"/>
              <a:gd name="f72" fmla="val 69677"/>
              <a:gd name="f73" fmla="val 2018"/>
              <a:gd name="f74" fmla="val 70022"/>
              <a:gd name="f75" fmla="val 1992"/>
              <a:gd name="f76" fmla="val 70367"/>
              <a:gd name="f77" fmla="val 72203"/>
              <a:gd name="f78" fmla="val 74018"/>
              <a:gd name="f79" fmla="val 2704"/>
              <a:gd name="f80" fmla="val 75864"/>
              <a:gd name="f81" fmla="val 2915"/>
              <a:gd name="f82" fmla="val 76107"/>
              <a:gd name="f83" fmla="val 2944"/>
              <a:gd name="f84" fmla="val 76356"/>
              <a:gd name="f85" fmla="val 2959"/>
              <a:gd name="f86" fmla="val 76608"/>
              <a:gd name="f87" fmla="val 78633"/>
              <a:gd name="f88" fmla="val 80830"/>
              <a:gd name="f89" fmla="val 2008"/>
              <a:gd name="f90" fmla="val 45"/>
              <a:gd name="f91" fmla="*/ f0 1 81118"/>
              <a:gd name="f92" fmla="*/ f1 1 40254"/>
              <a:gd name="f93" fmla="val f2"/>
              <a:gd name="f94" fmla="val f3"/>
              <a:gd name="f95" fmla="val f4"/>
              <a:gd name="f96" fmla="+- f95 0 f93"/>
              <a:gd name="f97" fmla="+- f94 0 f93"/>
              <a:gd name="f98" fmla="*/ f97 1 81118"/>
              <a:gd name="f99" fmla="*/ f96 1 40254"/>
              <a:gd name="f100" fmla="*/ f93 1 f98"/>
              <a:gd name="f101" fmla="*/ f94 1 f98"/>
              <a:gd name="f102" fmla="*/ f93 1 f99"/>
              <a:gd name="f103" fmla="*/ f95 1 f99"/>
              <a:gd name="f104" fmla="*/ f100 f91 1"/>
              <a:gd name="f105" fmla="*/ f101 f91 1"/>
              <a:gd name="f106" fmla="*/ f103 f92 1"/>
              <a:gd name="f107" fmla="*/ f102 f9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4" t="f107" r="f105" b="f106"/>
            <a:pathLst>
              <a:path w="81118" h="40254">
                <a:moveTo>
                  <a:pt x="f5" y="f5"/>
                </a:moveTo>
                <a:lnTo>
                  <a:pt x="f5" y="f6"/>
                </a:lnTo>
                <a:cubicBezTo>
                  <a:pt x="f7" y="f8"/>
                  <a:pt x="f9" y="f4"/>
                  <a:pt x="f10" y="f4"/>
                </a:cubicBezTo>
                <a:cubicBezTo>
                  <a:pt x="f11" y="f4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5"/>
                </a:cubicBezTo>
                <a:cubicBezTo>
                  <a:pt x="f57" y="f55"/>
                  <a:pt x="f58" y="f59"/>
                  <a:pt x="f60" y="f59"/>
                </a:cubicBezTo>
                <a:cubicBezTo>
                  <a:pt x="f61" y="f59"/>
                  <a:pt x="f62" y="f63"/>
                  <a:pt x="f64" y="f65"/>
                </a:cubicBezTo>
                <a:cubicBezTo>
                  <a:pt x="f66" y="f67"/>
                  <a:pt x="f68" y="f69"/>
                  <a:pt x="f70" y="f71"/>
                </a:cubicBezTo>
                <a:cubicBezTo>
                  <a:pt x="f72" y="f73"/>
                  <a:pt x="f74" y="f75"/>
                  <a:pt x="f76" y="f75"/>
                </a:cubicBezTo>
                <a:cubicBezTo>
                  <a:pt x="f77" y="f75"/>
                  <a:pt x="f78" y="f79"/>
                  <a:pt x="f80" y="f81"/>
                </a:cubicBezTo>
                <a:cubicBezTo>
                  <a:pt x="f82" y="f83"/>
                  <a:pt x="f84" y="f85"/>
                  <a:pt x="f86" y="f85"/>
                </a:cubicBezTo>
                <a:cubicBezTo>
                  <a:pt x="f87" y="f85"/>
                  <a:pt x="f88" y="f89"/>
                  <a:pt x="f3" y="f90"/>
                </a:cubicBezTo>
                <a:lnTo>
                  <a:pt x="f5" y="f5"/>
                </a:lnTo>
                <a:close/>
              </a:path>
            </a:pathLst>
          </a:custGeom>
          <a:solidFill>
            <a:srgbClr val="FFE5C2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6" name="Google Shape;352;p11">
            <a:extLst>
              <a:ext uri="{FF2B5EF4-FFF2-40B4-BE49-F238E27FC236}">
                <a16:creationId xmlns:a16="http://schemas.microsoft.com/office/drawing/2014/main" id="{298E2163-915F-4E8C-86FC-C4A18BCD9D6D}"/>
              </a:ext>
            </a:extLst>
          </p:cNvPr>
          <p:cNvSpPr/>
          <p:nvPr/>
        </p:nvSpPr>
        <p:spPr>
          <a:xfrm rot="10800009" flipH="1">
            <a:off x="1581939" y="4654378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7" name="Google Shape;353;p11">
            <a:extLst>
              <a:ext uri="{FF2B5EF4-FFF2-40B4-BE49-F238E27FC236}">
                <a16:creationId xmlns:a16="http://schemas.microsoft.com/office/drawing/2014/main" id="{49E9D665-7138-444E-A1EB-36DAC7CE2821}"/>
              </a:ext>
            </a:extLst>
          </p:cNvPr>
          <p:cNvSpPr/>
          <p:nvPr/>
        </p:nvSpPr>
        <p:spPr>
          <a:xfrm rot="10800009" flipH="1">
            <a:off x="7163492" y="288859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8" name="Google Shape;354;p11">
            <a:extLst>
              <a:ext uri="{FF2B5EF4-FFF2-40B4-BE49-F238E27FC236}">
                <a16:creationId xmlns:a16="http://schemas.microsoft.com/office/drawing/2014/main" id="{CA5252BB-5477-4EB9-9364-B4D86E647ED7}"/>
              </a:ext>
            </a:extLst>
          </p:cNvPr>
          <p:cNvSpPr/>
          <p:nvPr/>
        </p:nvSpPr>
        <p:spPr>
          <a:xfrm rot="10800009" flipH="1">
            <a:off x="240350" y="2012722"/>
            <a:ext cx="404100" cy="40410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9" name="Google Shape;355;p11">
            <a:extLst>
              <a:ext uri="{FF2B5EF4-FFF2-40B4-BE49-F238E27FC236}">
                <a16:creationId xmlns:a16="http://schemas.microsoft.com/office/drawing/2014/main" id="{12FB16ED-7EA2-45CF-AA92-91AD99987993}"/>
              </a:ext>
            </a:extLst>
          </p:cNvPr>
          <p:cNvSpPr/>
          <p:nvPr/>
        </p:nvSpPr>
        <p:spPr>
          <a:xfrm rot="10800009" flipH="1">
            <a:off x="8441759" y="3612264"/>
            <a:ext cx="389397" cy="3893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0" name="Google Shape;356;p11">
            <a:extLst>
              <a:ext uri="{FF2B5EF4-FFF2-40B4-BE49-F238E27FC236}">
                <a16:creationId xmlns:a16="http://schemas.microsoft.com/office/drawing/2014/main" id="{0C5B85A8-8202-4BCA-A686-961FB079B594}"/>
              </a:ext>
            </a:extLst>
          </p:cNvPr>
          <p:cNvSpPr/>
          <p:nvPr/>
        </p:nvSpPr>
        <p:spPr>
          <a:xfrm rot="10800009" flipH="1">
            <a:off x="6766404" y="4759177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11" name="Google Shape;357;p11">
            <a:extLst>
              <a:ext uri="{FF2B5EF4-FFF2-40B4-BE49-F238E27FC236}">
                <a16:creationId xmlns:a16="http://schemas.microsoft.com/office/drawing/2014/main" id="{512141C3-09BC-40CE-90A9-A983872DD958}"/>
              </a:ext>
            </a:extLst>
          </p:cNvPr>
          <p:cNvSpPr/>
          <p:nvPr/>
        </p:nvSpPr>
        <p:spPr>
          <a:xfrm rot="10800009" flipH="1">
            <a:off x="1077181" y="213585"/>
            <a:ext cx="189902" cy="18990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2451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4192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6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;p1">
            <a:extLst>
              <a:ext uri="{FF2B5EF4-FFF2-40B4-BE49-F238E27FC236}">
                <a16:creationId xmlns:a16="http://schemas.microsoft.com/office/drawing/2014/main" id="{6068048F-F934-47DE-B4C5-F717E21A24B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32297" y="445029"/>
            <a:ext cx="7679396" cy="57269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1" tIns="91421" rIns="91421" bIns="91421" anchor="t" anchorCtr="1" compatLnSpc="1">
            <a:noAutofit/>
          </a:bodyPr>
          <a:lstStyle/>
          <a:p>
            <a:pPr lvl="0"/>
            <a:endParaRPr lang="es-PE"/>
          </a:p>
        </p:txBody>
      </p:sp>
      <p:sp>
        <p:nvSpPr>
          <p:cNvPr id="3" name="Google Shape;7;p1">
            <a:extLst>
              <a:ext uri="{FF2B5EF4-FFF2-40B4-BE49-F238E27FC236}">
                <a16:creationId xmlns:a16="http://schemas.microsoft.com/office/drawing/2014/main" id="{C228E2EF-C3AF-4586-89EC-CEF9135927E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32297" y="1152473"/>
            <a:ext cx="7679396" cy="34163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1" tIns="91421" rIns="91421" bIns="91421" anchor="t" anchorCtr="0" compatLnSpc="1">
            <a:no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Rectángulo 1">
            <a:extLst>
              <a:ext uri="{FF2B5EF4-FFF2-40B4-BE49-F238E27FC236}">
                <a16:creationId xmlns:a16="http://schemas.microsoft.com/office/drawing/2014/main" id="{46D89F55-332C-47EF-A3AE-DE2112563D9D}"/>
              </a:ext>
            </a:extLst>
          </p:cNvPr>
          <p:cNvSpPr/>
          <p:nvPr/>
        </p:nvSpPr>
        <p:spPr>
          <a:xfrm>
            <a:off x="0" y="-3355"/>
            <a:ext cx="9144000" cy="5146855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FFE5C2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4" r:id="rId35"/>
    <p:sldLayoutId id="2147483688" r:id="rId36"/>
    <p:sldLayoutId id="2147483690" r:id="rId37"/>
  </p:sldLayoutIdLs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s-PE" sz="2800" b="0" i="0" u="none" strike="noStrike" kern="0" cap="none" spc="0" baseline="0">
          <a:solidFill>
            <a:srgbClr val="680A00"/>
          </a:solidFill>
          <a:uFillTx/>
          <a:latin typeface="Sansita ExtraBold"/>
          <a:ea typeface="Sansita ExtraBold"/>
          <a:cs typeface="Sansita ExtraBold"/>
        </a:defRPr>
      </a:lvl1pPr>
    </p:titleStyle>
    <p:bodyStyle>
      <a:lvl1pPr marL="457200" marR="0" lvl="0" indent="-34290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680A00"/>
        </a:buClr>
        <a:buSzPts val="1800"/>
        <a:buFont typeface="Karla"/>
        <a:buChar char="●"/>
        <a:tabLst/>
        <a:defRPr lang="es-PE" sz="1800" b="0" i="0" u="none" strike="noStrike" kern="0" cap="none" spc="0" baseline="0">
          <a:solidFill>
            <a:srgbClr val="680A00"/>
          </a:solidFill>
          <a:uFillTx/>
          <a:latin typeface="Karla"/>
          <a:ea typeface="Karla"/>
          <a:cs typeface="Karla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gWHNFJ2m8nqF6xN_cYprs9N6wTinG-DLiIYibC4KF3M/cop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image" Target="../media/image8.emf"/><Relationship Id="rId7" Type="http://schemas.openxmlformats.org/officeDocument/2006/relationships/image" Target="../media/image1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10" Type="http://schemas.openxmlformats.org/officeDocument/2006/relationships/image" Target="../media/image15.emf"/><Relationship Id="rId4" Type="http://schemas.openxmlformats.org/officeDocument/2006/relationships/image" Target="../media/image9.emf"/><Relationship Id="rId9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9">
            <a:extLst>
              <a:ext uri="{FF2B5EF4-FFF2-40B4-BE49-F238E27FC236}">
                <a16:creationId xmlns:a16="http://schemas.microsoft.com/office/drawing/2014/main" id="{BA835DCD-3B53-4DE4-9799-7E9BFDEB2A3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3000"/>
          </a:blip>
          <a:srcRect/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Paralelogramo 12">
            <a:extLst>
              <a:ext uri="{FF2B5EF4-FFF2-40B4-BE49-F238E27FC236}">
                <a16:creationId xmlns:a16="http://schemas.microsoft.com/office/drawing/2014/main" id="{98802849-F576-4BC3-BC58-463309B17A6A}"/>
              </a:ext>
            </a:extLst>
          </p:cNvPr>
          <p:cNvSpPr/>
          <p:nvPr/>
        </p:nvSpPr>
        <p:spPr>
          <a:xfrm>
            <a:off x="6229752" y="0"/>
            <a:ext cx="2103257" cy="5143499"/>
          </a:xfrm>
          <a:custGeom>
            <a:avLst>
              <a:gd name="f8" fmla="val 25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25000"/>
              <a:gd name="f9" fmla="+- 0 0 -360"/>
              <a:gd name="f10" fmla="+- 0 0 -90"/>
              <a:gd name="f11" fmla="+- 0 0 -180"/>
              <a:gd name="f12" fmla="+- 0 0 -270"/>
              <a:gd name="f13" fmla="abs f4"/>
              <a:gd name="f14" fmla="abs f5"/>
              <a:gd name="f15" fmla="abs f6"/>
              <a:gd name="f16" fmla="val f7"/>
              <a:gd name="f17" fmla="val f8"/>
              <a:gd name="f18" fmla="*/ f9 f1 1"/>
              <a:gd name="f19" fmla="*/ f10 f1 1"/>
              <a:gd name="f20" fmla="*/ f11 f1 1"/>
              <a:gd name="f21" fmla="*/ f12 f1 1"/>
              <a:gd name="f22" fmla="?: f13 f4 1"/>
              <a:gd name="f23" fmla="?: f14 f5 1"/>
              <a:gd name="f24" fmla="?: f15 f6 1"/>
              <a:gd name="f25" fmla="*/ 5 f17 1"/>
              <a:gd name="f26" fmla="*/ f18 1 f3"/>
              <a:gd name="f27" fmla="*/ f19 1 f3"/>
              <a:gd name="f28" fmla="*/ f20 1 f3"/>
              <a:gd name="f29" fmla="*/ f21 1 f3"/>
              <a:gd name="f30" fmla="*/ f22 1 21600"/>
              <a:gd name="f31" fmla="*/ f23 1 21600"/>
              <a:gd name="f32" fmla="*/ 21600 f22 1"/>
              <a:gd name="f33" fmla="*/ 21600 f23 1"/>
              <a:gd name="f34" fmla="+- f26 0 f2"/>
              <a:gd name="f35" fmla="+- f27 0 f2"/>
              <a:gd name="f36" fmla="+- f28 0 f2"/>
              <a:gd name="f37" fmla="+- f29 0 f2"/>
              <a:gd name="f38" fmla="min f31 f30"/>
              <a:gd name="f39" fmla="*/ f32 1 f24"/>
              <a:gd name="f40" fmla="*/ f33 1 f24"/>
              <a:gd name="f41" fmla="val f39"/>
              <a:gd name="f42" fmla="val f40"/>
              <a:gd name="f43" fmla="*/ f16 f38 1"/>
              <a:gd name="f44" fmla="+- f42 0 f16"/>
              <a:gd name="f45" fmla="+- f41 0 f16"/>
              <a:gd name="f46" fmla="*/ f42 f38 1"/>
              <a:gd name="f47" fmla="*/ f41 f38 1"/>
              <a:gd name="f48" fmla="*/ f44 1 2"/>
              <a:gd name="f49" fmla="*/ f45 1 2"/>
              <a:gd name="f50" fmla="min f45 f44"/>
              <a:gd name="f51" fmla="*/ 100000 f45 1"/>
              <a:gd name="f52" fmla="+- f16 f48 0"/>
              <a:gd name="f53" fmla="+- f16 f49 0"/>
              <a:gd name="f54" fmla="*/ f51 1 f50"/>
              <a:gd name="f55" fmla="*/ f50 f17 1"/>
              <a:gd name="f56" fmla="*/ f55 1 200000"/>
              <a:gd name="f57" fmla="*/ f55 1 100000"/>
              <a:gd name="f58" fmla="*/ f25 1 f54"/>
              <a:gd name="f59" fmla="*/ f44 f53 1"/>
              <a:gd name="f60" fmla="*/ f53 f38 1"/>
              <a:gd name="f61" fmla="*/ f52 f38 1"/>
              <a:gd name="f62" fmla="+- f41 0 f56"/>
              <a:gd name="f63" fmla="+- f41 0 f57"/>
              <a:gd name="f64" fmla="+- 1 f58 0"/>
              <a:gd name="f65" fmla="*/ f59 1 f57"/>
              <a:gd name="f66" fmla="*/ f57 f38 1"/>
              <a:gd name="f67" fmla="*/ f56 f38 1"/>
              <a:gd name="f68" fmla="*/ f63 1 2"/>
              <a:gd name="f69" fmla="*/ f64 1 12"/>
              <a:gd name="f70" fmla="val f65"/>
              <a:gd name="f71" fmla="*/ f63 f38 1"/>
              <a:gd name="f72" fmla="*/ f62 f38 1"/>
              <a:gd name="f73" fmla="+- f41 0 f68"/>
              <a:gd name="f74" fmla="*/ f69 f45 1"/>
              <a:gd name="f75" fmla="*/ f69 f44 1"/>
              <a:gd name="f76" fmla="+- f42 0 f70"/>
              <a:gd name="f77" fmla="*/ f68 f38 1"/>
              <a:gd name="f78" fmla="*/ f70 f38 1"/>
              <a:gd name="f79" fmla="+- f41 0 f74"/>
              <a:gd name="f80" fmla="+- f42 0 f75"/>
              <a:gd name="f81" fmla="*/ f74 f38 1"/>
              <a:gd name="f82" fmla="*/ f75 f38 1"/>
              <a:gd name="f83" fmla="*/ f76 f38 1"/>
              <a:gd name="f84" fmla="*/ f73 f38 1"/>
              <a:gd name="f85" fmla="*/ f79 f38 1"/>
              <a:gd name="f86" fmla="*/ f80 f3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4">
                <a:pos x="f60" y="f83"/>
              </a:cxn>
              <a:cxn ang="f34">
                <a:pos x="f84" y="f43"/>
              </a:cxn>
              <a:cxn ang="f35">
                <a:pos x="f72" y="f61"/>
              </a:cxn>
              <a:cxn ang="f36">
                <a:pos x="f77" y="f46"/>
              </a:cxn>
              <a:cxn ang="f36">
                <a:pos x="f60" y="f78"/>
              </a:cxn>
              <a:cxn ang="f37">
                <a:pos x="f67" y="f61"/>
              </a:cxn>
            </a:cxnLst>
            <a:rect l="f81" t="f82" r="f85" b="f86"/>
            <a:pathLst>
              <a:path>
                <a:moveTo>
                  <a:pt x="f43" y="f46"/>
                </a:moveTo>
                <a:lnTo>
                  <a:pt x="f66" y="f43"/>
                </a:lnTo>
                <a:lnTo>
                  <a:pt x="f47" y="f43"/>
                </a:lnTo>
                <a:lnTo>
                  <a:pt x="f71" y="f46"/>
                </a:lnTo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FFE5C2"/>
              </a:solidFill>
              <a:uFillTx/>
              <a:latin typeface="Arial"/>
              <a:cs typeface="B Nazanin" panose="00000700000000000000" pitchFamily="2" charset="-78"/>
            </a:endParaRPr>
          </a:p>
        </p:txBody>
      </p:sp>
      <p:sp>
        <p:nvSpPr>
          <p:cNvPr id="4" name="Flecha: pentágono 11">
            <a:extLst>
              <a:ext uri="{FF2B5EF4-FFF2-40B4-BE49-F238E27FC236}">
                <a16:creationId xmlns:a16="http://schemas.microsoft.com/office/drawing/2014/main" id="{2973F288-D832-4C04-B187-40CFC6269762}"/>
              </a:ext>
            </a:extLst>
          </p:cNvPr>
          <p:cNvSpPr/>
          <p:nvPr/>
        </p:nvSpPr>
        <p:spPr>
          <a:xfrm>
            <a:off x="-1667" y="865150"/>
            <a:ext cx="4594859" cy="3863339"/>
          </a:xfrm>
          <a:custGeom>
            <a:avLst>
              <a:gd name="f8" fmla="val 5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50000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val f8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6 1 f3"/>
              <a:gd name="f22" fmla="*/ f17 1 f3"/>
              <a:gd name="f23" fmla="*/ f18 1 21600"/>
              <a:gd name="f24" fmla="*/ f19 1 21600"/>
              <a:gd name="f25" fmla="*/ 21600 f18 1"/>
              <a:gd name="f26" fmla="*/ 21600 f19 1"/>
              <a:gd name="f27" fmla="+- f21 0 f2"/>
              <a:gd name="f28" fmla="+- f22 0 f2"/>
              <a:gd name="f29" fmla="min f24 f23"/>
              <a:gd name="f30" fmla="*/ f25 1 f20"/>
              <a:gd name="f31" fmla="*/ f26 1 f20"/>
              <a:gd name="f32" fmla="val f30"/>
              <a:gd name="f33" fmla="val f31"/>
              <a:gd name="f34" fmla="*/ f14 f29 1"/>
              <a:gd name="f35" fmla="+- f33 0 f14"/>
              <a:gd name="f36" fmla="+- f32 0 f14"/>
              <a:gd name="f37" fmla="*/ f33 f29 1"/>
              <a:gd name="f38" fmla="*/ f32 f29 1"/>
              <a:gd name="f39" fmla="*/ f35 1 2"/>
              <a:gd name="f40" fmla="min f36 f35"/>
              <a:gd name="f41" fmla="+- f14 f39 0"/>
              <a:gd name="f42" fmla="*/ f40 f15 1"/>
              <a:gd name="f43" fmla="*/ f42 1 100000"/>
              <a:gd name="f44" fmla="*/ f41 f29 1"/>
              <a:gd name="f45" fmla="+- f32 0 f43"/>
              <a:gd name="f46" fmla="+- f45 f32 0"/>
              <a:gd name="f47" fmla="*/ f45 1 2"/>
              <a:gd name="f48" fmla="*/ f45 f29 1"/>
              <a:gd name="f49" fmla="*/ f46 1 2"/>
              <a:gd name="f50" fmla="*/ f47 f29 1"/>
              <a:gd name="f51" fmla="*/ f49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50" y="f34"/>
              </a:cxn>
              <a:cxn ang="f28">
                <a:pos x="f50" y="f37"/>
              </a:cxn>
            </a:cxnLst>
            <a:rect l="f34" t="f34" r="f51" b="f37"/>
            <a:pathLst>
              <a:path>
                <a:moveTo>
                  <a:pt x="f34" y="f34"/>
                </a:moveTo>
                <a:lnTo>
                  <a:pt x="f48" y="f34"/>
                </a:lnTo>
                <a:lnTo>
                  <a:pt x="f38" y="f44"/>
                </a:lnTo>
                <a:lnTo>
                  <a:pt x="f48" y="f37"/>
                </a:lnTo>
                <a:lnTo>
                  <a:pt x="f34" y="f37"/>
                </a:lnTo>
                <a:close/>
              </a:path>
            </a:pathLst>
          </a:custGeom>
          <a:solidFill>
            <a:srgbClr val="FED49C"/>
          </a:solidFill>
          <a:ln cap="flat">
            <a:noFill/>
            <a:prstDash val="solid"/>
          </a:ln>
          <a:effectLst>
            <a:outerShdw blurRad="215900" dist="38100" sx="108000" sy="108000" algn="l" rotWithShape="0">
              <a:prstClr val="black">
                <a:alpha val="15000"/>
              </a:prst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FFE5C2"/>
              </a:solidFill>
              <a:uFillTx/>
              <a:latin typeface="Arial"/>
              <a:cs typeface="B Nazanin" panose="00000700000000000000" pitchFamily="2" charset="-78"/>
            </a:endParaRPr>
          </a:p>
        </p:txBody>
      </p:sp>
      <p:sp>
        <p:nvSpPr>
          <p:cNvPr id="5" name="Google Shape;884;p38">
            <a:extLst>
              <a:ext uri="{FF2B5EF4-FFF2-40B4-BE49-F238E27FC236}">
                <a16:creationId xmlns:a16="http://schemas.microsoft.com/office/drawing/2014/main" id="{0807C878-36EA-4FD8-91E8-8BB083E194E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52594" y="3395624"/>
            <a:ext cx="2991763" cy="811310"/>
          </a:xfrm>
        </p:spPr>
        <p:txBody>
          <a:bodyPr anchorCtr="0"/>
          <a:lstStyle/>
          <a:p>
            <a:pPr marL="0" lvl="0" indent="0" algn="r" rtl="1"/>
            <a:r>
              <a:rPr lang="fa-IR" sz="1400" dirty="0">
                <a:cs typeface="B Nazanin" panose="00000700000000000000" pitchFamily="2" charset="-78"/>
              </a:rPr>
              <a:t>اینجا جایی است که ارائه شما شروع می شود</a:t>
            </a:r>
            <a:endParaRPr lang="en-US" sz="1400" dirty="0">
              <a:cs typeface="B Nazanin" panose="00000700000000000000" pitchFamily="2" charset="-78"/>
            </a:endParaRPr>
          </a:p>
        </p:txBody>
      </p:sp>
      <p:sp>
        <p:nvSpPr>
          <p:cNvPr id="6" name="Google Shape;883;p38">
            <a:extLst>
              <a:ext uri="{FF2B5EF4-FFF2-40B4-BE49-F238E27FC236}">
                <a16:creationId xmlns:a16="http://schemas.microsoft.com/office/drawing/2014/main" id="{BB38F210-06C7-406B-AAF8-0E331658A27A}"/>
              </a:ext>
            </a:extLst>
          </p:cNvPr>
          <p:cNvSpPr txBox="1"/>
          <p:nvPr/>
        </p:nvSpPr>
        <p:spPr>
          <a:xfrm>
            <a:off x="653887" y="2041535"/>
            <a:ext cx="2741846" cy="96059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91421" rIns="91421" bIns="91421" anchor="t" anchorCtr="0" compatLnSpc="1">
            <a:noAutofit/>
          </a:bodyPr>
          <a:lstStyle/>
          <a:p>
            <a:pPr marL="0" marR="0" lvl="0" indent="0" algn="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3600" b="0" i="0" u="none" strike="noStrike" kern="0" cap="none" spc="0" baseline="0" dirty="0">
                <a:solidFill>
                  <a:srgbClr val="FFFFFF"/>
                </a:solidFill>
                <a:uFillTx/>
                <a:latin typeface="Sansita ExtraBold"/>
                <a:ea typeface="Sansita ExtraBold"/>
                <a:cs typeface="B Nazanin" panose="00000700000000000000" pitchFamily="2" charset="-78"/>
              </a:rPr>
              <a:t>قالب پاورپوینت</a:t>
            </a:r>
            <a:endParaRPr lang="es-PE" sz="3600" b="0" i="0" u="none" strike="noStrike" kern="0" cap="none" spc="0" baseline="0" dirty="0">
              <a:solidFill>
                <a:srgbClr val="FFFFFF"/>
              </a:solidFill>
              <a:uFillTx/>
              <a:latin typeface="Sansita ExtraBold"/>
              <a:ea typeface="Sansita ExtraBold"/>
              <a:cs typeface="B Nazanin" panose="00000700000000000000" pitchFamily="2" charset="-78"/>
            </a:endParaRPr>
          </a:p>
        </p:txBody>
      </p:sp>
      <p:grpSp>
        <p:nvGrpSpPr>
          <p:cNvPr id="7" name="Grupo 2">
            <a:extLst>
              <a:ext uri="{FF2B5EF4-FFF2-40B4-BE49-F238E27FC236}">
                <a16:creationId xmlns:a16="http://schemas.microsoft.com/office/drawing/2014/main" id="{9C2B3D99-B37C-49AB-B6AD-D44CD1ABAF53}"/>
              </a:ext>
            </a:extLst>
          </p:cNvPr>
          <p:cNvGrpSpPr/>
          <p:nvPr/>
        </p:nvGrpSpPr>
        <p:grpSpPr>
          <a:xfrm>
            <a:off x="7524296" y="1787027"/>
            <a:ext cx="863236" cy="990874"/>
            <a:chOff x="7524296" y="1787027"/>
            <a:chExt cx="863236" cy="990874"/>
          </a:xfrm>
        </p:grpSpPr>
        <p:sp>
          <p:nvSpPr>
            <p:cNvPr id="8" name="Google Shape;61;p2">
              <a:extLst>
                <a:ext uri="{FF2B5EF4-FFF2-40B4-BE49-F238E27FC236}">
                  <a16:creationId xmlns:a16="http://schemas.microsoft.com/office/drawing/2014/main" id="{4871B627-8480-4FEA-8766-8ADFC8456510}"/>
                </a:ext>
              </a:extLst>
            </p:cNvPr>
            <p:cNvSpPr/>
            <p:nvPr/>
          </p:nvSpPr>
          <p:spPr>
            <a:xfrm rot="7200017">
              <a:off x="7524430" y="1787027"/>
              <a:ext cx="326102" cy="326102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val f7"/>
                <a:gd name="f15" fmla="+- 2700000 f2 0"/>
                <a:gd name="f16" fmla="*/ f9 f1 1"/>
                <a:gd name="f17" fmla="*/ f10 f1 1"/>
                <a:gd name="f18" fmla="?: f11 f4 1"/>
                <a:gd name="f19" fmla="?: f12 f5 1"/>
                <a:gd name="f20" fmla="?: f13 f6 1"/>
                <a:gd name="f21" fmla="*/ f15 f8 1"/>
                <a:gd name="f22" fmla="*/ f16 1 f3"/>
                <a:gd name="f23" fmla="*/ f17 1 f3"/>
                <a:gd name="f24" fmla="*/ f18 1 21600"/>
                <a:gd name="f25" fmla="*/ f19 1 21600"/>
                <a:gd name="f26" fmla="*/ 21600 f18 1"/>
                <a:gd name="f27" fmla="*/ 21600 f19 1"/>
                <a:gd name="f28" fmla="*/ f21 1 f1"/>
                <a:gd name="f29" fmla="+- f22 0 f2"/>
                <a:gd name="f30" fmla="+- f23 0 f2"/>
                <a:gd name="f31" fmla="min f25 f24"/>
                <a:gd name="f32" fmla="*/ f26 1 f20"/>
                <a:gd name="f33" fmla="*/ f27 1 f20"/>
                <a:gd name="f34" fmla="+- 0 0 f28"/>
                <a:gd name="f35" fmla="val f32"/>
                <a:gd name="f36" fmla="val f33"/>
                <a:gd name="f37" fmla="+- 0 0 f34"/>
                <a:gd name="f38" fmla="*/ f14 f31 1"/>
                <a:gd name="f39" fmla="+- f36 0 f14"/>
                <a:gd name="f40" fmla="+- f35 0 f14"/>
                <a:gd name="f41" fmla="*/ f37 f1 1"/>
                <a:gd name="f42" fmla="*/ f39 1 2"/>
                <a:gd name="f43" fmla="*/ f40 1 2"/>
                <a:gd name="f44" fmla="*/ f41 1 f8"/>
                <a:gd name="f45" fmla="+- f14 f42 0"/>
                <a:gd name="f46" fmla="+- f14 f43 0"/>
                <a:gd name="f47" fmla="+- f44 0 f2"/>
                <a:gd name="f48" fmla="*/ f43 f31 1"/>
                <a:gd name="f49" fmla="*/ f42 f31 1"/>
                <a:gd name="f50" fmla="cos 1 f47"/>
                <a:gd name="f51" fmla="sin 1 f47"/>
                <a:gd name="f52" fmla="*/ f45 f31 1"/>
                <a:gd name="f53" fmla="+- 0 0 f50"/>
                <a:gd name="f54" fmla="+- 0 0 f51"/>
                <a:gd name="f55" fmla="+- 0 0 f53"/>
                <a:gd name="f56" fmla="+- 0 0 f54"/>
                <a:gd name="f57" fmla="*/ f55 f43 1"/>
                <a:gd name="f58" fmla="*/ f56 f42 1"/>
                <a:gd name="f59" fmla="+- f46 0 f57"/>
                <a:gd name="f60" fmla="+- f46 f57 0"/>
                <a:gd name="f61" fmla="+- f45 0 f58"/>
                <a:gd name="f62" fmla="+- f45 f58 0"/>
                <a:gd name="f63" fmla="*/ f59 f31 1"/>
                <a:gd name="f64" fmla="*/ f61 f31 1"/>
                <a:gd name="f65" fmla="*/ f60 f31 1"/>
                <a:gd name="f66" fmla="*/ f62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63" y="f64"/>
                </a:cxn>
                <a:cxn ang="f30">
                  <a:pos x="f63" y="f66"/>
                </a:cxn>
                <a:cxn ang="f30">
                  <a:pos x="f65" y="f66"/>
                </a:cxn>
                <a:cxn ang="f29">
                  <a:pos x="f65" y="f64"/>
                </a:cxn>
              </a:cxnLst>
              <a:rect l="f63" t="f64" r="f65" b="f66"/>
              <a:pathLst>
                <a:path>
                  <a:moveTo>
                    <a:pt x="f38" y="f52"/>
                  </a:moveTo>
                  <a:arcTo wR="f48" hR="f49" stAng="f1" swAng="f0"/>
                  <a:close/>
                </a:path>
              </a:pathLst>
            </a:custGeom>
            <a:solidFill>
              <a:srgbClr val="FF230B"/>
            </a:solidFill>
            <a:ln cap="flat">
              <a:noFill/>
              <a:prstDash val="solid"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r" defTabSz="914400" rtl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700000000000000" pitchFamily="2" charset="-78"/>
              </a:endParaRPr>
            </a:p>
          </p:txBody>
        </p:sp>
        <p:sp>
          <p:nvSpPr>
            <p:cNvPr id="9" name="Google Shape;61;p2">
              <a:extLst>
                <a:ext uri="{FF2B5EF4-FFF2-40B4-BE49-F238E27FC236}">
                  <a16:creationId xmlns:a16="http://schemas.microsoft.com/office/drawing/2014/main" id="{D13DDFA6-B2DA-46FC-BFFB-10205DF01C78}"/>
                </a:ext>
              </a:extLst>
            </p:cNvPr>
            <p:cNvSpPr/>
            <p:nvPr/>
          </p:nvSpPr>
          <p:spPr>
            <a:xfrm rot="7200017">
              <a:off x="7524296" y="2577831"/>
              <a:ext cx="200070" cy="200070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val f7"/>
                <a:gd name="f15" fmla="+- 2700000 f2 0"/>
                <a:gd name="f16" fmla="*/ f9 f1 1"/>
                <a:gd name="f17" fmla="*/ f10 f1 1"/>
                <a:gd name="f18" fmla="?: f11 f4 1"/>
                <a:gd name="f19" fmla="?: f12 f5 1"/>
                <a:gd name="f20" fmla="?: f13 f6 1"/>
                <a:gd name="f21" fmla="*/ f15 f8 1"/>
                <a:gd name="f22" fmla="*/ f16 1 f3"/>
                <a:gd name="f23" fmla="*/ f17 1 f3"/>
                <a:gd name="f24" fmla="*/ f18 1 21600"/>
                <a:gd name="f25" fmla="*/ f19 1 21600"/>
                <a:gd name="f26" fmla="*/ 21600 f18 1"/>
                <a:gd name="f27" fmla="*/ 21600 f19 1"/>
                <a:gd name="f28" fmla="*/ f21 1 f1"/>
                <a:gd name="f29" fmla="+- f22 0 f2"/>
                <a:gd name="f30" fmla="+- f23 0 f2"/>
                <a:gd name="f31" fmla="min f25 f24"/>
                <a:gd name="f32" fmla="*/ f26 1 f20"/>
                <a:gd name="f33" fmla="*/ f27 1 f20"/>
                <a:gd name="f34" fmla="+- 0 0 f28"/>
                <a:gd name="f35" fmla="val f32"/>
                <a:gd name="f36" fmla="val f33"/>
                <a:gd name="f37" fmla="+- 0 0 f34"/>
                <a:gd name="f38" fmla="*/ f14 f31 1"/>
                <a:gd name="f39" fmla="+- f36 0 f14"/>
                <a:gd name="f40" fmla="+- f35 0 f14"/>
                <a:gd name="f41" fmla="*/ f37 f1 1"/>
                <a:gd name="f42" fmla="*/ f39 1 2"/>
                <a:gd name="f43" fmla="*/ f40 1 2"/>
                <a:gd name="f44" fmla="*/ f41 1 f8"/>
                <a:gd name="f45" fmla="+- f14 f42 0"/>
                <a:gd name="f46" fmla="+- f14 f43 0"/>
                <a:gd name="f47" fmla="+- f44 0 f2"/>
                <a:gd name="f48" fmla="*/ f43 f31 1"/>
                <a:gd name="f49" fmla="*/ f42 f31 1"/>
                <a:gd name="f50" fmla="cos 1 f47"/>
                <a:gd name="f51" fmla="sin 1 f47"/>
                <a:gd name="f52" fmla="*/ f45 f31 1"/>
                <a:gd name="f53" fmla="+- 0 0 f50"/>
                <a:gd name="f54" fmla="+- 0 0 f51"/>
                <a:gd name="f55" fmla="+- 0 0 f53"/>
                <a:gd name="f56" fmla="+- 0 0 f54"/>
                <a:gd name="f57" fmla="*/ f55 f43 1"/>
                <a:gd name="f58" fmla="*/ f56 f42 1"/>
                <a:gd name="f59" fmla="+- f46 0 f57"/>
                <a:gd name="f60" fmla="+- f46 f57 0"/>
                <a:gd name="f61" fmla="+- f45 0 f58"/>
                <a:gd name="f62" fmla="+- f45 f58 0"/>
                <a:gd name="f63" fmla="*/ f59 f31 1"/>
                <a:gd name="f64" fmla="*/ f61 f31 1"/>
                <a:gd name="f65" fmla="*/ f60 f31 1"/>
                <a:gd name="f66" fmla="*/ f62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63" y="f64"/>
                </a:cxn>
                <a:cxn ang="f30">
                  <a:pos x="f63" y="f66"/>
                </a:cxn>
                <a:cxn ang="f30">
                  <a:pos x="f65" y="f66"/>
                </a:cxn>
                <a:cxn ang="f29">
                  <a:pos x="f65" y="f64"/>
                </a:cxn>
              </a:cxnLst>
              <a:rect l="f63" t="f64" r="f65" b="f66"/>
              <a:pathLst>
                <a:path>
                  <a:moveTo>
                    <a:pt x="f38" y="f52"/>
                  </a:moveTo>
                  <a:arcTo wR="f48" hR="f49" stAng="f1" swAng="f0"/>
                  <a:close/>
                </a:path>
              </a:pathLst>
            </a:custGeom>
            <a:solidFill>
              <a:srgbClr val="FF230B"/>
            </a:solidFill>
            <a:ln cap="flat">
              <a:noFill/>
              <a:prstDash val="solid"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r" defTabSz="914400" rtl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700000000000000" pitchFamily="2" charset="-78"/>
              </a:endParaRPr>
            </a:p>
          </p:txBody>
        </p:sp>
        <p:sp>
          <p:nvSpPr>
            <p:cNvPr id="10" name="Google Shape;61;p2">
              <a:extLst>
                <a:ext uri="{FF2B5EF4-FFF2-40B4-BE49-F238E27FC236}">
                  <a16:creationId xmlns:a16="http://schemas.microsoft.com/office/drawing/2014/main" id="{CFC3CF1A-CF6B-44DA-AC3D-DE1662AB3064}"/>
                </a:ext>
              </a:extLst>
            </p:cNvPr>
            <p:cNvSpPr/>
            <p:nvPr/>
          </p:nvSpPr>
          <p:spPr>
            <a:xfrm rot="7200017">
              <a:off x="8251973" y="2539633"/>
              <a:ext cx="135559" cy="135559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val f7"/>
                <a:gd name="f15" fmla="+- 2700000 f2 0"/>
                <a:gd name="f16" fmla="*/ f9 f1 1"/>
                <a:gd name="f17" fmla="*/ f10 f1 1"/>
                <a:gd name="f18" fmla="?: f11 f4 1"/>
                <a:gd name="f19" fmla="?: f12 f5 1"/>
                <a:gd name="f20" fmla="?: f13 f6 1"/>
                <a:gd name="f21" fmla="*/ f15 f8 1"/>
                <a:gd name="f22" fmla="*/ f16 1 f3"/>
                <a:gd name="f23" fmla="*/ f17 1 f3"/>
                <a:gd name="f24" fmla="*/ f18 1 21600"/>
                <a:gd name="f25" fmla="*/ f19 1 21600"/>
                <a:gd name="f26" fmla="*/ 21600 f18 1"/>
                <a:gd name="f27" fmla="*/ 21600 f19 1"/>
                <a:gd name="f28" fmla="*/ f21 1 f1"/>
                <a:gd name="f29" fmla="+- f22 0 f2"/>
                <a:gd name="f30" fmla="+- f23 0 f2"/>
                <a:gd name="f31" fmla="min f25 f24"/>
                <a:gd name="f32" fmla="*/ f26 1 f20"/>
                <a:gd name="f33" fmla="*/ f27 1 f20"/>
                <a:gd name="f34" fmla="+- 0 0 f28"/>
                <a:gd name="f35" fmla="val f32"/>
                <a:gd name="f36" fmla="val f33"/>
                <a:gd name="f37" fmla="+- 0 0 f34"/>
                <a:gd name="f38" fmla="*/ f14 f31 1"/>
                <a:gd name="f39" fmla="+- f36 0 f14"/>
                <a:gd name="f40" fmla="+- f35 0 f14"/>
                <a:gd name="f41" fmla="*/ f37 f1 1"/>
                <a:gd name="f42" fmla="*/ f39 1 2"/>
                <a:gd name="f43" fmla="*/ f40 1 2"/>
                <a:gd name="f44" fmla="*/ f41 1 f8"/>
                <a:gd name="f45" fmla="+- f14 f42 0"/>
                <a:gd name="f46" fmla="+- f14 f43 0"/>
                <a:gd name="f47" fmla="+- f44 0 f2"/>
                <a:gd name="f48" fmla="*/ f43 f31 1"/>
                <a:gd name="f49" fmla="*/ f42 f31 1"/>
                <a:gd name="f50" fmla="cos 1 f47"/>
                <a:gd name="f51" fmla="sin 1 f47"/>
                <a:gd name="f52" fmla="*/ f45 f31 1"/>
                <a:gd name="f53" fmla="+- 0 0 f50"/>
                <a:gd name="f54" fmla="+- 0 0 f51"/>
                <a:gd name="f55" fmla="+- 0 0 f53"/>
                <a:gd name="f56" fmla="+- 0 0 f54"/>
                <a:gd name="f57" fmla="*/ f55 f43 1"/>
                <a:gd name="f58" fmla="*/ f56 f42 1"/>
                <a:gd name="f59" fmla="+- f46 0 f57"/>
                <a:gd name="f60" fmla="+- f46 f57 0"/>
                <a:gd name="f61" fmla="+- f45 0 f58"/>
                <a:gd name="f62" fmla="+- f45 f58 0"/>
                <a:gd name="f63" fmla="*/ f59 f31 1"/>
                <a:gd name="f64" fmla="*/ f61 f31 1"/>
                <a:gd name="f65" fmla="*/ f60 f31 1"/>
                <a:gd name="f66" fmla="*/ f62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63" y="f64"/>
                </a:cxn>
                <a:cxn ang="f30">
                  <a:pos x="f63" y="f66"/>
                </a:cxn>
                <a:cxn ang="f30">
                  <a:pos x="f65" y="f66"/>
                </a:cxn>
                <a:cxn ang="f29">
                  <a:pos x="f65" y="f64"/>
                </a:cxn>
              </a:cxnLst>
              <a:rect l="f63" t="f64" r="f65" b="f66"/>
              <a:pathLst>
                <a:path>
                  <a:moveTo>
                    <a:pt x="f38" y="f52"/>
                  </a:moveTo>
                  <a:arcTo wR="f48" hR="f49" stAng="f1" swAng="f0"/>
                  <a:close/>
                </a:path>
              </a:pathLst>
            </a:custGeom>
            <a:solidFill>
              <a:srgbClr val="FF230B"/>
            </a:solidFill>
            <a:ln cap="flat">
              <a:noFill/>
              <a:prstDash val="solid"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r" defTabSz="914400" rtl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700000000000000" pitchFamily="2" charset="-78"/>
              </a:endParaRPr>
            </a:p>
          </p:txBody>
        </p:sp>
      </p:grpSp>
      <p:sp>
        <p:nvSpPr>
          <p:cNvPr id="11" name="Lágrima 14">
            <a:extLst>
              <a:ext uri="{FF2B5EF4-FFF2-40B4-BE49-F238E27FC236}">
                <a16:creationId xmlns:a16="http://schemas.microsoft.com/office/drawing/2014/main" id="{B119C40F-6621-4673-AF44-251355730259}"/>
              </a:ext>
            </a:extLst>
          </p:cNvPr>
          <p:cNvSpPr/>
          <p:nvPr/>
        </p:nvSpPr>
        <p:spPr>
          <a:xfrm rot="13499997">
            <a:off x="5575888" y="2091660"/>
            <a:ext cx="2823237" cy="2823237"/>
          </a:xfrm>
          <a:custGeom>
            <a:avLst>
              <a:gd name="f10" fmla="val 10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sqrt 2"/>
              <a:gd name="f10" fmla="val 100000"/>
              <a:gd name="f11" fmla="+- 0 0 -180"/>
              <a:gd name="f12" fmla="+- 0 0 -360"/>
              <a:gd name="f13" fmla="abs f4"/>
              <a:gd name="f14" fmla="abs f5"/>
              <a:gd name="f15" fmla="abs f6"/>
              <a:gd name="f16" fmla="val f7"/>
              <a:gd name="f17" fmla="val f10"/>
              <a:gd name="f18" fmla="+- 2700000 f2 0"/>
              <a:gd name="f19" fmla="*/ f11 f1 1"/>
              <a:gd name="f20" fmla="*/ f12 f1 1"/>
              <a:gd name="f21" fmla="?: f13 f4 1"/>
              <a:gd name="f22" fmla="?: f14 f5 1"/>
              <a:gd name="f23" fmla="?: f15 f6 1"/>
              <a:gd name="f24" fmla="*/ f18 f8 1"/>
              <a:gd name="f25" fmla="*/ f19 1 f3"/>
              <a:gd name="f26" fmla="*/ f20 1 f3"/>
              <a:gd name="f27" fmla="*/ f21 1 21600"/>
              <a:gd name="f28" fmla="*/ f22 1 21600"/>
              <a:gd name="f29" fmla="*/ 21600 f21 1"/>
              <a:gd name="f30" fmla="*/ 21600 f22 1"/>
              <a:gd name="f31" fmla="*/ f24 1 f1"/>
              <a:gd name="f32" fmla="+- f25 0 f2"/>
              <a:gd name="f33" fmla="+- f26 0 f2"/>
              <a:gd name="f34" fmla="min f28 f27"/>
              <a:gd name="f35" fmla="*/ f29 1 f23"/>
              <a:gd name="f36" fmla="*/ f30 1 f23"/>
              <a:gd name="f37" fmla="+- 0 0 f31"/>
              <a:gd name="f38" fmla="val f35"/>
              <a:gd name="f39" fmla="val f36"/>
              <a:gd name="f40" fmla="+- 0 0 f37"/>
              <a:gd name="f41" fmla="*/ f16 f34 1"/>
              <a:gd name="f42" fmla="+- f39 0 f16"/>
              <a:gd name="f43" fmla="+- f38 0 f16"/>
              <a:gd name="f44" fmla="*/ f40 f1 1"/>
              <a:gd name="f45" fmla="*/ f38 f34 1"/>
              <a:gd name="f46" fmla="*/ f42 1 2"/>
              <a:gd name="f47" fmla="*/ f43 1 2"/>
              <a:gd name="f48" fmla="*/ f44 1 f8"/>
              <a:gd name="f49" fmla="+- f16 f46 0"/>
              <a:gd name="f50" fmla="+- f16 f47 0"/>
              <a:gd name="f51" fmla="*/ f47 f9 1"/>
              <a:gd name="f52" fmla="*/ f46 f9 1"/>
              <a:gd name="f53" fmla="+- f48 0 f2"/>
              <a:gd name="f54" fmla="*/ f47 f34 1"/>
              <a:gd name="f55" fmla="*/ f46 f34 1"/>
              <a:gd name="f56" fmla="*/ f51 f17 1"/>
              <a:gd name="f57" fmla="*/ f52 f17 1"/>
              <a:gd name="f58" fmla="cos 1 f53"/>
              <a:gd name="f59" fmla="sin 1 f53"/>
              <a:gd name="f60" fmla="*/ f49 f34 1"/>
              <a:gd name="f61" fmla="*/ f56 1 100000"/>
              <a:gd name="f62" fmla="*/ f57 1 100000"/>
              <a:gd name="f63" fmla="+- 0 0 f58"/>
              <a:gd name="f64" fmla="+- 0 0 f59"/>
              <a:gd name="f65" fmla="+- 0 0 f63"/>
              <a:gd name="f66" fmla="+- 0 0 f64"/>
              <a:gd name="f67" fmla="*/ f65 f61 1"/>
              <a:gd name="f68" fmla="*/ f66 f62 1"/>
              <a:gd name="f69" fmla="*/ f65 f47 1"/>
              <a:gd name="f70" fmla="*/ f66 f46 1"/>
              <a:gd name="f71" fmla="+- f50 f67 0"/>
              <a:gd name="f72" fmla="+- f49 0 f68"/>
              <a:gd name="f73" fmla="+- f50 0 f69"/>
              <a:gd name="f74" fmla="+- f50 f69 0"/>
              <a:gd name="f75" fmla="+- f49 0 f70"/>
              <a:gd name="f76" fmla="+- f49 f70 0"/>
              <a:gd name="f77" fmla="+- f50 f71 0"/>
              <a:gd name="f78" fmla="+- f49 f72 0"/>
              <a:gd name="f79" fmla="*/ f73 f34 1"/>
              <a:gd name="f80" fmla="*/ f75 f34 1"/>
              <a:gd name="f81" fmla="*/ f74 f34 1"/>
              <a:gd name="f82" fmla="*/ f76 f34 1"/>
              <a:gd name="f83" fmla="*/ f71 f34 1"/>
              <a:gd name="f84" fmla="*/ f72 f34 1"/>
              <a:gd name="f85" fmla="*/ f77 1 2"/>
              <a:gd name="f86" fmla="*/ f78 1 2"/>
              <a:gd name="f87" fmla="*/ f85 f34 1"/>
              <a:gd name="f88" fmla="*/ f86 f3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81" y="f82"/>
              </a:cxn>
              <a:cxn ang="f32">
                <a:pos x="f79" y="f82"/>
              </a:cxn>
              <a:cxn ang="f33">
                <a:pos x="f79" y="f80"/>
              </a:cxn>
              <a:cxn ang="f33">
                <a:pos x="f83" y="f84"/>
              </a:cxn>
            </a:cxnLst>
            <a:rect l="f79" t="f80" r="f81" b="f82"/>
            <a:pathLst>
              <a:path>
                <a:moveTo>
                  <a:pt x="f41" y="f60"/>
                </a:moveTo>
                <a:arcTo wR="f54" hR="f55" stAng="f1" swAng="f2"/>
                <a:quadBezTo>
                  <a:pt x="f87" y="f41"/>
                  <a:pt x="f83" y="f84"/>
                </a:quadBezTo>
                <a:quadBezTo>
                  <a:pt x="f45" y="f88"/>
                  <a:pt x="f45" y="f60"/>
                </a:quadBezTo>
                <a:arcTo wR="f54" hR="f55" stAng="f7" swAng="f1"/>
                <a:close/>
              </a:path>
            </a:pathLst>
          </a:custGeom>
          <a:blipFill dpi="0" rotWithShape="0">
            <a:blip r:embed="rId4">
              <a:alphaModFix/>
            </a:blip>
            <a:srcRect/>
            <a:stretch>
              <a:fillRect/>
            </a:stretch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FFE5C2"/>
              </a:solidFill>
              <a:uFillTx/>
              <a:latin typeface="Arial"/>
              <a:cs typeface="B Nazanin" panose="00000700000000000000" pitchFamily="2" charset="-78"/>
            </a:endParaRPr>
          </a:p>
        </p:txBody>
      </p:sp>
      <p:sp>
        <p:nvSpPr>
          <p:cNvPr id="12" name="Lágrima 20">
            <a:extLst>
              <a:ext uri="{FF2B5EF4-FFF2-40B4-BE49-F238E27FC236}">
                <a16:creationId xmlns:a16="http://schemas.microsoft.com/office/drawing/2014/main" id="{61170856-A8CB-4890-996A-BAB77E1E140B}"/>
              </a:ext>
            </a:extLst>
          </p:cNvPr>
          <p:cNvSpPr/>
          <p:nvPr/>
        </p:nvSpPr>
        <p:spPr>
          <a:xfrm rot="8059075">
            <a:off x="4768870" y="998497"/>
            <a:ext cx="1423684" cy="1423684"/>
          </a:xfrm>
          <a:custGeom>
            <a:avLst>
              <a:gd name="f10" fmla="val 10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sqrt 2"/>
              <a:gd name="f10" fmla="val 100000"/>
              <a:gd name="f11" fmla="+- 0 0 -180"/>
              <a:gd name="f12" fmla="+- 0 0 -360"/>
              <a:gd name="f13" fmla="abs f4"/>
              <a:gd name="f14" fmla="abs f5"/>
              <a:gd name="f15" fmla="abs f6"/>
              <a:gd name="f16" fmla="val f7"/>
              <a:gd name="f17" fmla="val f10"/>
              <a:gd name="f18" fmla="+- 2700000 f2 0"/>
              <a:gd name="f19" fmla="*/ f11 f1 1"/>
              <a:gd name="f20" fmla="*/ f12 f1 1"/>
              <a:gd name="f21" fmla="?: f13 f4 1"/>
              <a:gd name="f22" fmla="?: f14 f5 1"/>
              <a:gd name="f23" fmla="?: f15 f6 1"/>
              <a:gd name="f24" fmla="*/ f18 f8 1"/>
              <a:gd name="f25" fmla="*/ f19 1 f3"/>
              <a:gd name="f26" fmla="*/ f20 1 f3"/>
              <a:gd name="f27" fmla="*/ f21 1 21600"/>
              <a:gd name="f28" fmla="*/ f22 1 21600"/>
              <a:gd name="f29" fmla="*/ 21600 f21 1"/>
              <a:gd name="f30" fmla="*/ 21600 f22 1"/>
              <a:gd name="f31" fmla="*/ f24 1 f1"/>
              <a:gd name="f32" fmla="+- f25 0 f2"/>
              <a:gd name="f33" fmla="+- f26 0 f2"/>
              <a:gd name="f34" fmla="min f28 f27"/>
              <a:gd name="f35" fmla="*/ f29 1 f23"/>
              <a:gd name="f36" fmla="*/ f30 1 f23"/>
              <a:gd name="f37" fmla="+- 0 0 f31"/>
              <a:gd name="f38" fmla="val f35"/>
              <a:gd name="f39" fmla="val f36"/>
              <a:gd name="f40" fmla="+- 0 0 f37"/>
              <a:gd name="f41" fmla="*/ f16 f34 1"/>
              <a:gd name="f42" fmla="+- f39 0 f16"/>
              <a:gd name="f43" fmla="+- f38 0 f16"/>
              <a:gd name="f44" fmla="*/ f40 f1 1"/>
              <a:gd name="f45" fmla="*/ f38 f34 1"/>
              <a:gd name="f46" fmla="*/ f42 1 2"/>
              <a:gd name="f47" fmla="*/ f43 1 2"/>
              <a:gd name="f48" fmla="*/ f44 1 f8"/>
              <a:gd name="f49" fmla="+- f16 f46 0"/>
              <a:gd name="f50" fmla="+- f16 f47 0"/>
              <a:gd name="f51" fmla="*/ f47 f9 1"/>
              <a:gd name="f52" fmla="*/ f46 f9 1"/>
              <a:gd name="f53" fmla="+- f48 0 f2"/>
              <a:gd name="f54" fmla="*/ f47 f34 1"/>
              <a:gd name="f55" fmla="*/ f46 f34 1"/>
              <a:gd name="f56" fmla="*/ f51 f17 1"/>
              <a:gd name="f57" fmla="*/ f52 f17 1"/>
              <a:gd name="f58" fmla="cos 1 f53"/>
              <a:gd name="f59" fmla="sin 1 f53"/>
              <a:gd name="f60" fmla="*/ f49 f34 1"/>
              <a:gd name="f61" fmla="*/ f56 1 100000"/>
              <a:gd name="f62" fmla="*/ f57 1 100000"/>
              <a:gd name="f63" fmla="+- 0 0 f58"/>
              <a:gd name="f64" fmla="+- 0 0 f59"/>
              <a:gd name="f65" fmla="+- 0 0 f63"/>
              <a:gd name="f66" fmla="+- 0 0 f64"/>
              <a:gd name="f67" fmla="*/ f65 f61 1"/>
              <a:gd name="f68" fmla="*/ f66 f62 1"/>
              <a:gd name="f69" fmla="*/ f65 f47 1"/>
              <a:gd name="f70" fmla="*/ f66 f46 1"/>
              <a:gd name="f71" fmla="+- f50 f67 0"/>
              <a:gd name="f72" fmla="+- f49 0 f68"/>
              <a:gd name="f73" fmla="+- f50 0 f69"/>
              <a:gd name="f74" fmla="+- f50 f69 0"/>
              <a:gd name="f75" fmla="+- f49 0 f70"/>
              <a:gd name="f76" fmla="+- f49 f70 0"/>
              <a:gd name="f77" fmla="+- f50 f71 0"/>
              <a:gd name="f78" fmla="+- f49 f72 0"/>
              <a:gd name="f79" fmla="*/ f73 f34 1"/>
              <a:gd name="f80" fmla="*/ f75 f34 1"/>
              <a:gd name="f81" fmla="*/ f74 f34 1"/>
              <a:gd name="f82" fmla="*/ f76 f34 1"/>
              <a:gd name="f83" fmla="*/ f71 f34 1"/>
              <a:gd name="f84" fmla="*/ f72 f34 1"/>
              <a:gd name="f85" fmla="*/ f77 1 2"/>
              <a:gd name="f86" fmla="*/ f78 1 2"/>
              <a:gd name="f87" fmla="*/ f85 f34 1"/>
              <a:gd name="f88" fmla="*/ f86 f3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81" y="f82"/>
              </a:cxn>
              <a:cxn ang="f32">
                <a:pos x="f79" y="f82"/>
              </a:cxn>
              <a:cxn ang="f33">
                <a:pos x="f79" y="f80"/>
              </a:cxn>
              <a:cxn ang="f33">
                <a:pos x="f83" y="f84"/>
              </a:cxn>
            </a:cxnLst>
            <a:rect l="f79" t="f80" r="f81" b="f82"/>
            <a:pathLst>
              <a:path>
                <a:moveTo>
                  <a:pt x="f41" y="f60"/>
                </a:moveTo>
                <a:arcTo wR="f54" hR="f55" stAng="f1" swAng="f2"/>
                <a:quadBezTo>
                  <a:pt x="f87" y="f41"/>
                  <a:pt x="f83" y="f84"/>
                </a:quadBezTo>
                <a:quadBezTo>
                  <a:pt x="f45" y="f88"/>
                  <a:pt x="f45" y="f60"/>
                </a:quadBezTo>
                <a:arcTo wR="f54" hR="f55" stAng="f7" swAng="f1"/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0" cap="none" spc="0" baseline="0">
              <a:solidFill>
                <a:srgbClr val="FFE5C2"/>
              </a:solidFill>
              <a:uFillTx/>
              <a:latin typeface="Arial"/>
              <a:cs typeface="B Nazanin" panose="00000700000000000000" pitchFamily="2" charset="-78"/>
            </a:endParaRPr>
          </a:p>
        </p:txBody>
      </p:sp>
      <p:sp>
        <p:nvSpPr>
          <p:cNvPr id="13" name="Lágrima 21">
            <a:extLst>
              <a:ext uri="{FF2B5EF4-FFF2-40B4-BE49-F238E27FC236}">
                <a16:creationId xmlns:a16="http://schemas.microsoft.com/office/drawing/2014/main" id="{A729C851-8CBF-44C7-8EAE-85940C32B701}"/>
              </a:ext>
            </a:extLst>
          </p:cNvPr>
          <p:cNvSpPr/>
          <p:nvPr/>
        </p:nvSpPr>
        <p:spPr>
          <a:xfrm rot="19008608">
            <a:off x="4416598" y="3892820"/>
            <a:ext cx="799514" cy="799514"/>
          </a:xfrm>
          <a:custGeom>
            <a:avLst>
              <a:gd name="f10" fmla="val 10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sqrt 2"/>
              <a:gd name="f10" fmla="val 100000"/>
              <a:gd name="f11" fmla="+- 0 0 -180"/>
              <a:gd name="f12" fmla="+- 0 0 -360"/>
              <a:gd name="f13" fmla="abs f4"/>
              <a:gd name="f14" fmla="abs f5"/>
              <a:gd name="f15" fmla="abs f6"/>
              <a:gd name="f16" fmla="val f7"/>
              <a:gd name="f17" fmla="val f10"/>
              <a:gd name="f18" fmla="+- 2700000 f2 0"/>
              <a:gd name="f19" fmla="*/ f11 f1 1"/>
              <a:gd name="f20" fmla="*/ f12 f1 1"/>
              <a:gd name="f21" fmla="?: f13 f4 1"/>
              <a:gd name="f22" fmla="?: f14 f5 1"/>
              <a:gd name="f23" fmla="?: f15 f6 1"/>
              <a:gd name="f24" fmla="*/ f18 f8 1"/>
              <a:gd name="f25" fmla="*/ f19 1 f3"/>
              <a:gd name="f26" fmla="*/ f20 1 f3"/>
              <a:gd name="f27" fmla="*/ f21 1 21600"/>
              <a:gd name="f28" fmla="*/ f22 1 21600"/>
              <a:gd name="f29" fmla="*/ 21600 f21 1"/>
              <a:gd name="f30" fmla="*/ 21600 f22 1"/>
              <a:gd name="f31" fmla="*/ f24 1 f1"/>
              <a:gd name="f32" fmla="+- f25 0 f2"/>
              <a:gd name="f33" fmla="+- f26 0 f2"/>
              <a:gd name="f34" fmla="min f28 f27"/>
              <a:gd name="f35" fmla="*/ f29 1 f23"/>
              <a:gd name="f36" fmla="*/ f30 1 f23"/>
              <a:gd name="f37" fmla="+- 0 0 f31"/>
              <a:gd name="f38" fmla="val f35"/>
              <a:gd name="f39" fmla="val f36"/>
              <a:gd name="f40" fmla="+- 0 0 f37"/>
              <a:gd name="f41" fmla="*/ f16 f34 1"/>
              <a:gd name="f42" fmla="+- f39 0 f16"/>
              <a:gd name="f43" fmla="+- f38 0 f16"/>
              <a:gd name="f44" fmla="*/ f40 f1 1"/>
              <a:gd name="f45" fmla="*/ f38 f34 1"/>
              <a:gd name="f46" fmla="*/ f42 1 2"/>
              <a:gd name="f47" fmla="*/ f43 1 2"/>
              <a:gd name="f48" fmla="*/ f44 1 f8"/>
              <a:gd name="f49" fmla="+- f16 f46 0"/>
              <a:gd name="f50" fmla="+- f16 f47 0"/>
              <a:gd name="f51" fmla="*/ f47 f9 1"/>
              <a:gd name="f52" fmla="*/ f46 f9 1"/>
              <a:gd name="f53" fmla="+- f48 0 f2"/>
              <a:gd name="f54" fmla="*/ f47 f34 1"/>
              <a:gd name="f55" fmla="*/ f46 f34 1"/>
              <a:gd name="f56" fmla="*/ f51 f17 1"/>
              <a:gd name="f57" fmla="*/ f52 f17 1"/>
              <a:gd name="f58" fmla="cos 1 f53"/>
              <a:gd name="f59" fmla="sin 1 f53"/>
              <a:gd name="f60" fmla="*/ f49 f34 1"/>
              <a:gd name="f61" fmla="*/ f56 1 100000"/>
              <a:gd name="f62" fmla="*/ f57 1 100000"/>
              <a:gd name="f63" fmla="+- 0 0 f58"/>
              <a:gd name="f64" fmla="+- 0 0 f59"/>
              <a:gd name="f65" fmla="+- 0 0 f63"/>
              <a:gd name="f66" fmla="+- 0 0 f64"/>
              <a:gd name="f67" fmla="*/ f65 f61 1"/>
              <a:gd name="f68" fmla="*/ f66 f62 1"/>
              <a:gd name="f69" fmla="*/ f65 f47 1"/>
              <a:gd name="f70" fmla="*/ f66 f46 1"/>
              <a:gd name="f71" fmla="+- f50 f67 0"/>
              <a:gd name="f72" fmla="+- f49 0 f68"/>
              <a:gd name="f73" fmla="+- f50 0 f69"/>
              <a:gd name="f74" fmla="+- f50 f69 0"/>
              <a:gd name="f75" fmla="+- f49 0 f70"/>
              <a:gd name="f76" fmla="+- f49 f70 0"/>
              <a:gd name="f77" fmla="+- f50 f71 0"/>
              <a:gd name="f78" fmla="+- f49 f72 0"/>
              <a:gd name="f79" fmla="*/ f73 f34 1"/>
              <a:gd name="f80" fmla="*/ f75 f34 1"/>
              <a:gd name="f81" fmla="*/ f74 f34 1"/>
              <a:gd name="f82" fmla="*/ f76 f34 1"/>
              <a:gd name="f83" fmla="*/ f71 f34 1"/>
              <a:gd name="f84" fmla="*/ f72 f34 1"/>
              <a:gd name="f85" fmla="*/ f77 1 2"/>
              <a:gd name="f86" fmla="*/ f78 1 2"/>
              <a:gd name="f87" fmla="*/ f85 f34 1"/>
              <a:gd name="f88" fmla="*/ f86 f3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81" y="f82"/>
              </a:cxn>
              <a:cxn ang="f32">
                <a:pos x="f79" y="f82"/>
              </a:cxn>
              <a:cxn ang="f33">
                <a:pos x="f79" y="f80"/>
              </a:cxn>
              <a:cxn ang="f33">
                <a:pos x="f83" y="f84"/>
              </a:cxn>
            </a:cxnLst>
            <a:rect l="f79" t="f80" r="f81" b="f82"/>
            <a:pathLst>
              <a:path>
                <a:moveTo>
                  <a:pt x="f41" y="f60"/>
                </a:moveTo>
                <a:arcTo wR="f54" hR="f55" stAng="f1" swAng="f2"/>
                <a:quadBezTo>
                  <a:pt x="f87" y="f41"/>
                  <a:pt x="f83" y="f84"/>
                </a:quadBezTo>
                <a:quadBezTo>
                  <a:pt x="f45" y="f88"/>
                  <a:pt x="f45" y="f60"/>
                </a:quadBezTo>
                <a:arcTo wR="f54" hR="f55" stAng="f7" swAng="f1"/>
                <a:close/>
              </a:path>
            </a:pathLst>
          </a:custGeom>
          <a:solidFill>
            <a:srgbClr val="7608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b="0" i="0" u="none" strike="noStrike" kern="0" cap="none" spc="0" baseline="0">
              <a:solidFill>
                <a:srgbClr val="FFE5C2"/>
              </a:solidFill>
              <a:uFillTx/>
              <a:latin typeface="Arial"/>
              <a:cs typeface="B Nazanin" panose="00000700000000000000" pitchFamily="2" charset="-78"/>
            </a:endParaRPr>
          </a:p>
        </p:txBody>
      </p:sp>
      <p:sp>
        <p:nvSpPr>
          <p:cNvPr id="14" name="Google Shape;883;p38">
            <a:extLst>
              <a:ext uri="{FF2B5EF4-FFF2-40B4-BE49-F238E27FC236}">
                <a16:creationId xmlns:a16="http://schemas.microsoft.com/office/drawing/2014/main" id="{CBD1E6B3-05D2-497A-8A4F-1B7A38D75B1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-216424" y="878643"/>
            <a:ext cx="8443587" cy="960595"/>
          </a:xfrm>
        </p:spPr>
        <p:txBody>
          <a:bodyPr/>
          <a:lstStyle/>
          <a:p>
            <a:pPr lvl="0" rtl="1"/>
            <a:r>
              <a:rPr lang="fa-IR" sz="8000" b="1" dirty="0">
                <a:cs typeface="B Nazanin" panose="00000700000000000000" pitchFamily="2" charset="-78"/>
              </a:rPr>
              <a:t>تم : آبله مرغان</a:t>
            </a:r>
            <a:endParaRPr lang="es-PE" sz="8000" b="1" dirty="0">
              <a:cs typeface="B Nazanin" panose="00000700000000000000" pitchFamily="2" charset="-78"/>
            </a:endParaRPr>
          </a:p>
        </p:txBody>
      </p:sp>
      <p:sp>
        <p:nvSpPr>
          <p:cNvPr id="15" name="TextBox 59">
            <a:extLst>
              <a:ext uri="{FF2B5EF4-FFF2-40B4-BE49-F238E27FC236}">
                <a16:creationId xmlns:a16="http://schemas.microsoft.com/office/drawing/2014/main" id="{E00E3343-9A9D-4B6B-B407-2753E45E9BD8}"/>
              </a:ext>
            </a:extLst>
          </p:cNvPr>
          <p:cNvSpPr txBox="1"/>
          <p:nvPr/>
        </p:nvSpPr>
        <p:spPr>
          <a:xfrm>
            <a:off x="331927" y="4109075"/>
            <a:ext cx="1673854" cy="33855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spAutoFit/>
          </a:bodyPr>
          <a:lstStyle/>
          <a:p>
            <a:pPr marL="0" marR="0" lvl="0" indent="0" algn="l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0" cap="none" spc="0" baseline="0" dirty="0">
                <a:solidFill>
                  <a:srgbClr val="000000"/>
                </a:solidFill>
                <a:uFillTx/>
                <a:latin typeface="Arial" pitchFamily="34"/>
                <a:ea typeface="Arial"/>
                <a:cs typeface="B Nazanin" panose="00000700000000000000" pitchFamily="2" charset="-78"/>
              </a:rPr>
              <a:t>20begir.com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02;p41">
            <a:extLst>
              <a:ext uri="{FF2B5EF4-FFF2-40B4-BE49-F238E27FC236}">
                <a16:creationId xmlns:a16="http://schemas.microsoft.com/office/drawing/2014/main" id="{D43BD7C3-F95A-47EF-ADDF-2BA20B311F4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بیماری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Google Shape;903;p41">
            <a:extLst>
              <a:ext uri="{FF2B5EF4-FFF2-40B4-BE49-F238E27FC236}">
                <a16:creationId xmlns:a16="http://schemas.microsoft.com/office/drawing/2014/main" id="{A563581B-1310-435E-8287-33E5632EE98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250551" y="1388287"/>
            <a:ext cx="1275304" cy="593399"/>
          </a:xfrm>
        </p:spPr>
        <p:txBody>
          <a:bodyPr/>
          <a:lstStyle/>
          <a:p>
            <a:pPr lvl="0"/>
            <a:r>
              <a:rPr lang="en-US" sz="3000">
                <a:solidFill>
                  <a:srgbClr val="FF7210"/>
                </a:solidFill>
                <a:cs typeface="B Nazanin" panose="00000400000000000000" pitchFamily="2" charset="-78"/>
              </a:rPr>
              <a:t>01</a:t>
            </a:r>
          </a:p>
        </p:txBody>
      </p:sp>
      <p:sp>
        <p:nvSpPr>
          <p:cNvPr id="4" name="Google Shape;904;p41">
            <a:extLst>
              <a:ext uri="{FF2B5EF4-FFF2-40B4-BE49-F238E27FC236}">
                <a16:creationId xmlns:a16="http://schemas.microsoft.com/office/drawing/2014/main" id="{8D3E5595-90F5-4BFC-AF65-3AC52F79B8C9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719998" y="2186568"/>
            <a:ext cx="2336401" cy="484796"/>
          </a:xfrm>
        </p:spPr>
        <p:txBody>
          <a:bodyPr anchorCtr="1"/>
          <a:lstStyle/>
          <a:p>
            <a:pPr marL="0" lvl="0" indent="0" algn="ctr">
              <a:spcAft>
                <a:spcPts val="1200"/>
              </a:spcAft>
              <a:buNone/>
            </a:pPr>
            <a:r>
              <a:rPr lang="fa-IR" sz="1400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lang="en-US" sz="1400" dirty="0">
              <a:cs typeface="B Nazanin" panose="00000400000000000000" pitchFamily="2" charset="-78"/>
            </a:endParaRPr>
          </a:p>
        </p:txBody>
      </p:sp>
      <p:sp>
        <p:nvSpPr>
          <p:cNvPr id="5" name="Google Shape;905;p41">
            <a:extLst>
              <a:ext uri="{FF2B5EF4-FFF2-40B4-BE49-F238E27FC236}">
                <a16:creationId xmlns:a16="http://schemas.microsoft.com/office/drawing/2014/main" id="{99264344-AE46-41CE-B56C-9C81F5C7359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403799" y="1848999"/>
            <a:ext cx="2336401" cy="372901"/>
          </a:xfrm>
        </p:spPr>
        <p:txBody>
          <a:bodyPr/>
          <a:lstStyle/>
          <a:p>
            <a:pPr lvl="0"/>
            <a:r>
              <a:rPr lang="fa-IR" sz="2000" dirty="0">
                <a:cs typeface="B Nazanin" panose="00000400000000000000" pitchFamily="2" charset="-78"/>
              </a:rPr>
              <a:t>تشخیص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6" name="Google Shape;906;p41">
            <a:extLst>
              <a:ext uri="{FF2B5EF4-FFF2-40B4-BE49-F238E27FC236}">
                <a16:creationId xmlns:a16="http://schemas.microsoft.com/office/drawing/2014/main" id="{301E757C-8B9F-4D76-AFF3-D0A5B99F1D0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934352" y="1388287"/>
            <a:ext cx="1275304" cy="593399"/>
          </a:xfrm>
        </p:spPr>
        <p:txBody>
          <a:bodyPr/>
          <a:lstStyle/>
          <a:p>
            <a:pPr lvl="0"/>
            <a:r>
              <a:rPr lang="en-US" sz="3000">
                <a:solidFill>
                  <a:srgbClr val="FF7210"/>
                </a:solidFill>
                <a:cs typeface="B Nazanin" panose="00000400000000000000" pitchFamily="2" charset="-78"/>
              </a:rPr>
              <a:t>02</a:t>
            </a:r>
          </a:p>
        </p:txBody>
      </p:sp>
      <p:sp>
        <p:nvSpPr>
          <p:cNvPr id="7" name="Google Shape;907;p41">
            <a:extLst>
              <a:ext uri="{FF2B5EF4-FFF2-40B4-BE49-F238E27FC236}">
                <a16:creationId xmlns:a16="http://schemas.microsoft.com/office/drawing/2014/main" id="{A4B33DB1-DBD5-46ED-BFD9-71829F7AE878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403799" y="2186568"/>
            <a:ext cx="2336401" cy="484796"/>
          </a:xfrm>
        </p:spPr>
        <p:txBody>
          <a:bodyPr anchorCtr="1"/>
          <a:lstStyle/>
          <a:p>
            <a:pPr marL="0" lvl="0" indent="0" algn="ctr">
              <a:spcAft>
                <a:spcPts val="1200"/>
              </a:spcAft>
              <a:buNone/>
            </a:pPr>
            <a:r>
              <a:rPr lang="fa-IR" sz="1400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lang="en-US" sz="1400" dirty="0">
              <a:cs typeface="B Nazanin" panose="00000400000000000000" pitchFamily="2" charset="-78"/>
            </a:endParaRPr>
          </a:p>
        </p:txBody>
      </p:sp>
      <p:sp>
        <p:nvSpPr>
          <p:cNvPr id="8" name="Google Shape;908;p41">
            <a:extLst>
              <a:ext uri="{FF2B5EF4-FFF2-40B4-BE49-F238E27FC236}">
                <a16:creationId xmlns:a16="http://schemas.microsoft.com/office/drawing/2014/main" id="{A95F942C-526E-4532-A1F3-5E88D1FE88C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25952" y="3728996"/>
            <a:ext cx="2458199" cy="372901"/>
          </a:xfrm>
        </p:spPr>
        <p:txBody>
          <a:bodyPr/>
          <a:lstStyle/>
          <a:p>
            <a:pPr lvl="0"/>
            <a:r>
              <a:rPr lang="fa-IR" sz="2000" dirty="0">
                <a:cs typeface="B Nazanin" panose="00000400000000000000" pitchFamily="2" charset="-78"/>
              </a:rPr>
              <a:t>توصیه ها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9" name="Google Shape;909;p41">
            <a:extLst>
              <a:ext uri="{FF2B5EF4-FFF2-40B4-BE49-F238E27FC236}">
                <a16:creationId xmlns:a16="http://schemas.microsoft.com/office/drawing/2014/main" id="{7136DF94-C506-413C-B080-2F04FE9C43A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184248" y="3268285"/>
            <a:ext cx="1341598" cy="593399"/>
          </a:xfrm>
        </p:spPr>
        <p:txBody>
          <a:bodyPr/>
          <a:lstStyle/>
          <a:p>
            <a:pPr lvl="0"/>
            <a:r>
              <a:rPr lang="en-US" sz="3000">
                <a:solidFill>
                  <a:srgbClr val="FF7210"/>
                </a:solidFill>
                <a:cs typeface="B Nazanin" panose="00000400000000000000" pitchFamily="2" charset="-78"/>
              </a:rPr>
              <a:t>03</a:t>
            </a:r>
          </a:p>
        </p:txBody>
      </p:sp>
      <p:sp>
        <p:nvSpPr>
          <p:cNvPr id="10" name="Google Shape;910;p41">
            <a:extLst>
              <a:ext uri="{FF2B5EF4-FFF2-40B4-BE49-F238E27FC236}">
                <a16:creationId xmlns:a16="http://schemas.microsoft.com/office/drawing/2014/main" id="{3A9E9AFF-EA78-48E0-924E-E83168CA7BD1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625952" y="4066556"/>
            <a:ext cx="2458199" cy="484796"/>
          </a:xfrm>
        </p:spPr>
        <p:txBody>
          <a:bodyPr anchorCtr="1"/>
          <a:lstStyle/>
          <a:p>
            <a:pPr marL="0" lvl="0" indent="0" algn="ctr">
              <a:spcAft>
                <a:spcPts val="1200"/>
              </a:spcAft>
              <a:buNone/>
            </a:pPr>
            <a:r>
              <a:rPr lang="fa-IR" sz="1400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lang="en-US" sz="1400" dirty="0">
              <a:cs typeface="B Nazanin" panose="00000400000000000000" pitchFamily="2" charset="-78"/>
            </a:endParaRPr>
          </a:p>
        </p:txBody>
      </p:sp>
      <p:sp>
        <p:nvSpPr>
          <p:cNvPr id="11" name="Google Shape;911;p41">
            <a:extLst>
              <a:ext uri="{FF2B5EF4-FFF2-40B4-BE49-F238E27FC236}">
                <a16:creationId xmlns:a16="http://schemas.microsoft.com/office/drawing/2014/main" id="{9694963E-24FC-4832-AF87-3E7133053EA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403799" y="3732992"/>
            <a:ext cx="2336401" cy="372901"/>
          </a:xfrm>
        </p:spPr>
        <p:txBody>
          <a:bodyPr/>
          <a:lstStyle/>
          <a:p>
            <a:pPr lvl="0"/>
            <a:r>
              <a:rPr lang="fa-IR" sz="2000" dirty="0">
                <a:cs typeface="B Nazanin" panose="00000400000000000000" pitchFamily="2" charset="-78"/>
              </a:rPr>
              <a:t>آسيب شناسي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12" name="Google Shape;912;p41">
            <a:extLst>
              <a:ext uri="{FF2B5EF4-FFF2-40B4-BE49-F238E27FC236}">
                <a16:creationId xmlns:a16="http://schemas.microsoft.com/office/drawing/2014/main" id="{E5680427-318E-47BA-8503-9E9C43A62B0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934352" y="3272271"/>
            <a:ext cx="1275304" cy="593399"/>
          </a:xfrm>
        </p:spPr>
        <p:txBody>
          <a:bodyPr/>
          <a:lstStyle/>
          <a:p>
            <a:pPr lvl="0"/>
            <a:r>
              <a:rPr lang="en-US" sz="3000">
                <a:solidFill>
                  <a:srgbClr val="FF7210"/>
                </a:solidFill>
                <a:cs typeface="B Nazanin" panose="00000400000000000000" pitchFamily="2" charset="-78"/>
              </a:rPr>
              <a:t>04</a:t>
            </a:r>
          </a:p>
        </p:txBody>
      </p:sp>
      <p:sp>
        <p:nvSpPr>
          <p:cNvPr id="13" name="Google Shape;913;p41">
            <a:extLst>
              <a:ext uri="{FF2B5EF4-FFF2-40B4-BE49-F238E27FC236}">
                <a16:creationId xmlns:a16="http://schemas.microsoft.com/office/drawing/2014/main" id="{F1B30305-8322-4C0C-9CA4-C20E52D2E773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403799" y="4091437"/>
            <a:ext cx="2336401" cy="484796"/>
          </a:xfrm>
        </p:spPr>
        <p:txBody>
          <a:bodyPr anchorCtr="1"/>
          <a:lstStyle/>
          <a:p>
            <a:pPr marL="0" lvl="0" indent="0" algn="ctr">
              <a:spcAft>
                <a:spcPts val="1200"/>
              </a:spcAft>
              <a:buNone/>
            </a:pPr>
            <a:r>
              <a:rPr lang="fa-IR" sz="1400" dirty="0">
                <a:cs typeface="B Nazanin" panose="00000400000000000000" pitchFamily="2" charset="-78"/>
              </a:rPr>
              <a:t>می توانید موضوع بخش را در اینجا توضیح دهید</a:t>
            </a:r>
            <a:endParaRPr lang="en-US" sz="1400" dirty="0">
              <a:cs typeface="B Nazanin" panose="00000400000000000000" pitchFamily="2" charset="-78"/>
            </a:endParaRPr>
          </a:p>
        </p:txBody>
      </p:sp>
      <p:sp>
        <p:nvSpPr>
          <p:cNvPr id="14" name="Google Shape;920;p41">
            <a:extLst>
              <a:ext uri="{FF2B5EF4-FFF2-40B4-BE49-F238E27FC236}">
                <a16:creationId xmlns:a16="http://schemas.microsoft.com/office/drawing/2014/main" id="{3C15F781-504F-4093-863A-269ECE84EA5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19998" y="445029"/>
            <a:ext cx="7704002" cy="572697"/>
          </a:xfrm>
        </p:spPr>
        <p:txBody>
          <a:bodyPr/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فهرست مطالب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16" name="Rectángulo 27">
            <a:extLst>
              <a:ext uri="{FF2B5EF4-FFF2-40B4-BE49-F238E27FC236}">
                <a16:creationId xmlns:a16="http://schemas.microsoft.com/office/drawing/2014/main" id="{036C7544-B9DF-4ED0-B5EE-79D006E3625F}"/>
              </a:ext>
            </a:extLst>
          </p:cNvPr>
          <p:cNvSpPr/>
          <p:nvPr/>
        </p:nvSpPr>
        <p:spPr>
          <a:xfrm>
            <a:off x="1546168" y="1207739"/>
            <a:ext cx="6483928" cy="45720"/>
          </a:xfrm>
          <a:prstGeom prst="rect">
            <a:avLst/>
          </a:pr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FFE5C2"/>
              </a:solidFill>
              <a:uFillTx/>
              <a:latin typeface="Arial"/>
              <a:cs typeface="B Nazanin" panose="00000400000000000000" pitchFamily="2" charset="-78"/>
            </a:endParaRPr>
          </a:p>
        </p:txBody>
      </p:sp>
      <p:grpSp>
        <p:nvGrpSpPr>
          <p:cNvPr id="17" name="Grupo 28">
            <a:extLst>
              <a:ext uri="{FF2B5EF4-FFF2-40B4-BE49-F238E27FC236}">
                <a16:creationId xmlns:a16="http://schemas.microsoft.com/office/drawing/2014/main" id="{F1793569-71E6-43C6-AAB3-A3A4069A4AE8}"/>
              </a:ext>
            </a:extLst>
          </p:cNvPr>
          <p:cNvGrpSpPr/>
          <p:nvPr/>
        </p:nvGrpSpPr>
        <p:grpSpPr>
          <a:xfrm>
            <a:off x="1546168" y="470120"/>
            <a:ext cx="876187" cy="659538"/>
            <a:chOff x="1546168" y="470120"/>
            <a:chExt cx="876187" cy="659538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5F63621C-9FE0-4FEB-8E1A-2A09520C3645}"/>
                </a:ext>
              </a:extLst>
            </p:cNvPr>
            <p:cNvSpPr/>
            <p:nvPr/>
          </p:nvSpPr>
          <p:spPr>
            <a:xfrm flipH="1">
              <a:off x="1546168" y="959022"/>
              <a:ext cx="155301" cy="15721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0"/>
                <a:gd name="f7" fmla="val 116"/>
                <a:gd name="f8" fmla="val 234"/>
                <a:gd name="f9" fmla="val 105"/>
                <a:gd name="f10" fmla="val 225"/>
                <a:gd name="f11" fmla="val 93"/>
                <a:gd name="f12" fmla="val 237"/>
                <a:gd name="f13" fmla="val 79"/>
                <a:gd name="f14" fmla="val 230"/>
                <a:gd name="f15" fmla="val 68"/>
                <a:gd name="f16" fmla="val 223"/>
                <a:gd name="f17" fmla="val 62"/>
                <a:gd name="f18" fmla="val 212"/>
                <a:gd name="f19" fmla="val 50"/>
                <a:gd name="f20" fmla="val 206"/>
                <a:gd name="f21" fmla="val 40"/>
                <a:gd name="f22" fmla="val 201"/>
                <a:gd name="f23" fmla="val 34"/>
                <a:gd name="f24" fmla="val 198"/>
                <a:gd name="f25" fmla="val 26"/>
                <a:gd name="f26" fmla="val 207"/>
                <a:gd name="f27" fmla="val 25"/>
                <a:gd name="f28" fmla="val 196"/>
                <a:gd name="f29" fmla="val 41"/>
                <a:gd name="f30" fmla="val 195"/>
                <a:gd name="f31" fmla="val 186"/>
                <a:gd name="f32" fmla="val 27"/>
                <a:gd name="f33" fmla="val 176"/>
                <a:gd name="f34" fmla="val 17"/>
                <a:gd name="f35" fmla="val 169"/>
                <a:gd name="f36" fmla="val 1"/>
                <a:gd name="f37" fmla="val 170"/>
                <a:gd name="f38" fmla="val 11"/>
                <a:gd name="f39" fmla="val 162"/>
                <a:gd name="f40" fmla="val 30"/>
                <a:gd name="f41" fmla="val 156"/>
                <a:gd name="f42" fmla="val 9"/>
                <a:gd name="f43" fmla="val 144"/>
                <a:gd name="f44" fmla="val 16"/>
                <a:gd name="f45" fmla="val 133"/>
                <a:gd name="f46" fmla="val 13"/>
                <a:gd name="f47" fmla="val 124"/>
                <a:gd name="f48" fmla="val 2"/>
                <a:gd name="f49" fmla="val 117"/>
                <a:gd name="f50" fmla="val 114"/>
                <a:gd name="f51" fmla="val 3"/>
                <a:gd name="f52" fmla="val 106"/>
                <a:gd name="f53" fmla="val 4"/>
                <a:gd name="f54" fmla="val 102"/>
                <a:gd name="f55" fmla="val 96"/>
                <a:gd name="f56" fmla="val 7"/>
                <a:gd name="f57" fmla="val 91"/>
                <a:gd name="f58" fmla="val 23"/>
                <a:gd name="f59" fmla="val 19"/>
                <a:gd name="f60" fmla="val 86"/>
                <a:gd name="f61" fmla="val 75"/>
                <a:gd name="f62" fmla="val 43"/>
                <a:gd name="f63" fmla="val 60"/>
                <a:gd name="f64" fmla="val 54"/>
                <a:gd name="f65" fmla="val 61"/>
                <a:gd name="f66" fmla="val 44"/>
                <a:gd name="f67" fmla="val 45"/>
                <a:gd name="f68" fmla="val 33"/>
                <a:gd name="f69" fmla="val 28"/>
                <a:gd name="f70" fmla="val 56"/>
                <a:gd name="f71" fmla="val 18"/>
                <a:gd name="f72" fmla="val 8"/>
                <a:gd name="f73" fmla="val 89"/>
                <a:gd name="f74" fmla="val 6"/>
                <a:gd name="f75" fmla="val 98"/>
                <a:gd name="f76" fmla="val 110"/>
                <a:gd name="f77" fmla="val 120"/>
                <a:gd name="f78" fmla="val 127"/>
                <a:gd name="f79" fmla="val 131"/>
                <a:gd name="f80" fmla="val 12"/>
                <a:gd name="f81" fmla="val 175"/>
                <a:gd name="f82" fmla="val 185"/>
                <a:gd name="f83" fmla="val 189"/>
                <a:gd name="f84" fmla="val 177"/>
                <a:gd name="f85" fmla="val 32"/>
                <a:gd name="f86" fmla="val 190"/>
                <a:gd name="f87" fmla="val 35"/>
                <a:gd name="f88" fmla="val 205"/>
                <a:gd name="f89" fmla="val 39"/>
                <a:gd name="f90" fmla="val 216"/>
                <a:gd name="f91" fmla="val 221"/>
                <a:gd name="f92" fmla="val 64"/>
                <a:gd name="f93" fmla="val 228"/>
                <a:gd name="f94" fmla="val 231"/>
                <a:gd name="f95" fmla="val 97"/>
                <a:gd name="f96" fmla="val 115"/>
                <a:gd name="f97" fmla="val 235"/>
                <a:gd name="f98" fmla="val 227"/>
                <a:gd name="f99" fmla="val 140"/>
                <a:gd name="f100" fmla="val 151"/>
                <a:gd name="f101" fmla="val 154"/>
                <a:gd name="f102" fmla="val 219"/>
                <a:gd name="f103" fmla="val 157"/>
                <a:gd name="f104" fmla="val 217"/>
                <a:gd name="f105" fmla="val 220"/>
                <a:gd name="f106" fmla="val 188"/>
                <a:gd name="f107" fmla="val 218"/>
                <a:gd name="f108" fmla="val 209"/>
                <a:gd name="f109" fmla="val 204"/>
                <a:gd name="f110" fmla="val 187"/>
                <a:gd name="f111" fmla="val 193"/>
                <a:gd name="f112" fmla="val 211"/>
                <a:gd name="f113" fmla="val 197"/>
                <a:gd name="f114" fmla="val 183"/>
                <a:gd name="f115" fmla="val 199"/>
                <a:gd name="f116" fmla="val 194"/>
                <a:gd name="f117" fmla="val 215"/>
                <a:gd name="f118" fmla="val 173"/>
                <a:gd name="f119" fmla="val 174"/>
                <a:gd name="f120" fmla="val 222"/>
                <a:gd name="f121" fmla="val 236"/>
                <a:gd name="f122" fmla="val 172"/>
                <a:gd name="f123" fmla="val 232"/>
                <a:gd name="f124" fmla="val 166"/>
                <a:gd name="f125" fmla="val 155"/>
                <a:gd name="f126" fmla="val 136"/>
                <a:gd name="f127" fmla="val 121"/>
                <a:gd name="f128" fmla="val 119"/>
                <a:gd name="f129" fmla="+- 0 0 -90"/>
                <a:gd name="f130" fmla="*/ f3 1 240"/>
                <a:gd name="f131" fmla="*/ f4 1 240"/>
                <a:gd name="f132" fmla="val f5"/>
                <a:gd name="f133" fmla="val f6"/>
                <a:gd name="f134" fmla="*/ f129 f0 1"/>
                <a:gd name="f135" fmla="+- f133 0 f132"/>
                <a:gd name="f136" fmla="*/ f134 1 f2"/>
                <a:gd name="f137" fmla="*/ f135 1 240"/>
                <a:gd name="f138" fmla="*/ 116 f135 1"/>
                <a:gd name="f139" fmla="*/ 234 f135 1"/>
                <a:gd name="f140" fmla="*/ 79 f135 1"/>
                <a:gd name="f141" fmla="*/ 230 f135 1"/>
                <a:gd name="f142" fmla="*/ 50 f135 1"/>
                <a:gd name="f143" fmla="*/ 206 f135 1"/>
                <a:gd name="f144" fmla="*/ 26 f135 1"/>
                <a:gd name="f145" fmla="*/ 207 f135 1"/>
                <a:gd name="f146" fmla="*/ 34 f135 1"/>
                <a:gd name="f147" fmla="*/ 186 f135 1"/>
                <a:gd name="f148" fmla="*/ 1 f135 1"/>
                <a:gd name="f149" fmla="*/ 170 f135 1"/>
                <a:gd name="f150" fmla="*/ 9 f135 1"/>
                <a:gd name="f151" fmla="*/ 144 f135 1"/>
                <a:gd name="f152" fmla="*/ 2 f135 1"/>
                <a:gd name="f153" fmla="*/ 117 f135 1"/>
                <a:gd name="f154" fmla="*/ 3 f135 1"/>
                <a:gd name="f155" fmla="*/ 114 f135 1"/>
                <a:gd name="f156" fmla="*/ 96 f135 1"/>
                <a:gd name="f157" fmla="*/ 19 f135 1"/>
                <a:gd name="f158" fmla="*/ 86 f135 1"/>
                <a:gd name="f159" fmla="*/ 11 f135 1"/>
                <a:gd name="f160" fmla="*/ 54 f135 1"/>
                <a:gd name="f161" fmla="*/ 45 f135 1"/>
                <a:gd name="f162" fmla="*/ 33 f135 1"/>
                <a:gd name="f163" fmla="*/ 60 f135 1"/>
                <a:gd name="f164" fmla="*/ 8 f135 1"/>
                <a:gd name="f165" fmla="*/ 98 f135 1"/>
                <a:gd name="f166" fmla="*/ 127 f135 1"/>
                <a:gd name="f167" fmla="*/ 0 f135 1"/>
                <a:gd name="f168" fmla="*/ 185 f135 1"/>
                <a:gd name="f169" fmla="*/ 190 f135 1"/>
                <a:gd name="f170" fmla="*/ 35 f135 1"/>
                <a:gd name="f171" fmla="*/ 221 f135 1"/>
                <a:gd name="f172" fmla="*/ 64 f135 1"/>
                <a:gd name="f173" fmla="*/ 115 f135 1"/>
                <a:gd name="f174" fmla="*/ 237 f135 1"/>
                <a:gd name="f175" fmla="*/ 151 f135 1"/>
                <a:gd name="f176" fmla="*/ 154 f135 1"/>
                <a:gd name="f177" fmla="*/ 217 f135 1"/>
                <a:gd name="f178" fmla="*/ 180 f135 1"/>
                <a:gd name="f179" fmla="*/ 209 f135 1"/>
                <a:gd name="f180" fmla="*/ 188 f135 1"/>
                <a:gd name="f181" fmla="*/ 196 f135 1"/>
                <a:gd name="f182" fmla="*/ 204 f135 1"/>
                <a:gd name="f183" fmla="*/ 205 f135 1"/>
                <a:gd name="f184" fmla="*/ 193 f135 1"/>
                <a:gd name="f185" fmla="*/ 216 f135 1"/>
                <a:gd name="f186" fmla="*/ 187 f135 1"/>
                <a:gd name="f187" fmla="*/ 215 f135 1"/>
                <a:gd name="f188" fmla="*/ 174 f135 1"/>
                <a:gd name="f189" fmla="*/ 222 f135 1"/>
                <a:gd name="f190" fmla="*/ 166 f135 1"/>
                <a:gd name="f191" fmla="*/ 225 f135 1"/>
                <a:gd name="f192" fmla="*/ 124 f135 1"/>
                <a:gd name="f193" fmla="*/ 235 f135 1"/>
                <a:gd name="f194" fmla="+- f136 0 f1"/>
                <a:gd name="f195" fmla="*/ f138 1 240"/>
                <a:gd name="f196" fmla="*/ f139 1 240"/>
                <a:gd name="f197" fmla="*/ f140 1 240"/>
                <a:gd name="f198" fmla="*/ f141 1 240"/>
                <a:gd name="f199" fmla="*/ f142 1 240"/>
                <a:gd name="f200" fmla="*/ f143 1 240"/>
                <a:gd name="f201" fmla="*/ f144 1 240"/>
                <a:gd name="f202" fmla="*/ f145 1 240"/>
                <a:gd name="f203" fmla="*/ f146 1 240"/>
                <a:gd name="f204" fmla="*/ f147 1 240"/>
                <a:gd name="f205" fmla="*/ f148 1 240"/>
                <a:gd name="f206" fmla="*/ f149 1 240"/>
                <a:gd name="f207" fmla="*/ f150 1 240"/>
                <a:gd name="f208" fmla="*/ f151 1 240"/>
                <a:gd name="f209" fmla="*/ f152 1 240"/>
                <a:gd name="f210" fmla="*/ f153 1 240"/>
                <a:gd name="f211" fmla="*/ f154 1 240"/>
                <a:gd name="f212" fmla="*/ f155 1 240"/>
                <a:gd name="f213" fmla="*/ f156 1 240"/>
                <a:gd name="f214" fmla="*/ f157 1 240"/>
                <a:gd name="f215" fmla="*/ f158 1 240"/>
                <a:gd name="f216" fmla="*/ f159 1 240"/>
                <a:gd name="f217" fmla="*/ f160 1 240"/>
                <a:gd name="f218" fmla="*/ f161 1 240"/>
                <a:gd name="f219" fmla="*/ f162 1 240"/>
                <a:gd name="f220" fmla="*/ f163 1 240"/>
                <a:gd name="f221" fmla="*/ f164 1 240"/>
                <a:gd name="f222" fmla="*/ f165 1 240"/>
                <a:gd name="f223" fmla="*/ f166 1 240"/>
                <a:gd name="f224" fmla="*/ f167 1 240"/>
                <a:gd name="f225" fmla="*/ f168 1 240"/>
                <a:gd name="f226" fmla="*/ f169 1 240"/>
                <a:gd name="f227" fmla="*/ f170 1 240"/>
                <a:gd name="f228" fmla="*/ f171 1 240"/>
                <a:gd name="f229" fmla="*/ f172 1 240"/>
                <a:gd name="f230" fmla="*/ f173 1 240"/>
                <a:gd name="f231" fmla="*/ f174 1 240"/>
                <a:gd name="f232" fmla="*/ f175 1 240"/>
                <a:gd name="f233" fmla="*/ f176 1 240"/>
                <a:gd name="f234" fmla="*/ f177 1 240"/>
                <a:gd name="f235" fmla="*/ f178 1 240"/>
                <a:gd name="f236" fmla="*/ f179 1 240"/>
                <a:gd name="f237" fmla="*/ f180 1 240"/>
                <a:gd name="f238" fmla="*/ f181 1 240"/>
                <a:gd name="f239" fmla="*/ f182 1 240"/>
                <a:gd name="f240" fmla="*/ f183 1 240"/>
                <a:gd name="f241" fmla="*/ f184 1 240"/>
                <a:gd name="f242" fmla="*/ f185 1 240"/>
                <a:gd name="f243" fmla="*/ f186 1 240"/>
                <a:gd name="f244" fmla="*/ f187 1 240"/>
                <a:gd name="f245" fmla="*/ f188 1 240"/>
                <a:gd name="f246" fmla="*/ f189 1 240"/>
                <a:gd name="f247" fmla="*/ f190 1 240"/>
                <a:gd name="f248" fmla="*/ f191 1 240"/>
                <a:gd name="f249" fmla="*/ f192 1 240"/>
                <a:gd name="f250" fmla="*/ f193 1 240"/>
                <a:gd name="f251" fmla="*/ 0 1 f137"/>
                <a:gd name="f252" fmla="*/ f133 1 f137"/>
                <a:gd name="f253" fmla="*/ f195 1 f137"/>
                <a:gd name="f254" fmla="*/ f196 1 f137"/>
                <a:gd name="f255" fmla="*/ f197 1 f137"/>
                <a:gd name="f256" fmla="*/ f198 1 f137"/>
                <a:gd name="f257" fmla="*/ f199 1 f137"/>
                <a:gd name="f258" fmla="*/ f200 1 f137"/>
                <a:gd name="f259" fmla="*/ f201 1 f137"/>
                <a:gd name="f260" fmla="*/ f202 1 f137"/>
                <a:gd name="f261" fmla="*/ f203 1 f137"/>
                <a:gd name="f262" fmla="*/ f204 1 f137"/>
                <a:gd name="f263" fmla="*/ f205 1 f137"/>
                <a:gd name="f264" fmla="*/ f206 1 f137"/>
                <a:gd name="f265" fmla="*/ f207 1 f137"/>
                <a:gd name="f266" fmla="*/ f208 1 f137"/>
                <a:gd name="f267" fmla="*/ f209 1 f137"/>
                <a:gd name="f268" fmla="*/ f210 1 f137"/>
                <a:gd name="f269" fmla="*/ f211 1 f137"/>
                <a:gd name="f270" fmla="*/ f212 1 f137"/>
                <a:gd name="f271" fmla="*/ f213 1 f137"/>
                <a:gd name="f272" fmla="*/ f214 1 f137"/>
                <a:gd name="f273" fmla="*/ f215 1 f137"/>
                <a:gd name="f274" fmla="*/ f216 1 f137"/>
                <a:gd name="f275" fmla="*/ f217 1 f137"/>
                <a:gd name="f276" fmla="*/ f218 1 f137"/>
                <a:gd name="f277" fmla="*/ f219 1 f137"/>
                <a:gd name="f278" fmla="*/ f220 1 f137"/>
                <a:gd name="f279" fmla="*/ f221 1 f137"/>
                <a:gd name="f280" fmla="*/ f222 1 f137"/>
                <a:gd name="f281" fmla="*/ f223 1 f137"/>
                <a:gd name="f282" fmla="*/ f224 1 f137"/>
                <a:gd name="f283" fmla="*/ f225 1 f137"/>
                <a:gd name="f284" fmla="*/ f226 1 f137"/>
                <a:gd name="f285" fmla="*/ f227 1 f137"/>
                <a:gd name="f286" fmla="*/ f228 1 f137"/>
                <a:gd name="f287" fmla="*/ f229 1 f137"/>
                <a:gd name="f288" fmla="*/ f230 1 f137"/>
                <a:gd name="f289" fmla="*/ f231 1 f137"/>
                <a:gd name="f290" fmla="*/ f232 1 f137"/>
                <a:gd name="f291" fmla="*/ f233 1 f137"/>
                <a:gd name="f292" fmla="*/ f234 1 f137"/>
                <a:gd name="f293" fmla="*/ f235 1 f137"/>
                <a:gd name="f294" fmla="*/ f236 1 f137"/>
                <a:gd name="f295" fmla="*/ f237 1 f137"/>
                <a:gd name="f296" fmla="*/ f238 1 f137"/>
                <a:gd name="f297" fmla="*/ f239 1 f137"/>
                <a:gd name="f298" fmla="*/ f240 1 f137"/>
                <a:gd name="f299" fmla="*/ f241 1 f137"/>
                <a:gd name="f300" fmla="*/ f242 1 f137"/>
                <a:gd name="f301" fmla="*/ f243 1 f137"/>
                <a:gd name="f302" fmla="*/ f244 1 f137"/>
                <a:gd name="f303" fmla="*/ f245 1 f137"/>
                <a:gd name="f304" fmla="*/ f246 1 f137"/>
                <a:gd name="f305" fmla="*/ f247 1 f137"/>
                <a:gd name="f306" fmla="*/ f248 1 f137"/>
                <a:gd name="f307" fmla="*/ f249 1 f137"/>
                <a:gd name="f308" fmla="*/ f250 1 f137"/>
                <a:gd name="f309" fmla="*/ f251 f130 1"/>
                <a:gd name="f310" fmla="*/ f252 f130 1"/>
                <a:gd name="f311" fmla="*/ f252 f131 1"/>
                <a:gd name="f312" fmla="*/ f251 f131 1"/>
                <a:gd name="f313" fmla="*/ f253 f130 1"/>
                <a:gd name="f314" fmla="*/ f254 f131 1"/>
                <a:gd name="f315" fmla="*/ f255 f130 1"/>
                <a:gd name="f316" fmla="*/ f256 f131 1"/>
                <a:gd name="f317" fmla="*/ f257 f130 1"/>
                <a:gd name="f318" fmla="*/ f258 f131 1"/>
                <a:gd name="f319" fmla="*/ f259 f130 1"/>
                <a:gd name="f320" fmla="*/ f260 f131 1"/>
                <a:gd name="f321" fmla="*/ f261 f130 1"/>
                <a:gd name="f322" fmla="*/ f262 f131 1"/>
                <a:gd name="f323" fmla="*/ f263 f130 1"/>
                <a:gd name="f324" fmla="*/ f264 f131 1"/>
                <a:gd name="f325" fmla="*/ f265 f130 1"/>
                <a:gd name="f326" fmla="*/ f266 f131 1"/>
                <a:gd name="f327" fmla="*/ f267 f130 1"/>
                <a:gd name="f328" fmla="*/ f268 f131 1"/>
                <a:gd name="f329" fmla="*/ f269 f130 1"/>
                <a:gd name="f330" fmla="*/ f270 f131 1"/>
                <a:gd name="f331" fmla="*/ f271 f131 1"/>
                <a:gd name="f332" fmla="*/ f272 f130 1"/>
                <a:gd name="f333" fmla="*/ f273 f131 1"/>
                <a:gd name="f334" fmla="*/ f274 f130 1"/>
                <a:gd name="f335" fmla="*/ f275 f131 1"/>
                <a:gd name="f336" fmla="*/ f276 f130 1"/>
                <a:gd name="f337" fmla="*/ f277 f131 1"/>
                <a:gd name="f338" fmla="*/ f278 f130 1"/>
                <a:gd name="f339" fmla="*/ f259 f131 1"/>
                <a:gd name="f340" fmla="*/ f273 f130 1"/>
                <a:gd name="f341" fmla="*/ f279 f131 1"/>
                <a:gd name="f342" fmla="*/ f280 f130 1"/>
                <a:gd name="f343" fmla="*/ f281 f130 1"/>
                <a:gd name="f344" fmla="*/ f282 f131 1"/>
                <a:gd name="f345" fmla="*/ f283 f130 1"/>
                <a:gd name="f346" fmla="*/ f272 f131 1"/>
                <a:gd name="f347" fmla="*/ f284 f130 1"/>
                <a:gd name="f348" fmla="*/ f285 f131 1"/>
                <a:gd name="f349" fmla="*/ f286 f130 1"/>
                <a:gd name="f350" fmla="*/ f287 f131 1"/>
                <a:gd name="f351" fmla="*/ f254 f130 1"/>
                <a:gd name="f352" fmla="*/ f288 f131 1"/>
                <a:gd name="f353" fmla="*/ f289 f130 1"/>
                <a:gd name="f354" fmla="*/ f290 f131 1"/>
                <a:gd name="f355" fmla="*/ f291 f131 1"/>
                <a:gd name="f356" fmla="*/ f292 f130 1"/>
                <a:gd name="f357" fmla="*/ f293 f131 1"/>
                <a:gd name="f358" fmla="*/ f294 f130 1"/>
                <a:gd name="f359" fmla="*/ f295 f131 1"/>
                <a:gd name="f360" fmla="*/ f260 f130 1"/>
                <a:gd name="f361" fmla="*/ f296 f131 1"/>
                <a:gd name="f362" fmla="*/ f297 f130 1"/>
                <a:gd name="f363" fmla="*/ f298 f131 1"/>
                <a:gd name="f364" fmla="*/ f299 f130 1"/>
                <a:gd name="f365" fmla="*/ f300 f131 1"/>
                <a:gd name="f366" fmla="*/ f301 f130 1"/>
                <a:gd name="f367" fmla="*/ f302 f131 1"/>
                <a:gd name="f368" fmla="*/ f303 f130 1"/>
                <a:gd name="f369" fmla="*/ f304 f131 1"/>
                <a:gd name="f370" fmla="*/ f305 f130 1"/>
                <a:gd name="f371" fmla="*/ f306 f131 1"/>
                <a:gd name="f372" fmla="*/ f307 f130 1"/>
                <a:gd name="f373" fmla="*/ f308 f1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94">
                  <a:pos x="f313" y="f314"/>
                </a:cxn>
                <a:cxn ang="f194">
                  <a:pos x="f315" y="f316"/>
                </a:cxn>
                <a:cxn ang="f194">
                  <a:pos x="f317" y="f318"/>
                </a:cxn>
                <a:cxn ang="f194">
                  <a:pos x="f319" y="f320"/>
                </a:cxn>
                <a:cxn ang="f194">
                  <a:pos x="f321" y="f322"/>
                </a:cxn>
                <a:cxn ang="f194">
                  <a:pos x="f323" y="f324"/>
                </a:cxn>
                <a:cxn ang="f194">
                  <a:pos x="f325" y="f326"/>
                </a:cxn>
                <a:cxn ang="f194">
                  <a:pos x="f327" y="f328"/>
                </a:cxn>
                <a:cxn ang="f194">
                  <a:pos x="f329" y="f330"/>
                </a:cxn>
                <a:cxn ang="f194">
                  <a:pos x="f327" y="f331"/>
                </a:cxn>
                <a:cxn ang="f194">
                  <a:pos x="f332" y="f333"/>
                </a:cxn>
                <a:cxn ang="f194">
                  <a:pos x="f334" y="f335"/>
                </a:cxn>
                <a:cxn ang="f194">
                  <a:pos x="f336" y="f337"/>
                </a:cxn>
                <a:cxn ang="f194">
                  <a:pos x="f338" y="f339"/>
                </a:cxn>
                <a:cxn ang="f194">
                  <a:pos x="f340" y="f341"/>
                </a:cxn>
                <a:cxn ang="f194">
                  <a:pos x="f342" y="f341"/>
                </a:cxn>
                <a:cxn ang="f194">
                  <a:pos x="f343" y="f344"/>
                </a:cxn>
                <a:cxn ang="f194">
                  <a:pos x="f345" y="f346"/>
                </a:cxn>
                <a:cxn ang="f194">
                  <a:pos x="f347" y="f348"/>
                </a:cxn>
                <a:cxn ang="f194">
                  <a:pos x="f349" y="f350"/>
                </a:cxn>
                <a:cxn ang="f194">
                  <a:pos x="f351" y="f352"/>
                </a:cxn>
                <a:cxn ang="f194">
                  <a:pos x="f353" y="f354"/>
                </a:cxn>
                <a:cxn ang="f194">
                  <a:pos x="f351" y="f355"/>
                </a:cxn>
                <a:cxn ang="f194">
                  <a:pos x="f356" y="f357"/>
                </a:cxn>
                <a:cxn ang="f194">
                  <a:pos x="f358" y="f359"/>
                </a:cxn>
                <a:cxn ang="f194">
                  <a:pos x="f360" y="f361"/>
                </a:cxn>
                <a:cxn ang="f194">
                  <a:pos x="f362" y="f363"/>
                </a:cxn>
                <a:cxn ang="f194">
                  <a:pos x="f364" y="f365"/>
                </a:cxn>
                <a:cxn ang="f194">
                  <a:pos x="f366" y="f367"/>
                </a:cxn>
                <a:cxn ang="f194">
                  <a:pos x="f368" y="f369"/>
                </a:cxn>
                <a:cxn ang="f194">
                  <a:pos x="f370" y="f371"/>
                </a:cxn>
                <a:cxn ang="f194">
                  <a:pos x="f372" y="f373"/>
                </a:cxn>
                <a:cxn ang="f194">
                  <a:pos x="f313" y="f314"/>
                </a:cxn>
              </a:cxnLst>
              <a:rect l="f309" t="f312" r="f310" b="f311"/>
              <a:pathLst>
                <a:path w="240" h="240">
                  <a:moveTo>
                    <a:pt x="f7" y="f8"/>
                  </a:moveTo>
                  <a:cubicBezTo>
                    <a:pt x="f9" y="f10"/>
                    <a:pt x="f11" y="f12"/>
                    <a:pt x="f13" y="f14"/>
                  </a:cubicBezTo>
                  <a:cubicBezTo>
                    <a:pt x="f15" y="f16"/>
                    <a:pt x="f17" y="f18"/>
                    <a:pt x="f19" y="f20"/>
                  </a:cubicBezTo>
                  <a:cubicBezTo>
                    <a:pt x="f21" y="f22"/>
                    <a:pt x="f23" y="f24"/>
                    <a:pt x="f25" y="f26"/>
                  </a:cubicBezTo>
                  <a:cubicBezTo>
                    <a:pt x="f27" y="f28"/>
                    <a:pt x="f29" y="f30"/>
                    <a:pt x="f23" y="f31"/>
                  </a:cubicBezTo>
                  <a:cubicBezTo>
                    <a:pt x="f32" y="f33"/>
                    <a:pt x="f34" y="f35"/>
                    <a:pt x="f36" y="f37"/>
                  </a:cubicBezTo>
                  <a:cubicBezTo>
                    <a:pt x="f38" y="f39"/>
                    <a:pt x="f40" y="f41"/>
                    <a:pt x="f42" y="f43"/>
                  </a:cubicBezTo>
                  <a:cubicBezTo>
                    <a:pt x="f44" y="f45"/>
                    <a:pt x="f46" y="f47"/>
                    <a:pt x="f48" y="f49"/>
                  </a:cubicBezTo>
                  <a:cubicBezTo>
                    <a:pt x="f5" y="f7"/>
                    <a:pt x="f36" y="f50"/>
                    <a:pt x="f51" y="f50"/>
                  </a:cubicBezTo>
                  <a:cubicBezTo>
                    <a:pt x="f25" y="f52"/>
                    <a:pt x="f53" y="f54"/>
                    <a:pt x="f48" y="f55"/>
                  </a:cubicBezTo>
                  <a:cubicBezTo>
                    <a:pt x="f56" y="f57"/>
                    <a:pt x="f58" y="f55"/>
                    <a:pt x="f59" y="f60"/>
                  </a:cubicBezTo>
                  <a:cubicBezTo>
                    <a:pt x="f46" y="f61"/>
                    <a:pt x="f62" y="f63"/>
                    <a:pt x="f38" y="f64"/>
                  </a:cubicBezTo>
                  <a:cubicBezTo>
                    <a:pt x="f23" y="f65"/>
                    <a:pt x="f66" y="f64"/>
                    <a:pt x="f67" y="f68"/>
                  </a:cubicBezTo>
                  <a:cubicBezTo>
                    <a:pt x="f67" y="f69"/>
                    <a:pt x="f70" y="f32"/>
                    <a:pt x="f63" y="f25"/>
                  </a:cubicBezTo>
                  <a:cubicBezTo>
                    <a:pt x="f15" y="f58"/>
                    <a:pt x="f13" y="f71"/>
                    <a:pt x="f60" y="f72"/>
                  </a:cubicBezTo>
                  <a:cubicBezTo>
                    <a:pt x="f73" y="f51"/>
                    <a:pt x="f11" y="f74"/>
                    <a:pt x="f75" y="f72"/>
                  </a:cubicBezTo>
                  <a:cubicBezTo>
                    <a:pt x="f76" y="f44"/>
                    <a:pt x="f77" y="f46"/>
                    <a:pt x="f78" y="f5"/>
                  </a:cubicBezTo>
                  <a:cubicBezTo>
                    <a:pt x="f79" y="f80"/>
                    <a:pt x="f81" y="f25"/>
                    <a:pt x="f82" y="f59"/>
                  </a:cubicBezTo>
                  <a:cubicBezTo>
                    <a:pt x="f83" y="f58"/>
                    <a:pt x="f84" y="f85"/>
                    <a:pt x="f86" y="f87"/>
                  </a:cubicBezTo>
                  <a:cubicBezTo>
                    <a:pt x="f88" y="f89"/>
                    <a:pt x="f90" y="f64"/>
                    <a:pt x="f91" y="f92"/>
                  </a:cubicBezTo>
                  <a:cubicBezTo>
                    <a:pt x="f93" y="f13"/>
                    <a:pt x="f94" y="f95"/>
                    <a:pt x="f8" y="f96"/>
                  </a:cubicBezTo>
                  <a:cubicBezTo>
                    <a:pt x="f97" y="f78"/>
                    <a:pt x="f98" y="f99"/>
                    <a:pt x="f12" y="f100"/>
                  </a:cubicBezTo>
                  <a:cubicBezTo>
                    <a:pt x="f6" y="f101"/>
                    <a:pt x="f97" y="f101"/>
                    <a:pt x="f8" y="f101"/>
                  </a:cubicBezTo>
                  <a:cubicBezTo>
                    <a:pt x="f102" y="f103"/>
                    <a:pt x="f14" y="f33"/>
                    <a:pt x="f104" y="f2"/>
                  </a:cubicBezTo>
                  <a:cubicBezTo>
                    <a:pt x="f105" y="f106"/>
                    <a:pt x="f107" y="f86"/>
                    <a:pt x="f108" y="f106"/>
                  </a:cubicBezTo>
                  <a:cubicBezTo>
                    <a:pt x="f109" y="f110"/>
                    <a:pt x="f109" y="f111"/>
                    <a:pt x="f26" y="f28"/>
                  </a:cubicBezTo>
                  <a:cubicBezTo>
                    <a:pt x="f112" y="f22"/>
                    <a:pt x="f108" y="f109"/>
                    <a:pt x="f109" y="f88"/>
                  </a:cubicBezTo>
                  <a:cubicBezTo>
                    <a:pt x="f113" y="f20"/>
                    <a:pt x="f114" y="f115"/>
                    <a:pt x="f111" y="f90"/>
                  </a:cubicBezTo>
                  <a:cubicBezTo>
                    <a:pt x="f116" y="f104"/>
                    <a:pt x="f83" y="f104"/>
                    <a:pt x="f110" y="f117"/>
                  </a:cubicBezTo>
                  <a:cubicBezTo>
                    <a:pt x="f2" y="f18"/>
                    <a:pt x="f118" y="f104"/>
                    <a:pt x="f119" y="f120"/>
                  </a:cubicBezTo>
                  <a:cubicBezTo>
                    <a:pt x="f81" y="f121"/>
                    <a:pt x="f122" y="f123"/>
                    <a:pt x="f124" y="f10"/>
                  </a:cubicBezTo>
                  <a:cubicBezTo>
                    <a:pt x="f125" y="f6"/>
                    <a:pt x="f126" y="f120"/>
                    <a:pt x="f47" y="f97"/>
                  </a:cubicBezTo>
                  <a:cubicBezTo>
                    <a:pt x="f127" y="f121"/>
                    <a:pt x="f128" y="f121"/>
                    <a:pt x="f7" y="f8"/>
                  </a:cubicBezTo>
                  <a:close/>
                </a:path>
              </a:pathLst>
            </a:custGeom>
            <a:solidFill>
              <a:srgbClr val="C21922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1EBA1764-DBBA-44CF-A4B7-4696BFFC4752}"/>
                </a:ext>
              </a:extLst>
            </p:cNvPr>
            <p:cNvSpPr/>
            <p:nvPr/>
          </p:nvSpPr>
          <p:spPr>
            <a:xfrm flipH="1">
              <a:off x="1975634" y="723198"/>
              <a:ext cx="116951" cy="12079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79"/>
                <a:gd name="f7" fmla="val 182"/>
                <a:gd name="f8" fmla="val 93"/>
                <a:gd name="f9" fmla="val 170"/>
                <a:gd name="f10" fmla="val 99"/>
                <a:gd name="f11" fmla="val 161"/>
                <a:gd name="f12" fmla="val 91"/>
                <a:gd name="f13" fmla="val 159"/>
                <a:gd name="f14" fmla="val 156"/>
                <a:gd name="f15" fmla="val 107"/>
                <a:gd name="f16" fmla="val 166"/>
                <a:gd name="f17" fmla="val 106"/>
                <a:gd name="f18" fmla="val 171"/>
                <a:gd name="f19" fmla="val 112"/>
                <a:gd name="f20" fmla="val 154"/>
                <a:gd name="f21" fmla="val 153"/>
                <a:gd name="f22" fmla="val 125"/>
                <a:gd name="f23" fmla="val 134"/>
                <a:gd name="f24" fmla="val 141"/>
                <a:gd name="f25" fmla="val 143"/>
                <a:gd name="f26" fmla="val 151"/>
                <a:gd name="f27" fmla="val 118"/>
                <a:gd name="f28" fmla="val 100"/>
                <a:gd name="f29" fmla="val 167"/>
                <a:gd name="f30" fmla="val 81"/>
                <a:gd name="f31" fmla="val 78"/>
                <a:gd name="f32" fmla="val 172"/>
                <a:gd name="f33" fmla="val 75"/>
                <a:gd name="f34" fmla="val 178"/>
                <a:gd name="f35" fmla="val 72"/>
                <a:gd name="f36" fmla="val 59"/>
                <a:gd name="f37" fmla="val 158"/>
                <a:gd name="f38" fmla="val 56"/>
                <a:gd name="f39" fmla="val 42"/>
                <a:gd name="f40" fmla="val 176"/>
                <a:gd name="f41" fmla="val 60"/>
                <a:gd name="f42" fmla="val 147"/>
                <a:gd name="f43" fmla="val 29"/>
                <a:gd name="f44" fmla="val 150"/>
                <a:gd name="f45" fmla="val 19"/>
                <a:gd name="f46" fmla="val 140"/>
                <a:gd name="f47" fmla="val 16"/>
                <a:gd name="f48" fmla="val 136"/>
                <a:gd name="f49" fmla="val 15"/>
                <a:gd name="f50" fmla="val 131"/>
                <a:gd name="f51" fmla="val 123"/>
                <a:gd name="f52" fmla="val 27"/>
                <a:gd name="f53" fmla="val 7"/>
                <a:gd name="f54" fmla="val 115"/>
                <a:gd name="f55" fmla="val 1"/>
                <a:gd name="f56" fmla="val 116"/>
                <a:gd name="f57" fmla="val 3"/>
                <a:gd name="f58" fmla="val 109"/>
                <a:gd name="f59" fmla="val 5"/>
                <a:gd name="f60" fmla="val 9"/>
                <a:gd name="f61" fmla="val 92"/>
                <a:gd name="f62" fmla="val 85"/>
                <a:gd name="f63" fmla="val 8"/>
                <a:gd name="f64" fmla="val 71"/>
                <a:gd name="f65" fmla="val 13"/>
                <a:gd name="f66" fmla="val 70"/>
                <a:gd name="f67" fmla="val 67"/>
                <a:gd name="f68" fmla="val 17"/>
                <a:gd name="f69" fmla="val 45"/>
                <a:gd name="f70" fmla="val 23"/>
                <a:gd name="f71" fmla="val 43"/>
                <a:gd name="f72" fmla="val 51"/>
                <a:gd name="f73" fmla="val 10"/>
                <a:gd name="f74" fmla="val 48"/>
                <a:gd name="f75" fmla="val 55"/>
                <a:gd name="f76" fmla="val 12"/>
                <a:gd name="f77" fmla="val 65"/>
                <a:gd name="f78" fmla="val 14"/>
                <a:gd name="f79" fmla="val 76"/>
                <a:gd name="f80" fmla="val 87"/>
                <a:gd name="f81" fmla="val 4"/>
                <a:gd name="f82" fmla="val 110"/>
                <a:gd name="f83" fmla="val 114"/>
                <a:gd name="f84" fmla="val 11"/>
                <a:gd name="f85" fmla="val 21"/>
                <a:gd name="f86" fmla="val 47"/>
                <a:gd name="f87" fmla="val 157"/>
                <a:gd name="f88" fmla="val 58"/>
                <a:gd name="f89" fmla="val 163"/>
                <a:gd name="f90" fmla="val 63"/>
                <a:gd name="f91" fmla="val 64"/>
                <a:gd name="f92" fmla="val 160"/>
                <a:gd name="f93" fmla="val 79"/>
                <a:gd name="f94" fmla="+- 0 0 -90"/>
                <a:gd name="f95" fmla="*/ f3 1 179"/>
                <a:gd name="f96" fmla="*/ f4 1 182"/>
                <a:gd name="f97" fmla="val f5"/>
                <a:gd name="f98" fmla="val f6"/>
                <a:gd name="f99" fmla="val f7"/>
                <a:gd name="f100" fmla="*/ f94 f0 1"/>
                <a:gd name="f101" fmla="+- f99 0 f97"/>
                <a:gd name="f102" fmla="+- f98 0 f97"/>
                <a:gd name="f103" fmla="*/ f100 1 f2"/>
                <a:gd name="f104" fmla="*/ f102 1 179"/>
                <a:gd name="f105" fmla="*/ f101 1 182"/>
                <a:gd name="f106" fmla="*/ 179 f102 1"/>
                <a:gd name="f107" fmla="*/ 93 f101 1"/>
                <a:gd name="f108" fmla="*/ 159 f102 1"/>
                <a:gd name="f109" fmla="*/ 99 f101 1"/>
                <a:gd name="f110" fmla="*/ 171 f102 1"/>
                <a:gd name="f111" fmla="*/ 112 f101 1"/>
                <a:gd name="f112" fmla="*/ 153 f102 1"/>
                <a:gd name="f113" fmla="*/ 125 f101 1"/>
                <a:gd name="f114" fmla="*/ 134 f102 1"/>
                <a:gd name="f115" fmla="*/ 151 f101 1"/>
                <a:gd name="f116" fmla="*/ 81 f102 1"/>
                <a:gd name="f117" fmla="*/ 171 f101 1"/>
                <a:gd name="f118" fmla="*/ 72 f102 1"/>
                <a:gd name="f119" fmla="*/ 182 f101 1"/>
                <a:gd name="f120" fmla="*/ 42 f102 1"/>
                <a:gd name="f121" fmla="*/ 176 f101 1"/>
                <a:gd name="f122" fmla="*/ 19 f102 1"/>
                <a:gd name="f123" fmla="*/ 140 f101 1"/>
                <a:gd name="f124" fmla="*/ 15 f102 1"/>
                <a:gd name="f125" fmla="*/ 131 f101 1"/>
                <a:gd name="f126" fmla="*/ 7 f102 1"/>
                <a:gd name="f127" fmla="*/ 115 f101 1"/>
                <a:gd name="f128" fmla="*/ 5 f102 1"/>
                <a:gd name="f129" fmla="*/ 106 f101 1"/>
                <a:gd name="f130" fmla="*/ 0 f102 1"/>
                <a:gd name="f131" fmla="*/ 92 f101 1"/>
                <a:gd name="f132" fmla="*/ 8 f102 1"/>
                <a:gd name="f133" fmla="*/ 72 f101 1"/>
                <a:gd name="f134" fmla="*/ 13 f102 1"/>
                <a:gd name="f135" fmla="*/ 67 f101 1"/>
                <a:gd name="f136" fmla="*/ 43 f102 1"/>
                <a:gd name="f137" fmla="*/ 15 f101 1"/>
                <a:gd name="f138" fmla="*/ 48 f102 1"/>
                <a:gd name="f139" fmla="*/ 0 f101 1"/>
                <a:gd name="f140" fmla="*/ 76 f102 1"/>
                <a:gd name="f141" fmla="*/ 9 f101 1"/>
                <a:gd name="f142" fmla="*/ 110 f102 1"/>
                <a:gd name="f143" fmla="*/ 8 f101 1"/>
                <a:gd name="f144" fmla="*/ 114 f102 1"/>
                <a:gd name="f145" fmla="*/ 11 f101 1"/>
                <a:gd name="f146" fmla="*/ 118 f102 1"/>
                <a:gd name="f147" fmla="*/ 19 f101 1"/>
                <a:gd name="f148" fmla="*/ 157 f102 1"/>
                <a:gd name="f149" fmla="*/ 58 f101 1"/>
                <a:gd name="f150" fmla="*/ 158 f102 1"/>
                <a:gd name="f151" fmla="+- f103 0 f1"/>
                <a:gd name="f152" fmla="*/ f106 1 179"/>
                <a:gd name="f153" fmla="*/ f107 1 182"/>
                <a:gd name="f154" fmla="*/ f108 1 179"/>
                <a:gd name="f155" fmla="*/ f109 1 182"/>
                <a:gd name="f156" fmla="*/ f110 1 179"/>
                <a:gd name="f157" fmla="*/ f111 1 182"/>
                <a:gd name="f158" fmla="*/ f112 1 179"/>
                <a:gd name="f159" fmla="*/ f113 1 182"/>
                <a:gd name="f160" fmla="*/ f114 1 179"/>
                <a:gd name="f161" fmla="*/ f115 1 182"/>
                <a:gd name="f162" fmla="*/ f116 1 179"/>
                <a:gd name="f163" fmla="*/ f117 1 182"/>
                <a:gd name="f164" fmla="*/ f118 1 179"/>
                <a:gd name="f165" fmla="*/ f119 1 182"/>
                <a:gd name="f166" fmla="*/ f120 1 179"/>
                <a:gd name="f167" fmla="*/ f121 1 182"/>
                <a:gd name="f168" fmla="*/ f122 1 179"/>
                <a:gd name="f169" fmla="*/ f123 1 182"/>
                <a:gd name="f170" fmla="*/ f124 1 179"/>
                <a:gd name="f171" fmla="*/ f125 1 182"/>
                <a:gd name="f172" fmla="*/ f126 1 179"/>
                <a:gd name="f173" fmla="*/ f127 1 182"/>
                <a:gd name="f174" fmla="*/ f128 1 179"/>
                <a:gd name="f175" fmla="*/ f129 1 182"/>
                <a:gd name="f176" fmla="*/ f130 1 179"/>
                <a:gd name="f177" fmla="*/ f131 1 182"/>
                <a:gd name="f178" fmla="*/ f132 1 179"/>
                <a:gd name="f179" fmla="*/ f133 1 182"/>
                <a:gd name="f180" fmla="*/ f134 1 179"/>
                <a:gd name="f181" fmla="*/ f135 1 182"/>
                <a:gd name="f182" fmla="*/ f136 1 179"/>
                <a:gd name="f183" fmla="*/ f137 1 182"/>
                <a:gd name="f184" fmla="*/ f138 1 179"/>
                <a:gd name="f185" fmla="*/ f139 1 182"/>
                <a:gd name="f186" fmla="*/ f140 1 179"/>
                <a:gd name="f187" fmla="*/ f141 1 182"/>
                <a:gd name="f188" fmla="*/ f142 1 179"/>
                <a:gd name="f189" fmla="*/ f143 1 182"/>
                <a:gd name="f190" fmla="*/ f144 1 179"/>
                <a:gd name="f191" fmla="*/ f145 1 182"/>
                <a:gd name="f192" fmla="*/ f146 1 179"/>
                <a:gd name="f193" fmla="*/ f147 1 182"/>
                <a:gd name="f194" fmla="*/ f148 1 179"/>
                <a:gd name="f195" fmla="*/ f149 1 182"/>
                <a:gd name="f196" fmla="*/ f150 1 179"/>
                <a:gd name="f197" fmla="*/ 0 1 f104"/>
                <a:gd name="f198" fmla="*/ f98 1 f104"/>
                <a:gd name="f199" fmla="*/ 0 1 f105"/>
                <a:gd name="f200" fmla="*/ f99 1 f105"/>
                <a:gd name="f201" fmla="*/ f152 1 f104"/>
                <a:gd name="f202" fmla="*/ f153 1 f105"/>
                <a:gd name="f203" fmla="*/ f154 1 f104"/>
                <a:gd name="f204" fmla="*/ f155 1 f105"/>
                <a:gd name="f205" fmla="*/ f156 1 f104"/>
                <a:gd name="f206" fmla="*/ f157 1 f105"/>
                <a:gd name="f207" fmla="*/ f158 1 f104"/>
                <a:gd name="f208" fmla="*/ f159 1 f105"/>
                <a:gd name="f209" fmla="*/ f160 1 f104"/>
                <a:gd name="f210" fmla="*/ f161 1 f105"/>
                <a:gd name="f211" fmla="*/ f162 1 f104"/>
                <a:gd name="f212" fmla="*/ f163 1 f105"/>
                <a:gd name="f213" fmla="*/ f164 1 f104"/>
                <a:gd name="f214" fmla="*/ f165 1 f105"/>
                <a:gd name="f215" fmla="*/ f166 1 f104"/>
                <a:gd name="f216" fmla="*/ f167 1 f105"/>
                <a:gd name="f217" fmla="*/ f168 1 f104"/>
                <a:gd name="f218" fmla="*/ f169 1 f105"/>
                <a:gd name="f219" fmla="*/ f170 1 f104"/>
                <a:gd name="f220" fmla="*/ f171 1 f105"/>
                <a:gd name="f221" fmla="*/ f172 1 f104"/>
                <a:gd name="f222" fmla="*/ f173 1 f105"/>
                <a:gd name="f223" fmla="*/ f174 1 f104"/>
                <a:gd name="f224" fmla="*/ f175 1 f105"/>
                <a:gd name="f225" fmla="*/ f176 1 f104"/>
                <a:gd name="f226" fmla="*/ f177 1 f105"/>
                <a:gd name="f227" fmla="*/ f178 1 f104"/>
                <a:gd name="f228" fmla="*/ f179 1 f105"/>
                <a:gd name="f229" fmla="*/ f180 1 f104"/>
                <a:gd name="f230" fmla="*/ f181 1 f105"/>
                <a:gd name="f231" fmla="*/ f182 1 f104"/>
                <a:gd name="f232" fmla="*/ f183 1 f105"/>
                <a:gd name="f233" fmla="*/ f184 1 f104"/>
                <a:gd name="f234" fmla="*/ f185 1 f105"/>
                <a:gd name="f235" fmla="*/ f186 1 f104"/>
                <a:gd name="f236" fmla="*/ f187 1 f105"/>
                <a:gd name="f237" fmla="*/ f188 1 f104"/>
                <a:gd name="f238" fmla="*/ f189 1 f105"/>
                <a:gd name="f239" fmla="*/ f190 1 f104"/>
                <a:gd name="f240" fmla="*/ f191 1 f105"/>
                <a:gd name="f241" fmla="*/ f192 1 f104"/>
                <a:gd name="f242" fmla="*/ f193 1 f105"/>
                <a:gd name="f243" fmla="*/ f194 1 f104"/>
                <a:gd name="f244" fmla="*/ f195 1 f105"/>
                <a:gd name="f245" fmla="*/ f196 1 f104"/>
                <a:gd name="f246" fmla="*/ f197 f95 1"/>
                <a:gd name="f247" fmla="*/ f198 f95 1"/>
                <a:gd name="f248" fmla="*/ f200 f96 1"/>
                <a:gd name="f249" fmla="*/ f199 f96 1"/>
                <a:gd name="f250" fmla="*/ f201 f95 1"/>
                <a:gd name="f251" fmla="*/ f202 f96 1"/>
                <a:gd name="f252" fmla="*/ f203 f95 1"/>
                <a:gd name="f253" fmla="*/ f204 f96 1"/>
                <a:gd name="f254" fmla="*/ f205 f95 1"/>
                <a:gd name="f255" fmla="*/ f206 f96 1"/>
                <a:gd name="f256" fmla="*/ f207 f95 1"/>
                <a:gd name="f257" fmla="*/ f208 f96 1"/>
                <a:gd name="f258" fmla="*/ f209 f95 1"/>
                <a:gd name="f259" fmla="*/ f210 f96 1"/>
                <a:gd name="f260" fmla="*/ f211 f95 1"/>
                <a:gd name="f261" fmla="*/ f212 f96 1"/>
                <a:gd name="f262" fmla="*/ f213 f95 1"/>
                <a:gd name="f263" fmla="*/ f214 f96 1"/>
                <a:gd name="f264" fmla="*/ f215 f95 1"/>
                <a:gd name="f265" fmla="*/ f216 f96 1"/>
                <a:gd name="f266" fmla="*/ f217 f95 1"/>
                <a:gd name="f267" fmla="*/ f218 f96 1"/>
                <a:gd name="f268" fmla="*/ f219 f95 1"/>
                <a:gd name="f269" fmla="*/ f220 f96 1"/>
                <a:gd name="f270" fmla="*/ f221 f95 1"/>
                <a:gd name="f271" fmla="*/ f222 f96 1"/>
                <a:gd name="f272" fmla="*/ f223 f95 1"/>
                <a:gd name="f273" fmla="*/ f224 f96 1"/>
                <a:gd name="f274" fmla="*/ f225 f95 1"/>
                <a:gd name="f275" fmla="*/ f226 f96 1"/>
                <a:gd name="f276" fmla="*/ f227 f95 1"/>
                <a:gd name="f277" fmla="*/ f228 f96 1"/>
                <a:gd name="f278" fmla="*/ f229 f95 1"/>
                <a:gd name="f279" fmla="*/ f230 f96 1"/>
                <a:gd name="f280" fmla="*/ f231 f95 1"/>
                <a:gd name="f281" fmla="*/ f232 f96 1"/>
                <a:gd name="f282" fmla="*/ f233 f95 1"/>
                <a:gd name="f283" fmla="*/ f234 f96 1"/>
                <a:gd name="f284" fmla="*/ f235 f95 1"/>
                <a:gd name="f285" fmla="*/ f236 f96 1"/>
                <a:gd name="f286" fmla="*/ f237 f95 1"/>
                <a:gd name="f287" fmla="*/ f238 f96 1"/>
                <a:gd name="f288" fmla="*/ f239 f95 1"/>
                <a:gd name="f289" fmla="*/ f240 f96 1"/>
                <a:gd name="f290" fmla="*/ f241 f95 1"/>
                <a:gd name="f291" fmla="*/ f242 f96 1"/>
                <a:gd name="f292" fmla="*/ f243 f95 1"/>
                <a:gd name="f293" fmla="*/ f244 f96 1"/>
                <a:gd name="f294" fmla="*/ f245 f9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51">
                  <a:pos x="f250" y="f251"/>
                </a:cxn>
                <a:cxn ang="f151">
                  <a:pos x="f252" y="f253"/>
                </a:cxn>
                <a:cxn ang="f151">
                  <a:pos x="f254" y="f255"/>
                </a:cxn>
                <a:cxn ang="f151">
                  <a:pos x="f256" y="f257"/>
                </a:cxn>
                <a:cxn ang="f151">
                  <a:pos x="f258" y="f259"/>
                </a:cxn>
                <a:cxn ang="f151">
                  <a:pos x="f260" y="f261"/>
                </a:cxn>
                <a:cxn ang="f151">
                  <a:pos x="f262" y="f263"/>
                </a:cxn>
                <a:cxn ang="f151">
                  <a:pos x="f264" y="f265"/>
                </a:cxn>
                <a:cxn ang="f151">
                  <a:pos x="f266" y="f267"/>
                </a:cxn>
                <a:cxn ang="f151">
                  <a:pos x="f268" y="f269"/>
                </a:cxn>
                <a:cxn ang="f151">
                  <a:pos x="f270" y="f271"/>
                </a:cxn>
                <a:cxn ang="f151">
                  <a:pos x="f272" y="f273"/>
                </a:cxn>
                <a:cxn ang="f151">
                  <a:pos x="f274" y="f275"/>
                </a:cxn>
                <a:cxn ang="f151">
                  <a:pos x="f276" y="f277"/>
                </a:cxn>
                <a:cxn ang="f151">
                  <a:pos x="f278" y="f279"/>
                </a:cxn>
                <a:cxn ang="f151">
                  <a:pos x="f280" y="f281"/>
                </a:cxn>
                <a:cxn ang="f151">
                  <a:pos x="f282" y="f283"/>
                </a:cxn>
                <a:cxn ang="f151">
                  <a:pos x="f284" y="f285"/>
                </a:cxn>
                <a:cxn ang="f151">
                  <a:pos x="f286" y="f287"/>
                </a:cxn>
                <a:cxn ang="f151">
                  <a:pos x="f288" y="f289"/>
                </a:cxn>
                <a:cxn ang="f151">
                  <a:pos x="f290" y="f291"/>
                </a:cxn>
                <a:cxn ang="f151">
                  <a:pos x="f292" y="f293"/>
                </a:cxn>
                <a:cxn ang="f151">
                  <a:pos x="f294" y="f279"/>
                </a:cxn>
                <a:cxn ang="f151">
                  <a:pos x="f250" y="f251"/>
                </a:cxn>
              </a:cxnLst>
              <a:rect l="f246" t="f249" r="f247" b="f248"/>
              <a:pathLst>
                <a:path w="179" h="182">
                  <a:moveTo>
                    <a:pt x="f6" y="f8"/>
                  </a:moveTo>
                  <a:cubicBezTo>
                    <a:pt x="f9" y="f10"/>
                    <a:pt x="f11" y="f12"/>
                    <a:pt x="f13" y="f10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11" y="f19"/>
                    <a:pt x="f20" y="f19"/>
                    <a:pt x="f21" y="f22"/>
                  </a:cubicBezTo>
                  <a:cubicBezTo>
                    <a:pt x="f21" y="f23"/>
                    <a:pt x="f24" y="f25"/>
                    <a:pt x="f23" y="f26"/>
                  </a:cubicBezTo>
                  <a:cubicBezTo>
                    <a:pt x="f27" y="f9"/>
                    <a:pt x="f28" y="f29"/>
                    <a:pt x="f30" y="f18"/>
                  </a:cubicBezTo>
                  <a:cubicBezTo>
                    <a:pt x="f31" y="f32"/>
                    <a:pt x="f33" y="f34"/>
                    <a:pt x="f35" y="f7"/>
                  </a:cubicBezTo>
                  <a:cubicBezTo>
                    <a:pt x="f36" y="f37"/>
                    <a:pt x="f38" y="f37"/>
                    <a:pt x="f39" y="f40"/>
                  </a:cubicBezTo>
                  <a:cubicBezTo>
                    <a:pt x="f41" y="f42"/>
                    <a:pt x="f43" y="f44"/>
                    <a:pt x="f45" y="f46"/>
                  </a:cubicBezTo>
                  <a:cubicBezTo>
                    <a:pt x="f47" y="f48"/>
                    <a:pt x="f49" y="f23"/>
                    <a:pt x="f49" y="f50"/>
                  </a:cubicBezTo>
                  <a:cubicBezTo>
                    <a:pt x="f47" y="f51"/>
                    <a:pt x="f52" y="f19"/>
                    <a:pt x="f53" y="f54"/>
                  </a:cubicBezTo>
                  <a:cubicBezTo>
                    <a:pt x="f55" y="f56"/>
                    <a:pt x="f57" y="f58"/>
                    <a:pt x="f59" y="f17"/>
                  </a:cubicBezTo>
                  <a:cubicBezTo>
                    <a:pt x="f60" y="f10"/>
                    <a:pt x="f49" y="f8"/>
                    <a:pt x="f5" y="f61"/>
                  </a:cubicBezTo>
                  <a:cubicBezTo>
                    <a:pt x="f57" y="f62"/>
                    <a:pt x="f59" y="f31"/>
                    <a:pt x="f63" y="f35"/>
                  </a:cubicBezTo>
                  <a:cubicBezTo>
                    <a:pt x="f60" y="f64"/>
                    <a:pt x="f65" y="f66"/>
                    <a:pt x="f65" y="f67"/>
                  </a:cubicBezTo>
                  <a:cubicBezTo>
                    <a:pt x="f68" y="f69"/>
                    <a:pt x="f43" y="f70"/>
                    <a:pt x="f71" y="f49"/>
                  </a:cubicBezTo>
                  <a:cubicBezTo>
                    <a:pt x="f72" y="f73"/>
                    <a:pt x="f72" y="f73"/>
                    <a:pt x="f74" y="f5"/>
                  </a:cubicBezTo>
                  <a:cubicBezTo>
                    <a:pt x="f75" y="f76"/>
                    <a:pt x="f77" y="f78"/>
                    <a:pt x="f79" y="f60"/>
                  </a:cubicBezTo>
                  <a:cubicBezTo>
                    <a:pt x="f80" y="f81"/>
                    <a:pt x="f10" y="f49"/>
                    <a:pt x="f82" y="f63"/>
                  </a:cubicBezTo>
                  <a:cubicBezTo>
                    <a:pt x="f83" y="f59"/>
                    <a:pt x="f83" y="f60"/>
                    <a:pt x="f83" y="f84"/>
                  </a:cubicBezTo>
                  <a:cubicBezTo>
                    <a:pt x="f83" y="f49"/>
                    <a:pt x="f54" y="f45"/>
                    <a:pt x="f27" y="f45"/>
                  </a:cubicBezTo>
                  <a:cubicBezTo>
                    <a:pt x="f25" y="f85"/>
                    <a:pt x="f25" y="f86"/>
                    <a:pt x="f87" y="f88"/>
                  </a:cubicBezTo>
                  <a:cubicBezTo>
                    <a:pt x="f89" y="f90"/>
                    <a:pt x="f37" y="f91"/>
                    <a:pt x="f37" y="f67"/>
                  </a:cubicBezTo>
                  <a:cubicBezTo>
                    <a:pt x="f92" y="f93"/>
                    <a:pt x="f87" y="f8"/>
                    <a:pt x="f6" y="f8"/>
                  </a:cubicBezTo>
                  <a:close/>
                </a:path>
              </a:pathLst>
            </a:custGeom>
            <a:solidFill>
              <a:srgbClr val="C21922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811B551B-F4C9-40A1-92D9-68B9F97D7CEA}"/>
                </a:ext>
              </a:extLst>
            </p:cNvPr>
            <p:cNvSpPr/>
            <p:nvPr/>
          </p:nvSpPr>
          <p:spPr>
            <a:xfrm flipH="1">
              <a:off x="1843338" y="470120"/>
              <a:ext cx="103528" cy="9202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9"/>
                <a:gd name="f7" fmla="val 140"/>
                <a:gd name="f8" fmla="val 148"/>
                <a:gd name="f9" fmla="val 59"/>
                <a:gd name="f10" fmla="val 85"/>
                <a:gd name="f11" fmla="val 142"/>
                <a:gd name="f12" fmla="val 102"/>
                <a:gd name="f13" fmla="val 126"/>
                <a:gd name="f14" fmla="val 118"/>
                <a:gd name="f15" fmla="val 112"/>
                <a:gd name="f16" fmla="val 134"/>
                <a:gd name="f17" fmla="val 92"/>
                <a:gd name="f18" fmla="val 71"/>
                <a:gd name="f19" fmla="val 39"/>
                <a:gd name="f20" fmla="val 105"/>
                <a:gd name="f21" fmla="val 4"/>
                <a:gd name="f22" fmla="val 80"/>
                <a:gd name="f23" fmla="val 6"/>
                <a:gd name="f24" fmla="val 67"/>
                <a:gd name="f25" fmla="val 3"/>
                <a:gd name="f26" fmla="val 54"/>
                <a:gd name="f27" fmla="val 11"/>
                <a:gd name="f28" fmla="val 42"/>
                <a:gd name="f29" fmla="val 26"/>
                <a:gd name="f30" fmla="val 16"/>
                <a:gd name="f31" fmla="val 52"/>
                <a:gd name="f32" fmla="val 1"/>
                <a:gd name="f33" fmla="val 79"/>
                <a:gd name="f34" fmla="val 114"/>
                <a:gd name="f35" fmla="val 149"/>
                <a:gd name="f36" fmla="val 25"/>
                <a:gd name="f37" fmla="+- 0 0 -90"/>
                <a:gd name="f38" fmla="*/ f3 1 159"/>
                <a:gd name="f39" fmla="*/ f4 1 140"/>
                <a:gd name="f40" fmla="val f5"/>
                <a:gd name="f41" fmla="val f6"/>
                <a:gd name="f42" fmla="val f7"/>
                <a:gd name="f43" fmla="*/ f37 f0 1"/>
                <a:gd name="f44" fmla="+- f42 0 f40"/>
                <a:gd name="f45" fmla="+- f41 0 f40"/>
                <a:gd name="f46" fmla="*/ f43 1 f2"/>
                <a:gd name="f47" fmla="*/ f45 1 159"/>
                <a:gd name="f48" fmla="*/ f44 1 140"/>
                <a:gd name="f49" fmla="*/ 148 f45 1"/>
                <a:gd name="f50" fmla="*/ 59 f44 1"/>
                <a:gd name="f51" fmla="*/ 126 f45 1"/>
                <a:gd name="f52" fmla="*/ 118 f44 1"/>
                <a:gd name="f53" fmla="*/ 71 f45 1"/>
                <a:gd name="f54" fmla="*/ 140 f44 1"/>
                <a:gd name="f55" fmla="*/ 4 f45 1"/>
                <a:gd name="f56" fmla="*/ 80 f44 1"/>
                <a:gd name="f57" fmla="*/ 11 f45 1"/>
                <a:gd name="f58" fmla="*/ 42 f44 1"/>
                <a:gd name="f59" fmla="*/ 79 f45 1"/>
                <a:gd name="f60" fmla="*/ 1 f44 1"/>
                <a:gd name="f61" fmla="+- f46 0 f1"/>
                <a:gd name="f62" fmla="*/ f49 1 159"/>
                <a:gd name="f63" fmla="*/ f50 1 140"/>
                <a:gd name="f64" fmla="*/ f51 1 159"/>
                <a:gd name="f65" fmla="*/ f52 1 140"/>
                <a:gd name="f66" fmla="*/ f53 1 159"/>
                <a:gd name="f67" fmla="*/ f54 1 140"/>
                <a:gd name="f68" fmla="*/ f55 1 159"/>
                <a:gd name="f69" fmla="*/ f56 1 140"/>
                <a:gd name="f70" fmla="*/ f57 1 159"/>
                <a:gd name="f71" fmla="*/ f58 1 140"/>
                <a:gd name="f72" fmla="*/ f59 1 159"/>
                <a:gd name="f73" fmla="*/ f60 1 140"/>
                <a:gd name="f74" fmla="*/ 0 1 f47"/>
                <a:gd name="f75" fmla="*/ f41 1 f47"/>
                <a:gd name="f76" fmla="*/ 0 1 f48"/>
                <a:gd name="f77" fmla="*/ f42 1 f48"/>
                <a:gd name="f78" fmla="*/ f62 1 f47"/>
                <a:gd name="f79" fmla="*/ f63 1 f48"/>
                <a:gd name="f80" fmla="*/ f64 1 f47"/>
                <a:gd name="f81" fmla="*/ f65 1 f48"/>
                <a:gd name="f82" fmla="*/ f66 1 f47"/>
                <a:gd name="f83" fmla="*/ f67 1 f48"/>
                <a:gd name="f84" fmla="*/ f68 1 f47"/>
                <a:gd name="f85" fmla="*/ f69 1 f48"/>
                <a:gd name="f86" fmla="*/ f70 1 f47"/>
                <a:gd name="f87" fmla="*/ f71 1 f48"/>
                <a:gd name="f88" fmla="*/ f72 1 f47"/>
                <a:gd name="f89" fmla="*/ f73 1 f48"/>
                <a:gd name="f90" fmla="*/ f74 f38 1"/>
                <a:gd name="f91" fmla="*/ f75 f38 1"/>
                <a:gd name="f92" fmla="*/ f77 f39 1"/>
                <a:gd name="f93" fmla="*/ f76 f39 1"/>
                <a:gd name="f94" fmla="*/ f78 f38 1"/>
                <a:gd name="f95" fmla="*/ f79 f39 1"/>
                <a:gd name="f96" fmla="*/ f80 f38 1"/>
                <a:gd name="f97" fmla="*/ f81 f39 1"/>
                <a:gd name="f98" fmla="*/ f82 f38 1"/>
                <a:gd name="f99" fmla="*/ f83 f39 1"/>
                <a:gd name="f100" fmla="*/ f84 f38 1"/>
                <a:gd name="f101" fmla="*/ f85 f39 1"/>
                <a:gd name="f102" fmla="*/ f86 f38 1"/>
                <a:gd name="f103" fmla="*/ f87 f39 1"/>
                <a:gd name="f104" fmla="*/ f88 f38 1"/>
                <a:gd name="f105" fmla="*/ f89 f3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61">
                  <a:pos x="f94" y="f95"/>
                </a:cxn>
                <a:cxn ang="f61">
                  <a:pos x="f96" y="f97"/>
                </a:cxn>
                <a:cxn ang="f61">
                  <a:pos x="f98" y="f99"/>
                </a:cxn>
                <a:cxn ang="f61">
                  <a:pos x="f100" y="f101"/>
                </a:cxn>
                <a:cxn ang="f61">
                  <a:pos x="f102" y="f103"/>
                </a:cxn>
                <a:cxn ang="f61">
                  <a:pos x="f104" y="f105"/>
                </a:cxn>
                <a:cxn ang="f61">
                  <a:pos x="f94" y="f95"/>
                </a:cxn>
              </a:cxnLst>
              <a:rect l="f90" t="f93" r="f91" b="f92"/>
              <a:pathLst>
                <a:path w="159" h="140">
                  <a:moveTo>
                    <a:pt x="f8" y="f9"/>
                  </a:moveTo>
                  <a:cubicBezTo>
                    <a:pt x="f6" y="f10"/>
                    <a:pt x="f11" y="f12"/>
                    <a:pt x="f13" y="f14"/>
                  </a:cubicBezTo>
                  <a:cubicBezTo>
                    <a:pt x="f15" y="f16"/>
                    <a:pt x="f17" y="f7"/>
                    <a:pt x="f18" y="f7"/>
                  </a:cubicBezTo>
                  <a:cubicBezTo>
                    <a:pt x="f19" y="f7"/>
                    <a:pt x="f5" y="f20"/>
                    <a:pt x="f21" y="f22"/>
                  </a:cubicBezTo>
                  <a:cubicBezTo>
                    <a:pt x="f23" y="f24"/>
                    <a:pt x="f25" y="f26"/>
                    <a:pt x="f27" y="f28"/>
                  </a:cubicBezTo>
                  <a:cubicBezTo>
                    <a:pt x="f29" y="f30"/>
                    <a:pt x="f31" y="f32"/>
                    <a:pt x="f33" y="f32"/>
                  </a:cubicBezTo>
                  <a:cubicBezTo>
                    <a:pt x="f34" y="f5"/>
                    <a:pt x="f35" y="f36"/>
                    <a:pt x="f8" y="f9"/>
                  </a:cubicBezTo>
                  <a:close/>
                </a:path>
              </a:pathLst>
            </a:custGeom>
            <a:solidFill>
              <a:srgbClr val="C21922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3410C515-DA03-4164-9C48-88A990D810A9}"/>
                </a:ext>
              </a:extLst>
            </p:cNvPr>
            <p:cNvSpPr/>
            <p:nvPr/>
          </p:nvSpPr>
          <p:spPr>
            <a:xfrm flipH="1">
              <a:off x="2339913" y="1005035"/>
              <a:ext cx="82442" cy="8052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25"/>
                <a:gd name="f7" fmla="val 122"/>
                <a:gd name="f8" fmla="val 61"/>
                <a:gd name="f9" fmla="val 91"/>
                <a:gd name="f10" fmla="val 1"/>
                <a:gd name="f11" fmla="val 33"/>
                <a:gd name="f12" fmla="val 59"/>
                <a:gd name="f13" fmla="val 96"/>
                <a:gd name="f14" fmla="val 67"/>
                <a:gd name="f15" fmla="val 121"/>
                <a:gd name="f16" fmla="val 39"/>
                <a:gd name="f17" fmla="val 120"/>
                <a:gd name="f18" fmla="val 86"/>
                <a:gd name="f19" fmla="val 63"/>
                <a:gd name="f20" fmla="val 27"/>
                <a:gd name="f21" fmla="val 28"/>
                <a:gd name="f22" fmla="+- 0 0 -90"/>
                <a:gd name="f23" fmla="*/ f3 1 125"/>
                <a:gd name="f24" fmla="*/ f4 1 122"/>
                <a:gd name="f25" fmla="val f5"/>
                <a:gd name="f26" fmla="val f6"/>
                <a:gd name="f27" fmla="val f7"/>
                <a:gd name="f28" fmla="*/ f22 f0 1"/>
                <a:gd name="f29" fmla="+- f27 0 f25"/>
                <a:gd name="f30" fmla="+- f26 0 f25"/>
                <a:gd name="f31" fmla="*/ f28 1 f2"/>
                <a:gd name="f32" fmla="*/ f30 1 125"/>
                <a:gd name="f33" fmla="*/ f29 1 122"/>
                <a:gd name="f34" fmla="*/ 61 f30 1"/>
                <a:gd name="f35" fmla="*/ 0 f29 1"/>
                <a:gd name="f36" fmla="*/ 125 f30 1"/>
                <a:gd name="f37" fmla="*/ 59 f29 1"/>
                <a:gd name="f38" fmla="*/ 67 f30 1"/>
                <a:gd name="f39" fmla="*/ 121 f29 1"/>
                <a:gd name="f40" fmla="*/ 0 f30 1"/>
                <a:gd name="f41" fmla="*/ 63 f29 1"/>
                <a:gd name="f42" fmla="+- f31 0 f1"/>
                <a:gd name="f43" fmla="*/ f34 1 125"/>
                <a:gd name="f44" fmla="*/ f35 1 122"/>
                <a:gd name="f45" fmla="*/ f36 1 125"/>
                <a:gd name="f46" fmla="*/ f37 1 122"/>
                <a:gd name="f47" fmla="*/ f38 1 125"/>
                <a:gd name="f48" fmla="*/ f39 1 122"/>
                <a:gd name="f49" fmla="*/ f40 1 125"/>
                <a:gd name="f50" fmla="*/ f41 1 122"/>
                <a:gd name="f51" fmla="*/ 0 1 f32"/>
                <a:gd name="f52" fmla="*/ f26 1 f32"/>
                <a:gd name="f53" fmla="*/ 0 1 f33"/>
                <a:gd name="f54" fmla="*/ f27 1 f33"/>
                <a:gd name="f55" fmla="*/ f43 1 f32"/>
                <a:gd name="f56" fmla="*/ f44 1 f33"/>
                <a:gd name="f57" fmla="*/ f45 1 f32"/>
                <a:gd name="f58" fmla="*/ f46 1 f33"/>
                <a:gd name="f59" fmla="*/ f47 1 f32"/>
                <a:gd name="f60" fmla="*/ f48 1 f33"/>
                <a:gd name="f61" fmla="*/ f49 1 f32"/>
                <a:gd name="f62" fmla="*/ f50 1 f33"/>
                <a:gd name="f63" fmla="*/ f51 f23 1"/>
                <a:gd name="f64" fmla="*/ f52 f23 1"/>
                <a:gd name="f65" fmla="*/ f54 f24 1"/>
                <a:gd name="f66" fmla="*/ f53 f24 1"/>
                <a:gd name="f67" fmla="*/ f55 f23 1"/>
                <a:gd name="f68" fmla="*/ f56 f24 1"/>
                <a:gd name="f69" fmla="*/ f57 f23 1"/>
                <a:gd name="f70" fmla="*/ f58 f24 1"/>
                <a:gd name="f71" fmla="*/ f59 f23 1"/>
                <a:gd name="f72" fmla="*/ f60 f24 1"/>
                <a:gd name="f73" fmla="*/ f61 f23 1"/>
                <a:gd name="f74" fmla="*/ f62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2">
                  <a:pos x="f67" y="f68"/>
                </a:cxn>
                <a:cxn ang="f42">
                  <a:pos x="f69" y="f70"/>
                </a:cxn>
                <a:cxn ang="f42">
                  <a:pos x="f71" y="f72"/>
                </a:cxn>
                <a:cxn ang="f42">
                  <a:pos x="f73" y="f74"/>
                </a:cxn>
                <a:cxn ang="f42">
                  <a:pos x="f67" y="f68"/>
                </a:cxn>
              </a:cxnLst>
              <a:rect l="f63" t="f66" r="f64" b="f65"/>
              <a:pathLst>
                <a:path w="125" h="122">
                  <a:moveTo>
                    <a:pt x="f8" y="f5"/>
                  </a:moveTo>
                  <a:cubicBezTo>
                    <a:pt x="f9" y="f10"/>
                    <a:pt x="f6" y="f11"/>
                    <a:pt x="f6" y="f12"/>
                  </a:cubicBezTo>
                  <a:cubicBezTo>
                    <a:pt x="f6" y="f9"/>
                    <a:pt x="f13" y="f7"/>
                    <a:pt x="f14" y="f15"/>
                  </a:cubicBezTo>
                  <a:cubicBezTo>
                    <a:pt x="f16" y="f17"/>
                    <a:pt x="f5" y="f18"/>
                    <a:pt x="f5" y="f19"/>
                  </a:cubicBezTo>
                  <a:cubicBezTo>
                    <a:pt x="f10" y="f20"/>
                    <a:pt x="f21" y="f5"/>
                    <a:pt x="f8" y="f5"/>
                  </a:cubicBezTo>
                  <a:close/>
                </a:path>
              </a:pathLst>
            </a:custGeom>
            <a:solidFill>
              <a:srgbClr val="C21922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BB9D63FB-48C9-477F-9834-B7DCAE692133}"/>
                </a:ext>
              </a:extLst>
            </p:cNvPr>
            <p:cNvSpPr/>
            <p:nvPr/>
          </p:nvSpPr>
          <p:spPr>
            <a:xfrm flipH="1">
              <a:off x="1992889" y="610078"/>
              <a:ext cx="38340" cy="3834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9"/>
                <a:gd name="f7" fmla="val 58"/>
                <a:gd name="f8" fmla="val 32"/>
                <a:gd name="f9" fmla="val 1"/>
                <a:gd name="f10" fmla="val 44"/>
                <a:gd name="f11" fmla="val 53"/>
                <a:gd name="f12" fmla="val 10"/>
                <a:gd name="f13" fmla="val 56"/>
                <a:gd name="f14" fmla="val 25"/>
                <a:gd name="f15" fmla="val 37"/>
                <a:gd name="f16" fmla="val 40"/>
                <a:gd name="f17" fmla="val 28"/>
                <a:gd name="f18" fmla="val 57"/>
                <a:gd name="f19" fmla="val 13"/>
                <a:gd name="f20" fmla="val 3"/>
                <a:gd name="f21" fmla="val 49"/>
                <a:gd name="f22" fmla="val 34"/>
                <a:gd name="f23" fmla="val 18"/>
                <a:gd name="f24" fmla="val 2"/>
                <a:gd name="f25" fmla="+- 0 0 -90"/>
                <a:gd name="f26" fmla="*/ f3 1 59"/>
                <a:gd name="f27" fmla="*/ f4 1 58"/>
                <a:gd name="f28" fmla="val f5"/>
                <a:gd name="f29" fmla="val f6"/>
                <a:gd name="f30" fmla="val f7"/>
                <a:gd name="f31" fmla="*/ f25 f0 1"/>
                <a:gd name="f32" fmla="+- f30 0 f28"/>
                <a:gd name="f33" fmla="+- f29 0 f28"/>
                <a:gd name="f34" fmla="*/ f31 1 f2"/>
                <a:gd name="f35" fmla="*/ f33 1 59"/>
                <a:gd name="f36" fmla="*/ f32 1 58"/>
                <a:gd name="f37" fmla="*/ 32 f33 1"/>
                <a:gd name="f38" fmla="*/ 1 f32 1"/>
                <a:gd name="f39" fmla="*/ 56 f33 1"/>
                <a:gd name="f40" fmla="*/ 25 f32 1"/>
                <a:gd name="f41" fmla="*/ 28 f33 1"/>
                <a:gd name="f42" fmla="*/ 57 f32 1"/>
                <a:gd name="f43" fmla="*/ 1 f33 1"/>
                <a:gd name="f44" fmla="*/ 34 f32 1"/>
                <a:gd name="f45" fmla="+- f34 0 f1"/>
                <a:gd name="f46" fmla="*/ f37 1 59"/>
                <a:gd name="f47" fmla="*/ f38 1 58"/>
                <a:gd name="f48" fmla="*/ f39 1 59"/>
                <a:gd name="f49" fmla="*/ f40 1 58"/>
                <a:gd name="f50" fmla="*/ f41 1 59"/>
                <a:gd name="f51" fmla="*/ f42 1 58"/>
                <a:gd name="f52" fmla="*/ f43 1 59"/>
                <a:gd name="f53" fmla="*/ f44 1 58"/>
                <a:gd name="f54" fmla="*/ 0 1 f35"/>
                <a:gd name="f55" fmla="*/ f29 1 f35"/>
                <a:gd name="f56" fmla="*/ 0 1 f36"/>
                <a:gd name="f57" fmla="*/ f30 1 f36"/>
                <a:gd name="f58" fmla="*/ f46 1 f35"/>
                <a:gd name="f59" fmla="*/ f47 1 f36"/>
                <a:gd name="f60" fmla="*/ f48 1 f35"/>
                <a:gd name="f61" fmla="*/ f49 1 f36"/>
                <a:gd name="f62" fmla="*/ f50 1 f35"/>
                <a:gd name="f63" fmla="*/ f51 1 f36"/>
                <a:gd name="f64" fmla="*/ f52 1 f35"/>
                <a:gd name="f65" fmla="*/ f53 1 f36"/>
                <a:gd name="f66" fmla="*/ f54 f26 1"/>
                <a:gd name="f67" fmla="*/ f55 f26 1"/>
                <a:gd name="f68" fmla="*/ f57 f27 1"/>
                <a:gd name="f69" fmla="*/ f56 f27 1"/>
                <a:gd name="f70" fmla="*/ f58 f26 1"/>
                <a:gd name="f71" fmla="*/ f59 f27 1"/>
                <a:gd name="f72" fmla="*/ f60 f26 1"/>
                <a:gd name="f73" fmla="*/ f61 f27 1"/>
                <a:gd name="f74" fmla="*/ f62 f26 1"/>
                <a:gd name="f75" fmla="*/ f63 f27 1"/>
                <a:gd name="f76" fmla="*/ f64 f26 1"/>
                <a:gd name="f77" fmla="*/ f65 f2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5">
                  <a:pos x="f70" y="f71"/>
                </a:cxn>
                <a:cxn ang="f45">
                  <a:pos x="f72" y="f73"/>
                </a:cxn>
                <a:cxn ang="f45">
                  <a:pos x="f74" y="f75"/>
                </a:cxn>
                <a:cxn ang="f45">
                  <a:pos x="f76" y="f77"/>
                </a:cxn>
                <a:cxn ang="f45">
                  <a:pos x="f70" y="f71"/>
                </a:cxn>
              </a:cxnLst>
              <a:rect l="f66" t="f69" r="f67" b="f68"/>
              <a:pathLst>
                <a:path w="59" h="58">
                  <a:moveTo>
                    <a:pt x="f8" y="f9"/>
                  </a:moveTo>
                  <a:cubicBezTo>
                    <a:pt x="f10" y="f5"/>
                    <a:pt x="f11" y="f12"/>
                    <a:pt x="f13" y="f14"/>
                  </a:cubicBezTo>
                  <a:cubicBezTo>
                    <a:pt x="f6" y="f15"/>
                    <a:pt x="f16" y="f7"/>
                    <a:pt x="f17" y="f18"/>
                  </a:cubicBezTo>
                  <a:cubicBezTo>
                    <a:pt x="f19" y="f18"/>
                    <a:pt x="f20" y="f21"/>
                    <a:pt x="f9" y="f22"/>
                  </a:cubicBezTo>
                  <a:cubicBezTo>
                    <a:pt x="f5" y="f23"/>
                    <a:pt x="f19" y="f24"/>
                    <a:pt x="f8" y="f9"/>
                  </a:cubicBezTo>
                  <a:close/>
                </a:path>
              </a:pathLst>
            </a:custGeom>
            <a:solidFill>
              <a:srgbClr val="C31E25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A63BDC7F-ADE7-4E30-9115-8522B2C7AD19}"/>
                </a:ext>
              </a:extLst>
            </p:cNvPr>
            <p:cNvSpPr/>
            <p:nvPr/>
          </p:nvSpPr>
          <p:spPr>
            <a:xfrm flipH="1">
              <a:off x="1707221" y="817144"/>
              <a:ext cx="34509" cy="3450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1"/>
                <a:gd name="f7" fmla="val 31"/>
                <a:gd name="f8" fmla="val 8"/>
                <a:gd name="f9" fmla="val 9"/>
                <a:gd name="f10" fmla="val 27"/>
                <a:gd name="f11" fmla="val 42"/>
                <a:gd name="f12" fmla="val 1"/>
                <a:gd name="f13" fmla="val 49"/>
                <a:gd name="f14" fmla="val 10"/>
                <a:gd name="f15" fmla="val 50"/>
                <a:gd name="f16" fmla="val 24"/>
                <a:gd name="f17" fmla="val 36"/>
                <a:gd name="f18" fmla="val 34"/>
                <a:gd name="f19" fmla="val 22"/>
                <a:gd name="f20" fmla="val 11"/>
                <a:gd name="f21" fmla="val 46"/>
                <a:gd name="f22" fmla="val 41"/>
                <a:gd name="f23" fmla="+- 0 0 -90"/>
                <a:gd name="f24" fmla="*/ f3 1 51"/>
                <a:gd name="f25" fmla="*/ f4 1 51"/>
                <a:gd name="f26" fmla="val f5"/>
                <a:gd name="f27" fmla="val f6"/>
                <a:gd name="f28" fmla="*/ f23 f0 1"/>
                <a:gd name="f29" fmla="+- f27 0 f26"/>
                <a:gd name="f30" fmla="*/ f28 1 f2"/>
                <a:gd name="f31" fmla="*/ f29 1 51"/>
                <a:gd name="f32" fmla="*/ 0 f29 1"/>
                <a:gd name="f33" fmla="*/ 31 f29 1"/>
                <a:gd name="f34" fmla="*/ 27 f29 1"/>
                <a:gd name="f35" fmla="*/ 50 f29 1"/>
                <a:gd name="f36" fmla="*/ 24 f29 1"/>
                <a:gd name="f37" fmla="*/ 22 f29 1"/>
                <a:gd name="f38" fmla="*/ 49 f29 1"/>
                <a:gd name="f39" fmla="+- f30 0 f1"/>
                <a:gd name="f40" fmla="*/ f32 1 51"/>
                <a:gd name="f41" fmla="*/ f33 1 51"/>
                <a:gd name="f42" fmla="*/ f34 1 51"/>
                <a:gd name="f43" fmla="*/ f35 1 51"/>
                <a:gd name="f44" fmla="*/ f36 1 51"/>
                <a:gd name="f45" fmla="*/ f37 1 51"/>
                <a:gd name="f46" fmla="*/ f38 1 51"/>
                <a:gd name="f47" fmla="*/ 0 1 f31"/>
                <a:gd name="f48" fmla="*/ f27 1 f31"/>
                <a:gd name="f49" fmla="*/ f40 1 f31"/>
                <a:gd name="f50" fmla="*/ f41 1 f31"/>
                <a:gd name="f51" fmla="*/ f42 1 f31"/>
                <a:gd name="f52" fmla="*/ f43 1 f31"/>
                <a:gd name="f53" fmla="*/ f44 1 f31"/>
                <a:gd name="f54" fmla="*/ f45 1 f31"/>
                <a:gd name="f55" fmla="*/ f46 1 f31"/>
                <a:gd name="f56" fmla="*/ f47 f24 1"/>
                <a:gd name="f57" fmla="*/ f48 f24 1"/>
                <a:gd name="f58" fmla="*/ f48 f25 1"/>
                <a:gd name="f59" fmla="*/ f47 f25 1"/>
                <a:gd name="f60" fmla="*/ f49 f24 1"/>
                <a:gd name="f61" fmla="*/ f50 f25 1"/>
                <a:gd name="f62" fmla="*/ f51 f24 1"/>
                <a:gd name="f63" fmla="*/ f49 f25 1"/>
                <a:gd name="f64" fmla="*/ f52 f24 1"/>
                <a:gd name="f65" fmla="*/ f53 f25 1"/>
                <a:gd name="f66" fmla="*/ f54 f24 1"/>
                <a:gd name="f67" fmla="*/ f55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9">
                  <a:pos x="f60" y="f61"/>
                </a:cxn>
                <a:cxn ang="f39">
                  <a:pos x="f62" y="f63"/>
                </a:cxn>
                <a:cxn ang="f39">
                  <a:pos x="f64" y="f65"/>
                </a:cxn>
                <a:cxn ang="f39">
                  <a:pos x="f66" y="f67"/>
                </a:cxn>
                <a:cxn ang="f39">
                  <a:pos x="f60" y="f61"/>
                </a:cxn>
              </a:cxnLst>
              <a:rect l="f56" t="f59" r="f57" b="f58"/>
              <a:pathLst>
                <a:path w="51" h="51">
                  <a:moveTo>
                    <a:pt x="f5" y="f7"/>
                  </a:moveTo>
                  <a:cubicBezTo>
                    <a:pt x="f5" y="f8"/>
                    <a:pt x="f9" y="f5"/>
                    <a:pt x="f10" y="f5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6" y="f17"/>
                    <a:pt x="f18" y="f6"/>
                    <a:pt x="f19" y="f13"/>
                  </a:cubicBezTo>
                  <a:cubicBezTo>
                    <a:pt x="f20" y="f21"/>
                    <a:pt x="f5" y="f22"/>
                    <a:pt x="f5" y="f7"/>
                  </a:cubicBezTo>
                  <a:close/>
                </a:path>
              </a:pathLst>
            </a:custGeom>
            <a:solidFill>
              <a:srgbClr val="C11C23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20B544DF-12DA-453D-AFB4-C582F315F2C0}"/>
                </a:ext>
              </a:extLst>
            </p:cNvPr>
            <p:cNvSpPr/>
            <p:nvPr/>
          </p:nvSpPr>
          <p:spPr>
            <a:xfrm flipH="1">
              <a:off x="2238295" y="820975"/>
              <a:ext cx="30678" cy="3067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7"/>
                <a:gd name="f7" fmla="val 15"/>
                <a:gd name="f8" fmla="val 31"/>
                <a:gd name="f9" fmla="val 33"/>
                <a:gd name="f10" fmla="val 20"/>
                <a:gd name="f11" fmla="val 6"/>
                <a:gd name="f12" fmla="val 46"/>
                <a:gd name="f13" fmla="val 36"/>
                <a:gd name="f14" fmla="val 1"/>
                <a:gd name="f15" fmla="val 24"/>
                <a:gd name="f16" fmla="val 2"/>
                <a:gd name="f17" fmla="val 11"/>
                <a:gd name="f18" fmla="val 10"/>
                <a:gd name="f19" fmla="val 25"/>
                <a:gd name="f20" fmla="val 44"/>
                <a:gd name="f21" fmla="+- 0 0 -90"/>
                <a:gd name="f22" fmla="*/ f3 1 47"/>
                <a:gd name="f23" fmla="*/ f4 1 47"/>
                <a:gd name="f24" fmla="val f5"/>
                <a:gd name="f25" fmla="val f6"/>
                <a:gd name="f26" fmla="*/ f21 f0 1"/>
                <a:gd name="f27" fmla="+- f25 0 f24"/>
                <a:gd name="f28" fmla="*/ f26 1 f2"/>
                <a:gd name="f29" fmla="*/ f27 1 47"/>
                <a:gd name="f30" fmla="*/ 47 f27 1"/>
                <a:gd name="f31" fmla="*/ 15 f27 1"/>
                <a:gd name="f32" fmla="*/ 20 f27 1"/>
                <a:gd name="f33" fmla="*/ 1 f27 1"/>
                <a:gd name="f34" fmla="*/ 24 f27 1"/>
                <a:gd name="f35" fmla="*/ 25 f27 1"/>
                <a:gd name="f36" fmla="*/ 0 f27 1"/>
                <a:gd name="f37" fmla="+- f28 0 f1"/>
                <a:gd name="f38" fmla="*/ f30 1 47"/>
                <a:gd name="f39" fmla="*/ f31 1 47"/>
                <a:gd name="f40" fmla="*/ f32 1 47"/>
                <a:gd name="f41" fmla="*/ f33 1 47"/>
                <a:gd name="f42" fmla="*/ f34 1 47"/>
                <a:gd name="f43" fmla="*/ f35 1 47"/>
                <a:gd name="f44" fmla="*/ f36 1 47"/>
                <a:gd name="f45" fmla="*/ 0 1 f29"/>
                <a:gd name="f46" fmla="*/ f25 1 f29"/>
                <a:gd name="f47" fmla="*/ f38 1 f29"/>
                <a:gd name="f48" fmla="*/ f39 1 f29"/>
                <a:gd name="f49" fmla="*/ f40 1 f29"/>
                <a:gd name="f50" fmla="*/ f41 1 f29"/>
                <a:gd name="f51" fmla="*/ f42 1 f29"/>
                <a:gd name="f52" fmla="*/ f43 1 f29"/>
                <a:gd name="f53" fmla="*/ f44 1 f29"/>
                <a:gd name="f54" fmla="*/ f45 f22 1"/>
                <a:gd name="f55" fmla="*/ f46 f22 1"/>
                <a:gd name="f56" fmla="*/ f46 f23 1"/>
                <a:gd name="f57" fmla="*/ f45 f23 1"/>
                <a:gd name="f58" fmla="*/ f47 f22 1"/>
                <a:gd name="f59" fmla="*/ f48 f23 1"/>
                <a:gd name="f60" fmla="*/ f49 f22 1"/>
                <a:gd name="f61" fmla="*/ f47 f23 1"/>
                <a:gd name="f62" fmla="*/ f50 f22 1"/>
                <a:gd name="f63" fmla="*/ f51 f23 1"/>
                <a:gd name="f64" fmla="*/ f52 f22 1"/>
                <a:gd name="f65" fmla="*/ f53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7">
                  <a:pos x="f58" y="f59"/>
                </a:cxn>
                <a:cxn ang="f37">
                  <a:pos x="f60" y="f61"/>
                </a:cxn>
                <a:cxn ang="f37">
                  <a:pos x="f62" y="f63"/>
                </a:cxn>
                <a:cxn ang="f37">
                  <a:pos x="f64" y="f65"/>
                </a:cxn>
                <a:cxn ang="f37">
                  <a:pos x="f58" y="f59"/>
                </a:cxn>
              </a:cxnLst>
              <a:rect l="f54" t="f57" r="f55" b="f56"/>
              <a:pathLst>
                <a:path w="47" h="47">
                  <a:moveTo>
                    <a:pt x="f6" y="f7"/>
                  </a:moveTo>
                  <a:cubicBezTo>
                    <a:pt x="f6" y="f8"/>
                    <a:pt x="f9" y="f6"/>
                    <a:pt x="f10" y="f6"/>
                  </a:cubicBezTo>
                  <a:cubicBezTo>
                    <a:pt x="f11" y="f12"/>
                    <a:pt x="f5" y="f13"/>
                    <a:pt x="f14" y="f15"/>
                  </a:cubicBezTo>
                  <a:cubicBezTo>
                    <a:pt x="f16" y="f17"/>
                    <a:pt x="f18" y="f5"/>
                    <a:pt x="f19" y="f5"/>
                  </a:cubicBezTo>
                  <a:cubicBezTo>
                    <a:pt x="f13" y="f5"/>
                    <a:pt x="f20" y="f11"/>
                    <a:pt x="f6" y="f7"/>
                  </a:cubicBezTo>
                  <a:close/>
                </a:path>
              </a:pathLst>
            </a:custGeom>
            <a:solidFill>
              <a:srgbClr val="C22026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F3AAFD81-B289-4D61-97F7-0EEA96755E42}"/>
                </a:ext>
              </a:extLst>
            </p:cNvPr>
            <p:cNvSpPr/>
            <p:nvPr/>
          </p:nvSpPr>
          <p:spPr>
            <a:xfrm flipH="1">
              <a:off x="2138598" y="1049127"/>
              <a:ext cx="24926" cy="2875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8"/>
                <a:gd name="f7" fmla="val 44"/>
                <a:gd name="f8" fmla="val 20"/>
                <a:gd name="f9" fmla="val 37"/>
                <a:gd name="f10" fmla="val 34"/>
                <a:gd name="f11" fmla="val 29"/>
                <a:gd name="f12" fmla="val 42"/>
                <a:gd name="f13" fmla="val 17"/>
                <a:gd name="f14" fmla="val 43"/>
                <a:gd name="f15" fmla="val 7"/>
                <a:gd name="f16" fmla="val 36"/>
                <a:gd name="f17" fmla="val 24"/>
                <a:gd name="f18" fmla="val 1"/>
                <a:gd name="f19" fmla="val 10"/>
                <a:gd name="f20" fmla="val 2"/>
                <a:gd name="f21" fmla="val 23"/>
                <a:gd name="f22" fmla="+- 0 0 -90"/>
                <a:gd name="f23" fmla="*/ f3 1 38"/>
                <a:gd name="f24" fmla="*/ f4 1 44"/>
                <a:gd name="f25" fmla="val f5"/>
                <a:gd name="f26" fmla="val f6"/>
                <a:gd name="f27" fmla="val f7"/>
                <a:gd name="f28" fmla="*/ f22 f0 1"/>
                <a:gd name="f29" fmla="+- f27 0 f25"/>
                <a:gd name="f30" fmla="+- f26 0 f25"/>
                <a:gd name="f31" fmla="*/ f28 1 f2"/>
                <a:gd name="f32" fmla="*/ f30 1 38"/>
                <a:gd name="f33" fmla="*/ f29 1 44"/>
                <a:gd name="f34" fmla="*/ 38 f30 1"/>
                <a:gd name="f35" fmla="*/ 20 f29 1"/>
                <a:gd name="f36" fmla="*/ 17 f30 1"/>
                <a:gd name="f37" fmla="*/ 43 f29 1"/>
                <a:gd name="f38" fmla="*/ 0 f30 1"/>
                <a:gd name="f39" fmla="*/ 24 f29 1"/>
                <a:gd name="f40" fmla="*/ 23 f30 1"/>
                <a:gd name="f41" fmla="*/ 1 f29 1"/>
                <a:gd name="f42" fmla="+- f31 0 f1"/>
                <a:gd name="f43" fmla="*/ f34 1 38"/>
                <a:gd name="f44" fmla="*/ f35 1 44"/>
                <a:gd name="f45" fmla="*/ f36 1 38"/>
                <a:gd name="f46" fmla="*/ f37 1 44"/>
                <a:gd name="f47" fmla="*/ f38 1 38"/>
                <a:gd name="f48" fmla="*/ f39 1 44"/>
                <a:gd name="f49" fmla="*/ f40 1 38"/>
                <a:gd name="f50" fmla="*/ f41 1 44"/>
                <a:gd name="f51" fmla="*/ 0 1 f32"/>
                <a:gd name="f52" fmla="*/ f26 1 f32"/>
                <a:gd name="f53" fmla="*/ 0 1 f33"/>
                <a:gd name="f54" fmla="*/ f27 1 f33"/>
                <a:gd name="f55" fmla="*/ f43 1 f32"/>
                <a:gd name="f56" fmla="*/ f44 1 f33"/>
                <a:gd name="f57" fmla="*/ f45 1 f32"/>
                <a:gd name="f58" fmla="*/ f46 1 f33"/>
                <a:gd name="f59" fmla="*/ f47 1 f32"/>
                <a:gd name="f60" fmla="*/ f48 1 f33"/>
                <a:gd name="f61" fmla="*/ f49 1 f32"/>
                <a:gd name="f62" fmla="*/ f50 1 f33"/>
                <a:gd name="f63" fmla="*/ f51 f23 1"/>
                <a:gd name="f64" fmla="*/ f52 f23 1"/>
                <a:gd name="f65" fmla="*/ f54 f24 1"/>
                <a:gd name="f66" fmla="*/ f53 f24 1"/>
                <a:gd name="f67" fmla="*/ f55 f23 1"/>
                <a:gd name="f68" fmla="*/ f56 f24 1"/>
                <a:gd name="f69" fmla="*/ f57 f23 1"/>
                <a:gd name="f70" fmla="*/ f58 f24 1"/>
                <a:gd name="f71" fmla="*/ f59 f23 1"/>
                <a:gd name="f72" fmla="*/ f60 f24 1"/>
                <a:gd name="f73" fmla="*/ f61 f23 1"/>
                <a:gd name="f74" fmla="*/ f62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2">
                  <a:pos x="f67" y="f68"/>
                </a:cxn>
                <a:cxn ang="f42">
                  <a:pos x="f69" y="f70"/>
                </a:cxn>
                <a:cxn ang="f42">
                  <a:pos x="f71" y="f72"/>
                </a:cxn>
                <a:cxn ang="f42">
                  <a:pos x="f73" y="f74"/>
                </a:cxn>
                <a:cxn ang="f42">
                  <a:pos x="f67" y="f68"/>
                </a:cxn>
              </a:cxnLst>
              <a:rect l="f63" t="f66" r="f64" b="f65"/>
              <a:pathLst>
                <a:path w="38" h="44">
                  <a:moveTo>
                    <a:pt x="f6" y="f8"/>
                  </a:moveTo>
                  <a:cubicBezTo>
                    <a:pt x="f9" y="f10"/>
                    <a:pt x="f11" y="f12"/>
                    <a:pt x="f13" y="f14"/>
                  </a:cubicBezTo>
                  <a:cubicBezTo>
                    <a:pt x="f15" y="f7"/>
                    <a:pt x="f5" y="f16"/>
                    <a:pt x="f5" y="f17"/>
                  </a:cubicBezTo>
                  <a:cubicBezTo>
                    <a:pt x="f18" y="f19"/>
                    <a:pt x="f19" y="f20"/>
                    <a:pt x="f21" y="f18"/>
                  </a:cubicBezTo>
                  <a:cubicBezTo>
                    <a:pt x="f10" y="f5"/>
                    <a:pt x="f6" y="f19"/>
                    <a:pt x="f6" y="f8"/>
                  </a:cubicBezTo>
                  <a:close/>
                </a:path>
              </a:pathLst>
            </a:custGeom>
            <a:solidFill>
              <a:srgbClr val="C22528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26" name="Freeform 13">
              <a:extLst>
                <a:ext uri="{FF2B5EF4-FFF2-40B4-BE49-F238E27FC236}">
                  <a16:creationId xmlns:a16="http://schemas.microsoft.com/office/drawing/2014/main" id="{435B3D18-9378-4F7F-A71A-9B500EFED57C}"/>
                </a:ext>
              </a:extLst>
            </p:cNvPr>
            <p:cNvSpPr/>
            <p:nvPr/>
          </p:nvSpPr>
          <p:spPr>
            <a:xfrm flipH="1">
              <a:off x="2378262" y="590903"/>
              <a:ext cx="24926" cy="24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8"/>
                <a:gd name="f7" fmla="val 40"/>
                <a:gd name="f8" fmla="val 24"/>
                <a:gd name="f9" fmla="val 37"/>
                <a:gd name="f10" fmla="val 33"/>
                <a:gd name="f11" fmla="val 30"/>
                <a:gd name="f12" fmla="val 18"/>
                <a:gd name="f13" fmla="val 7"/>
                <a:gd name="f14" fmla="val 32"/>
                <a:gd name="f15" fmla="val 1"/>
                <a:gd name="f16" fmla="val 20"/>
                <a:gd name="f17" fmla="val 8"/>
                <a:gd name="f18" fmla="val 21"/>
                <a:gd name="f19" fmla="val 2"/>
                <a:gd name="f20" fmla="val 10"/>
                <a:gd name="f21" fmla="+- 0 0 -90"/>
                <a:gd name="f22" fmla="*/ f3 1 38"/>
                <a:gd name="f23" fmla="*/ f4 1 40"/>
                <a:gd name="f24" fmla="val f5"/>
                <a:gd name="f25" fmla="val f6"/>
                <a:gd name="f26" fmla="val f7"/>
                <a:gd name="f27" fmla="*/ f21 f0 1"/>
                <a:gd name="f28" fmla="+- f26 0 f24"/>
                <a:gd name="f29" fmla="+- f25 0 f24"/>
                <a:gd name="f30" fmla="*/ f27 1 f2"/>
                <a:gd name="f31" fmla="*/ f29 1 38"/>
                <a:gd name="f32" fmla="*/ f28 1 40"/>
                <a:gd name="f33" fmla="*/ 38 f29 1"/>
                <a:gd name="f34" fmla="*/ 24 f28 1"/>
                <a:gd name="f35" fmla="*/ 18 f29 1"/>
                <a:gd name="f36" fmla="*/ 40 f28 1"/>
                <a:gd name="f37" fmla="*/ 1 f29 1"/>
                <a:gd name="f38" fmla="*/ 20 f28 1"/>
                <a:gd name="f39" fmla="*/ 21 f29 1"/>
                <a:gd name="f40" fmla="*/ 1 f28 1"/>
                <a:gd name="f41" fmla="+- f30 0 f1"/>
                <a:gd name="f42" fmla="*/ f33 1 38"/>
                <a:gd name="f43" fmla="*/ f34 1 40"/>
                <a:gd name="f44" fmla="*/ f35 1 38"/>
                <a:gd name="f45" fmla="*/ f36 1 40"/>
                <a:gd name="f46" fmla="*/ f37 1 38"/>
                <a:gd name="f47" fmla="*/ f38 1 40"/>
                <a:gd name="f48" fmla="*/ f39 1 38"/>
                <a:gd name="f49" fmla="*/ f40 1 40"/>
                <a:gd name="f50" fmla="*/ 0 1 f31"/>
                <a:gd name="f51" fmla="*/ f25 1 f31"/>
                <a:gd name="f52" fmla="*/ 0 1 f32"/>
                <a:gd name="f53" fmla="*/ f26 1 f32"/>
                <a:gd name="f54" fmla="*/ f42 1 f31"/>
                <a:gd name="f55" fmla="*/ f43 1 f32"/>
                <a:gd name="f56" fmla="*/ f44 1 f31"/>
                <a:gd name="f57" fmla="*/ f45 1 f32"/>
                <a:gd name="f58" fmla="*/ f46 1 f31"/>
                <a:gd name="f59" fmla="*/ f47 1 f32"/>
                <a:gd name="f60" fmla="*/ f48 1 f31"/>
                <a:gd name="f61" fmla="*/ f49 1 f32"/>
                <a:gd name="f62" fmla="*/ f50 f22 1"/>
                <a:gd name="f63" fmla="*/ f51 f22 1"/>
                <a:gd name="f64" fmla="*/ f53 f23 1"/>
                <a:gd name="f65" fmla="*/ f52 f23 1"/>
                <a:gd name="f66" fmla="*/ f54 f22 1"/>
                <a:gd name="f67" fmla="*/ f55 f23 1"/>
                <a:gd name="f68" fmla="*/ f56 f22 1"/>
                <a:gd name="f69" fmla="*/ f57 f23 1"/>
                <a:gd name="f70" fmla="*/ f58 f22 1"/>
                <a:gd name="f71" fmla="*/ f59 f23 1"/>
                <a:gd name="f72" fmla="*/ f60 f22 1"/>
                <a:gd name="f73" fmla="*/ f61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66" y="f67"/>
                </a:cxn>
                <a:cxn ang="f41">
                  <a:pos x="f68" y="f69"/>
                </a:cxn>
                <a:cxn ang="f41">
                  <a:pos x="f70" y="f71"/>
                </a:cxn>
                <a:cxn ang="f41">
                  <a:pos x="f72" y="f73"/>
                </a:cxn>
                <a:cxn ang="f41">
                  <a:pos x="f66" y="f67"/>
                </a:cxn>
              </a:cxnLst>
              <a:rect l="f62" t="f65" r="f63" b="f64"/>
              <a:pathLst>
                <a:path w="38" h="40">
                  <a:moveTo>
                    <a:pt x="f6" y="f8"/>
                  </a:moveTo>
                  <a:cubicBezTo>
                    <a:pt x="f9" y="f10"/>
                    <a:pt x="f11" y="f7"/>
                    <a:pt x="f12" y="f7"/>
                  </a:cubicBezTo>
                  <a:cubicBezTo>
                    <a:pt x="f13" y="f7"/>
                    <a:pt x="f5" y="f14"/>
                    <a:pt x="f15" y="f16"/>
                  </a:cubicBezTo>
                  <a:cubicBezTo>
                    <a:pt x="f15" y="f17"/>
                    <a:pt x="f17" y="f5"/>
                    <a:pt x="f18" y="f15"/>
                  </a:cubicBezTo>
                  <a:cubicBezTo>
                    <a:pt x="f10" y="f19"/>
                    <a:pt x="f6" y="f20"/>
                    <a:pt x="f6" y="f8"/>
                  </a:cubicBezTo>
                  <a:close/>
                </a:path>
              </a:pathLst>
            </a:custGeom>
            <a:solidFill>
              <a:srgbClr val="C32429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27" name="Freeform 14">
              <a:extLst>
                <a:ext uri="{FF2B5EF4-FFF2-40B4-BE49-F238E27FC236}">
                  <a16:creationId xmlns:a16="http://schemas.microsoft.com/office/drawing/2014/main" id="{492C066B-540F-4472-B901-A793FCF3F53E}"/>
                </a:ext>
              </a:extLst>
            </p:cNvPr>
            <p:cNvSpPr/>
            <p:nvPr/>
          </p:nvSpPr>
          <p:spPr>
            <a:xfrm flipH="1">
              <a:off x="1874017" y="966685"/>
              <a:ext cx="26837" cy="249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2"/>
                <a:gd name="f7" fmla="val 37"/>
                <a:gd name="f8" fmla="val 24"/>
                <a:gd name="f9" fmla="val 2"/>
                <a:gd name="f10" fmla="val 31"/>
                <a:gd name="f11" fmla="val 4"/>
                <a:gd name="f12" fmla="val 6"/>
                <a:gd name="f13" fmla="val 41"/>
                <a:gd name="f14" fmla="val 18"/>
                <a:gd name="f15" fmla="val 40"/>
                <a:gd name="f16" fmla="val 30"/>
                <a:gd name="f17" fmla="val 32"/>
                <a:gd name="f18" fmla="val 20"/>
                <a:gd name="f19" fmla="val 36"/>
                <a:gd name="f20" fmla="val 8"/>
                <a:gd name="f21" fmla="val 3"/>
                <a:gd name="f22" fmla="val 11"/>
                <a:gd name="f23" fmla="+- 0 0 -90"/>
                <a:gd name="f24" fmla="*/ f3 1 42"/>
                <a:gd name="f25" fmla="*/ f4 1 37"/>
                <a:gd name="f26" fmla="val f5"/>
                <a:gd name="f27" fmla="val f6"/>
                <a:gd name="f28" fmla="val f7"/>
                <a:gd name="f29" fmla="*/ f23 f0 1"/>
                <a:gd name="f30" fmla="+- f28 0 f26"/>
                <a:gd name="f31" fmla="+- f27 0 f26"/>
                <a:gd name="f32" fmla="*/ f29 1 f2"/>
                <a:gd name="f33" fmla="*/ f31 1 42"/>
                <a:gd name="f34" fmla="*/ f30 1 37"/>
                <a:gd name="f35" fmla="*/ 24 f31 1"/>
                <a:gd name="f36" fmla="*/ 2 f30 1"/>
                <a:gd name="f37" fmla="*/ 41 f31 1"/>
                <a:gd name="f38" fmla="*/ 18 f30 1"/>
                <a:gd name="f39" fmla="*/ 20 f31 1"/>
                <a:gd name="f40" fmla="*/ 36 f30 1"/>
                <a:gd name="f41" fmla="*/ 2 f31 1"/>
                <a:gd name="f42" fmla="+- f32 0 f1"/>
                <a:gd name="f43" fmla="*/ f35 1 42"/>
                <a:gd name="f44" fmla="*/ f36 1 37"/>
                <a:gd name="f45" fmla="*/ f37 1 42"/>
                <a:gd name="f46" fmla="*/ f38 1 37"/>
                <a:gd name="f47" fmla="*/ f39 1 42"/>
                <a:gd name="f48" fmla="*/ f40 1 37"/>
                <a:gd name="f49" fmla="*/ f41 1 42"/>
                <a:gd name="f50" fmla="*/ 0 1 f33"/>
                <a:gd name="f51" fmla="*/ f27 1 f33"/>
                <a:gd name="f52" fmla="*/ 0 1 f34"/>
                <a:gd name="f53" fmla="*/ f28 1 f34"/>
                <a:gd name="f54" fmla="*/ f43 1 f33"/>
                <a:gd name="f55" fmla="*/ f44 1 f34"/>
                <a:gd name="f56" fmla="*/ f45 1 f33"/>
                <a:gd name="f57" fmla="*/ f46 1 f34"/>
                <a:gd name="f58" fmla="*/ f47 1 f33"/>
                <a:gd name="f59" fmla="*/ f48 1 f34"/>
                <a:gd name="f60" fmla="*/ f49 1 f33"/>
                <a:gd name="f61" fmla="*/ f50 f24 1"/>
                <a:gd name="f62" fmla="*/ f51 f24 1"/>
                <a:gd name="f63" fmla="*/ f53 f25 1"/>
                <a:gd name="f64" fmla="*/ f52 f25 1"/>
                <a:gd name="f65" fmla="*/ f54 f24 1"/>
                <a:gd name="f66" fmla="*/ f55 f25 1"/>
                <a:gd name="f67" fmla="*/ f56 f24 1"/>
                <a:gd name="f68" fmla="*/ f57 f25 1"/>
                <a:gd name="f69" fmla="*/ f58 f24 1"/>
                <a:gd name="f70" fmla="*/ f59 f25 1"/>
                <a:gd name="f71" fmla="*/ f60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2">
                  <a:pos x="f65" y="f66"/>
                </a:cxn>
                <a:cxn ang="f42">
                  <a:pos x="f67" y="f68"/>
                </a:cxn>
                <a:cxn ang="f42">
                  <a:pos x="f69" y="f70"/>
                </a:cxn>
                <a:cxn ang="f42">
                  <a:pos x="f71" y="f68"/>
                </a:cxn>
                <a:cxn ang="f42">
                  <a:pos x="f65" y="f66"/>
                </a:cxn>
              </a:cxnLst>
              <a:rect l="f61" t="f64" r="f62" b="f63"/>
              <a:pathLst>
                <a:path w="42" h="37">
                  <a:moveTo>
                    <a:pt x="f8" y="f9"/>
                  </a:moveTo>
                  <a:cubicBezTo>
                    <a:pt x="f10" y="f11"/>
                    <a:pt x="f6" y="f12"/>
                    <a:pt x="f13" y="f14"/>
                  </a:cubicBezTo>
                  <a:cubicBezTo>
                    <a:pt x="f15" y="f16"/>
                    <a:pt x="f17" y="f7"/>
                    <a:pt x="f18" y="f19"/>
                  </a:cubicBezTo>
                  <a:cubicBezTo>
                    <a:pt x="f20" y="f19"/>
                    <a:pt x="f5" y="f16"/>
                    <a:pt x="f9" y="f14"/>
                  </a:cubicBezTo>
                  <a:cubicBezTo>
                    <a:pt x="f21" y="f12"/>
                    <a:pt x="f22" y="f5"/>
                    <a:pt x="f8" y="f9"/>
                  </a:cubicBezTo>
                  <a:close/>
                </a:path>
              </a:pathLst>
            </a:custGeom>
            <a:solidFill>
              <a:srgbClr val="C02127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28" name="Freeform 15">
              <a:extLst>
                <a:ext uri="{FF2B5EF4-FFF2-40B4-BE49-F238E27FC236}">
                  <a16:creationId xmlns:a16="http://schemas.microsoft.com/office/drawing/2014/main" id="{D06341E3-552E-4CFF-9415-1A69553A5C40}"/>
                </a:ext>
              </a:extLst>
            </p:cNvPr>
            <p:cNvSpPr/>
            <p:nvPr/>
          </p:nvSpPr>
          <p:spPr>
            <a:xfrm flipH="1">
              <a:off x="1659288" y="659922"/>
              <a:ext cx="23006" cy="2683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4"/>
                <a:gd name="f7" fmla="val 41"/>
                <a:gd name="f8" fmla="val 24"/>
                <a:gd name="f9" fmla="val 32"/>
                <a:gd name="f10" fmla="val 31"/>
                <a:gd name="f11" fmla="val 29"/>
                <a:gd name="f12" fmla="val 22"/>
                <a:gd name="f13" fmla="val 40"/>
                <a:gd name="f14" fmla="val 9"/>
                <a:gd name="f15" fmla="val 38"/>
                <a:gd name="f16" fmla="val 4"/>
                <a:gd name="f17" fmla="val 25"/>
                <a:gd name="f18" fmla="val 2"/>
                <a:gd name="f19" fmla="val 12"/>
                <a:gd name="f20" fmla="val 6"/>
                <a:gd name="f21" fmla="val 3"/>
                <a:gd name="f22" fmla="val 10"/>
                <a:gd name="f23" fmla="+- 0 0 -90"/>
                <a:gd name="f24" fmla="*/ f3 1 34"/>
                <a:gd name="f25" fmla="*/ f4 1 41"/>
                <a:gd name="f26" fmla="val f5"/>
                <a:gd name="f27" fmla="val f6"/>
                <a:gd name="f28" fmla="val f7"/>
                <a:gd name="f29" fmla="*/ f23 f0 1"/>
                <a:gd name="f30" fmla="+- f28 0 f26"/>
                <a:gd name="f31" fmla="+- f27 0 f26"/>
                <a:gd name="f32" fmla="*/ f29 1 f2"/>
                <a:gd name="f33" fmla="*/ f31 1 34"/>
                <a:gd name="f34" fmla="*/ f30 1 41"/>
                <a:gd name="f35" fmla="*/ 34 f31 1"/>
                <a:gd name="f36" fmla="*/ 24 f30 1"/>
                <a:gd name="f37" fmla="*/ 22 f31 1"/>
                <a:gd name="f38" fmla="*/ 40 f30 1"/>
                <a:gd name="f39" fmla="*/ 2 f31 1"/>
                <a:gd name="f40" fmla="*/ 12 f30 1"/>
                <a:gd name="f41" fmla="*/ 10 f31 1"/>
                <a:gd name="f42" fmla="*/ 0 f30 1"/>
                <a:gd name="f43" fmla="+- f32 0 f1"/>
                <a:gd name="f44" fmla="*/ f35 1 34"/>
                <a:gd name="f45" fmla="*/ f36 1 41"/>
                <a:gd name="f46" fmla="*/ f37 1 34"/>
                <a:gd name="f47" fmla="*/ f38 1 41"/>
                <a:gd name="f48" fmla="*/ f39 1 34"/>
                <a:gd name="f49" fmla="*/ f40 1 41"/>
                <a:gd name="f50" fmla="*/ f41 1 34"/>
                <a:gd name="f51" fmla="*/ f42 1 41"/>
                <a:gd name="f52" fmla="*/ 0 1 f33"/>
                <a:gd name="f53" fmla="*/ f27 1 f33"/>
                <a:gd name="f54" fmla="*/ 0 1 f34"/>
                <a:gd name="f55" fmla="*/ f28 1 f34"/>
                <a:gd name="f56" fmla="*/ f44 1 f33"/>
                <a:gd name="f57" fmla="*/ f45 1 f34"/>
                <a:gd name="f58" fmla="*/ f46 1 f33"/>
                <a:gd name="f59" fmla="*/ f47 1 f34"/>
                <a:gd name="f60" fmla="*/ f48 1 f33"/>
                <a:gd name="f61" fmla="*/ f49 1 f34"/>
                <a:gd name="f62" fmla="*/ f50 1 f33"/>
                <a:gd name="f63" fmla="*/ f51 1 f34"/>
                <a:gd name="f64" fmla="*/ f52 f24 1"/>
                <a:gd name="f65" fmla="*/ f53 f24 1"/>
                <a:gd name="f66" fmla="*/ f55 f25 1"/>
                <a:gd name="f67" fmla="*/ f54 f25 1"/>
                <a:gd name="f68" fmla="*/ f56 f24 1"/>
                <a:gd name="f69" fmla="*/ f57 f25 1"/>
                <a:gd name="f70" fmla="*/ f58 f24 1"/>
                <a:gd name="f71" fmla="*/ f59 f25 1"/>
                <a:gd name="f72" fmla="*/ f60 f24 1"/>
                <a:gd name="f73" fmla="*/ f61 f25 1"/>
                <a:gd name="f74" fmla="*/ f62 f24 1"/>
                <a:gd name="f75" fmla="*/ f63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68" y="f69"/>
                </a:cxn>
                <a:cxn ang="f43">
                  <a:pos x="f70" y="f71"/>
                </a:cxn>
                <a:cxn ang="f43">
                  <a:pos x="f72" y="f73"/>
                </a:cxn>
                <a:cxn ang="f43">
                  <a:pos x="f74" y="f75"/>
                </a:cxn>
                <a:cxn ang="f43">
                  <a:pos x="f68" y="f69"/>
                </a:cxn>
              </a:cxnLst>
              <a:rect l="f64" t="f67" r="f65" b="f66"/>
              <a:pathLst>
                <a:path w="34" h="41">
                  <a:moveTo>
                    <a:pt x="f6" y="f8"/>
                  </a:moveTo>
                  <a:cubicBezTo>
                    <a:pt x="f9" y="f10"/>
                    <a:pt x="f11" y="f7"/>
                    <a:pt x="f12" y="f13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5" y="f20"/>
                    <a:pt x="f21" y="f5"/>
                    <a:pt x="f22" y="f5"/>
                  </a:cubicBezTo>
                  <a:cubicBezTo>
                    <a:pt x="f8" y="f18"/>
                    <a:pt x="f11" y="f19"/>
                    <a:pt x="f6" y="f8"/>
                  </a:cubicBezTo>
                  <a:close/>
                </a:path>
              </a:pathLst>
            </a:custGeom>
            <a:solidFill>
              <a:srgbClr val="C11E26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29" name="Freeform 16">
              <a:extLst>
                <a:ext uri="{FF2B5EF4-FFF2-40B4-BE49-F238E27FC236}">
                  <a16:creationId xmlns:a16="http://schemas.microsoft.com/office/drawing/2014/main" id="{333D8E82-F63B-4234-B54C-4B59B9F1CCC0}"/>
                </a:ext>
              </a:extLst>
            </p:cNvPr>
            <p:cNvSpPr/>
            <p:nvPr/>
          </p:nvSpPr>
          <p:spPr>
            <a:xfrm flipH="1">
              <a:off x="1620938" y="1112404"/>
              <a:ext cx="7671" cy="1725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1"/>
                <a:gd name="f7" fmla="val 28"/>
                <a:gd name="f8" fmla="val 3"/>
                <a:gd name="f9" fmla="val 6"/>
                <a:gd name="f10" fmla="val 9"/>
                <a:gd name="f11" fmla="val 1"/>
                <a:gd name="f12" fmla="val 10"/>
                <a:gd name="f13" fmla="val 17"/>
                <a:gd name="f14" fmla="val 7"/>
                <a:gd name="f15" fmla="val 16"/>
                <a:gd name="f16" fmla="val 4"/>
                <a:gd name="f17" fmla="val 8"/>
                <a:gd name="f18" fmla="+- 0 0 -90"/>
                <a:gd name="f19" fmla="*/ f3 1 11"/>
                <a:gd name="f20" fmla="*/ f4 1 28"/>
                <a:gd name="f21" fmla="val f5"/>
                <a:gd name="f22" fmla="val f6"/>
                <a:gd name="f23" fmla="val f7"/>
                <a:gd name="f24" fmla="*/ f18 f0 1"/>
                <a:gd name="f25" fmla="+- f23 0 f21"/>
                <a:gd name="f26" fmla="+- f22 0 f21"/>
                <a:gd name="f27" fmla="*/ f24 1 f2"/>
                <a:gd name="f28" fmla="*/ f26 1 11"/>
                <a:gd name="f29" fmla="*/ f25 1 28"/>
                <a:gd name="f30" fmla="*/ 3 f26 1"/>
                <a:gd name="f31" fmla="*/ 0 f25 1"/>
                <a:gd name="f32" fmla="*/ 11 f26 1"/>
                <a:gd name="f33" fmla="*/ 1 f25 1"/>
                <a:gd name="f34" fmla="*/ 7 f26 1"/>
                <a:gd name="f35" fmla="*/ 28 f25 1"/>
                <a:gd name="f36" fmla="+- f27 0 f1"/>
                <a:gd name="f37" fmla="*/ f30 1 11"/>
                <a:gd name="f38" fmla="*/ f31 1 28"/>
                <a:gd name="f39" fmla="*/ f32 1 11"/>
                <a:gd name="f40" fmla="*/ f33 1 28"/>
                <a:gd name="f41" fmla="*/ f34 1 11"/>
                <a:gd name="f42" fmla="*/ f35 1 28"/>
                <a:gd name="f43" fmla="*/ 0 1 f28"/>
                <a:gd name="f44" fmla="*/ f22 1 f28"/>
                <a:gd name="f45" fmla="*/ 0 1 f29"/>
                <a:gd name="f46" fmla="*/ f23 1 f29"/>
                <a:gd name="f47" fmla="*/ f37 1 f28"/>
                <a:gd name="f48" fmla="*/ f38 1 f29"/>
                <a:gd name="f49" fmla="*/ f39 1 f28"/>
                <a:gd name="f50" fmla="*/ f40 1 f29"/>
                <a:gd name="f51" fmla="*/ f41 1 f28"/>
                <a:gd name="f52" fmla="*/ f42 1 f29"/>
                <a:gd name="f53" fmla="*/ f43 f19 1"/>
                <a:gd name="f54" fmla="*/ f44 f19 1"/>
                <a:gd name="f55" fmla="*/ f46 f20 1"/>
                <a:gd name="f56" fmla="*/ f45 f20 1"/>
                <a:gd name="f57" fmla="*/ f47 f19 1"/>
                <a:gd name="f58" fmla="*/ f48 f20 1"/>
                <a:gd name="f59" fmla="*/ f49 f19 1"/>
                <a:gd name="f60" fmla="*/ f50 f20 1"/>
                <a:gd name="f61" fmla="*/ f51 f19 1"/>
                <a:gd name="f62" fmla="*/ f52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6">
                  <a:pos x="f57" y="f58"/>
                </a:cxn>
                <a:cxn ang="f36">
                  <a:pos x="f59" y="f60"/>
                </a:cxn>
                <a:cxn ang="f36">
                  <a:pos x="f61" y="f62"/>
                </a:cxn>
                <a:cxn ang="f36">
                  <a:pos x="f57" y="f58"/>
                </a:cxn>
              </a:cxnLst>
              <a:rect l="f53" t="f56" r="f54" b="f55"/>
              <a:pathLst>
                <a:path w="11" h="28">
                  <a:moveTo>
                    <a:pt x="f8" y="f5"/>
                  </a:moveTo>
                  <a:cubicBezTo>
                    <a:pt x="f9" y="f5"/>
                    <a:pt x="f10" y="f5"/>
                    <a:pt x="f6" y="f11"/>
                  </a:cubicBezTo>
                  <a:cubicBezTo>
                    <a:pt x="f12" y="f10"/>
                    <a:pt x="f10" y="f13"/>
                    <a:pt x="f14" y="f7"/>
                  </a:cubicBezTo>
                  <a:cubicBezTo>
                    <a:pt x="f5" y="f15"/>
                    <a:pt x="f16" y="f17"/>
                    <a:pt x="f8" y="f5"/>
                  </a:cubicBezTo>
                  <a:close/>
                </a:path>
              </a:pathLst>
            </a:custGeom>
            <a:solidFill>
              <a:srgbClr val="D78593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</p:grpSp>
      <p:grpSp>
        <p:nvGrpSpPr>
          <p:cNvPr id="30" name="Grupo 41">
            <a:extLst>
              <a:ext uri="{FF2B5EF4-FFF2-40B4-BE49-F238E27FC236}">
                <a16:creationId xmlns:a16="http://schemas.microsoft.com/office/drawing/2014/main" id="{17C807B5-8B79-44C6-9E74-FB959AA8918D}"/>
              </a:ext>
            </a:extLst>
          </p:cNvPr>
          <p:cNvGrpSpPr/>
          <p:nvPr/>
        </p:nvGrpSpPr>
        <p:grpSpPr>
          <a:xfrm>
            <a:off x="7273338" y="516133"/>
            <a:ext cx="725484" cy="546107"/>
            <a:chOff x="7273338" y="516133"/>
            <a:chExt cx="725484" cy="546107"/>
          </a:xfrm>
        </p:grpSpPr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3704FEDB-9873-4B3C-8EED-AD9EE08CDE0A}"/>
                </a:ext>
              </a:extLst>
            </p:cNvPr>
            <p:cNvSpPr/>
            <p:nvPr/>
          </p:nvSpPr>
          <p:spPr>
            <a:xfrm>
              <a:off x="7870240" y="920947"/>
              <a:ext cx="128582" cy="13017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0"/>
                <a:gd name="f7" fmla="val 116"/>
                <a:gd name="f8" fmla="val 234"/>
                <a:gd name="f9" fmla="val 105"/>
                <a:gd name="f10" fmla="val 225"/>
                <a:gd name="f11" fmla="val 93"/>
                <a:gd name="f12" fmla="val 237"/>
                <a:gd name="f13" fmla="val 79"/>
                <a:gd name="f14" fmla="val 230"/>
                <a:gd name="f15" fmla="val 68"/>
                <a:gd name="f16" fmla="val 223"/>
                <a:gd name="f17" fmla="val 62"/>
                <a:gd name="f18" fmla="val 212"/>
                <a:gd name="f19" fmla="val 50"/>
                <a:gd name="f20" fmla="val 206"/>
                <a:gd name="f21" fmla="val 40"/>
                <a:gd name="f22" fmla="val 201"/>
                <a:gd name="f23" fmla="val 34"/>
                <a:gd name="f24" fmla="val 198"/>
                <a:gd name="f25" fmla="val 26"/>
                <a:gd name="f26" fmla="val 207"/>
                <a:gd name="f27" fmla="val 25"/>
                <a:gd name="f28" fmla="val 196"/>
                <a:gd name="f29" fmla="val 41"/>
                <a:gd name="f30" fmla="val 195"/>
                <a:gd name="f31" fmla="val 186"/>
                <a:gd name="f32" fmla="val 27"/>
                <a:gd name="f33" fmla="val 176"/>
                <a:gd name="f34" fmla="val 17"/>
                <a:gd name="f35" fmla="val 169"/>
                <a:gd name="f36" fmla="val 1"/>
                <a:gd name="f37" fmla="val 170"/>
                <a:gd name="f38" fmla="val 11"/>
                <a:gd name="f39" fmla="val 162"/>
                <a:gd name="f40" fmla="val 30"/>
                <a:gd name="f41" fmla="val 156"/>
                <a:gd name="f42" fmla="val 9"/>
                <a:gd name="f43" fmla="val 144"/>
                <a:gd name="f44" fmla="val 16"/>
                <a:gd name="f45" fmla="val 133"/>
                <a:gd name="f46" fmla="val 13"/>
                <a:gd name="f47" fmla="val 124"/>
                <a:gd name="f48" fmla="val 2"/>
                <a:gd name="f49" fmla="val 117"/>
                <a:gd name="f50" fmla="val 114"/>
                <a:gd name="f51" fmla="val 3"/>
                <a:gd name="f52" fmla="val 106"/>
                <a:gd name="f53" fmla="val 4"/>
                <a:gd name="f54" fmla="val 102"/>
                <a:gd name="f55" fmla="val 96"/>
                <a:gd name="f56" fmla="val 7"/>
                <a:gd name="f57" fmla="val 91"/>
                <a:gd name="f58" fmla="val 23"/>
                <a:gd name="f59" fmla="val 19"/>
                <a:gd name="f60" fmla="val 86"/>
                <a:gd name="f61" fmla="val 75"/>
                <a:gd name="f62" fmla="val 43"/>
                <a:gd name="f63" fmla="val 60"/>
                <a:gd name="f64" fmla="val 54"/>
                <a:gd name="f65" fmla="val 61"/>
                <a:gd name="f66" fmla="val 44"/>
                <a:gd name="f67" fmla="val 45"/>
                <a:gd name="f68" fmla="val 33"/>
                <a:gd name="f69" fmla="val 28"/>
                <a:gd name="f70" fmla="val 56"/>
                <a:gd name="f71" fmla="val 18"/>
                <a:gd name="f72" fmla="val 8"/>
                <a:gd name="f73" fmla="val 89"/>
                <a:gd name="f74" fmla="val 6"/>
                <a:gd name="f75" fmla="val 98"/>
                <a:gd name="f76" fmla="val 110"/>
                <a:gd name="f77" fmla="val 120"/>
                <a:gd name="f78" fmla="val 127"/>
                <a:gd name="f79" fmla="val 131"/>
                <a:gd name="f80" fmla="val 12"/>
                <a:gd name="f81" fmla="val 175"/>
                <a:gd name="f82" fmla="val 185"/>
                <a:gd name="f83" fmla="val 189"/>
                <a:gd name="f84" fmla="val 177"/>
                <a:gd name="f85" fmla="val 32"/>
                <a:gd name="f86" fmla="val 190"/>
                <a:gd name="f87" fmla="val 35"/>
                <a:gd name="f88" fmla="val 205"/>
                <a:gd name="f89" fmla="val 39"/>
                <a:gd name="f90" fmla="val 216"/>
                <a:gd name="f91" fmla="val 221"/>
                <a:gd name="f92" fmla="val 64"/>
                <a:gd name="f93" fmla="val 228"/>
                <a:gd name="f94" fmla="val 231"/>
                <a:gd name="f95" fmla="val 97"/>
                <a:gd name="f96" fmla="val 115"/>
                <a:gd name="f97" fmla="val 235"/>
                <a:gd name="f98" fmla="val 227"/>
                <a:gd name="f99" fmla="val 140"/>
                <a:gd name="f100" fmla="val 151"/>
                <a:gd name="f101" fmla="val 154"/>
                <a:gd name="f102" fmla="val 219"/>
                <a:gd name="f103" fmla="val 157"/>
                <a:gd name="f104" fmla="val 217"/>
                <a:gd name="f105" fmla="val 220"/>
                <a:gd name="f106" fmla="val 188"/>
                <a:gd name="f107" fmla="val 218"/>
                <a:gd name="f108" fmla="val 209"/>
                <a:gd name="f109" fmla="val 204"/>
                <a:gd name="f110" fmla="val 187"/>
                <a:gd name="f111" fmla="val 193"/>
                <a:gd name="f112" fmla="val 211"/>
                <a:gd name="f113" fmla="val 197"/>
                <a:gd name="f114" fmla="val 183"/>
                <a:gd name="f115" fmla="val 199"/>
                <a:gd name="f116" fmla="val 194"/>
                <a:gd name="f117" fmla="val 215"/>
                <a:gd name="f118" fmla="val 173"/>
                <a:gd name="f119" fmla="val 174"/>
                <a:gd name="f120" fmla="val 222"/>
                <a:gd name="f121" fmla="val 236"/>
                <a:gd name="f122" fmla="val 172"/>
                <a:gd name="f123" fmla="val 232"/>
                <a:gd name="f124" fmla="val 166"/>
                <a:gd name="f125" fmla="val 155"/>
                <a:gd name="f126" fmla="val 136"/>
                <a:gd name="f127" fmla="val 121"/>
                <a:gd name="f128" fmla="val 119"/>
                <a:gd name="f129" fmla="+- 0 0 -90"/>
                <a:gd name="f130" fmla="*/ f3 1 240"/>
                <a:gd name="f131" fmla="*/ f4 1 240"/>
                <a:gd name="f132" fmla="val f5"/>
                <a:gd name="f133" fmla="val f6"/>
                <a:gd name="f134" fmla="*/ f129 f0 1"/>
                <a:gd name="f135" fmla="+- f133 0 f132"/>
                <a:gd name="f136" fmla="*/ f134 1 f2"/>
                <a:gd name="f137" fmla="*/ f135 1 240"/>
                <a:gd name="f138" fmla="*/ 116 f135 1"/>
                <a:gd name="f139" fmla="*/ 234 f135 1"/>
                <a:gd name="f140" fmla="*/ 79 f135 1"/>
                <a:gd name="f141" fmla="*/ 230 f135 1"/>
                <a:gd name="f142" fmla="*/ 50 f135 1"/>
                <a:gd name="f143" fmla="*/ 206 f135 1"/>
                <a:gd name="f144" fmla="*/ 26 f135 1"/>
                <a:gd name="f145" fmla="*/ 207 f135 1"/>
                <a:gd name="f146" fmla="*/ 34 f135 1"/>
                <a:gd name="f147" fmla="*/ 186 f135 1"/>
                <a:gd name="f148" fmla="*/ 1 f135 1"/>
                <a:gd name="f149" fmla="*/ 170 f135 1"/>
                <a:gd name="f150" fmla="*/ 9 f135 1"/>
                <a:gd name="f151" fmla="*/ 144 f135 1"/>
                <a:gd name="f152" fmla="*/ 2 f135 1"/>
                <a:gd name="f153" fmla="*/ 117 f135 1"/>
                <a:gd name="f154" fmla="*/ 3 f135 1"/>
                <a:gd name="f155" fmla="*/ 114 f135 1"/>
                <a:gd name="f156" fmla="*/ 96 f135 1"/>
                <a:gd name="f157" fmla="*/ 19 f135 1"/>
                <a:gd name="f158" fmla="*/ 86 f135 1"/>
                <a:gd name="f159" fmla="*/ 11 f135 1"/>
                <a:gd name="f160" fmla="*/ 54 f135 1"/>
                <a:gd name="f161" fmla="*/ 45 f135 1"/>
                <a:gd name="f162" fmla="*/ 33 f135 1"/>
                <a:gd name="f163" fmla="*/ 60 f135 1"/>
                <a:gd name="f164" fmla="*/ 8 f135 1"/>
                <a:gd name="f165" fmla="*/ 98 f135 1"/>
                <a:gd name="f166" fmla="*/ 127 f135 1"/>
                <a:gd name="f167" fmla="*/ 0 f135 1"/>
                <a:gd name="f168" fmla="*/ 185 f135 1"/>
                <a:gd name="f169" fmla="*/ 190 f135 1"/>
                <a:gd name="f170" fmla="*/ 35 f135 1"/>
                <a:gd name="f171" fmla="*/ 221 f135 1"/>
                <a:gd name="f172" fmla="*/ 64 f135 1"/>
                <a:gd name="f173" fmla="*/ 115 f135 1"/>
                <a:gd name="f174" fmla="*/ 237 f135 1"/>
                <a:gd name="f175" fmla="*/ 151 f135 1"/>
                <a:gd name="f176" fmla="*/ 154 f135 1"/>
                <a:gd name="f177" fmla="*/ 217 f135 1"/>
                <a:gd name="f178" fmla="*/ 180 f135 1"/>
                <a:gd name="f179" fmla="*/ 209 f135 1"/>
                <a:gd name="f180" fmla="*/ 188 f135 1"/>
                <a:gd name="f181" fmla="*/ 196 f135 1"/>
                <a:gd name="f182" fmla="*/ 204 f135 1"/>
                <a:gd name="f183" fmla="*/ 205 f135 1"/>
                <a:gd name="f184" fmla="*/ 193 f135 1"/>
                <a:gd name="f185" fmla="*/ 216 f135 1"/>
                <a:gd name="f186" fmla="*/ 187 f135 1"/>
                <a:gd name="f187" fmla="*/ 215 f135 1"/>
                <a:gd name="f188" fmla="*/ 174 f135 1"/>
                <a:gd name="f189" fmla="*/ 222 f135 1"/>
                <a:gd name="f190" fmla="*/ 166 f135 1"/>
                <a:gd name="f191" fmla="*/ 225 f135 1"/>
                <a:gd name="f192" fmla="*/ 124 f135 1"/>
                <a:gd name="f193" fmla="*/ 235 f135 1"/>
                <a:gd name="f194" fmla="+- f136 0 f1"/>
                <a:gd name="f195" fmla="*/ f138 1 240"/>
                <a:gd name="f196" fmla="*/ f139 1 240"/>
                <a:gd name="f197" fmla="*/ f140 1 240"/>
                <a:gd name="f198" fmla="*/ f141 1 240"/>
                <a:gd name="f199" fmla="*/ f142 1 240"/>
                <a:gd name="f200" fmla="*/ f143 1 240"/>
                <a:gd name="f201" fmla="*/ f144 1 240"/>
                <a:gd name="f202" fmla="*/ f145 1 240"/>
                <a:gd name="f203" fmla="*/ f146 1 240"/>
                <a:gd name="f204" fmla="*/ f147 1 240"/>
                <a:gd name="f205" fmla="*/ f148 1 240"/>
                <a:gd name="f206" fmla="*/ f149 1 240"/>
                <a:gd name="f207" fmla="*/ f150 1 240"/>
                <a:gd name="f208" fmla="*/ f151 1 240"/>
                <a:gd name="f209" fmla="*/ f152 1 240"/>
                <a:gd name="f210" fmla="*/ f153 1 240"/>
                <a:gd name="f211" fmla="*/ f154 1 240"/>
                <a:gd name="f212" fmla="*/ f155 1 240"/>
                <a:gd name="f213" fmla="*/ f156 1 240"/>
                <a:gd name="f214" fmla="*/ f157 1 240"/>
                <a:gd name="f215" fmla="*/ f158 1 240"/>
                <a:gd name="f216" fmla="*/ f159 1 240"/>
                <a:gd name="f217" fmla="*/ f160 1 240"/>
                <a:gd name="f218" fmla="*/ f161 1 240"/>
                <a:gd name="f219" fmla="*/ f162 1 240"/>
                <a:gd name="f220" fmla="*/ f163 1 240"/>
                <a:gd name="f221" fmla="*/ f164 1 240"/>
                <a:gd name="f222" fmla="*/ f165 1 240"/>
                <a:gd name="f223" fmla="*/ f166 1 240"/>
                <a:gd name="f224" fmla="*/ f167 1 240"/>
                <a:gd name="f225" fmla="*/ f168 1 240"/>
                <a:gd name="f226" fmla="*/ f169 1 240"/>
                <a:gd name="f227" fmla="*/ f170 1 240"/>
                <a:gd name="f228" fmla="*/ f171 1 240"/>
                <a:gd name="f229" fmla="*/ f172 1 240"/>
                <a:gd name="f230" fmla="*/ f173 1 240"/>
                <a:gd name="f231" fmla="*/ f174 1 240"/>
                <a:gd name="f232" fmla="*/ f175 1 240"/>
                <a:gd name="f233" fmla="*/ f176 1 240"/>
                <a:gd name="f234" fmla="*/ f177 1 240"/>
                <a:gd name="f235" fmla="*/ f178 1 240"/>
                <a:gd name="f236" fmla="*/ f179 1 240"/>
                <a:gd name="f237" fmla="*/ f180 1 240"/>
                <a:gd name="f238" fmla="*/ f181 1 240"/>
                <a:gd name="f239" fmla="*/ f182 1 240"/>
                <a:gd name="f240" fmla="*/ f183 1 240"/>
                <a:gd name="f241" fmla="*/ f184 1 240"/>
                <a:gd name="f242" fmla="*/ f185 1 240"/>
                <a:gd name="f243" fmla="*/ f186 1 240"/>
                <a:gd name="f244" fmla="*/ f187 1 240"/>
                <a:gd name="f245" fmla="*/ f188 1 240"/>
                <a:gd name="f246" fmla="*/ f189 1 240"/>
                <a:gd name="f247" fmla="*/ f190 1 240"/>
                <a:gd name="f248" fmla="*/ f191 1 240"/>
                <a:gd name="f249" fmla="*/ f192 1 240"/>
                <a:gd name="f250" fmla="*/ f193 1 240"/>
                <a:gd name="f251" fmla="*/ 0 1 f137"/>
                <a:gd name="f252" fmla="*/ f133 1 f137"/>
                <a:gd name="f253" fmla="*/ f195 1 f137"/>
                <a:gd name="f254" fmla="*/ f196 1 f137"/>
                <a:gd name="f255" fmla="*/ f197 1 f137"/>
                <a:gd name="f256" fmla="*/ f198 1 f137"/>
                <a:gd name="f257" fmla="*/ f199 1 f137"/>
                <a:gd name="f258" fmla="*/ f200 1 f137"/>
                <a:gd name="f259" fmla="*/ f201 1 f137"/>
                <a:gd name="f260" fmla="*/ f202 1 f137"/>
                <a:gd name="f261" fmla="*/ f203 1 f137"/>
                <a:gd name="f262" fmla="*/ f204 1 f137"/>
                <a:gd name="f263" fmla="*/ f205 1 f137"/>
                <a:gd name="f264" fmla="*/ f206 1 f137"/>
                <a:gd name="f265" fmla="*/ f207 1 f137"/>
                <a:gd name="f266" fmla="*/ f208 1 f137"/>
                <a:gd name="f267" fmla="*/ f209 1 f137"/>
                <a:gd name="f268" fmla="*/ f210 1 f137"/>
                <a:gd name="f269" fmla="*/ f211 1 f137"/>
                <a:gd name="f270" fmla="*/ f212 1 f137"/>
                <a:gd name="f271" fmla="*/ f213 1 f137"/>
                <a:gd name="f272" fmla="*/ f214 1 f137"/>
                <a:gd name="f273" fmla="*/ f215 1 f137"/>
                <a:gd name="f274" fmla="*/ f216 1 f137"/>
                <a:gd name="f275" fmla="*/ f217 1 f137"/>
                <a:gd name="f276" fmla="*/ f218 1 f137"/>
                <a:gd name="f277" fmla="*/ f219 1 f137"/>
                <a:gd name="f278" fmla="*/ f220 1 f137"/>
                <a:gd name="f279" fmla="*/ f221 1 f137"/>
                <a:gd name="f280" fmla="*/ f222 1 f137"/>
                <a:gd name="f281" fmla="*/ f223 1 f137"/>
                <a:gd name="f282" fmla="*/ f224 1 f137"/>
                <a:gd name="f283" fmla="*/ f225 1 f137"/>
                <a:gd name="f284" fmla="*/ f226 1 f137"/>
                <a:gd name="f285" fmla="*/ f227 1 f137"/>
                <a:gd name="f286" fmla="*/ f228 1 f137"/>
                <a:gd name="f287" fmla="*/ f229 1 f137"/>
                <a:gd name="f288" fmla="*/ f230 1 f137"/>
                <a:gd name="f289" fmla="*/ f231 1 f137"/>
                <a:gd name="f290" fmla="*/ f232 1 f137"/>
                <a:gd name="f291" fmla="*/ f233 1 f137"/>
                <a:gd name="f292" fmla="*/ f234 1 f137"/>
                <a:gd name="f293" fmla="*/ f235 1 f137"/>
                <a:gd name="f294" fmla="*/ f236 1 f137"/>
                <a:gd name="f295" fmla="*/ f237 1 f137"/>
                <a:gd name="f296" fmla="*/ f238 1 f137"/>
                <a:gd name="f297" fmla="*/ f239 1 f137"/>
                <a:gd name="f298" fmla="*/ f240 1 f137"/>
                <a:gd name="f299" fmla="*/ f241 1 f137"/>
                <a:gd name="f300" fmla="*/ f242 1 f137"/>
                <a:gd name="f301" fmla="*/ f243 1 f137"/>
                <a:gd name="f302" fmla="*/ f244 1 f137"/>
                <a:gd name="f303" fmla="*/ f245 1 f137"/>
                <a:gd name="f304" fmla="*/ f246 1 f137"/>
                <a:gd name="f305" fmla="*/ f247 1 f137"/>
                <a:gd name="f306" fmla="*/ f248 1 f137"/>
                <a:gd name="f307" fmla="*/ f249 1 f137"/>
                <a:gd name="f308" fmla="*/ f250 1 f137"/>
                <a:gd name="f309" fmla="*/ f251 f130 1"/>
                <a:gd name="f310" fmla="*/ f252 f130 1"/>
                <a:gd name="f311" fmla="*/ f252 f131 1"/>
                <a:gd name="f312" fmla="*/ f251 f131 1"/>
                <a:gd name="f313" fmla="*/ f253 f130 1"/>
                <a:gd name="f314" fmla="*/ f254 f131 1"/>
                <a:gd name="f315" fmla="*/ f255 f130 1"/>
                <a:gd name="f316" fmla="*/ f256 f131 1"/>
                <a:gd name="f317" fmla="*/ f257 f130 1"/>
                <a:gd name="f318" fmla="*/ f258 f131 1"/>
                <a:gd name="f319" fmla="*/ f259 f130 1"/>
                <a:gd name="f320" fmla="*/ f260 f131 1"/>
                <a:gd name="f321" fmla="*/ f261 f130 1"/>
                <a:gd name="f322" fmla="*/ f262 f131 1"/>
                <a:gd name="f323" fmla="*/ f263 f130 1"/>
                <a:gd name="f324" fmla="*/ f264 f131 1"/>
                <a:gd name="f325" fmla="*/ f265 f130 1"/>
                <a:gd name="f326" fmla="*/ f266 f131 1"/>
                <a:gd name="f327" fmla="*/ f267 f130 1"/>
                <a:gd name="f328" fmla="*/ f268 f131 1"/>
                <a:gd name="f329" fmla="*/ f269 f130 1"/>
                <a:gd name="f330" fmla="*/ f270 f131 1"/>
                <a:gd name="f331" fmla="*/ f271 f131 1"/>
                <a:gd name="f332" fmla="*/ f272 f130 1"/>
                <a:gd name="f333" fmla="*/ f273 f131 1"/>
                <a:gd name="f334" fmla="*/ f274 f130 1"/>
                <a:gd name="f335" fmla="*/ f275 f131 1"/>
                <a:gd name="f336" fmla="*/ f276 f130 1"/>
                <a:gd name="f337" fmla="*/ f277 f131 1"/>
                <a:gd name="f338" fmla="*/ f278 f130 1"/>
                <a:gd name="f339" fmla="*/ f259 f131 1"/>
                <a:gd name="f340" fmla="*/ f273 f130 1"/>
                <a:gd name="f341" fmla="*/ f279 f131 1"/>
                <a:gd name="f342" fmla="*/ f280 f130 1"/>
                <a:gd name="f343" fmla="*/ f281 f130 1"/>
                <a:gd name="f344" fmla="*/ f282 f131 1"/>
                <a:gd name="f345" fmla="*/ f283 f130 1"/>
                <a:gd name="f346" fmla="*/ f272 f131 1"/>
                <a:gd name="f347" fmla="*/ f284 f130 1"/>
                <a:gd name="f348" fmla="*/ f285 f131 1"/>
                <a:gd name="f349" fmla="*/ f286 f130 1"/>
                <a:gd name="f350" fmla="*/ f287 f131 1"/>
                <a:gd name="f351" fmla="*/ f254 f130 1"/>
                <a:gd name="f352" fmla="*/ f288 f131 1"/>
                <a:gd name="f353" fmla="*/ f289 f130 1"/>
                <a:gd name="f354" fmla="*/ f290 f131 1"/>
                <a:gd name="f355" fmla="*/ f291 f131 1"/>
                <a:gd name="f356" fmla="*/ f292 f130 1"/>
                <a:gd name="f357" fmla="*/ f293 f131 1"/>
                <a:gd name="f358" fmla="*/ f294 f130 1"/>
                <a:gd name="f359" fmla="*/ f295 f131 1"/>
                <a:gd name="f360" fmla="*/ f260 f130 1"/>
                <a:gd name="f361" fmla="*/ f296 f131 1"/>
                <a:gd name="f362" fmla="*/ f297 f130 1"/>
                <a:gd name="f363" fmla="*/ f298 f131 1"/>
                <a:gd name="f364" fmla="*/ f299 f130 1"/>
                <a:gd name="f365" fmla="*/ f300 f131 1"/>
                <a:gd name="f366" fmla="*/ f301 f130 1"/>
                <a:gd name="f367" fmla="*/ f302 f131 1"/>
                <a:gd name="f368" fmla="*/ f303 f130 1"/>
                <a:gd name="f369" fmla="*/ f304 f131 1"/>
                <a:gd name="f370" fmla="*/ f305 f130 1"/>
                <a:gd name="f371" fmla="*/ f306 f131 1"/>
                <a:gd name="f372" fmla="*/ f307 f130 1"/>
                <a:gd name="f373" fmla="*/ f308 f1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94">
                  <a:pos x="f313" y="f314"/>
                </a:cxn>
                <a:cxn ang="f194">
                  <a:pos x="f315" y="f316"/>
                </a:cxn>
                <a:cxn ang="f194">
                  <a:pos x="f317" y="f318"/>
                </a:cxn>
                <a:cxn ang="f194">
                  <a:pos x="f319" y="f320"/>
                </a:cxn>
                <a:cxn ang="f194">
                  <a:pos x="f321" y="f322"/>
                </a:cxn>
                <a:cxn ang="f194">
                  <a:pos x="f323" y="f324"/>
                </a:cxn>
                <a:cxn ang="f194">
                  <a:pos x="f325" y="f326"/>
                </a:cxn>
                <a:cxn ang="f194">
                  <a:pos x="f327" y="f328"/>
                </a:cxn>
                <a:cxn ang="f194">
                  <a:pos x="f329" y="f330"/>
                </a:cxn>
                <a:cxn ang="f194">
                  <a:pos x="f327" y="f331"/>
                </a:cxn>
                <a:cxn ang="f194">
                  <a:pos x="f332" y="f333"/>
                </a:cxn>
                <a:cxn ang="f194">
                  <a:pos x="f334" y="f335"/>
                </a:cxn>
                <a:cxn ang="f194">
                  <a:pos x="f336" y="f337"/>
                </a:cxn>
                <a:cxn ang="f194">
                  <a:pos x="f338" y="f339"/>
                </a:cxn>
                <a:cxn ang="f194">
                  <a:pos x="f340" y="f341"/>
                </a:cxn>
                <a:cxn ang="f194">
                  <a:pos x="f342" y="f341"/>
                </a:cxn>
                <a:cxn ang="f194">
                  <a:pos x="f343" y="f344"/>
                </a:cxn>
                <a:cxn ang="f194">
                  <a:pos x="f345" y="f346"/>
                </a:cxn>
                <a:cxn ang="f194">
                  <a:pos x="f347" y="f348"/>
                </a:cxn>
                <a:cxn ang="f194">
                  <a:pos x="f349" y="f350"/>
                </a:cxn>
                <a:cxn ang="f194">
                  <a:pos x="f351" y="f352"/>
                </a:cxn>
                <a:cxn ang="f194">
                  <a:pos x="f353" y="f354"/>
                </a:cxn>
                <a:cxn ang="f194">
                  <a:pos x="f351" y="f355"/>
                </a:cxn>
                <a:cxn ang="f194">
                  <a:pos x="f356" y="f357"/>
                </a:cxn>
                <a:cxn ang="f194">
                  <a:pos x="f358" y="f359"/>
                </a:cxn>
                <a:cxn ang="f194">
                  <a:pos x="f360" y="f361"/>
                </a:cxn>
                <a:cxn ang="f194">
                  <a:pos x="f362" y="f363"/>
                </a:cxn>
                <a:cxn ang="f194">
                  <a:pos x="f364" y="f365"/>
                </a:cxn>
                <a:cxn ang="f194">
                  <a:pos x="f366" y="f367"/>
                </a:cxn>
                <a:cxn ang="f194">
                  <a:pos x="f368" y="f369"/>
                </a:cxn>
                <a:cxn ang="f194">
                  <a:pos x="f370" y="f371"/>
                </a:cxn>
                <a:cxn ang="f194">
                  <a:pos x="f372" y="f373"/>
                </a:cxn>
                <a:cxn ang="f194">
                  <a:pos x="f313" y="f314"/>
                </a:cxn>
              </a:cxnLst>
              <a:rect l="f309" t="f312" r="f310" b="f311"/>
              <a:pathLst>
                <a:path w="240" h="240">
                  <a:moveTo>
                    <a:pt x="f7" y="f8"/>
                  </a:moveTo>
                  <a:cubicBezTo>
                    <a:pt x="f9" y="f10"/>
                    <a:pt x="f11" y="f12"/>
                    <a:pt x="f13" y="f14"/>
                  </a:cubicBezTo>
                  <a:cubicBezTo>
                    <a:pt x="f15" y="f16"/>
                    <a:pt x="f17" y="f18"/>
                    <a:pt x="f19" y="f20"/>
                  </a:cubicBezTo>
                  <a:cubicBezTo>
                    <a:pt x="f21" y="f22"/>
                    <a:pt x="f23" y="f24"/>
                    <a:pt x="f25" y="f26"/>
                  </a:cubicBezTo>
                  <a:cubicBezTo>
                    <a:pt x="f27" y="f28"/>
                    <a:pt x="f29" y="f30"/>
                    <a:pt x="f23" y="f31"/>
                  </a:cubicBezTo>
                  <a:cubicBezTo>
                    <a:pt x="f32" y="f33"/>
                    <a:pt x="f34" y="f35"/>
                    <a:pt x="f36" y="f37"/>
                  </a:cubicBezTo>
                  <a:cubicBezTo>
                    <a:pt x="f38" y="f39"/>
                    <a:pt x="f40" y="f41"/>
                    <a:pt x="f42" y="f43"/>
                  </a:cubicBezTo>
                  <a:cubicBezTo>
                    <a:pt x="f44" y="f45"/>
                    <a:pt x="f46" y="f47"/>
                    <a:pt x="f48" y="f49"/>
                  </a:cubicBezTo>
                  <a:cubicBezTo>
                    <a:pt x="f5" y="f7"/>
                    <a:pt x="f36" y="f50"/>
                    <a:pt x="f51" y="f50"/>
                  </a:cubicBezTo>
                  <a:cubicBezTo>
                    <a:pt x="f25" y="f52"/>
                    <a:pt x="f53" y="f54"/>
                    <a:pt x="f48" y="f55"/>
                  </a:cubicBezTo>
                  <a:cubicBezTo>
                    <a:pt x="f56" y="f57"/>
                    <a:pt x="f58" y="f55"/>
                    <a:pt x="f59" y="f60"/>
                  </a:cubicBezTo>
                  <a:cubicBezTo>
                    <a:pt x="f46" y="f61"/>
                    <a:pt x="f62" y="f63"/>
                    <a:pt x="f38" y="f64"/>
                  </a:cubicBezTo>
                  <a:cubicBezTo>
                    <a:pt x="f23" y="f65"/>
                    <a:pt x="f66" y="f64"/>
                    <a:pt x="f67" y="f68"/>
                  </a:cubicBezTo>
                  <a:cubicBezTo>
                    <a:pt x="f67" y="f69"/>
                    <a:pt x="f70" y="f32"/>
                    <a:pt x="f63" y="f25"/>
                  </a:cubicBezTo>
                  <a:cubicBezTo>
                    <a:pt x="f15" y="f58"/>
                    <a:pt x="f13" y="f71"/>
                    <a:pt x="f60" y="f72"/>
                  </a:cubicBezTo>
                  <a:cubicBezTo>
                    <a:pt x="f73" y="f51"/>
                    <a:pt x="f11" y="f74"/>
                    <a:pt x="f75" y="f72"/>
                  </a:cubicBezTo>
                  <a:cubicBezTo>
                    <a:pt x="f76" y="f44"/>
                    <a:pt x="f77" y="f46"/>
                    <a:pt x="f78" y="f5"/>
                  </a:cubicBezTo>
                  <a:cubicBezTo>
                    <a:pt x="f79" y="f80"/>
                    <a:pt x="f81" y="f25"/>
                    <a:pt x="f82" y="f59"/>
                  </a:cubicBezTo>
                  <a:cubicBezTo>
                    <a:pt x="f83" y="f58"/>
                    <a:pt x="f84" y="f85"/>
                    <a:pt x="f86" y="f87"/>
                  </a:cubicBezTo>
                  <a:cubicBezTo>
                    <a:pt x="f88" y="f89"/>
                    <a:pt x="f90" y="f64"/>
                    <a:pt x="f91" y="f92"/>
                  </a:cubicBezTo>
                  <a:cubicBezTo>
                    <a:pt x="f93" y="f13"/>
                    <a:pt x="f94" y="f95"/>
                    <a:pt x="f8" y="f96"/>
                  </a:cubicBezTo>
                  <a:cubicBezTo>
                    <a:pt x="f97" y="f78"/>
                    <a:pt x="f98" y="f99"/>
                    <a:pt x="f12" y="f100"/>
                  </a:cubicBezTo>
                  <a:cubicBezTo>
                    <a:pt x="f6" y="f101"/>
                    <a:pt x="f97" y="f101"/>
                    <a:pt x="f8" y="f101"/>
                  </a:cubicBezTo>
                  <a:cubicBezTo>
                    <a:pt x="f102" y="f103"/>
                    <a:pt x="f14" y="f33"/>
                    <a:pt x="f104" y="f2"/>
                  </a:cubicBezTo>
                  <a:cubicBezTo>
                    <a:pt x="f105" y="f106"/>
                    <a:pt x="f107" y="f86"/>
                    <a:pt x="f108" y="f106"/>
                  </a:cubicBezTo>
                  <a:cubicBezTo>
                    <a:pt x="f109" y="f110"/>
                    <a:pt x="f109" y="f111"/>
                    <a:pt x="f26" y="f28"/>
                  </a:cubicBezTo>
                  <a:cubicBezTo>
                    <a:pt x="f112" y="f22"/>
                    <a:pt x="f108" y="f109"/>
                    <a:pt x="f109" y="f88"/>
                  </a:cubicBezTo>
                  <a:cubicBezTo>
                    <a:pt x="f113" y="f20"/>
                    <a:pt x="f114" y="f115"/>
                    <a:pt x="f111" y="f90"/>
                  </a:cubicBezTo>
                  <a:cubicBezTo>
                    <a:pt x="f116" y="f104"/>
                    <a:pt x="f83" y="f104"/>
                    <a:pt x="f110" y="f117"/>
                  </a:cubicBezTo>
                  <a:cubicBezTo>
                    <a:pt x="f2" y="f18"/>
                    <a:pt x="f118" y="f104"/>
                    <a:pt x="f119" y="f120"/>
                  </a:cubicBezTo>
                  <a:cubicBezTo>
                    <a:pt x="f81" y="f121"/>
                    <a:pt x="f122" y="f123"/>
                    <a:pt x="f124" y="f10"/>
                  </a:cubicBezTo>
                  <a:cubicBezTo>
                    <a:pt x="f125" y="f6"/>
                    <a:pt x="f126" y="f120"/>
                    <a:pt x="f47" y="f97"/>
                  </a:cubicBezTo>
                  <a:cubicBezTo>
                    <a:pt x="f127" y="f121"/>
                    <a:pt x="f128" y="f121"/>
                    <a:pt x="f7" y="f8"/>
                  </a:cubicBezTo>
                  <a:close/>
                </a:path>
              </a:pathLst>
            </a:custGeom>
            <a:solidFill>
              <a:srgbClr val="C21922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9A3B334E-3E11-43C8-8DEC-A3E7F8BDD774}"/>
                </a:ext>
              </a:extLst>
            </p:cNvPr>
            <p:cNvSpPr/>
            <p:nvPr/>
          </p:nvSpPr>
          <p:spPr>
            <a:xfrm>
              <a:off x="7546387" y="725686"/>
              <a:ext cx="96834" cy="10001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79"/>
                <a:gd name="f7" fmla="val 182"/>
                <a:gd name="f8" fmla="val 93"/>
                <a:gd name="f9" fmla="val 170"/>
                <a:gd name="f10" fmla="val 99"/>
                <a:gd name="f11" fmla="val 161"/>
                <a:gd name="f12" fmla="val 91"/>
                <a:gd name="f13" fmla="val 159"/>
                <a:gd name="f14" fmla="val 156"/>
                <a:gd name="f15" fmla="val 107"/>
                <a:gd name="f16" fmla="val 166"/>
                <a:gd name="f17" fmla="val 106"/>
                <a:gd name="f18" fmla="val 171"/>
                <a:gd name="f19" fmla="val 112"/>
                <a:gd name="f20" fmla="val 154"/>
                <a:gd name="f21" fmla="val 153"/>
                <a:gd name="f22" fmla="val 125"/>
                <a:gd name="f23" fmla="val 134"/>
                <a:gd name="f24" fmla="val 141"/>
                <a:gd name="f25" fmla="val 143"/>
                <a:gd name="f26" fmla="val 151"/>
                <a:gd name="f27" fmla="val 118"/>
                <a:gd name="f28" fmla="val 100"/>
                <a:gd name="f29" fmla="val 167"/>
                <a:gd name="f30" fmla="val 81"/>
                <a:gd name="f31" fmla="val 78"/>
                <a:gd name="f32" fmla="val 172"/>
                <a:gd name="f33" fmla="val 75"/>
                <a:gd name="f34" fmla="val 178"/>
                <a:gd name="f35" fmla="val 72"/>
                <a:gd name="f36" fmla="val 59"/>
                <a:gd name="f37" fmla="val 158"/>
                <a:gd name="f38" fmla="val 56"/>
                <a:gd name="f39" fmla="val 42"/>
                <a:gd name="f40" fmla="val 176"/>
                <a:gd name="f41" fmla="val 60"/>
                <a:gd name="f42" fmla="val 147"/>
                <a:gd name="f43" fmla="val 29"/>
                <a:gd name="f44" fmla="val 150"/>
                <a:gd name="f45" fmla="val 19"/>
                <a:gd name="f46" fmla="val 140"/>
                <a:gd name="f47" fmla="val 16"/>
                <a:gd name="f48" fmla="val 136"/>
                <a:gd name="f49" fmla="val 15"/>
                <a:gd name="f50" fmla="val 131"/>
                <a:gd name="f51" fmla="val 123"/>
                <a:gd name="f52" fmla="val 27"/>
                <a:gd name="f53" fmla="val 7"/>
                <a:gd name="f54" fmla="val 115"/>
                <a:gd name="f55" fmla="val 1"/>
                <a:gd name="f56" fmla="val 116"/>
                <a:gd name="f57" fmla="val 3"/>
                <a:gd name="f58" fmla="val 109"/>
                <a:gd name="f59" fmla="val 5"/>
                <a:gd name="f60" fmla="val 9"/>
                <a:gd name="f61" fmla="val 92"/>
                <a:gd name="f62" fmla="val 85"/>
                <a:gd name="f63" fmla="val 8"/>
                <a:gd name="f64" fmla="val 71"/>
                <a:gd name="f65" fmla="val 13"/>
                <a:gd name="f66" fmla="val 70"/>
                <a:gd name="f67" fmla="val 67"/>
                <a:gd name="f68" fmla="val 17"/>
                <a:gd name="f69" fmla="val 45"/>
                <a:gd name="f70" fmla="val 23"/>
                <a:gd name="f71" fmla="val 43"/>
                <a:gd name="f72" fmla="val 51"/>
                <a:gd name="f73" fmla="val 10"/>
                <a:gd name="f74" fmla="val 48"/>
                <a:gd name="f75" fmla="val 55"/>
                <a:gd name="f76" fmla="val 12"/>
                <a:gd name="f77" fmla="val 65"/>
                <a:gd name="f78" fmla="val 14"/>
                <a:gd name="f79" fmla="val 76"/>
                <a:gd name="f80" fmla="val 87"/>
                <a:gd name="f81" fmla="val 4"/>
                <a:gd name="f82" fmla="val 110"/>
                <a:gd name="f83" fmla="val 114"/>
                <a:gd name="f84" fmla="val 11"/>
                <a:gd name="f85" fmla="val 21"/>
                <a:gd name="f86" fmla="val 47"/>
                <a:gd name="f87" fmla="val 157"/>
                <a:gd name="f88" fmla="val 58"/>
                <a:gd name="f89" fmla="val 163"/>
                <a:gd name="f90" fmla="val 63"/>
                <a:gd name="f91" fmla="val 64"/>
                <a:gd name="f92" fmla="val 160"/>
                <a:gd name="f93" fmla="val 79"/>
                <a:gd name="f94" fmla="+- 0 0 -90"/>
                <a:gd name="f95" fmla="*/ f3 1 179"/>
                <a:gd name="f96" fmla="*/ f4 1 182"/>
                <a:gd name="f97" fmla="val f5"/>
                <a:gd name="f98" fmla="val f6"/>
                <a:gd name="f99" fmla="val f7"/>
                <a:gd name="f100" fmla="*/ f94 f0 1"/>
                <a:gd name="f101" fmla="+- f99 0 f97"/>
                <a:gd name="f102" fmla="+- f98 0 f97"/>
                <a:gd name="f103" fmla="*/ f100 1 f2"/>
                <a:gd name="f104" fmla="*/ f102 1 179"/>
                <a:gd name="f105" fmla="*/ f101 1 182"/>
                <a:gd name="f106" fmla="*/ 179 f102 1"/>
                <a:gd name="f107" fmla="*/ 93 f101 1"/>
                <a:gd name="f108" fmla="*/ 159 f102 1"/>
                <a:gd name="f109" fmla="*/ 99 f101 1"/>
                <a:gd name="f110" fmla="*/ 171 f102 1"/>
                <a:gd name="f111" fmla="*/ 112 f101 1"/>
                <a:gd name="f112" fmla="*/ 153 f102 1"/>
                <a:gd name="f113" fmla="*/ 125 f101 1"/>
                <a:gd name="f114" fmla="*/ 134 f102 1"/>
                <a:gd name="f115" fmla="*/ 151 f101 1"/>
                <a:gd name="f116" fmla="*/ 81 f102 1"/>
                <a:gd name="f117" fmla="*/ 171 f101 1"/>
                <a:gd name="f118" fmla="*/ 72 f102 1"/>
                <a:gd name="f119" fmla="*/ 182 f101 1"/>
                <a:gd name="f120" fmla="*/ 42 f102 1"/>
                <a:gd name="f121" fmla="*/ 176 f101 1"/>
                <a:gd name="f122" fmla="*/ 19 f102 1"/>
                <a:gd name="f123" fmla="*/ 140 f101 1"/>
                <a:gd name="f124" fmla="*/ 15 f102 1"/>
                <a:gd name="f125" fmla="*/ 131 f101 1"/>
                <a:gd name="f126" fmla="*/ 7 f102 1"/>
                <a:gd name="f127" fmla="*/ 115 f101 1"/>
                <a:gd name="f128" fmla="*/ 5 f102 1"/>
                <a:gd name="f129" fmla="*/ 106 f101 1"/>
                <a:gd name="f130" fmla="*/ 0 f102 1"/>
                <a:gd name="f131" fmla="*/ 92 f101 1"/>
                <a:gd name="f132" fmla="*/ 8 f102 1"/>
                <a:gd name="f133" fmla="*/ 72 f101 1"/>
                <a:gd name="f134" fmla="*/ 13 f102 1"/>
                <a:gd name="f135" fmla="*/ 67 f101 1"/>
                <a:gd name="f136" fmla="*/ 43 f102 1"/>
                <a:gd name="f137" fmla="*/ 15 f101 1"/>
                <a:gd name="f138" fmla="*/ 48 f102 1"/>
                <a:gd name="f139" fmla="*/ 0 f101 1"/>
                <a:gd name="f140" fmla="*/ 76 f102 1"/>
                <a:gd name="f141" fmla="*/ 9 f101 1"/>
                <a:gd name="f142" fmla="*/ 110 f102 1"/>
                <a:gd name="f143" fmla="*/ 8 f101 1"/>
                <a:gd name="f144" fmla="*/ 114 f102 1"/>
                <a:gd name="f145" fmla="*/ 11 f101 1"/>
                <a:gd name="f146" fmla="*/ 118 f102 1"/>
                <a:gd name="f147" fmla="*/ 19 f101 1"/>
                <a:gd name="f148" fmla="*/ 157 f102 1"/>
                <a:gd name="f149" fmla="*/ 58 f101 1"/>
                <a:gd name="f150" fmla="*/ 158 f102 1"/>
                <a:gd name="f151" fmla="+- f103 0 f1"/>
                <a:gd name="f152" fmla="*/ f106 1 179"/>
                <a:gd name="f153" fmla="*/ f107 1 182"/>
                <a:gd name="f154" fmla="*/ f108 1 179"/>
                <a:gd name="f155" fmla="*/ f109 1 182"/>
                <a:gd name="f156" fmla="*/ f110 1 179"/>
                <a:gd name="f157" fmla="*/ f111 1 182"/>
                <a:gd name="f158" fmla="*/ f112 1 179"/>
                <a:gd name="f159" fmla="*/ f113 1 182"/>
                <a:gd name="f160" fmla="*/ f114 1 179"/>
                <a:gd name="f161" fmla="*/ f115 1 182"/>
                <a:gd name="f162" fmla="*/ f116 1 179"/>
                <a:gd name="f163" fmla="*/ f117 1 182"/>
                <a:gd name="f164" fmla="*/ f118 1 179"/>
                <a:gd name="f165" fmla="*/ f119 1 182"/>
                <a:gd name="f166" fmla="*/ f120 1 179"/>
                <a:gd name="f167" fmla="*/ f121 1 182"/>
                <a:gd name="f168" fmla="*/ f122 1 179"/>
                <a:gd name="f169" fmla="*/ f123 1 182"/>
                <a:gd name="f170" fmla="*/ f124 1 179"/>
                <a:gd name="f171" fmla="*/ f125 1 182"/>
                <a:gd name="f172" fmla="*/ f126 1 179"/>
                <a:gd name="f173" fmla="*/ f127 1 182"/>
                <a:gd name="f174" fmla="*/ f128 1 179"/>
                <a:gd name="f175" fmla="*/ f129 1 182"/>
                <a:gd name="f176" fmla="*/ f130 1 179"/>
                <a:gd name="f177" fmla="*/ f131 1 182"/>
                <a:gd name="f178" fmla="*/ f132 1 179"/>
                <a:gd name="f179" fmla="*/ f133 1 182"/>
                <a:gd name="f180" fmla="*/ f134 1 179"/>
                <a:gd name="f181" fmla="*/ f135 1 182"/>
                <a:gd name="f182" fmla="*/ f136 1 179"/>
                <a:gd name="f183" fmla="*/ f137 1 182"/>
                <a:gd name="f184" fmla="*/ f138 1 179"/>
                <a:gd name="f185" fmla="*/ f139 1 182"/>
                <a:gd name="f186" fmla="*/ f140 1 179"/>
                <a:gd name="f187" fmla="*/ f141 1 182"/>
                <a:gd name="f188" fmla="*/ f142 1 179"/>
                <a:gd name="f189" fmla="*/ f143 1 182"/>
                <a:gd name="f190" fmla="*/ f144 1 179"/>
                <a:gd name="f191" fmla="*/ f145 1 182"/>
                <a:gd name="f192" fmla="*/ f146 1 179"/>
                <a:gd name="f193" fmla="*/ f147 1 182"/>
                <a:gd name="f194" fmla="*/ f148 1 179"/>
                <a:gd name="f195" fmla="*/ f149 1 182"/>
                <a:gd name="f196" fmla="*/ f150 1 179"/>
                <a:gd name="f197" fmla="*/ 0 1 f104"/>
                <a:gd name="f198" fmla="*/ f98 1 f104"/>
                <a:gd name="f199" fmla="*/ 0 1 f105"/>
                <a:gd name="f200" fmla="*/ f99 1 f105"/>
                <a:gd name="f201" fmla="*/ f152 1 f104"/>
                <a:gd name="f202" fmla="*/ f153 1 f105"/>
                <a:gd name="f203" fmla="*/ f154 1 f104"/>
                <a:gd name="f204" fmla="*/ f155 1 f105"/>
                <a:gd name="f205" fmla="*/ f156 1 f104"/>
                <a:gd name="f206" fmla="*/ f157 1 f105"/>
                <a:gd name="f207" fmla="*/ f158 1 f104"/>
                <a:gd name="f208" fmla="*/ f159 1 f105"/>
                <a:gd name="f209" fmla="*/ f160 1 f104"/>
                <a:gd name="f210" fmla="*/ f161 1 f105"/>
                <a:gd name="f211" fmla="*/ f162 1 f104"/>
                <a:gd name="f212" fmla="*/ f163 1 f105"/>
                <a:gd name="f213" fmla="*/ f164 1 f104"/>
                <a:gd name="f214" fmla="*/ f165 1 f105"/>
                <a:gd name="f215" fmla="*/ f166 1 f104"/>
                <a:gd name="f216" fmla="*/ f167 1 f105"/>
                <a:gd name="f217" fmla="*/ f168 1 f104"/>
                <a:gd name="f218" fmla="*/ f169 1 f105"/>
                <a:gd name="f219" fmla="*/ f170 1 f104"/>
                <a:gd name="f220" fmla="*/ f171 1 f105"/>
                <a:gd name="f221" fmla="*/ f172 1 f104"/>
                <a:gd name="f222" fmla="*/ f173 1 f105"/>
                <a:gd name="f223" fmla="*/ f174 1 f104"/>
                <a:gd name="f224" fmla="*/ f175 1 f105"/>
                <a:gd name="f225" fmla="*/ f176 1 f104"/>
                <a:gd name="f226" fmla="*/ f177 1 f105"/>
                <a:gd name="f227" fmla="*/ f178 1 f104"/>
                <a:gd name="f228" fmla="*/ f179 1 f105"/>
                <a:gd name="f229" fmla="*/ f180 1 f104"/>
                <a:gd name="f230" fmla="*/ f181 1 f105"/>
                <a:gd name="f231" fmla="*/ f182 1 f104"/>
                <a:gd name="f232" fmla="*/ f183 1 f105"/>
                <a:gd name="f233" fmla="*/ f184 1 f104"/>
                <a:gd name="f234" fmla="*/ f185 1 f105"/>
                <a:gd name="f235" fmla="*/ f186 1 f104"/>
                <a:gd name="f236" fmla="*/ f187 1 f105"/>
                <a:gd name="f237" fmla="*/ f188 1 f104"/>
                <a:gd name="f238" fmla="*/ f189 1 f105"/>
                <a:gd name="f239" fmla="*/ f190 1 f104"/>
                <a:gd name="f240" fmla="*/ f191 1 f105"/>
                <a:gd name="f241" fmla="*/ f192 1 f104"/>
                <a:gd name="f242" fmla="*/ f193 1 f105"/>
                <a:gd name="f243" fmla="*/ f194 1 f104"/>
                <a:gd name="f244" fmla="*/ f195 1 f105"/>
                <a:gd name="f245" fmla="*/ f196 1 f104"/>
                <a:gd name="f246" fmla="*/ f197 f95 1"/>
                <a:gd name="f247" fmla="*/ f198 f95 1"/>
                <a:gd name="f248" fmla="*/ f200 f96 1"/>
                <a:gd name="f249" fmla="*/ f199 f96 1"/>
                <a:gd name="f250" fmla="*/ f201 f95 1"/>
                <a:gd name="f251" fmla="*/ f202 f96 1"/>
                <a:gd name="f252" fmla="*/ f203 f95 1"/>
                <a:gd name="f253" fmla="*/ f204 f96 1"/>
                <a:gd name="f254" fmla="*/ f205 f95 1"/>
                <a:gd name="f255" fmla="*/ f206 f96 1"/>
                <a:gd name="f256" fmla="*/ f207 f95 1"/>
                <a:gd name="f257" fmla="*/ f208 f96 1"/>
                <a:gd name="f258" fmla="*/ f209 f95 1"/>
                <a:gd name="f259" fmla="*/ f210 f96 1"/>
                <a:gd name="f260" fmla="*/ f211 f95 1"/>
                <a:gd name="f261" fmla="*/ f212 f96 1"/>
                <a:gd name="f262" fmla="*/ f213 f95 1"/>
                <a:gd name="f263" fmla="*/ f214 f96 1"/>
                <a:gd name="f264" fmla="*/ f215 f95 1"/>
                <a:gd name="f265" fmla="*/ f216 f96 1"/>
                <a:gd name="f266" fmla="*/ f217 f95 1"/>
                <a:gd name="f267" fmla="*/ f218 f96 1"/>
                <a:gd name="f268" fmla="*/ f219 f95 1"/>
                <a:gd name="f269" fmla="*/ f220 f96 1"/>
                <a:gd name="f270" fmla="*/ f221 f95 1"/>
                <a:gd name="f271" fmla="*/ f222 f96 1"/>
                <a:gd name="f272" fmla="*/ f223 f95 1"/>
                <a:gd name="f273" fmla="*/ f224 f96 1"/>
                <a:gd name="f274" fmla="*/ f225 f95 1"/>
                <a:gd name="f275" fmla="*/ f226 f96 1"/>
                <a:gd name="f276" fmla="*/ f227 f95 1"/>
                <a:gd name="f277" fmla="*/ f228 f96 1"/>
                <a:gd name="f278" fmla="*/ f229 f95 1"/>
                <a:gd name="f279" fmla="*/ f230 f96 1"/>
                <a:gd name="f280" fmla="*/ f231 f95 1"/>
                <a:gd name="f281" fmla="*/ f232 f96 1"/>
                <a:gd name="f282" fmla="*/ f233 f95 1"/>
                <a:gd name="f283" fmla="*/ f234 f96 1"/>
                <a:gd name="f284" fmla="*/ f235 f95 1"/>
                <a:gd name="f285" fmla="*/ f236 f96 1"/>
                <a:gd name="f286" fmla="*/ f237 f95 1"/>
                <a:gd name="f287" fmla="*/ f238 f96 1"/>
                <a:gd name="f288" fmla="*/ f239 f95 1"/>
                <a:gd name="f289" fmla="*/ f240 f96 1"/>
                <a:gd name="f290" fmla="*/ f241 f95 1"/>
                <a:gd name="f291" fmla="*/ f242 f96 1"/>
                <a:gd name="f292" fmla="*/ f243 f95 1"/>
                <a:gd name="f293" fmla="*/ f244 f96 1"/>
                <a:gd name="f294" fmla="*/ f245 f9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51">
                  <a:pos x="f250" y="f251"/>
                </a:cxn>
                <a:cxn ang="f151">
                  <a:pos x="f252" y="f253"/>
                </a:cxn>
                <a:cxn ang="f151">
                  <a:pos x="f254" y="f255"/>
                </a:cxn>
                <a:cxn ang="f151">
                  <a:pos x="f256" y="f257"/>
                </a:cxn>
                <a:cxn ang="f151">
                  <a:pos x="f258" y="f259"/>
                </a:cxn>
                <a:cxn ang="f151">
                  <a:pos x="f260" y="f261"/>
                </a:cxn>
                <a:cxn ang="f151">
                  <a:pos x="f262" y="f263"/>
                </a:cxn>
                <a:cxn ang="f151">
                  <a:pos x="f264" y="f265"/>
                </a:cxn>
                <a:cxn ang="f151">
                  <a:pos x="f266" y="f267"/>
                </a:cxn>
                <a:cxn ang="f151">
                  <a:pos x="f268" y="f269"/>
                </a:cxn>
                <a:cxn ang="f151">
                  <a:pos x="f270" y="f271"/>
                </a:cxn>
                <a:cxn ang="f151">
                  <a:pos x="f272" y="f273"/>
                </a:cxn>
                <a:cxn ang="f151">
                  <a:pos x="f274" y="f275"/>
                </a:cxn>
                <a:cxn ang="f151">
                  <a:pos x="f276" y="f277"/>
                </a:cxn>
                <a:cxn ang="f151">
                  <a:pos x="f278" y="f279"/>
                </a:cxn>
                <a:cxn ang="f151">
                  <a:pos x="f280" y="f281"/>
                </a:cxn>
                <a:cxn ang="f151">
                  <a:pos x="f282" y="f283"/>
                </a:cxn>
                <a:cxn ang="f151">
                  <a:pos x="f284" y="f285"/>
                </a:cxn>
                <a:cxn ang="f151">
                  <a:pos x="f286" y="f287"/>
                </a:cxn>
                <a:cxn ang="f151">
                  <a:pos x="f288" y="f289"/>
                </a:cxn>
                <a:cxn ang="f151">
                  <a:pos x="f290" y="f291"/>
                </a:cxn>
                <a:cxn ang="f151">
                  <a:pos x="f292" y="f293"/>
                </a:cxn>
                <a:cxn ang="f151">
                  <a:pos x="f294" y="f279"/>
                </a:cxn>
                <a:cxn ang="f151">
                  <a:pos x="f250" y="f251"/>
                </a:cxn>
              </a:cxnLst>
              <a:rect l="f246" t="f249" r="f247" b="f248"/>
              <a:pathLst>
                <a:path w="179" h="182">
                  <a:moveTo>
                    <a:pt x="f6" y="f8"/>
                  </a:moveTo>
                  <a:cubicBezTo>
                    <a:pt x="f9" y="f10"/>
                    <a:pt x="f11" y="f12"/>
                    <a:pt x="f13" y="f10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11" y="f19"/>
                    <a:pt x="f20" y="f19"/>
                    <a:pt x="f21" y="f22"/>
                  </a:cubicBezTo>
                  <a:cubicBezTo>
                    <a:pt x="f21" y="f23"/>
                    <a:pt x="f24" y="f25"/>
                    <a:pt x="f23" y="f26"/>
                  </a:cubicBezTo>
                  <a:cubicBezTo>
                    <a:pt x="f27" y="f9"/>
                    <a:pt x="f28" y="f29"/>
                    <a:pt x="f30" y="f18"/>
                  </a:cubicBezTo>
                  <a:cubicBezTo>
                    <a:pt x="f31" y="f32"/>
                    <a:pt x="f33" y="f34"/>
                    <a:pt x="f35" y="f7"/>
                  </a:cubicBezTo>
                  <a:cubicBezTo>
                    <a:pt x="f36" y="f37"/>
                    <a:pt x="f38" y="f37"/>
                    <a:pt x="f39" y="f40"/>
                  </a:cubicBezTo>
                  <a:cubicBezTo>
                    <a:pt x="f41" y="f42"/>
                    <a:pt x="f43" y="f44"/>
                    <a:pt x="f45" y="f46"/>
                  </a:cubicBezTo>
                  <a:cubicBezTo>
                    <a:pt x="f47" y="f48"/>
                    <a:pt x="f49" y="f23"/>
                    <a:pt x="f49" y="f50"/>
                  </a:cubicBezTo>
                  <a:cubicBezTo>
                    <a:pt x="f47" y="f51"/>
                    <a:pt x="f52" y="f19"/>
                    <a:pt x="f53" y="f54"/>
                  </a:cubicBezTo>
                  <a:cubicBezTo>
                    <a:pt x="f55" y="f56"/>
                    <a:pt x="f57" y="f58"/>
                    <a:pt x="f59" y="f17"/>
                  </a:cubicBezTo>
                  <a:cubicBezTo>
                    <a:pt x="f60" y="f10"/>
                    <a:pt x="f49" y="f8"/>
                    <a:pt x="f5" y="f61"/>
                  </a:cubicBezTo>
                  <a:cubicBezTo>
                    <a:pt x="f57" y="f62"/>
                    <a:pt x="f59" y="f31"/>
                    <a:pt x="f63" y="f35"/>
                  </a:cubicBezTo>
                  <a:cubicBezTo>
                    <a:pt x="f60" y="f64"/>
                    <a:pt x="f65" y="f66"/>
                    <a:pt x="f65" y="f67"/>
                  </a:cubicBezTo>
                  <a:cubicBezTo>
                    <a:pt x="f68" y="f69"/>
                    <a:pt x="f43" y="f70"/>
                    <a:pt x="f71" y="f49"/>
                  </a:cubicBezTo>
                  <a:cubicBezTo>
                    <a:pt x="f72" y="f73"/>
                    <a:pt x="f72" y="f73"/>
                    <a:pt x="f74" y="f5"/>
                  </a:cubicBezTo>
                  <a:cubicBezTo>
                    <a:pt x="f75" y="f76"/>
                    <a:pt x="f77" y="f78"/>
                    <a:pt x="f79" y="f60"/>
                  </a:cubicBezTo>
                  <a:cubicBezTo>
                    <a:pt x="f80" y="f81"/>
                    <a:pt x="f10" y="f49"/>
                    <a:pt x="f82" y="f63"/>
                  </a:cubicBezTo>
                  <a:cubicBezTo>
                    <a:pt x="f83" y="f59"/>
                    <a:pt x="f83" y="f60"/>
                    <a:pt x="f83" y="f84"/>
                  </a:cubicBezTo>
                  <a:cubicBezTo>
                    <a:pt x="f83" y="f49"/>
                    <a:pt x="f54" y="f45"/>
                    <a:pt x="f27" y="f45"/>
                  </a:cubicBezTo>
                  <a:cubicBezTo>
                    <a:pt x="f25" y="f85"/>
                    <a:pt x="f25" y="f86"/>
                    <a:pt x="f87" y="f88"/>
                  </a:cubicBezTo>
                  <a:cubicBezTo>
                    <a:pt x="f89" y="f90"/>
                    <a:pt x="f37" y="f91"/>
                    <a:pt x="f37" y="f67"/>
                  </a:cubicBezTo>
                  <a:cubicBezTo>
                    <a:pt x="f92" y="f93"/>
                    <a:pt x="f87" y="f8"/>
                    <a:pt x="f6" y="f8"/>
                  </a:cubicBezTo>
                  <a:close/>
                </a:path>
              </a:pathLst>
            </a:custGeom>
            <a:solidFill>
              <a:srgbClr val="C21922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2858C9C-89AD-4D0A-B430-7DCBC5838CD4}"/>
                </a:ext>
              </a:extLst>
            </p:cNvPr>
            <p:cNvSpPr/>
            <p:nvPr/>
          </p:nvSpPr>
          <p:spPr>
            <a:xfrm>
              <a:off x="7667042" y="516133"/>
              <a:ext cx="85725" cy="7619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9"/>
                <a:gd name="f7" fmla="val 140"/>
                <a:gd name="f8" fmla="val 148"/>
                <a:gd name="f9" fmla="val 59"/>
                <a:gd name="f10" fmla="val 85"/>
                <a:gd name="f11" fmla="val 142"/>
                <a:gd name="f12" fmla="val 102"/>
                <a:gd name="f13" fmla="val 126"/>
                <a:gd name="f14" fmla="val 118"/>
                <a:gd name="f15" fmla="val 112"/>
                <a:gd name="f16" fmla="val 134"/>
                <a:gd name="f17" fmla="val 92"/>
                <a:gd name="f18" fmla="val 71"/>
                <a:gd name="f19" fmla="val 39"/>
                <a:gd name="f20" fmla="val 105"/>
                <a:gd name="f21" fmla="val 4"/>
                <a:gd name="f22" fmla="val 80"/>
                <a:gd name="f23" fmla="val 6"/>
                <a:gd name="f24" fmla="val 67"/>
                <a:gd name="f25" fmla="val 3"/>
                <a:gd name="f26" fmla="val 54"/>
                <a:gd name="f27" fmla="val 11"/>
                <a:gd name="f28" fmla="val 42"/>
                <a:gd name="f29" fmla="val 26"/>
                <a:gd name="f30" fmla="val 16"/>
                <a:gd name="f31" fmla="val 52"/>
                <a:gd name="f32" fmla="val 1"/>
                <a:gd name="f33" fmla="val 79"/>
                <a:gd name="f34" fmla="val 114"/>
                <a:gd name="f35" fmla="val 149"/>
                <a:gd name="f36" fmla="val 25"/>
                <a:gd name="f37" fmla="+- 0 0 -90"/>
                <a:gd name="f38" fmla="*/ f3 1 159"/>
                <a:gd name="f39" fmla="*/ f4 1 140"/>
                <a:gd name="f40" fmla="val f5"/>
                <a:gd name="f41" fmla="val f6"/>
                <a:gd name="f42" fmla="val f7"/>
                <a:gd name="f43" fmla="*/ f37 f0 1"/>
                <a:gd name="f44" fmla="+- f42 0 f40"/>
                <a:gd name="f45" fmla="+- f41 0 f40"/>
                <a:gd name="f46" fmla="*/ f43 1 f2"/>
                <a:gd name="f47" fmla="*/ f45 1 159"/>
                <a:gd name="f48" fmla="*/ f44 1 140"/>
                <a:gd name="f49" fmla="*/ 148 f45 1"/>
                <a:gd name="f50" fmla="*/ 59 f44 1"/>
                <a:gd name="f51" fmla="*/ 126 f45 1"/>
                <a:gd name="f52" fmla="*/ 118 f44 1"/>
                <a:gd name="f53" fmla="*/ 71 f45 1"/>
                <a:gd name="f54" fmla="*/ 140 f44 1"/>
                <a:gd name="f55" fmla="*/ 4 f45 1"/>
                <a:gd name="f56" fmla="*/ 80 f44 1"/>
                <a:gd name="f57" fmla="*/ 11 f45 1"/>
                <a:gd name="f58" fmla="*/ 42 f44 1"/>
                <a:gd name="f59" fmla="*/ 79 f45 1"/>
                <a:gd name="f60" fmla="*/ 1 f44 1"/>
                <a:gd name="f61" fmla="+- f46 0 f1"/>
                <a:gd name="f62" fmla="*/ f49 1 159"/>
                <a:gd name="f63" fmla="*/ f50 1 140"/>
                <a:gd name="f64" fmla="*/ f51 1 159"/>
                <a:gd name="f65" fmla="*/ f52 1 140"/>
                <a:gd name="f66" fmla="*/ f53 1 159"/>
                <a:gd name="f67" fmla="*/ f54 1 140"/>
                <a:gd name="f68" fmla="*/ f55 1 159"/>
                <a:gd name="f69" fmla="*/ f56 1 140"/>
                <a:gd name="f70" fmla="*/ f57 1 159"/>
                <a:gd name="f71" fmla="*/ f58 1 140"/>
                <a:gd name="f72" fmla="*/ f59 1 159"/>
                <a:gd name="f73" fmla="*/ f60 1 140"/>
                <a:gd name="f74" fmla="*/ 0 1 f47"/>
                <a:gd name="f75" fmla="*/ f41 1 f47"/>
                <a:gd name="f76" fmla="*/ 0 1 f48"/>
                <a:gd name="f77" fmla="*/ f42 1 f48"/>
                <a:gd name="f78" fmla="*/ f62 1 f47"/>
                <a:gd name="f79" fmla="*/ f63 1 f48"/>
                <a:gd name="f80" fmla="*/ f64 1 f47"/>
                <a:gd name="f81" fmla="*/ f65 1 f48"/>
                <a:gd name="f82" fmla="*/ f66 1 f47"/>
                <a:gd name="f83" fmla="*/ f67 1 f48"/>
                <a:gd name="f84" fmla="*/ f68 1 f47"/>
                <a:gd name="f85" fmla="*/ f69 1 f48"/>
                <a:gd name="f86" fmla="*/ f70 1 f47"/>
                <a:gd name="f87" fmla="*/ f71 1 f48"/>
                <a:gd name="f88" fmla="*/ f72 1 f47"/>
                <a:gd name="f89" fmla="*/ f73 1 f48"/>
                <a:gd name="f90" fmla="*/ f74 f38 1"/>
                <a:gd name="f91" fmla="*/ f75 f38 1"/>
                <a:gd name="f92" fmla="*/ f77 f39 1"/>
                <a:gd name="f93" fmla="*/ f76 f39 1"/>
                <a:gd name="f94" fmla="*/ f78 f38 1"/>
                <a:gd name="f95" fmla="*/ f79 f39 1"/>
                <a:gd name="f96" fmla="*/ f80 f38 1"/>
                <a:gd name="f97" fmla="*/ f81 f39 1"/>
                <a:gd name="f98" fmla="*/ f82 f38 1"/>
                <a:gd name="f99" fmla="*/ f83 f39 1"/>
                <a:gd name="f100" fmla="*/ f84 f38 1"/>
                <a:gd name="f101" fmla="*/ f85 f39 1"/>
                <a:gd name="f102" fmla="*/ f86 f38 1"/>
                <a:gd name="f103" fmla="*/ f87 f39 1"/>
                <a:gd name="f104" fmla="*/ f88 f38 1"/>
                <a:gd name="f105" fmla="*/ f89 f3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61">
                  <a:pos x="f94" y="f95"/>
                </a:cxn>
                <a:cxn ang="f61">
                  <a:pos x="f96" y="f97"/>
                </a:cxn>
                <a:cxn ang="f61">
                  <a:pos x="f98" y="f99"/>
                </a:cxn>
                <a:cxn ang="f61">
                  <a:pos x="f100" y="f101"/>
                </a:cxn>
                <a:cxn ang="f61">
                  <a:pos x="f102" y="f103"/>
                </a:cxn>
                <a:cxn ang="f61">
                  <a:pos x="f104" y="f105"/>
                </a:cxn>
                <a:cxn ang="f61">
                  <a:pos x="f94" y="f95"/>
                </a:cxn>
              </a:cxnLst>
              <a:rect l="f90" t="f93" r="f91" b="f92"/>
              <a:pathLst>
                <a:path w="159" h="140">
                  <a:moveTo>
                    <a:pt x="f8" y="f9"/>
                  </a:moveTo>
                  <a:cubicBezTo>
                    <a:pt x="f6" y="f10"/>
                    <a:pt x="f11" y="f12"/>
                    <a:pt x="f13" y="f14"/>
                  </a:cubicBezTo>
                  <a:cubicBezTo>
                    <a:pt x="f15" y="f16"/>
                    <a:pt x="f17" y="f7"/>
                    <a:pt x="f18" y="f7"/>
                  </a:cubicBezTo>
                  <a:cubicBezTo>
                    <a:pt x="f19" y="f7"/>
                    <a:pt x="f5" y="f20"/>
                    <a:pt x="f21" y="f22"/>
                  </a:cubicBezTo>
                  <a:cubicBezTo>
                    <a:pt x="f23" y="f24"/>
                    <a:pt x="f25" y="f26"/>
                    <a:pt x="f27" y="f28"/>
                  </a:cubicBezTo>
                  <a:cubicBezTo>
                    <a:pt x="f29" y="f30"/>
                    <a:pt x="f31" y="f32"/>
                    <a:pt x="f33" y="f32"/>
                  </a:cubicBezTo>
                  <a:cubicBezTo>
                    <a:pt x="f34" y="f5"/>
                    <a:pt x="f35" y="f36"/>
                    <a:pt x="f8" y="f9"/>
                  </a:cubicBezTo>
                  <a:close/>
                </a:path>
              </a:pathLst>
            </a:custGeom>
            <a:solidFill>
              <a:srgbClr val="C21922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AAD335C4-6D7F-43D2-8E7D-9C0929A38C3D}"/>
                </a:ext>
              </a:extLst>
            </p:cNvPr>
            <p:cNvSpPr/>
            <p:nvPr/>
          </p:nvSpPr>
          <p:spPr>
            <a:xfrm>
              <a:off x="7273338" y="959041"/>
              <a:ext cx="68259" cy="6667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25"/>
                <a:gd name="f7" fmla="val 122"/>
                <a:gd name="f8" fmla="val 61"/>
                <a:gd name="f9" fmla="val 91"/>
                <a:gd name="f10" fmla="val 1"/>
                <a:gd name="f11" fmla="val 33"/>
                <a:gd name="f12" fmla="val 59"/>
                <a:gd name="f13" fmla="val 96"/>
                <a:gd name="f14" fmla="val 67"/>
                <a:gd name="f15" fmla="val 121"/>
                <a:gd name="f16" fmla="val 39"/>
                <a:gd name="f17" fmla="val 120"/>
                <a:gd name="f18" fmla="val 86"/>
                <a:gd name="f19" fmla="val 63"/>
                <a:gd name="f20" fmla="val 27"/>
                <a:gd name="f21" fmla="val 28"/>
                <a:gd name="f22" fmla="+- 0 0 -90"/>
                <a:gd name="f23" fmla="*/ f3 1 125"/>
                <a:gd name="f24" fmla="*/ f4 1 122"/>
                <a:gd name="f25" fmla="val f5"/>
                <a:gd name="f26" fmla="val f6"/>
                <a:gd name="f27" fmla="val f7"/>
                <a:gd name="f28" fmla="*/ f22 f0 1"/>
                <a:gd name="f29" fmla="+- f27 0 f25"/>
                <a:gd name="f30" fmla="+- f26 0 f25"/>
                <a:gd name="f31" fmla="*/ f28 1 f2"/>
                <a:gd name="f32" fmla="*/ f30 1 125"/>
                <a:gd name="f33" fmla="*/ f29 1 122"/>
                <a:gd name="f34" fmla="*/ 61 f30 1"/>
                <a:gd name="f35" fmla="*/ 0 f29 1"/>
                <a:gd name="f36" fmla="*/ 125 f30 1"/>
                <a:gd name="f37" fmla="*/ 59 f29 1"/>
                <a:gd name="f38" fmla="*/ 67 f30 1"/>
                <a:gd name="f39" fmla="*/ 121 f29 1"/>
                <a:gd name="f40" fmla="*/ 0 f30 1"/>
                <a:gd name="f41" fmla="*/ 63 f29 1"/>
                <a:gd name="f42" fmla="+- f31 0 f1"/>
                <a:gd name="f43" fmla="*/ f34 1 125"/>
                <a:gd name="f44" fmla="*/ f35 1 122"/>
                <a:gd name="f45" fmla="*/ f36 1 125"/>
                <a:gd name="f46" fmla="*/ f37 1 122"/>
                <a:gd name="f47" fmla="*/ f38 1 125"/>
                <a:gd name="f48" fmla="*/ f39 1 122"/>
                <a:gd name="f49" fmla="*/ f40 1 125"/>
                <a:gd name="f50" fmla="*/ f41 1 122"/>
                <a:gd name="f51" fmla="*/ 0 1 f32"/>
                <a:gd name="f52" fmla="*/ f26 1 f32"/>
                <a:gd name="f53" fmla="*/ 0 1 f33"/>
                <a:gd name="f54" fmla="*/ f27 1 f33"/>
                <a:gd name="f55" fmla="*/ f43 1 f32"/>
                <a:gd name="f56" fmla="*/ f44 1 f33"/>
                <a:gd name="f57" fmla="*/ f45 1 f32"/>
                <a:gd name="f58" fmla="*/ f46 1 f33"/>
                <a:gd name="f59" fmla="*/ f47 1 f32"/>
                <a:gd name="f60" fmla="*/ f48 1 f33"/>
                <a:gd name="f61" fmla="*/ f49 1 f32"/>
                <a:gd name="f62" fmla="*/ f50 1 f33"/>
                <a:gd name="f63" fmla="*/ f51 f23 1"/>
                <a:gd name="f64" fmla="*/ f52 f23 1"/>
                <a:gd name="f65" fmla="*/ f54 f24 1"/>
                <a:gd name="f66" fmla="*/ f53 f24 1"/>
                <a:gd name="f67" fmla="*/ f55 f23 1"/>
                <a:gd name="f68" fmla="*/ f56 f24 1"/>
                <a:gd name="f69" fmla="*/ f57 f23 1"/>
                <a:gd name="f70" fmla="*/ f58 f24 1"/>
                <a:gd name="f71" fmla="*/ f59 f23 1"/>
                <a:gd name="f72" fmla="*/ f60 f24 1"/>
                <a:gd name="f73" fmla="*/ f61 f23 1"/>
                <a:gd name="f74" fmla="*/ f62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2">
                  <a:pos x="f67" y="f68"/>
                </a:cxn>
                <a:cxn ang="f42">
                  <a:pos x="f69" y="f70"/>
                </a:cxn>
                <a:cxn ang="f42">
                  <a:pos x="f71" y="f72"/>
                </a:cxn>
                <a:cxn ang="f42">
                  <a:pos x="f73" y="f74"/>
                </a:cxn>
                <a:cxn ang="f42">
                  <a:pos x="f67" y="f68"/>
                </a:cxn>
              </a:cxnLst>
              <a:rect l="f63" t="f66" r="f64" b="f65"/>
              <a:pathLst>
                <a:path w="125" h="122">
                  <a:moveTo>
                    <a:pt x="f8" y="f5"/>
                  </a:moveTo>
                  <a:cubicBezTo>
                    <a:pt x="f9" y="f10"/>
                    <a:pt x="f6" y="f11"/>
                    <a:pt x="f6" y="f12"/>
                  </a:cubicBezTo>
                  <a:cubicBezTo>
                    <a:pt x="f6" y="f9"/>
                    <a:pt x="f13" y="f7"/>
                    <a:pt x="f14" y="f15"/>
                  </a:cubicBezTo>
                  <a:cubicBezTo>
                    <a:pt x="f16" y="f17"/>
                    <a:pt x="f5" y="f18"/>
                    <a:pt x="f5" y="f19"/>
                  </a:cubicBezTo>
                  <a:cubicBezTo>
                    <a:pt x="f10" y="f20"/>
                    <a:pt x="f21" y="f5"/>
                    <a:pt x="f8" y="f5"/>
                  </a:cubicBezTo>
                  <a:close/>
                </a:path>
              </a:pathLst>
            </a:custGeom>
            <a:solidFill>
              <a:srgbClr val="C21922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EC19D694-2657-44DF-B4F8-54B2511AADFA}"/>
                </a:ext>
              </a:extLst>
            </p:cNvPr>
            <p:cNvSpPr/>
            <p:nvPr/>
          </p:nvSpPr>
          <p:spPr>
            <a:xfrm>
              <a:off x="7597191" y="632014"/>
              <a:ext cx="31747" cy="3174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9"/>
                <a:gd name="f7" fmla="val 58"/>
                <a:gd name="f8" fmla="val 32"/>
                <a:gd name="f9" fmla="val 1"/>
                <a:gd name="f10" fmla="val 44"/>
                <a:gd name="f11" fmla="val 53"/>
                <a:gd name="f12" fmla="val 10"/>
                <a:gd name="f13" fmla="val 56"/>
                <a:gd name="f14" fmla="val 25"/>
                <a:gd name="f15" fmla="val 37"/>
                <a:gd name="f16" fmla="val 40"/>
                <a:gd name="f17" fmla="val 28"/>
                <a:gd name="f18" fmla="val 57"/>
                <a:gd name="f19" fmla="val 13"/>
                <a:gd name="f20" fmla="val 3"/>
                <a:gd name="f21" fmla="val 49"/>
                <a:gd name="f22" fmla="val 34"/>
                <a:gd name="f23" fmla="val 18"/>
                <a:gd name="f24" fmla="val 2"/>
                <a:gd name="f25" fmla="+- 0 0 -90"/>
                <a:gd name="f26" fmla="*/ f3 1 59"/>
                <a:gd name="f27" fmla="*/ f4 1 58"/>
                <a:gd name="f28" fmla="val f5"/>
                <a:gd name="f29" fmla="val f6"/>
                <a:gd name="f30" fmla="val f7"/>
                <a:gd name="f31" fmla="*/ f25 f0 1"/>
                <a:gd name="f32" fmla="+- f30 0 f28"/>
                <a:gd name="f33" fmla="+- f29 0 f28"/>
                <a:gd name="f34" fmla="*/ f31 1 f2"/>
                <a:gd name="f35" fmla="*/ f33 1 59"/>
                <a:gd name="f36" fmla="*/ f32 1 58"/>
                <a:gd name="f37" fmla="*/ 32 f33 1"/>
                <a:gd name="f38" fmla="*/ 1 f32 1"/>
                <a:gd name="f39" fmla="*/ 56 f33 1"/>
                <a:gd name="f40" fmla="*/ 25 f32 1"/>
                <a:gd name="f41" fmla="*/ 28 f33 1"/>
                <a:gd name="f42" fmla="*/ 57 f32 1"/>
                <a:gd name="f43" fmla="*/ 1 f33 1"/>
                <a:gd name="f44" fmla="*/ 34 f32 1"/>
                <a:gd name="f45" fmla="+- f34 0 f1"/>
                <a:gd name="f46" fmla="*/ f37 1 59"/>
                <a:gd name="f47" fmla="*/ f38 1 58"/>
                <a:gd name="f48" fmla="*/ f39 1 59"/>
                <a:gd name="f49" fmla="*/ f40 1 58"/>
                <a:gd name="f50" fmla="*/ f41 1 59"/>
                <a:gd name="f51" fmla="*/ f42 1 58"/>
                <a:gd name="f52" fmla="*/ f43 1 59"/>
                <a:gd name="f53" fmla="*/ f44 1 58"/>
                <a:gd name="f54" fmla="*/ 0 1 f35"/>
                <a:gd name="f55" fmla="*/ f29 1 f35"/>
                <a:gd name="f56" fmla="*/ 0 1 f36"/>
                <a:gd name="f57" fmla="*/ f30 1 f36"/>
                <a:gd name="f58" fmla="*/ f46 1 f35"/>
                <a:gd name="f59" fmla="*/ f47 1 f36"/>
                <a:gd name="f60" fmla="*/ f48 1 f35"/>
                <a:gd name="f61" fmla="*/ f49 1 f36"/>
                <a:gd name="f62" fmla="*/ f50 1 f35"/>
                <a:gd name="f63" fmla="*/ f51 1 f36"/>
                <a:gd name="f64" fmla="*/ f52 1 f35"/>
                <a:gd name="f65" fmla="*/ f53 1 f36"/>
                <a:gd name="f66" fmla="*/ f54 f26 1"/>
                <a:gd name="f67" fmla="*/ f55 f26 1"/>
                <a:gd name="f68" fmla="*/ f57 f27 1"/>
                <a:gd name="f69" fmla="*/ f56 f27 1"/>
                <a:gd name="f70" fmla="*/ f58 f26 1"/>
                <a:gd name="f71" fmla="*/ f59 f27 1"/>
                <a:gd name="f72" fmla="*/ f60 f26 1"/>
                <a:gd name="f73" fmla="*/ f61 f27 1"/>
                <a:gd name="f74" fmla="*/ f62 f26 1"/>
                <a:gd name="f75" fmla="*/ f63 f27 1"/>
                <a:gd name="f76" fmla="*/ f64 f26 1"/>
                <a:gd name="f77" fmla="*/ f65 f2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5">
                  <a:pos x="f70" y="f71"/>
                </a:cxn>
                <a:cxn ang="f45">
                  <a:pos x="f72" y="f73"/>
                </a:cxn>
                <a:cxn ang="f45">
                  <a:pos x="f74" y="f75"/>
                </a:cxn>
                <a:cxn ang="f45">
                  <a:pos x="f76" y="f77"/>
                </a:cxn>
                <a:cxn ang="f45">
                  <a:pos x="f70" y="f71"/>
                </a:cxn>
              </a:cxnLst>
              <a:rect l="f66" t="f69" r="f67" b="f68"/>
              <a:pathLst>
                <a:path w="59" h="58">
                  <a:moveTo>
                    <a:pt x="f8" y="f9"/>
                  </a:moveTo>
                  <a:cubicBezTo>
                    <a:pt x="f10" y="f5"/>
                    <a:pt x="f11" y="f12"/>
                    <a:pt x="f13" y="f14"/>
                  </a:cubicBezTo>
                  <a:cubicBezTo>
                    <a:pt x="f6" y="f15"/>
                    <a:pt x="f16" y="f7"/>
                    <a:pt x="f17" y="f18"/>
                  </a:cubicBezTo>
                  <a:cubicBezTo>
                    <a:pt x="f19" y="f18"/>
                    <a:pt x="f20" y="f21"/>
                    <a:pt x="f9" y="f22"/>
                  </a:cubicBezTo>
                  <a:cubicBezTo>
                    <a:pt x="f5" y="f23"/>
                    <a:pt x="f19" y="f24"/>
                    <a:pt x="f8" y="f9"/>
                  </a:cubicBezTo>
                  <a:close/>
                </a:path>
              </a:pathLst>
            </a:custGeom>
            <a:solidFill>
              <a:srgbClr val="C31E25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36" name="Freeform 10">
              <a:extLst>
                <a:ext uri="{FF2B5EF4-FFF2-40B4-BE49-F238E27FC236}">
                  <a16:creationId xmlns:a16="http://schemas.microsoft.com/office/drawing/2014/main" id="{AFB89184-BF90-403B-ADD6-0E9C3C5634D0}"/>
                </a:ext>
              </a:extLst>
            </p:cNvPr>
            <p:cNvSpPr/>
            <p:nvPr/>
          </p:nvSpPr>
          <p:spPr>
            <a:xfrm>
              <a:off x="7836901" y="803464"/>
              <a:ext cx="28575" cy="2857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1"/>
                <a:gd name="f7" fmla="val 31"/>
                <a:gd name="f8" fmla="val 8"/>
                <a:gd name="f9" fmla="val 9"/>
                <a:gd name="f10" fmla="val 27"/>
                <a:gd name="f11" fmla="val 42"/>
                <a:gd name="f12" fmla="val 1"/>
                <a:gd name="f13" fmla="val 49"/>
                <a:gd name="f14" fmla="val 10"/>
                <a:gd name="f15" fmla="val 50"/>
                <a:gd name="f16" fmla="val 24"/>
                <a:gd name="f17" fmla="val 36"/>
                <a:gd name="f18" fmla="val 34"/>
                <a:gd name="f19" fmla="val 22"/>
                <a:gd name="f20" fmla="val 11"/>
                <a:gd name="f21" fmla="val 46"/>
                <a:gd name="f22" fmla="val 41"/>
                <a:gd name="f23" fmla="+- 0 0 -90"/>
                <a:gd name="f24" fmla="*/ f3 1 51"/>
                <a:gd name="f25" fmla="*/ f4 1 51"/>
                <a:gd name="f26" fmla="val f5"/>
                <a:gd name="f27" fmla="val f6"/>
                <a:gd name="f28" fmla="*/ f23 f0 1"/>
                <a:gd name="f29" fmla="+- f27 0 f26"/>
                <a:gd name="f30" fmla="*/ f28 1 f2"/>
                <a:gd name="f31" fmla="*/ f29 1 51"/>
                <a:gd name="f32" fmla="*/ 0 f29 1"/>
                <a:gd name="f33" fmla="*/ 31 f29 1"/>
                <a:gd name="f34" fmla="*/ 27 f29 1"/>
                <a:gd name="f35" fmla="*/ 50 f29 1"/>
                <a:gd name="f36" fmla="*/ 24 f29 1"/>
                <a:gd name="f37" fmla="*/ 22 f29 1"/>
                <a:gd name="f38" fmla="*/ 49 f29 1"/>
                <a:gd name="f39" fmla="+- f30 0 f1"/>
                <a:gd name="f40" fmla="*/ f32 1 51"/>
                <a:gd name="f41" fmla="*/ f33 1 51"/>
                <a:gd name="f42" fmla="*/ f34 1 51"/>
                <a:gd name="f43" fmla="*/ f35 1 51"/>
                <a:gd name="f44" fmla="*/ f36 1 51"/>
                <a:gd name="f45" fmla="*/ f37 1 51"/>
                <a:gd name="f46" fmla="*/ f38 1 51"/>
                <a:gd name="f47" fmla="*/ 0 1 f31"/>
                <a:gd name="f48" fmla="*/ f27 1 f31"/>
                <a:gd name="f49" fmla="*/ f40 1 f31"/>
                <a:gd name="f50" fmla="*/ f41 1 f31"/>
                <a:gd name="f51" fmla="*/ f42 1 f31"/>
                <a:gd name="f52" fmla="*/ f43 1 f31"/>
                <a:gd name="f53" fmla="*/ f44 1 f31"/>
                <a:gd name="f54" fmla="*/ f45 1 f31"/>
                <a:gd name="f55" fmla="*/ f46 1 f31"/>
                <a:gd name="f56" fmla="*/ f47 f24 1"/>
                <a:gd name="f57" fmla="*/ f48 f24 1"/>
                <a:gd name="f58" fmla="*/ f48 f25 1"/>
                <a:gd name="f59" fmla="*/ f47 f25 1"/>
                <a:gd name="f60" fmla="*/ f49 f24 1"/>
                <a:gd name="f61" fmla="*/ f50 f25 1"/>
                <a:gd name="f62" fmla="*/ f51 f24 1"/>
                <a:gd name="f63" fmla="*/ f49 f25 1"/>
                <a:gd name="f64" fmla="*/ f52 f24 1"/>
                <a:gd name="f65" fmla="*/ f53 f25 1"/>
                <a:gd name="f66" fmla="*/ f54 f24 1"/>
                <a:gd name="f67" fmla="*/ f55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9">
                  <a:pos x="f60" y="f61"/>
                </a:cxn>
                <a:cxn ang="f39">
                  <a:pos x="f62" y="f63"/>
                </a:cxn>
                <a:cxn ang="f39">
                  <a:pos x="f64" y="f65"/>
                </a:cxn>
                <a:cxn ang="f39">
                  <a:pos x="f66" y="f67"/>
                </a:cxn>
                <a:cxn ang="f39">
                  <a:pos x="f60" y="f61"/>
                </a:cxn>
              </a:cxnLst>
              <a:rect l="f56" t="f59" r="f57" b="f58"/>
              <a:pathLst>
                <a:path w="51" h="51">
                  <a:moveTo>
                    <a:pt x="f5" y="f7"/>
                  </a:moveTo>
                  <a:cubicBezTo>
                    <a:pt x="f5" y="f8"/>
                    <a:pt x="f9" y="f5"/>
                    <a:pt x="f10" y="f5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6" y="f17"/>
                    <a:pt x="f18" y="f6"/>
                    <a:pt x="f19" y="f13"/>
                  </a:cubicBezTo>
                  <a:cubicBezTo>
                    <a:pt x="f20" y="f21"/>
                    <a:pt x="f5" y="f22"/>
                    <a:pt x="f5" y="f7"/>
                  </a:cubicBezTo>
                  <a:close/>
                </a:path>
              </a:pathLst>
            </a:custGeom>
            <a:solidFill>
              <a:srgbClr val="C11C23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37" name="Freeform 11">
              <a:extLst>
                <a:ext uri="{FF2B5EF4-FFF2-40B4-BE49-F238E27FC236}">
                  <a16:creationId xmlns:a16="http://schemas.microsoft.com/office/drawing/2014/main" id="{3957DBD3-1BB2-42F6-99CB-E0D3B2CABA64}"/>
                </a:ext>
              </a:extLst>
            </p:cNvPr>
            <p:cNvSpPr/>
            <p:nvPr/>
          </p:nvSpPr>
          <p:spPr>
            <a:xfrm>
              <a:off x="7400339" y="806647"/>
              <a:ext cx="25402" cy="2540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7"/>
                <a:gd name="f7" fmla="val 15"/>
                <a:gd name="f8" fmla="val 31"/>
                <a:gd name="f9" fmla="val 33"/>
                <a:gd name="f10" fmla="val 20"/>
                <a:gd name="f11" fmla="val 6"/>
                <a:gd name="f12" fmla="val 46"/>
                <a:gd name="f13" fmla="val 36"/>
                <a:gd name="f14" fmla="val 1"/>
                <a:gd name="f15" fmla="val 24"/>
                <a:gd name="f16" fmla="val 2"/>
                <a:gd name="f17" fmla="val 11"/>
                <a:gd name="f18" fmla="val 10"/>
                <a:gd name="f19" fmla="val 25"/>
                <a:gd name="f20" fmla="val 44"/>
                <a:gd name="f21" fmla="+- 0 0 -90"/>
                <a:gd name="f22" fmla="*/ f3 1 47"/>
                <a:gd name="f23" fmla="*/ f4 1 47"/>
                <a:gd name="f24" fmla="val f5"/>
                <a:gd name="f25" fmla="val f6"/>
                <a:gd name="f26" fmla="*/ f21 f0 1"/>
                <a:gd name="f27" fmla="+- f25 0 f24"/>
                <a:gd name="f28" fmla="*/ f26 1 f2"/>
                <a:gd name="f29" fmla="*/ f27 1 47"/>
                <a:gd name="f30" fmla="*/ 47 f27 1"/>
                <a:gd name="f31" fmla="*/ 15 f27 1"/>
                <a:gd name="f32" fmla="*/ 20 f27 1"/>
                <a:gd name="f33" fmla="*/ 1 f27 1"/>
                <a:gd name="f34" fmla="*/ 24 f27 1"/>
                <a:gd name="f35" fmla="*/ 25 f27 1"/>
                <a:gd name="f36" fmla="*/ 0 f27 1"/>
                <a:gd name="f37" fmla="+- f28 0 f1"/>
                <a:gd name="f38" fmla="*/ f30 1 47"/>
                <a:gd name="f39" fmla="*/ f31 1 47"/>
                <a:gd name="f40" fmla="*/ f32 1 47"/>
                <a:gd name="f41" fmla="*/ f33 1 47"/>
                <a:gd name="f42" fmla="*/ f34 1 47"/>
                <a:gd name="f43" fmla="*/ f35 1 47"/>
                <a:gd name="f44" fmla="*/ f36 1 47"/>
                <a:gd name="f45" fmla="*/ 0 1 f29"/>
                <a:gd name="f46" fmla="*/ f25 1 f29"/>
                <a:gd name="f47" fmla="*/ f38 1 f29"/>
                <a:gd name="f48" fmla="*/ f39 1 f29"/>
                <a:gd name="f49" fmla="*/ f40 1 f29"/>
                <a:gd name="f50" fmla="*/ f41 1 f29"/>
                <a:gd name="f51" fmla="*/ f42 1 f29"/>
                <a:gd name="f52" fmla="*/ f43 1 f29"/>
                <a:gd name="f53" fmla="*/ f44 1 f29"/>
                <a:gd name="f54" fmla="*/ f45 f22 1"/>
                <a:gd name="f55" fmla="*/ f46 f22 1"/>
                <a:gd name="f56" fmla="*/ f46 f23 1"/>
                <a:gd name="f57" fmla="*/ f45 f23 1"/>
                <a:gd name="f58" fmla="*/ f47 f22 1"/>
                <a:gd name="f59" fmla="*/ f48 f23 1"/>
                <a:gd name="f60" fmla="*/ f49 f22 1"/>
                <a:gd name="f61" fmla="*/ f47 f23 1"/>
                <a:gd name="f62" fmla="*/ f50 f22 1"/>
                <a:gd name="f63" fmla="*/ f51 f23 1"/>
                <a:gd name="f64" fmla="*/ f52 f22 1"/>
                <a:gd name="f65" fmla="*/ f53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7">
                  <a:pos x="f58" y="f59"/>
                </a:cxn>
                <a:cxn ang="f37">
                  <a:pos x="f60" y="f61"/>
                </a:cxn>
                <a:cxn ang="f37">
                  <a:pos x="f62" y="f63"/>
                </a:cxn>
                <a:cxn ang="f37">
                  <a:pos x="f64" y="f65"/>
                </a:cxn>
                <a:cxn ang="f37">
                  <a:pos x="f58" y="f59"/>
                </a:cxn>
              </a:cxnLst>
              <a:rect l="f54" t="f57" r="f55" b="f56"/>
              <a:pathLst>
                <a:path w="47" h="47">
                  <a:moveTo>
                    <a:pt x="f6" y="f7"/>
                  </a:moveTo>
                  <a:cubicBezTo>
                    <a:pt x="f6" y="f8"/>
                    <a:pt x="f9" y="f6"/>
                    <a:pt x="f10" y="f6"/>
                  </a:cubicBezTo>
                  <a:cubicBezTo>
                    <a:pt x="f11" y="f12"/>
                    <a:pt x="f5" y="f13"/>
                    <a:pt x="f14" y="f15"/>
                  </a:cubicBezTo>
                  <a:cubicBezTo>
                    <a:pt x="f16" y="f17"/>
                    <a:pt x="f18" y="f5"/>
                    <a:pt x="f19" y="f5"/>
                  </a:cubicBezTo>
                  <a:cubicBezTo>
                    <a:pt x="f13" y="f5"/>
                    <a:pt x="f20" y="f11"/>
                    <a:pt x="f6" y="f7"/>
                  </a:cubicBezTo>
                  <a:close/>
                </a:path>
              </a:pathLst>
            </a:custGeom>
            <a:solidFill>
              <a:srgbClr val="C22026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38" name="Freeform 12">
              <a:extLst>
                <a:ext uri="{FF2B5EF4-FFF2-40B4-BE49-F238E27FC236}">
                  <a16:creationId xmlns:a16="http://schemas.microsoft.com/office/drawing/2014/main" id="{8D10A149-A13B-4340-BE83-2CBCE086A16D}"/>
                </a:ext>
              </a:extLst>
            </p:cNvPr>
            <p:cNvSpPr/>
            <p:nvPr/>
          </p:nvSpPr>
          <p:spPr>
            <a:xfrm>
              <a:off x="7487655" y="995553"/>
              <a:ext cx="20638" cy="2381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8"/>
                <a:gd name="f7" fmla="val 44"/>
                <a:gd name="f8" fmla="val 20"/>
                <a:gd name="f9" fmla="val 37"/>
                <a:gd name="f10" fmla="val 34"/>
                <a:gd name="f11" fmla="val 29"/>
                <a:gd name="f12" fmla="val 42"/>
                <a:gd name="f13" fmla="val 17"/>
                <a:gd name="f14" fmla="val 43"/>
                <a:gd name="f15" fmla="val 7"/>
                <a:gd name="f16" fmla="val 36"/>
                <a:gd name="f17" fmla="val 24"/>
                <a:gd name="f18" fmla="val 1"/>
                <a:gd name="f19" fmla="val 10"/>
                <a:gd name="f20" fmla="val 2"/>
                <a:gd name="f21" fmla="val 23"/>
                <a:gd name="f22" fmla="+- 0 0 -90"/>
                <a:gd name="f23" fmla="*/ f3 1 38"/>
                <a:gd name="f24" fmla="*/ f4 1 44"/>
                <a:gd name="f25" fmla="val f5"/>
                <a:gd name="f26" fmla="val f6"/>
                <a:gd name="f27" fmla="val f7"/>
                <a:gd name="f28" fmla="*/ f22 f0 1"/>
                <a:gd name="f29" fmla="+- f27 0 f25"/>
                <a:gd name="f30" fmla="+- f26 0 f25"/>
                <a:gd name="f31" fmla="*/ f28 1 f2"/>
                <a:gd name="f32" fmla="*/ f30 1 38"/>
                <a:gd name="f33" fmla="*/ f29 1 44"/>
                <a:gd name="f34" fmla="*/ 38 f30 1"/>
                <a:gd name="f35" fmla="*/ 20 f29 1"/>
                <a:gd name="f36" fmla="*/ 17 f30 1"/>
                <a:gd name="f37" fmla="*/ 43 f29 1"/>
                <a:gd name="f38" fmla="*/ 0 f30 1"/>
                <a:gd name="f39" fmla="*/ 24 f29 1"/>
                <a:gd name="f40" fmla="*/ 23 f30 1"/>
                <a:gd name="f41" fmla="*/ 1 f29 1"/>
                <a:gd name="f42" fmla="+- f31 0 f1"/>
                <a:gd name="f43" fmla="*/ f34 1 38"/>
                <a:gd name="f44" fmla="*/ f35 1 44"/>
                <a:gd name="f45" fmla="*/ f36 1 38"/>
                <a:gd name="f46" fmla="*/ f37 1 44"/>
                <a:gd name="f47" fmla="*/ f38 1 38"/>
                <a:gd name="f48" fmla="*/ f39 1 44"/>
                <a:gd name="f49" fmla="*/ f40 1 38"/>
                <a:gd name="f50" fmla="*/ f41 1 44"/>
                <a:gd name="f51" fmla="*/ 0 1 f32"/>
                <a:gd name="f52" fmla="*/ f26 1 f32"/>
                <a:gd name="f53" fmla="*/ 0 1 f33"/>
                <a:gd name="f54" fmla="*/ f27 1 f33"/>
                <a:gd name="f55" fmla="*/ f43 1 f32"/>
                <a:gd name="f56" fmla="*/ f44 1 f33"/>
                <a:gd name="f57" fmla="*/ f45 1 f32"/>
                <a:gd name="f58" fmla="*/ f46 1 f33"/>
                <a:gd name="f59" fmla="*/ f47 1 f32"/>
                <a:gd name="f60" fmla="*/ f48 1 f33"/>
                <a:gd name="f61" fmla="*/ f49 1 f32"/>
                <a:gd name="f62" fmla="*/ f50 1 f33"/>
                <a:gd name="f63" fmla="*/ f51 f23 1"/>
                <a:gd name="f64" fmla="*/ f52 f23 1"/>
                <a:gd name="f65" fmla="*/ f54 f24 1"/>
                <a:gd name="f66" fmla="*/ f53 f24 1"/>
                <a:gd name="f67" fmla="*/ f55 f23 1"/>
                <a:gd name="f68" fmla="*/ f56 f24 1"/>
                <a:gd name="f69" fmla="*/ f57 f23 1"/>
                <a:gd name="f70" fmla="*/ f58 f24 1"/>
                <a:gd name="f71" fmla="*/ f59 f23 1"/>
                <a:gd name="f72" fmla="*/ f60 f24 1"/>
                <a:gd name="f73" fmla="*/ f61 f23 1"/>
                <a:gd name="f74" fmla="*/ f62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2">
                  <a:pos x="f67" y="f68"/>
                </a:cxn>
                <a:cxn ang="f42">
                  <a:pos x="f69" y="f70"/>
                </a:cxn>
                <a:cxn ang="f42">
                  <a:pos x="f71" y="f72"/>
                </a:cxn>
                <a:cxn ang="f42">
                  <a:pos x="f73" y="f74"/>
                </a:cxn>
                <a:cxn ang="f42">
                  <a:pos x="f67" y="f68"/>
                </a:cxn>
              </a:cxnLst>
              <a:rect l="f63" t="f66" r="f64" b="f65"/>
              <a:pathLst>
                <a:path w="38" h="44">
                  <a:moveTo>
                    <a:pt x="f6" y="f8"/>
                  </a:moveTo>
                  <a:cubicBezTo>
                    <a:pt x="f9" y="f10"/>
                    <a:pt x="f11" y="f12"/>
                    <a:pt x="f13" y="f14"/>
                  </a:cubicBezTo>
                  <a:cubicBezTo>
                    <a:pt x="f15" y="f7"/>
                    <a:pt x="f5" y="f16"/>
                    <a:pt x="f5" y="f17"/>
                  </a:cubicBezTo>
                  <a:cubicBezTo>
                    <a:pt x="f18" y="f19"/>
                    <a:pt x="f19" y="f20"/>
                    <a:pt x="f21" y="f18"/>
                  </a:cubicBezTo>
                  <a:cubicBezTo>
                    <a:pt x="f10" y="f5"/>
                    <a:pt x="f6" y="f19"/>
                    <a:pt x="f6" y="f8"/>
                  </a:cubicBezTo>
                  <a:close/>
                </a:path>
              </a:pathLst>
            </a:custGeom>
            <a:solidFill>
              <a:srgbClr val="C22528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39" name="Freeform 13">
              <a:extLst>
                <a:ext uri="{FF2B5EF4-FFF2-40B4-BE49-F238E27FC236}">
                  <a16:creationId xmlns:a16="http://schemas.microsoft.com/office/drawing/2014/main" id="{6FAB5902-06A6-47B1-877A-6632F293A3A4}"/>
                </a:ext>
              </a:extLst>
            </p:cNvPr>
            <p:cNvSpPr/>
            <p:nvPr/>
          </p:nvSpPr>
          <p:spPr>
            <a:xfrm>
              <a:off x="7289212" y="616141"/>
              <a:ext cx="20638" cy="2063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8"/>
                <a:gd name="f7" fmla="val 40"/>
                <a:gd name="f8" fmla="val 24"/>
                <a:gd name="f9" fmla="val 37"/>
                <a:gd name="f10" fmla="val 33"/>
                <a:gd name="f11" fmla="val 30"/>
                <a:gd name="f12" fmla="val 18"/>
                <a:gd name="f13" fmla="val 7"/>
                <a:gd name="f14" fmla="val 32"/>
                <a:gd name="f15" fmla="val 1"/>
                <a:gd name="f16" fmla="val 20"/>
                <a:gd name="f17" fmla="val 8"/>
                <a:gd name="f18" fmla="val 21"/>
                <a:gd name="f19" fmla="val 2"/>
                <a:gd name="f20" fmla="val 10"/>
                <a:gd name="f21" fmla="+- 0 0 -90"/>
                <a:gd name="f22" fmla="*/ f3 1 38"/>
                <a:gd name="f23" fmla="*/ f4 1 40"/>
                <a:gd name="f24" fmla="val f5"/>
                <a:gd name="f25" fmla="val f6"/>
                <a:gd name="f26" fmla="val f7"/>
                <a:gd name="f27" fmla="*/ f21 f0 1"/>
                <a:gd name="f28" fmla="+- f26 0 f24"/>
                <a:gd name="f29" fmla="+- f25 0 f24"/>
                <a:gd name="f30" fmla="*/ f27 1 f2"/>
                <a:gd name="f31" fmla="*/ f29 1 38"/>
                <a:gd name="f32" fmla="*/ f28 1 40"/>
                <a:gd name="f33" fmla="*/ 38 f29 1"/>
                <a:gd name="f34" fmla="*/ 24 f28 1"/>
                <a:gd name="f35" fmla="*/ 18 f29 1"/>
                <a:gd name="f36" fmla="*/ 40 f28 1"/>
                <a:gd name="f37" fmla="*/ 1 f29 1"/>
                <a:gd name="f38" fmla="*/ 20 f28 1"/>
                <a:gd name="f39" fmla="*/ 21 f29 1"/>
                <a:gd name="f40" fmla="*/ 1 f28 1"/>
                <a:gd name="f41" fmla="+- f30 0 f1"/>
                <a:gd name="f42" fmla="*/ f33 1 38"/>
                <a:gd name="f43" fmla="*/ f34 1 40"/>
                <a:gd name="f44" fmla="*/ f35 1 38"/>
                <a:gd name="f45" fmla="*/ f36 1 40"/>
                <a:gd name="f46" fmla="*/ f37 1 38"/>
                <a:gd name="f47" fmla="*/ f38 1 40"/>
                <a:gd name="f48" fmla="*/ f39 1 38"/>
                <a:gd name="f49" fmla="*/ f40 1 40"/>
                <a:gd name="f50" fmla="*/ 0 1 f31"/>
                <a:gd name="f51" fmla="*/ f25 1 f31"/>
                <a:gd name="f52" fmla="*/ 0 1 f32"/>
                <a:gd name="f53" fmla="*/ f26 1 f32"/>
                <a:gd name="f54" fmla="*/ f42 1 f31"/>
                <a:gd name="f55" fmla="*/ f43 1 f32"/>
                <a:gd name="f56" fmla="*/ f44 1 f31"/>
                <a:gd name="f57" fmla="*/ f45 1 f32"/>
                <a:gd name="f58" fmla="*/ f46 1 f31"/>
                <a:gd name="f59" fmla="*/ f47 1 f32"/>
                <a:gd name="f60" fmla="*/ f48 1 f31"/>
                <a:gd name="f61" fmla="*/ f49 1 f32"/>
                <a:gd name="f62" fmla="*/ f50 f22 1"/>
                <a:gd name="f63" fmla="*/ f51 f22 1"/>
                <a:gd name="f64" fmla="*/ f53 f23 1"/>
                <a:gd name="f65" fmla="*/ f52 f23 1"/>
                <a:gd name="f66" fmla="*/ f54 f22 1"/>
                <a:gd name="f67" fmla="*/ f55 f23 1"/>
                <a:gd name="f68" fmla="*/ f56 f22 1"/>
                <a:gd name="f69" fmla="*/ f57 f23 1"/>
                <a:gd name="f70" fmla="*/ f58 f22 1"/>
                <a:gd name="f71" fmla="*/ f59 f23 1"/>
                <a:gd name="f72" fmla="*/ f60 f22 1"/>
                <a:gd name="f73" fmla="*/ f61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66" y="f67"/>
                </a:cxn>
                <a:cxn ang="f41">
                  <a:pos x="f68" y="f69"/>
                </a:cxn>
                <a:cxn ang="f41">
                  <a:pos x="f70" y="f71"/>
                </a:cxn>
                <a:cxn ang="f41">
                  <a:pos x="f72" y="f73"/>
                </a:cxn>
                <a:cxn ang="f41">
                  <a:pos x="f66" y="f67"/>
                </a:cxn>
              </a:cxnLst>
              <a:rect l="f62" t="f65" r="f63" b="f64"/>
              <a:pathLst>
                <a:path w="38" h="40">
                  <a:moveTo>
                    <a:pt x="f6" y="f8"/>
                  </a:moveTo>
                  <a:cubicBezTo>
                    <a:pt x="f9" y="f10"/>
                    <a:pt x="f11" y="f7"/>
                    <a:pt x="f12" y="f7"/>
                  </a:cubicBezTo>
                  <a:cubicBezTo>
                    <a:pt x="f13" y="f7"/>
                    <a:pt x="f5" y="f14"/>
                    <a:pt x="f15" y="f16"/>
                  </a:cubicBezTo>
                  <a:cubicBezTo>
                    <a:pt x="f15" y="f17"/>
                    <a:pt x="f17" y="f5"/>
                    <a:pt x="f18" y="f15"/>
                  </a:cubicBezTo>
                  <a:cubicBezTo>
                    <a:pt x="f10" y="f19"/>
                    <a:pt x="f6" y="f20"/>
                    <a:pt x="f6" y="f8"/>
                  </a:cubicBezTo>
                  <a:close/>
                </a:path>
              </a:pathLst>
            </a:custGeom>
            <a:solidFill>
              <a:srgbClr val="C32429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40" name="Freeform 14">
              <a:extLst>
                <a:ext uri="{FF2B5EF4-FFF2-40B4-BE49-F238E27FC236}">
                  <a16:creationId xmlns:a16="http://schemas.microsoft.com/office/drawing/2014/main" id="{D4A1062B-A4FD-432D-87AC-05E04A7FE1A9}"/>
                </a:ext>
              </a:extLst>
            </p:cNvPr>
            <p:cNvSpPr/>
            <p:nvPr/>
          </p:nvSpPr>
          <p:spPr>
            <a:xfrm>
              <a:off x="7705136" y="927293"/>
              <a:ext cx="22229" cy="2063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2"/>
                <a:gd name="f7" fmla="val 37"/>
                <a:gd name="f8" fmla="val 24"/>
                <a:gd name="f9" fmla="val 2"/>
                <a:gd name="f10" fmla="val 31"/>
                <a:gd name="f11" fmla="val 4"/>
                <a:gd name="f12" fmla="val 6"/>
                <a:gd name="f13" fmla="val 41"/>
                <a:gd name="f14" fmla="val 18"/>
                <a:gd name="f15" fmla="val 40"/>
                <a:gd name="f16" fmla="val 30"/>
                <a:gd name="f17" fmla="val 32"/>
                <a:gd name="f18" fmla="val 20"/>
                <a:gd name="f19" fmla="val 36"/>
                <a:gd name="f20" fmla="val 8"/>
                <a:gd name="f21" fmla="val 3"/>
                <a:gd name="f22" fmla="val 11"/>
                <a:gd name="f23" fmla="+- 0 0 -90"/>
                <a:gd name="f24" fmla="*/ f3 1 42"/>
                <a:gd name="f25" fmla="*/ f4 1 37"/>
                <a:gd name="f26" fmla="val f5"/>
                <a:gd name="f27" fmla="val f6"/>
                <a:gd name="f28" fmla="val f7"/>
                <a:gd name="f29" fmla="*/ f23 f0 1"/>
                <a:gd name="f30" fmla="+- f28 0 f26"/>
                <a:gd name="f31" fmla="+- f27 0 f26"/>
                <a:gd name="f32" fmla="*/ f29 1 f2"/>
                <a:gd name="f33" fmla="*/ f31 1 42"/>
                <a:gd name="f34" fmla="*/ f30 1 37"/>
                <a:gd name="f35" fmla="*/ 24 f31 1"/>
                <a:gd name="f36" fmla="*/ 2 f30 1"/>
                <a:gd name="f37" fmla="*/ 41 f31 1"/>
                <a:gd name="f38" fmla="*/ 18 f30 1"/>
                <a:gd name="f39" fmla="*/ 20 f31 1"/>
                <a:gd name="f40" fmla="*/ 36 f30 1"/>
                <a:gd name="f41" fmla="*/ 2 f31 1"/>
                <a:gd name="f42" fmla="+- f32 0 f1"/>
                <a:gd name="f43" fmla="*/ f35 1 42"/>
                <a:gd name="f44" fmla="*/ f36 1 37"/>
                <a:gd name="f45" fmla="*/ f37 1 42"/>
                <a:gd name="f46" fmla="*/ f38 1 37"/>
                <a:gd name="f47" fmla="*/ f39 1 42"/>
                <a:gd name="f48" fmla="*/ f40 1 37"/>
                <a:gd name="f49" fmla="*/ f41 1 42"/>
                <a:gd name="f50" fmla="*/ 0 1 f33"/>
                <a:gd name="f51" fmla="*/ f27 1 f33"/>
                <a:gd name="f52" fmla="*/ 0 1 f34"/>
                <a:gd name="f53" fmla="*/ f28 1 f34"/>
                <a:gd name="f54" fmla="*/ f43 1 f33"/>
                <a:gd name="f55" fmla="*/ f44 1 f34"/>
                <a:gd name="f56" fmla="*/ f45 1 f33"/>
                <a:gd name="f57" fmla="*/ f46 1 f34"/>
                <a:gd name="f58" fmla="*/ f47 1 f33"/>
                <a:gd name="f59" fmla="*/ f48 1 f34"/>
                <a:gd name="f60" fmla="*/ f49 1 f33"/>
                <a:gd name="f61" fmla="*/ f50 f24 1"/>
                <a:gd name="f62" fmla="*/ f51 f24 1"/>
                <a:gd name="f63" fmla="*/ f53 f25 1"/>
                <a:gd name="f64" fmla="*/ f52 f25 1"/>
                <a:gd name="f65" fmla="*/ f54 f24 1"/>
                <a:gd name="f66" fmla="*/ f55 f25 1"/>
                <a:gd name="f67" fmla="*/ f56 f24 1"/>
                <a:gd name="f68" fmla="*/ f57 f25 1"/>
                <a:gd name="f69" fmla="*/ f58 f24 1"/>
                <a:gd name="f70" fmla="*/ f59 f25 1"/>
                <a:gd name="f71" fmla="*/ f60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2">
                  <a:pos x="f65" y="f66"/>
                </a:cxn>
                <a:cxn ang="f42">
                  <a:pos x="f67" y="f68"/>
                </a:cxn>
                <a:cxn ang="f42">
                  <a:pos x="f69" y="f70"/>
                </a:cxn>
                <a:cxn ang="f42">
                  <a:pos x="f71" y="f68"/>
                </a:cxn>
                <a:cxn ang="f42">
                  <a:pos x="f65" y="f66"/>
                </a:cxn>
              </a:cxnLst>
              <a:rect l="f61" t="f64" r="f62" b="f63"/>
              <a:pathLst>
                <a:path w="42" h="37">
                  <a:moveTo>
                    <a:pt x="f8" y="f9"/>
                  </a:moveTo>
                  <a:cubicBezTo>
                    <a:pt x="f10" y="f11"/>
                    <a:pt x="f6" y="f12"/>
                    <a:pt x="f13" y="f14"/>
                  </a:cubicBezTo>
                  <a:cubicBezTo>
                    <a:pt x="f15" y="f16"/>
                    <a:pt x="f17" y="f7"/>
                    <a:pt x="f18" y="f19"/>
                  </a:cubicBezTo>
                  <a:cubicBezTo>
                    <a:pt x="f20" y="f19"/>
                    <a:pt x="f5" y="f16"/>
                    <a:pt x="f9" y="f14"/>
                  </a:cubicBezTo>
                  <a:cubicBezTo>
                    <a:pt x="f21" y="f12"/>
                    <a:pt x="f22" y="f5"/>
                    <a:pt x="f8" y="f9"/>
                  </a:cubicBezTo>
                  <a:close/>
                </a:path>
              </a:pathLst>
            </a:custGeom>
            <a:solidFill>
              <a:srgbClr val="C02127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41" name="Freeform 15">
              <a:extLst>
                <a:ext uri="{FF2B5EF4-FFF2-40B4-BE49-F238E27FC236}">
                  <a16:creationId xmlns:a16="http://schemas.microsoft.com/office/drawing/2014/main" id="{3CBA8D06-0084-4B83-B447-F2E2E42FED2F}"/>
                </a:ext>
              </a:extLst>
            </p:cNvPr>
            <p:cNvSpPr/>
            <p:nvPr/>
          </p:nvSpPr>
          <p:spPr>
            <a:xfrm>
              <a:off x="7886114" y="673291"/>
              <a:ext cx="19046" cy="2222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4"/>
                <a:gd name="f7" fmla="val 41"/>
                <a:gd name="f8" fmla="val 24"/>
                <a:gd name="f9" fmla="val 32"/>
                <a:gd name="f10" fmla="val 31"/>
                <a:gd name="f11" fmla="val 29"/>
                <a:gd name="f12" fmla="val 22"/>
                <a:gd name="f13" fmla="val 40"/>
                <a:gd name="f14" fmla="val 9"/>
                <a:gd name="f15" fmla="val 38"/>
                <a:gd name="f16" fmla="val 4"/>
                <a:gd name="f17" fmla="val 25"/>
                <a:gd name="f18" fmla="val 2"/>
                <a:gd name="f19" fmla="val 12"/>
                <a:gd name="f20" fmla="val 6"/>
                <a:gd name="f21" fmla="val 3"/>
                <a:gd name="f22" fmla="val 10"/>
                <a:gd name="f23" fmla="+- 0 0 -90"/>
                <a:gd name="f24" fmla="*/ f3 1 34"/>
                <a:gd name="f25" fmla="*/ f4 1 41"/>
                <a:gd name="f26" fmla="val f5"/>
                <a:gd name="f27" fmla="val f6"/>
                <a:gd name="f28" fmla="val f7"/>
                <a:gd name="f29" fmla="*/ f23 f0 1"/>
                <a:gd name="f30" fmla="+- f28 0 f26"/>
                <a:gd name="f31" fmla="+- f27 0 f26"/>
                <a:gd name="f32" fmla="*/ f29 1 f2"/>
                <a:gd name="f33" fmla="*/ f31 1 34"/>
                <a:gd name="f34" fmla="*/ f30 1 41"/>
                <a:gd name="f35" fmla="*/ 34 f31 1"/>
                <a:gd name="f36" fmla="*/ 24 f30 1"/>
                <a:gd name="f37" fmla="*/ 22 f31 1"/>
                <a:gd name="f38" fmla="*/ 40 f30 1"/>
                <a:gd name="f39" fmla="*/ 2 f31 1"/>
                <a:gd name="f40" fmla="*/ 12 f30 1"/>
                <a:gd name="f41" fmla="*/ 10 f31 1"/>
                <a:gd name="f42" fmla="*/ 0 f30 1"/>
                <a:gd name="f43" fmla="+- f32 0 f1"/>
                <a:gd name="f44" fmla="*/ f35 1 34"/>
                <a:gd name="f45" fmla="*/ f36 1 41"/>
                <a:gd name="f46" fmla="*/ f37 1 34"/>
                <a:gd name="f47" fmla="*/ f38 1 41"/>
                <a:gd name="f48" fmla="*/ f39 1 34"/>
                <a:gd name="f49" fmla="*/ f40 1 41"/>
                <a:gd name="f50" fmla="*/ f41 1 34"/>
                <a:gd name="f51" fmla="*/ f42 1 41"/>
                <a:gd name="f52" fmla="*/ 0 1 f33"/>
                <a:gd name="f53" fmla="*/ f27 1 f33"/>
                <a:gd name="f54" fmla="*/ 0 1 f34"/>
                <a:gd name="f55" fmla="*/ f28 1 f34"/>
                <a:gd name="f56" fmla="*/ f44 1 f33"/>
                <a:gd name="f57" fmla="*/ f45 1 f34"/>
                <a:gd name="f58" fmla="*/ f46 1 f33"/>
                <a:gd name="f59" fmla="*/ f47 1 f34"/>
                <a:gd name="f60" fmla="*/ f48 1 f33"/>
                <a:gd name="f61" fmla="*/ f49 1 f34"/>
                <a:gd name="f62" fmla="*/ f50 1 f33"/>
                <a:gd name="f63" fmla="*/ f51 1 f34"/>
                <a:gd name="f64" fmla="*/ f52 f24 1"/>
                <a:gd name="f65" fmla="*/ f53 f24 1"/>
                <a:gd name="f66" fmla="*/ f55 f25 1"/>
                <a:gd name="f67" fmla="*/ f54 f25 1"/>
                <a:gd name="f68" fmla="*/ f56 f24 1"/>
                <a:gd name="f69" fmla="*/ f57 f25 1"/>
                <a:gd name="f70" fmla="*/ f58 f24 1"/>
                <a:gd name="f71" fmla="*/ f59 f25 1"/>
                <a:gd name="f72" fmla="*/ f60 f24 1"/>
                <a:gd name="f73" fmla="*/ f61 f25 1"/>
                <a:gd name="f74" fmla="*/ f62 f24 1"/>
                <a:gd name="f75" fmla="*/ f63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68" y="f69"/>
                </a:cxn>
                <a:cxn ang="f43">
                  <a:pos x="f70" y="f71"/>
                </a:cxn>
                <a:cxn ang="f43">
                  <a:pos x="f72" y="f73"/>
                </a:cxn>
                <a:cxn ang="f43">
                  <a:pos x="f74" y="f75"/>
                </a:cxn>
                <a:cxn ang="f43">
                  <a:pos x="f68" y="f69"/>
                </a:cxn>
              </a:cxnLst>
              <a:rect l="f64" t="f67" r="f65" b="f66"/>
              <a:pathLst>
                <a:path w="34" h="41">
                  <a:moveTo>
                    <a:pt x="f6" y="f8"/>
                  </a:moveTo>
                  <a:cubicBezTo>
                    <a:pt x="f9" y="f10"/>
                    <a:pt x="f11" y="f7"/>
                    <a:pt x="f12" y="f13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5" y="f20"/>
                    <a:pt x="f21" y="f5"/>
                    <a:pt x="f22" y="f5"/>
                  </a:cubicBezTo>
                  <a:cubicBezTo>
                    <a:pt x="f8" y="f18"/>
                    <a:pt x="f11" y="f19"/>
                    <a:pt x="f6" y="f8"/>
                  </a:cubicBezTo>
                  <a:close/>
                </a:path>
              </a:pathLst>
            </a:custGeom>
            <a:solidFill>
              <a:srgbClr val="C11E26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42" name="Freeform 16">
              <a:extLst>
                <a:ext uri="{FF2B5EF4-FFF2-40B4-BE49-F238E27FC236}">
                  <a16:creationId xmlns:a16="http://schemas.microsoft.com/office/drawing/2014/main" id="{5D910D07-4865-416C-A57B-CC1D9FA5075C}"/>
                </a:ext>
              </a:extLst>
            </p:cNvPr>
            <p:cNvSpPr/>
            <p:nvPr/>
          </p:nvSpPr>
          <p:spPr>
            <a:xfrm>
              <a:off x="7930563" y="1047948"/>
              <a:ext cx="6345" cy="1429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1"/>
                <a:gd name="f7" fmla="val 28"/>
                <a:gd name="f8" fmla="val 3"/>
                <a:gd name="f9" fmla="val 6"/>
                <a:gd name="f10" fmla="val 9"/>
                <a:gd name="f11" fmla="val 1"/>
                <a:gd name="f12" fmla="val 10"/>
                <a:gd name="f13" fmla="val 17"/>
                <a:gd name="f14" fmla="val 7"/>
                <a:gd name="f15" fmla="val 16"/>
                <a:gd name="f16" fmla="val 4"/>
                <a:gd name="f17" fmla="val 8"/>
                <a:gd name="f18" fmla="+- 0 0 -90"/>
                <a:gd name="f19" fmla="*/ f3 1 11"/>
                <a:gd name="f20" fmla="*/ f4 1 28"/>
                <a:gd name="f21" fmla="val f5"/>
                <a:gd name="f22" fmla="val f6"/>
                <a:gd name="f23" fmla="val f7"/>
                <a:gd name="f24" fmla="*/ f18 f0 1"/>
                <a:gd name="f25" fmla="+- f23 0 f21"/>
                <a:gd name="f26" fmla="+- f22 0 f21"/>
                <a:gd name="f27" fmla="*/ f24 1 f2"/>
                <a:gd name="f28" fmla="*/ f26 1 11"/>
                <a:gd name="f29" fmla="*/ f25 1 28"/>
                <a:gd name="f30" fmla="*/ 3 f26 1"/>
                <a:gd name="f31" fmla="*/ 0 f25 1"/>
                <a:gd name="f32" fmla="*/ 11 f26 1"/>
                <a:gd name="f33" fmla="*/ 1 f25 1"/>
                <a:gd name="f34" fmla="*/ 7 f26 1"/>
                <a:gd name="f35" fmla="*/ 28 f25 1"/>
                <a:gd name="f36" fmla="+- f27 0 f1"/>
                <a:gd name="f37" fmla="*/ f30 1 11"/>
                <a:gd name="f38" fmla="*/ f31 1 28"/>
                <a:gd name="f39" fmla="*/ f32 1 11"/>
                <a:gd name="f40" fmla="*/ f33 1 28"/>
                <a:gd name="f41" fmla="*/ f34 1 11"/>
                <a:gd name="f42" fmla="*/ f35 1 28"/>
                <a:gd name="f43" fmla="*/ 0 1 f28"/>
                <a:gd name="f44" fmla="*/ f22 1 f28"/>
                <a:gd name="f45" fmla="*/ 0 1 f29"/>
                <a:gd name="f46" fmla="*/ f23 1 f29"/>
                <a:gd name="f47" fmla="*/ f37 1 f28"/>
                <a:gd name="f48" fmla="*/ f38 1 f29"/>
                <a:gd name="f49" fmla="*/ f39 1 f28"/>
                <a:gd name="f50" fmla="*/ f40 1 f29"/>
                <a:gd name="f51" fmla="*/ f41 1 f28"/>
                <a:gd name="f52" fmla="*/ f42 1 f29"/>
                <a:gd name="f53" fmla="*/ f43 f19 1"/>
                <a:gd name="f54" fmla="*/ f44 f19 1"/>
                <a:gd name="f55" fmla="*/ f46 f20 1"/>
                <a:gd name="f56" fmla="*/ f45 f20 1"/>
                <a:gd name="f57" fmla="*/ f47 f19 1"/>
                <a:gd name="f58" fmla="*/ f48 f20 1"/>
                <a:gd name="f59" fmla="*/ f49 f19 1"/>
                <a:gd name="f60" fmla="*/ f50 f20 1"/>
                <a:gd name="f61" fmla="*/ f51 f19 1"/>
                <a:gd name="f62" fmla="*/ f52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6">
                  <a:pos x="f57" y="f58"/>
                </a:cxn>
                <a:cxn ang="f36">
                  <a:pos x="f59" y="f60"/>
                </a:cxn>
                <a:cxn ang="f36">
                  <a:pos x="f61" y="f62"/>
                </a:cxn>
                <a:cxn ang="f36">
                  <a:pos x="f57" y="f58"/>
                </a:cxn>
              </a:cxnLst>
              <a:rect l="f53" t="f56" r="f54" b="f55"/>
              <a:pathLst>
                <a:path w="11" h="28">
                  <a:moveTo>
                    <a:pt x="f8" y="f5"/>
                  </a:moveTo>
                  <a:cubicBezTo>
                    <a:pt x="f9" y="f5"/>
                    <a:pt x="f10" y="f5"/>
                    <a:pt x="f6" y="f11"/>
                  </a:cubicBezTo>
                  <a:cubicBezTo>
                    <a:pt x="f12" y="f10"/>
                    <a:pt x="f10" y="f13"/>
                    <a:pt x="f14" y="f7"/>
                  </a:cubicBezTo>
                  <a:cubicBezTo>
                    <a:pt x="f5" y="f15"/>
                    <a:pt x="f16" y="f17"/>
                    <a:pt x="f8" y="f5"/>
                  </a:cubicBezTo>
                  <a:close/>
                </a:path>
              </a:pathLst>
            </a:custGeom>
            <a:solidFill>
              <a:srgbClr val="D78593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</p:grpSp>
      <p:grpSp>
        <p:nvGrpSpPr>
          <p:cNvPr id="43" name="Group 4">
            <a:extLst>
              <a:ext uri="{FF2B5EF4-FFF2-40B4-BE49-F238E27FC236}">
                <a16:creationId xmlns:a16="http://schemas.microsoft.com/office/drawing/2014/main" id="{8D6B141B-5E0F-65F6-0911-05FD9018F44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726113" y="1643063"/>
            <a:ext cx="3189288" cy="3233738"/>
            <a:chOff x="3607" y="1035"/>
            <a:chExt cx="2009" cy="2037"/>
          </a:xfrm>
        </p:grpSpPr>
        <p:sp>
          <p:nvSpPr>
            <p:cNvPr id="45" name="Freeform 5">
              <a:extLst>
                <a:ext uri="{FF2B5EF4-FFF2-40B4-BE49-F238E27FC236}">
                  <a16:creationId xmlns:a16="http://schemas.microsoft.com/office/drawing/2014/main" id="{4C8D8EE2-553C-18BA-D1A8-BD157F6765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6" y="1713"/>
              <a:ext cx="1171" cy="934"/>
            </a:xfrm>
            <a:custGeom>
              <a:avLst/>
              <a:gdLst>
                <a:gd name="T0" fmla="*/ 428 w 494"/>
                <a:gd name="T1" fmla="*/ 272 h 394"/>
                <a:gd name="T2" fmla="*/ 435 w 494"/>
                <a:gd name="T3" fmla="*/ 280 h 394"/>
                <a:gd name="T4" fmla="*/ 482 w 494"/>
                <a:gd name="T5" fmla="*/ 370 h 394"/>
                <a:gd name="T6" fmla="*/ 487 w 494"/>
                <a:gd name="T7" fmla="*/ 387 h 394"/>
                <a:gd name="T8" fmla="*/ 468 w 494"/>
                <a:gd name="T9" fmla="*/ 383 h 394"/>
                <a:gd name="T10" fmla="*/ 389 w 494"/>
                <a:gd name="T11" fmla="*/ 330 h 394"/>
                <a:gd name="T12" fmla="*/ 370 w 494"/>
                <a:gd name="T13" fmla="*/ 290 h 394"/>
                <a:gd name="T14" fmla="*/ 354 w 494"/>
                <a:gd name="T15" fmla="*/ 234 h 394"/>
                <a:gd name="T16" fmla="*/ 351 w 494"/>
                <a:gd name="T17" fmla="*/ 138 h 394"/>
                <a:gd name="T18" fmla="*/ 349 w 494"/>
                <a:gd name="T19" fmla="*/ 148 h 394"/>
                <a:gd name="T20" fmla="*/ 344 w 494"/>
                <a:gd name="T21" fmla="*/ 184 h 394"/>
                <a:gd name="T22" fmla="*/ 302 w 494"/>
                <a:gd name="T23" fmla="*/ 219 h 394"/>
                <a:gd name="T24" fmla="*/ 262 w 494"/>
                <a:gd name="T25" fmla="*/ 225 h 394"/>
                <a:gd name="T26" fmla="*/ 296 w 494"/>
                <a:gd name="T27" fmla="*/ 231 h 394"/>
                <a:gd name="T28" fmla="*/ 326 w 494"/>
                <a:gd name="T29" fmla="*/ 251 h 394"/>
                <a:gd name="T30" fmla="*/ 298 w 494"/>
                <a:gd name="T31" fmla="*/ 315 h 394"/>
                <a:gd name="T32" fmla="*/ 211 w 494"/>
                <a:gd name="T33" fmla="*/ 332 h 394"/>
                <a:gd name="T34" fmla="*/ 145 w 494"/>
                <a:gd name="T35" fmla="*/ 323 h 394"/>
                <a:gd name="T36" fmla="*/ 118 w 494"/>
                <a:gd name="T37" fmla="*/ 248 h 394"/>
                <a:gd name="T38" fmla="*/ 124 w 494"/>
                <a:gd name="T39" fmla="*/ 138 h 394"/>
                <a:gd name="T40" fmla="*/ 77 w 494"/>
                <a:gd name="T41" fmla="*/ 240 h 394"/>
                <a:gd name="T42" fmla="*/ 79 w 494"/>
                <a:gd name="T43" fmla="*/ 263 h 394"/>
                <a:gd name="T44" fmla="*/ 108 w 494"/>
                <a:gd name="T45" fmla="*/ 313 h 394"/>
                <a:gd name="T46" fmla="*/ 120 w 494"/>
                <a:gd name="T47" fmla="*/ 344 h 394"/>
                <a:gd name="T48" fmla="*/ 106 w 494"/>
                <a:gd name="T49" fmla="*/ 368 h 394"/>
                <a:gd name="T50" fmla="*/ 76 w 494"/>
                <a:gd name="T51" fmla="*/ 367 h 394"/>
                <a:gd name="T52" fmla="*/ 16 w 494"/>
                <a:gd name="T53" fmla="*/ 298 h 394"/>
                <a:gd name="T54" fmla="*/ 13 w 494"/>
                <a:gd name="T55" fmla="*/ 216 h 394"/>
                <a:gd name="T56" fmla="*/ 37 w 494"/>
                <a:gd name="T57" fmla="*/ 140 h 394"/>
                <a:gd name="T58" fmla="*/ 46 w 494"/>
                <a:gd name="T59" fmla="*/ 109 h 394"/>
                <a:gd name="T60" fmla="*/ 106 w 494"/>
                <a:gd name="T61" fmla="*/ 43 h 394"/>
                <a:gd name="T62" fmla="*/ 178 w 494"/>
                <a:gd name="T63" fmla="*/ 9 h 394"/>
                <a:gd name="T64" fmla="*/ 218 w 494"/>
                <a:gd name="T65" fmla="*/ 13 h 394"/>
                <a:gd name="T66" fmla="*/ 246 w 494"/>
                <a:gd name="T67" fmla="*/ 22 h 394"/>
                <a:gd name="T68" fmla="*/ 334 w 494"/>
                <a:gd name="T69" fmla="*/ 40 h 394"/>
                <a:gd name="T70" fmla="*/ 356 w 494"/>
                <a:gd name="T71" fmla="*/ 44 h 394"/>
                <a:gd name="T72" fmla="*/ 364 w 494"/>
                <a:gd name="T73" fmla="*/ 47 h 394"/>
                <a:gd name="T74" fmla="*/ 389 w 494"/>
                <a:gd name="T75" fmla="*/ 92 h 394"/>
                <a:gd name="T76" fmla="*/ 406 w 494"/>
                <a:gd name="T77" fmla="*/ 201 h 394"/>
                <a:gd name="T78" fmla="*/ 407 w 494"/>
                <a:gd name="T79" fmla="*/ 229 h 394"/>
                <a:gd name="T80" fmla="*/ 428 w 494"/>
                <a:gd name="T81" fmla="*/ 272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94" h="394">
                  <a:moveTo>
                    <a:pt x="428" y="272"/>
                  </a:moveTo>
                  <a:cubicBezTo>
                    <a:pt x="431" y="273"/>
                    <a:pt x="434" y="276"/>
                    <a:pt x="435" y="280"/>
                  </a:cubicBezTo>
                  <a:cubicBezTo>
                    <a:pt x="453" y="309"/>
                    <a:pt x="468" y="339"/>
                    <a:pt x="482" y="370"/>
                  </a:cubicBezTo>
                  <a:cubicBezTo>
                    <a:pt x="484" y="376"/>
                    <a:pt x="494" y="380"/>
                    <a:pt x="487" y="387"/>
                  </a:cubicBezTo>
                  <a:cubicBezTo>
                    <a:pt x="481" y="394"/>
                    <a:pt x="474" y="386"/>
                    <a:pt x="468" y="383"/>
                  </a:cubicBezTo>
                  <a:cubicBezTo>
                    <a:pt x="441" y="366"/>
                    <a:pt x="411" y="355"/>
                    <a:pt x="389" y="330"/>
                  </a:cubicBezTo>
                  <a:cubicBezTo>
                    <a:pt x="378" y="318"/>
                    <a:pt x="370" y="306"/>
                    <a:pt x="370" y="290"/>
                  </a:cubicBezTo>
                  <a:cubicBezTo>
                    <a:pt x="371" y="270"/>
                    <a:pt x="359" y="253"/>
                    <a:pt x="354" y="234"/>
                  </a:cubicBezTo>
                  <a:cubicBezTo>
                    <a:pt x="346" y="202"/>
                    <a:pt x="357" y="170"/>
                    <a:pt x="351" y="138"/>
                  </a:cubicBezTo>
                  <a:cubicBezTo>
                    <a:pt x="348" y="141"/>
                    <a:pt x="350" y="145"/>
                    <a:pt x="349" y="148"/>
                  </a:cubicBezTo>
                  <a:cubicBezTo>
                    <a:pt x="350" y="161"/>
                    <a:pt x="347" y="172"/>
                    <a:pt x="344" y="184"/>
                  </a:cubicBezTo>
                  <a:cubicBezTo>
                    <a:pt x="338" y="205"/>
                    <a:pt x="322" y="214"/>
                    <a:pt x="302" y="219"/>
                  </a:cubicBezTo>
                  <a:cubicBezTo>
                    <a:pt x="289" y="222"/>
                    <a:pt x="276" y="226"/>
                    <a:pt x="262" y="225"/>
                  </a:cubicBezTo>
                  <a:cubicBezTo>
                    <a:pt x="273" y="226"/>
                    <a:pt x="285" y="230"/>
                    <a:pt x="296" y="231"/>
                  </a:cubicBezTo>
                  <a:cubicBezTo>
                    <a:pt x="310" y="232"/>
                    <a:pt x="319" y="240"/>
                    <a:pt x="326" y="251"/>
                  </a:cubicBezTo>
                  <a:cubicBezTo>
                    <a:pt x="345" y="281"/>
                    <a:pt x="333" y="306"/>
                    <a:pt x="298" y="315"/>
                  </a:cubicBezTo>
                  <a:cubicBezTo>
                    <a:pt x="269" y="323"/>
                    <a:pt x="240" y="328"/>
                    <a:pt x="211" y="332"/>
                  </a:cubicBezTo>
                  <a:cubicBezTo>
                    <a:pt x="188" y="335"/>
                    <a:pt x="166" y="331"/>
                    <a:pt x="145" y="323"/>
                  </a:cubicBezTo>
                  <a:cubicBezTo>
                    <a:pt x="110" y="298"/>
                    <a:pt x="108" y="289"/>
                    <a:pt x="118" y="248"/>
                  </a:cubicBezTo>
                  <a:cubicBezTo>
                    <a:pt x="126" y="213"/>
                    <a:pt x="130" y="178"/>
                    <a:pt x="124" y="138"/>
                  </a:cubicBezTo>
                  <a:cubicBezTo>
                    <a:pt x="114" y="178"/>
                    <a:pt x="102" y="212"/>
                    <a:pt x="77" y="240"/>
                  </a:cubicBezTo>
                  <a:cubicBezTo>
                    <a:pt x="69" y="248"/>
                    <a:pt x="71" y="257"/>
                    <a:pt x="79" y="263"/>
                  </a:cubicBezTo>
                  <a:cubicBezTo>
                    <a:pt x="97" y="275"/>
                    <a:pt x="102" y="294"/>
                    <a:pt x="108" y="313"/>
                  </a:cubicBezTo>
                  <a:cubicBezTo>
                    <a:pt x="111" y="324"/>
                    <a:pt x="115" y="334"/>
                    <a:pt x="120" y="344"/>
                  </a:cubicBezTo>
                  <a:cubicBezTo>
                    <a:pt x="128" y="361"/>
                    <a:pt x="124" y="367"/>
                    <a:pt x="106" y="368"/>
                  </a:cubicBezTo>
                  <a:cubicBezTo>
                    <a:pt x="96" y="369"/>
                    <a:pt x="86" y="370"/>
                    <a:pt x="76" y="367"/>
                  </a:cubicBezTo>
                  <a:cubicBezTo>
                    <a:pt x="51" y="348"/>
                    <a:pt x="32" y="325"/>
                    <a:pt x="16" y="298"/>
                  </a:cubicBezTo>
                  <a:cubicBezTo>
                    <a:pt x="1" y="271"/>
                    <a:pt x="0" y="244"/>
                    <a:pt x="13" y="216"/>
                  </a:cubicBezTo>
                  <a:cubicBezTo>
                    <a:pt x="24" y="191"/>
                    <a:pt x="33" y="166"/>
                    <a:pt x="37" y="140"/>
                  </a:cubicBezTo>
                  <a:cubicBezTo>
                    <a:pt x="39" y="130"/>
                    <a:pt x="42" y="119"/>
                    <a:pt x="46" y="109"/>
                  </a:cubicBezTo>
                  <a:cubicBezTo>
                    <a:pt x="56" y="78"/>
                    <a:pt x="73" y="54"/>
                    <a:pt x="106" y="43"/>
                  </a:cubicBezTo>
                  <a:cubicBezTo>
                    <a:pt x="131" y="35"/>
                    <a:pt x="156" y="25"/>
                    <a:pt x="178" y="9"/>
                  </a:cubicBezTo>
                  <a:cubicBezTo>
                    <a:pt x="191" y="0"/>
                    <a:pt x="205" y="6"/>
                    <a:pt x="218" y="13"/>
                  </a:cubicBezTo>
                  <a:cubicBezTo>
                    <a:pt x="226" y="18"/>
                    <a:pt x="235" y="23"/>
                    <a:pt x="246" y="22"/>
                  </a:cubicBezTo>
                  <a:cubicBezTo>
                    <a:pt x="277" y="21"/>
                    <a:pt x="306" y="28"/>
                    <a:pt x="334" y="40"/>
                  </a:cubicBezTo>
                  <a:cubicBezTo>
                    <a:pt x="341" y="43"/>
                    <a:pt x="348" y="45"/>
                    <a:pt x="356" y="44"/>
                  </a:cubicBezTo>
                  <a:cubicBezTo>
                    <a:pt x="359" y="44"/>
                    <a:pt x="362" y="44"/>
                    <a:pt x="364" y="47"/>
                  </a:cubicBezTo>
                  <a:cubicBezTo>
                    <a:pt x="379" y="59"/>
                    <a:pt x="391" y="71"/>
                    <a:pt x="389" y="92"/>
                  </a:cubicBezTo>
                  <a:cubicBezTo>
                    <a:pt x="386" y="130"/>
                    <a:pt x="400" y="165"/>
                    <a:pt x="406" y="201"/>
                  </a:cubicBezTo>
                  <a:cubicBezTo>
                    <a:pt x="407" y="210"/>
                    <a:pt x="410" y="220"/>
                    <a:pt x="407" y="229"/>
                  </a:cubicBezTo>
                  <a:cubicBezTo>
                    <a:pt x="400" y="250"/>
                    <a:pt x="411" y="262"/>
                    <a:pt x="428" y="272"/>
                  </a:cubicBezTo>
                  <a:close/>
                </a:path>
              </a:pathLst>
            </a:custGeom>
            <a:solidFill>
              <a:srgbClr val="F4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6" name="Freeform 6">
              <a:extLst>
                <a:ext uri="{FF2B5EF4-FFF2-40B4-BE49-F238E27FC236}">
                  <a16:creationId xmlns:a16="http://schemas.microsoft.com/office/drawing/2014/main" id="{C7104E40-E1A6-032E-1B7A-53D1110ACE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5" y="1208"/>
              <a:ext cx="524" cy="545"/>
            </a:xfrm>
            <a:custGeom>
              <a:avLst/>
              <a:gdLst>
                <a:gd name="T0" fmla="*/ 17 w 221"/>
                <a:gd name="T1" fmla="*/ 169 h 230"/>
                <a:gd name="T2" fmla="*/ 2 w 221"/>
                <a:gd name="T3" fmla="*/ 156 h 230"/>
                <a:gd name="T4" fmla="*/ 9 w 221"/>
                <a:gd name="T5" fmla="*/ 135 h 230"/>
                <a:gd name="T6" fmla="*/ 14 w 221"/>
                <a:gd name="T7" fmla="*/ 108 h 230"/>
                <a:gd name="T8" fmla="*/ 28 w 221"/>
                <a:gd name="T9" fmla="*/ 81 h 230"/>
                <a:gd name="T10" fmla="*/ 53 w 221"/>
                <a:gd name="T11" fmla="*/ 54 h 230"/>
                <a:gd name="T12" fmla="*/ 88 w 221"/>
                <a:gd name="T13" fmla="*/ 42 h 230"/>
                <a:gd name="T14" fmla="*/ 113 w 221"/>
                <a:gd name="T15" fmla="*/ 32 h 230"/>
                <a:gd name="T16" fmla="*/ 125 w 221"/>
                <a:gd name="T17" fmla="*/ 35 h 230"/>
                <a:gd name="T18" fmla="*/ 119 w 221"/>
                <a:gd name="T19" fmla="*/ 45 h 230"/>
                <a:gd name="T20" fmla="*/ 161 w 221"/>
                <a:gd name="T21" fmla="*/ 11 h 230"/>
                <a:gd name="T22" fmla="*/ 178 w 221"/>
                <a:gd name="T23" fmla="*/ 13 h 230"/>
                <a:gd name="T24" fmla="*/ 196 w 221"/>
                <a:gd name="T25" fmla="*/ 36 h 230"/>
                <a:gd name="T26" fmla="*/ 203 w 221"/>
                <a:gd name="T27" fmla="*/ 50 h 230"/>
                <a:gd name="T28" fmla="*/ 211 w 221"/>
                <a:gd name="T29" fmla="*/ 109 h 230"/>
                <a:gd name="T30" fmla="*/ 221 w 221"/>
                <a:gd name="T31" fmla="*/ 145 h 230"/>
                <a:gd name="T32" fmla="*/ 216 w 221"/>
                <a:gd name="T33" fmla="*/ 159 h 230"/>
                <a:gd name="T34" fmla="*/ 190 w 221"/>
                <a:gd name="T35" fmla="*/ 201 h 230"/>
                <a:gd name="T36" fmla="*/ 190 w 221"/>
                <a:gd name="T37" fmla="*/ 201 h 230"/>
                <a:gd name="T38" fmla="*/ 99 w 221"/>
                <a:gd name="T39" fmla="*/ 228 h 230"/>
                <a:gd name="T40" fmla="*/ 65 w 221"/>
                <a:gd name="T41" fmla="*/ 216 h 230"/>
                <a:gd name="T42" fmla="*/ 30 w 221"/>
                <a:gd name="T43" fmla="*/ 181 h 230"/>
                <a:gd name="T44" fmla="*/ 17 w 221"/>
                <a:gd name="T45" fmla="*/ 169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21" h="230">
                  <a:moveTo>
                    <a:pt x="17" y="169"/>
                  </a:moveTo>
                  <a:cubicBezTo>
                    <a:pt x="12" y="165"/>
                    <a:pt x="7" y="161"/>
                    <a:pt x="2" y="156"/>
                  </a:cubicBezTo>
                  <a:cubicBezTo>
                    <a:pt x="2" y="148"/>
                    <a:pt x="0" y="141"/>
                    <a:pt x="9" y="135"/>
                  </a:cubicBezTo>
                  <a:cubicBezTo>
                    <a:pt x="18" y="129"/>
                    <a:pt x="5" y="116"/>
                    <a:pt x="14" y="108"/>
                  </a:cubicBezTo>
                  <a:cubicBezTo>
                    <a:pt x="24" y="102"/>
                    <a:pt x="19" y="88"/>
                    <a:pt x="28" y="81"/>
                  </a:cubicBezTo>
                  <a:cubicBezTo>
                    <a:pt x="42" y="76"/>
                    <a:pt x="42" y="60"/>
                    <a:pt x="53" y="54"/>
                  </a:cubicBezTo>
                  <a:cubicBezTo>
                    <a:pt x="66" y="55"/>
                    <a:pt x="77" y="50"/>
                    <a:pt x="88" y="42"/>
                  </a:cubicBezTo>
                  <a:cubicBezTo>
                    <a:pt x="95" y="36"/>
                    <a:pt x="104" y="34"/>
                    <a:pt x="113" y="32"/>
                  </a:cubicBezTo>
                  <a:cubicBezTo>
                    <a:pt x="118" y="31"/>
                    <a:pt x="124" y="29"/>
                    <a:pt x="125" y="35"/>
                  </a:cubicBezTo>
                  <a:cubicBezTo>
                    <a:pt x="127" y="41"/>
                    <a:pt x="121" y="43"/>
                    <a:pt x="119" y="45"/>
                  </a:cubicBezTo>
                  <a:cubicBezTo>
                    <a:pt x="134" y="37"/>
                    <a:pt x="151" y="29"/>
                    <a:pt x="161" y="11"/>
                  </a:cubicBezTo>
                  <a:cubicBezTo>
                    <a:pt x="166" y="0"/>
                    <a:pt x="174" y="4"/>
                    <a:pt x="178" y="13"/>
                  </a:cubicBezTo>
                  <a:cubicBezTo>
                    <a:pt x="182" y="22"/>
                    <a:pt x="184" y="32"/>
                    <a:pt x="196" y="36"/>
                  </a:cubicBezTo>
                  <a:cubicBezTo>
                    <a:pt x="201" y="37"/>
                    <a:pt x="202" y="45"/>
                    <a:pt x="203" y="50"/>
                  </a:cubicBezTo>
                  <a:cubicBezTo>
                    <a:pt x="206" y="69"/>
                    <a:pt x="211" y="89"/>
                    <a:pt x="211" y="109"/>
                  </a:cubicBezTo>
                  <a:cubicBezTo>
                    <a:pt x="212" y="122"/>
                    <a:pt x="216" y="133"/>
                    <a:pt x="221" y="145"/>
                  </a:cubicBezTo>
                  <a:cubicBezTo>
                    <a:pt x="221" y="150"/>
                    <a:pt x="220" y="157"/>
                    <a:pt x="216" y="159"/>
                  </a:cubicBezTo>
                  <a:cubicBezTo>
                    <a:pt x="200" y="169"/>
                    <a:pt x="198" y="187"/>
                    <a:pt x="190" y="201"/>
                  </a:cubicBezTo>
                  <a:cubicBezTo>
                    <a:pt x="190" y="201"/>
                    <a:pt x="190" y="201"/>
                    <a:pt x="190" y="201"/>
                  </a:cubicBezTo>
                  <a:cubicBezTo>
                    <a:pt x="163" y="223"/>
                    <a:pt x="132" y="230"/>
                    <a:pt x="99" y="228"/>
                  </a:cubicBezTo>
                  <a:cubicBezTo>
                    <a:pt x="88" y="224"/>
                    <a:pt x="77" y="219"/>
                    <a:pt x="65" y="216"/>
                  </a:cubicBezTo>
                  <a:cubicBezTo>
                    <a:pt x="48" y="211"/>
                    <a:pt x="34" y="201"/>
                    <a:pt x="30" y="181"/>
                  </a:cubicBezTo>
                  <a:cubicBezTo>
                    <a:pt x="29" y="174"/>
                    <a:pt x="27" y="167"/>
                    <a:pt x="17" y="169"/>
                  </a:cubicBezTo>
                  <a:close/>
                </a:path>
              </a:pathLst>
            </a:custGeom>
            <a:solidFill>
              <a:srgbClr val="F5D8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7" name="Freeform 7">
              <a:extLst>
                <a:ext uri="{FF2B5EF4-FFF2-40B4-BE49-F238E27FC236}">
                  <a16:creationId xmlns:a16="http://schemas.microsoft.com/office/drawing/2014/main" id="{FF24F0E7-C4AD-237E-86E0-F026517F7D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4" y="1035"/>
              <a:ext cx="661" cy="436"/>
            </a:xfrm>
            <a:custGeom>
              <a:avLst/>
              <a:gdLst>
                <a:gd name="T0" fmla="*/ 56 w 279"/>
                <a:gd name="T1" fmla="*/ 154 h 184"/>
                <a:gd name="T2" fmla="*/ 43 w 279"/>
                <a:gd name="T3" fmla="*/ 182 h 184"/>
                <a:gd name="T4" fmla="*/ 20 w 279"/>
                <a:gd name="T5" fmla="*/ 166 h 184"/>
                <a:gd name="T6" fmla="*/ 20 w 279"/>
                <a:gd name="T7" fmla="*/ 150 h 184"/>
                <a:gd name="T8" fmla="*/ 27 w 279"/>
                <a:gd name="T9" fmla="*/ 83 h 184"/>
                <a:gd name="T10" fmla="*/ 83 w 279"/>
                <a:gd name="T11" fmla="*/ 27 h 184"/>
                <a:gd name="T12" fmla="*/ 244 w 279"/>
                <a:gd name="T13" fmla="*/ 54 h 184"/>
                <a:gd name="T14" fmla="*/ 266 w 279"/>
                <a:gd name="T15" fmla="*/ 123 h 184"/>
                <a:gd name="T16" fmla="*/ 268 w 279"/>
                <a:gd name="T17" fmla="*/ 140 h 184"/>
                <a:gd name="T18" fmla="*/ 260 w 279"/>
                <a:gd name="T19" fmla="*/ 156 h 184"/>
                <a:gd name="T20" fmla="*/ 260 w 279"/>
                <a:gd name="T21" fmla="*/ 178 h 184"/>
                <a:gd name="T22" fmla="*/ 257 w 279"/>
                <a:gd name="T23" fmla="*/ 183 h 184"/>
                <a:gd name="T24" fmla="*/ 232 w 279"/>
                <a:gd name="T25" fmla="*/ 181 h 184"/>
                <a:gd name="T26" fmla="*/ 223 w 279"/>
                <a:gd name="T27" fmla="*/ 119 h 184"/>
                <a:gd name="T28" fmla="*/ 220 w 279"/>
                <a:gd name="T29" fmla="*/ 111 h 184"/>
                <a:gd name="T30" fmla="*/ 194 w 279"/>
                <a:gd name="T31" fmla="*/ 80 h 184"/>
                <a:gd name="T32" fmla="*/ 131 w 279"/>
                <a:gd name="T33" fmla="*/ 126 h 184"/>
                <a:gd name="T34" fmla="*/ 153 w 279"/>
                <a:gd name="T35" fmla="*/ 107 h 184"/>
                <a:gd name="T36" fmla="*/ 113 w 279"/>
                <a:gd name="T37" fmla="*/ 121 h 184"/>
                <a:gd name="T38" fmla="*/ 80 w 279"/>
                <a:gd name="T39" fmla="*/ 130 h 184"/>
                <a:gd name="T40" fmla="*/ 56 w 279"/>
                <a:gd name="T41" fmla="*/ 15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9" h="184">
                  <a:moveTo>
                    <a:pt x="56" y="154"/>
                  </a:moveTo>
                  <a:cubicBezTo>
                    <a:pt x="51" y="163"/>
                    <a:pt x="53" y="175"/>
                    <a:pt x="43" y="182"/>
                  </a:cubicBezTo>
                  <a:cubicBezTo>
                    <a:pt x="36" y="176"/>
                    <a:pt x="23" y="179"/>
                    <a:pt x="20" y="166"/>
                  </a:cubicBezTo>
                  <a:cubicBezTo>
                    <a:pt x="20" y="161"/>
                    <a:pt x="22" y="153"/>
                    <a:pt x="20" y="150"/>
                  </a:cubicBezTo>
                  <a:cubicBezTo>
                    <a:pt x="0" y="125"/>
                    <a:pt x="20" y="104"/>
                    <a:pt x="27" y="83"/>
                  </a:cubicBezTo>
                  <a:cubicBezTo>
                    <a:pt x="36" y="57"/>
                    <a:pt x="57" y="38"/>
                    <a:pt x="83" y="27"/>
                  </a:cubicBezTo>
                  <a:cubicBezTo>
                    <a:pt x="145" y="0"/>
                    <a:pt x="202" y="8"/>
                    <a:pt x="244" y="54"/>
                  </a:cubicBezTo>
                  <a:cubicBezTo>
                    <a:pt x="260" y="72"/>
                    <a:pt x="271" y="96"/>
                    <a:pt x="266" y="123"/>
                  </a:cubicBezTo>
                  <a:cubicBezTo>
                    <a:pt x="264" y="129"/>
                    <a:pt x="267" y="134"/>
                    <a:pt x="268" y="140"/>
                  </a:cubicBezTo>
                  <a:cubicBezTo>
                    <a:pt x="268" y="146"/>
                    <a:pt x="279" y="156"/>
                    <a:pt x="260" y="156"/>
                  </a:cubicBezTo>
                  <a:cubicBezTo>
                    <a:pt x="249" y="156"/>
                    <a:pt x="261" y="170"/>
                    <a:pt x="260" y="178"/>
                  </a:cubicBezTo>
                  <a:cubicBezTo>
                    <a:pt x="262" y="181"/>
                    <a:pt x="260" y="182"/>
                    <a:pt x="257" y="183"/>
                  </a:cubicBezTo>
                  <a:cubicBezTo>
                    <a:pt x="249" y="177"/>
                    <a:pt x="240" y="184"/>
                    <a:pt x="232" y="181"/>
                  </a:cubicBezTo>
                  <a:cubicBezTo>
                    <a:pt x="232" y="160"/>
                    <a:pt x="226" y="139"/>
                    <a:pt x="223" y="119"/>
                  </a:cubicBezTo>
                  <a:cubicBezTo>
                    <a:pt x="223" y="116"/>
                    <a:pt x="221" y="111"/>
                    <a:pt x="220" y="111"/>
                  </a:cubicBezTo>
                  <a:cubicBezTo>
                    <a:pt x="194" y="116"/>
                    <a:pt x="209" y="87"/>
                    <a:pt x="194" y="80"/>
                  </a:cubicBezTo>
                  <a:cubicBezTo>
                    <a:pt x="184" y="107"/>
                    <a:pt x="161" y="117"/>
                    <a:pt x="131" y="126"/>
                  </a:cubicBezTo>
                  <a:cubicBezTo>
                    <a:pt x="139" y="119"/>
                    <a:pt x="144" y="114"/>
                    <a:pt x="153" y="107"/>
                  </a:cubicBezTo>
                  <a:cubicBezTo>
                    <a:pt x="136" y="110"/>
                    <a:pt x="124" y="114"/>
                    <a:pt x="113" y="121"/>
                  </a:cubicBezTo>
                  <a:cubicBezTo>
                    <a:pt x="103" y="127"/>
                    <a:pt x="94" y="139"/>
                    <a:pt x="80" y="130"/>
                  </a:cubicBezTo>
                  <a:cubicBezTo>
                    <a:pt x="67" y="133"/>
                    <a:pt x="66" y="148"/>
                    <a:pt x="56" y="154"/>
                  </a:cubicBezTo>
                  <a:close/>
                </a:path>
              </a:pathLst>
            </a:custGeom>
            <a:solidFill>
              <a:srgbClr val="C59B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8" name="Freeform 8">
              <a:extLst>
                <a:ext uri="{FF2B5EF4-FFF2-40B4-BE49-F238E27FC236}">
                  <a16:creationId xmlns:a16="http://schemas.microsoft.com/office/drawing/2014/main" id="{F587C940-22A2-6255-BC36-8D0A9B786B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7" y="2697"/>
              <a:ext cx="1178" cy="351"/>
            </a:xfrm>
            <a:custGeom>
              <a:avLst/>
              <a:gdLst>
                <a:gd name="T0" fmla="*/ 137 w 497"/>
                <a:gd name="T1" fmla="*/ 109 h 148"/>
                <a:gd name="T2" fmla="*/ 119 w 497"/>
                <a:gd name="T3" fmla="*/ 117 h 148"/>
                <a:gd name="T4" fmla="*/ 61 w 497"/>
                <a:gd name="T5" fmla="*/ 114 h 148"/>
                <a:gd name="T6" fmla="*/ 46 w 497"/>
                <a:gd name="T7" fmla="*/ 104 h 148"/>
                <a:gd name="T8" fmla="*/ 14 w 497"/>
                <a:gd name="T9" fmla="*/ 22 h 148"/>
                <a:gd name="T10" fmla="*/ 19 w 497"/>
                <a:gd name="T11" fmla="*/ 12 h 148"/>
                <a:gd name="T12" fmla="*/ 39 w 497"/>
                <a:gd name="T13" fmla="*/ 3 h 148"/>
                <a:gd name="T14" fmla="*/ 48 w 497"/>
                <a:gd name="T15" fmla="*/ 21 h 148"/>
                <a:gd name="T16" fmla="*/ 118 w 497"/>
                <a:gd name="T17" fmla="*/ 70 h 148"/>
                <a:gd name="T18" fmla="*/ 156 w 497"/>
                <a:gd name="T19" fmla="*/ 81 h 148"/>
                <a:gd name="T20" fmla="*/ 240 w 497"/>
                <a:gd name="T21" fmla="*/ 115 h 148"/>
                <a:gd name="T22" fmla="*/ 270 w 497"/>
                <a:gd name="T23" fmla="*/ 115 h 148"/>
                <a:gd name="T24" fmla="*/ 375 w 497"/>
                <a:gd name="T25" fmla="*/ 125 h 148"/>
                <a:gd name="T26" fmla="*/ 423 w 497"/>
                <a:gd name="T27" fmla="*/ 126 h 148"/>
                <a:gd name="T28" fmla="*/ 482 w 497"/>
                <a:gd name="T29" fmla="*/ 86 h 148"/>
                <a:gd name="T30" fmla="*/ 489 w 497"/>
                <a:gd name="T31" fmla="*/ 80 h 148"/>
                <a:gd name="T32" fmla="*/ 497 w 497"/>
                <a:gd name="T33" fmla="*/ 92 h 148"/>
                <a:gd name="T34" fmla="*/ 478 w 497"/>
                <a:gd name="T35" fmla="*/ 137 h 148"/>
                <a:gd name="T36" fmla="*/ 447 w 497"/>
                <a:gd name="T37" fmla="*/ 146 h 148"/>
                <a:gd name="T38" fmla="*/ 322 w 497"/>
                <a:gd name="T39" fmla="*/ 140 h 148"/>
                <a:gd name="T40" fmla="*/ 244 w 497"/>
                <a:gd name="T41" fmla="*/ 139 h 148"/>
                <a:gd name="T42" fmla="*/ 137 w 497"/>
                <a:gd name="T43" fmla="*/ 109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97" h="148">
                  <a:moveTo>
                    <a:pt x="137" y="109"/>
                  </a:moveTo>
                  <a:cubicBezTo>
                    <a:pt x="131" y="112"/>
                    <a:pt x="125" y="114"/>
                    <a:pt x="119" y="117"/>
                  </a:cubicBezTo>
                  <a:cubicBezTo>
                    <a:pt x="100" y="119"/>
                    <a:pt x="80" y="126"/>
                    <a:pt x="61" y="114"/>
                  </a:cubicBezTo>
                  <a:cubicBezTo>
                    <a:pt x="57" y="110"/>
                    <a:pt x="52" y="107"/>
                    <a:pt x="46" y="104"/>
                  </a:cubicBezTo>
                  <a:cubicBezTo>
                    <a:pt x="14" y="90"/>
                    <a:pt x="0" y="56"/>
                    <a:pt x="14" y="22"/>
                  </a:cubicBezTo>
                  <a:cubicBezTo>
                    <a:pt x="15" y="19"/>
                    <a:pt x="17" y="15"/>
                    <a:pt x="19" y="12"/>
                  </a:cubicBezTo>
                  <a:cubicBezTo>
                    <a:pt x="25" y="6"/>
                    <a:pt x="30" y="0"/>
                    <a:pt x="39" y="3"/>
                  </a:cubicBezTo>
                  <a:cubicBezTo>
                    <a:pt x="48" y="5"/>
                    <a:pt x="47" y="13"/>
                    <a:pt x="48" y="21"/>
                  </a:cubicBezTo>
                  <a:cubicBezTo>
                    <a:pt x="36" y="61"/>
                    <a:pt x="74" y="87"/>
                    <a:pt x="118" y="70"/>
                  </a:cubicBezTo>
                  <a:cubicBezTo>
                    <a:pt x="136" y="63"/>
                    <a:pt x="144" y="67"/>
                    <a:pt x="156" y="81"/>
                  </a:cubicBezTo>
                  <a:cubicBezTo>
                    <a:pt x="177" y="106"/>
                    <a:pt x="208" y="113"/>
                    <a:pt x="240" y="115"/>
                  </a:cubicBezTo>
                  <a:cubicBezTo>
                    <a:pt x="250" y="116"/>
                    <a:pt x="260" y="116"/>
                    <a:pt x="270" y="115"/>
                  </a:cubicBezTo>
                  <a:cubicBezTo>
                    <a:pt x="306" y="113"/>
                    <a:pt x="340" y="117"/>
                    <a:pt x="375" y="125"/>
                  </a:cubicBezTo>
                  <a:cubicBezTo>
                    <a:pt x="391" y="128"/>
                    <a:pt x="407" y="128"/>
                    <a:pt x="423" y="126"/>
                  </a:cubicBezTo>
                  <a:cubicBezTo>
                    <a:pt x="448" y="123"/>
                    <a:pt x="472" y="115"/>
                    <a:pt x="482" y="86"/>
                  </a:cubicBezTo>
                  <a:cubicBezTo>
                    <a:pt x="483" y="83"/>
                    <a:pt x="485" y="81"/>
                    <a:pt x="489" y="80"/>
                  </a:cubicBezTo>
                  <a:cubicBezTo>
                    <a:pt x="496" y="81"/>
                    <a:pt x="497" y="86"/>
                    <a:pt x="497" y="92"/>
                  </a:cubicBezTo>
                  <a:cubicBezTo>
                    <a:pt x="496" y="109"/>
                    <a:pt x="487" y="123"/>
                    <a:pt x="478" y="137"/>
                  </a:cubicBezTo>
                  <a:cubicBezTo>
                    <a:pt x="470" y="146"/>
                    <a:pt x="458" y="147"/>
                    <a:pt x="447" y="146"/>
                  </a:cubicBezTo>
                  <a:cubicBezTo>
                    <a:pt x="405" y="146"/>
                    <a:pt x="363" y="148"/>
                    <a:pt x="322" y="140"/>
                  </a:cubicBezTo>
                  <a:cubicBezTo>
                    <a:pt x="296" y="135"/>
                    <a:pt x="270" y="137"/>
                    <a:pt x="244" y="139"/>
                  </a:cubicBezTo>
                  <a:cubicBezTo>
                    <a:pt x="205" y="141"/>
                    <a:pt x="169" y="134"/>
                    <a:pt x="137" y="109"/>
                  </a:cubicBezTo>
                  <a:close/>
                </a:path>
              </a:pathLst>
            </a:custGeom>
            <a:solidFill>
              <a:srgbClr val="EEC1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9" name="Freeform 9">
              <a:extLst>
                <a:ext uri="{FF2B5EF4-FFF2-40B4-BE49-F238E27FC236}">
                  <a16:creationId xmlns:a16="http://schemas.microsoft.com/office/drawing/2014/main" id="{0C6FAFB9-191F-C60C-3A03-30FDACC50F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2" y="2946"/>
              <a:ext cx="886" cy="126"/>
            </a:xfrm>
            <a:custGeom>
              <a:avLst/>
              <a:gdLst>
                <a:gd name="T0" fmla="*/ 0 w 374"/>
                <a:gd name="T1" fmla="*/ 4 h 53"/>
                <a:gd name="T2" fmla="*/ 43 w 374"/>
                <a:gd name="T3" fmla="*/ 22 h 53"/>
                <a:gd name="T4" fmla="*/ 82 w 374"/>
                <a:gd name="T5" fmla="*/ 28 h 53"/>
                <a:gd name="T6" fmla="*/ 314 w 374"/>
                <a:gd name="T7" fmla="*/ 36 h 53"/>
                <a:gd name="T8" fmla="*/ 341 w 374"/>
                <a:gd name="T9" fmla="*/ 27 h 53"/>
                <a:gd name="T10" fmla="*/ 374 w 374"/>
                <a:gd name="T11" fmla="*/ 27 h 53"/>
                <a:gd name="T12" fmla="*/ 369 w 374"/>
                <a:gd name="T13" fmla="*/ 28 h 53"/>
                <a:gd name="T14" fmla="*/ 329 w 374"/>
                <a:gd name="T15" fmla="*/ 48 h 53"/>
                <a:gd name="T16" fmla="*/ 240 w 374"/>
                <a:gd name="T17" fmla="*/ 48 h 53"/>
                <a:gd name="T18" fmla="*/ 87 w 374"/>
                <a:gd name="T19" fmla="*/ 44 h 53"/>
                <a:gd name="T20" fmla="*/ 31 w 374"/>
                <a:gd name="T21" fmla="*/ 31 h 53"/>
                <a:gd name="T22" fmla="*/ 0 w 374"/>
                <a:gd name="T23" fmla="*/ 4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4" h="53">
                  <a:moveTo>
                    <a:pt x="0" y="4"/>
                  </a:moveTo>
                  <a:cubicBezTo>
                    <a:pt x="18" y="0"/>
                    <a:pt x="27" y="18"/>
                    <a:pt x="43" y="22"/>
                  </a:cubicBezTo>
                  <a:cubicBezTo>
                    <a:pt x="56" y="25"/>
                    <a:pt x="69" y="28"/>
                    <a:pt x="82" y="28"/>
                  </a:cubicBezTo>
                  <a:cubicBezTo>
                    <a:pt x="160" y="22"/>
                    <a:pt x="236" y="40"/>
                    <a:pt x="314" y="36"/>
                  </a:cubicBezTo>
                  <a:cubicBezTo>
                    <a:pt x="324" y="35"/>
                    <a:pt x="334" y="35"/>
                    <a:pt x="341" y="27"/>
                  </a:cubicBezTo>
                  <a:cubicBezTo>
                    <a:pt x="357" y="11"/>
                    <a:pt x="364" y="11"/>
                    <a:pt x="374" y="27"/>
                  </a:cubicBezTo>
                  <a:cubicBezTo>
                    <a:pt x="373" y="29"/>
                    <a:pt x="371" y="29"/>
                    <a:pt x="369" y="28"/>
                  </a:cubicBezTo>
                  <a:cubicBezTo>
                    <a:pt x="355" y="32"/>
                    <a:pt x="345" y="45"/>
                    <a:pt x="329" y="48"/>
                  </a:cubicBezTo>
                  <a:cubicBezTo>
                    <a:pt x="299" y="53"/>
                    <a:pt x="270" y="52"/>
                    <a:pt x="240" y="48"/>
                  </a:cubicBezTo>
                  <a:cubicBezTo>
                    <a:pt x="189" y="39"/>
                    <a:pt x="138" y="44"/>
                    <a:pt x="87" y="44"/>
                  </a:cubicBezTo>
                  <a:cubicBezTo>
                    <a:pt x="67" y="43"/>
                    <a:pt x="49" y="39"/>
                    <a:pt x="31" y="31"/>
                  </a:cubicBezTo>
                  <a:cubicBezTo>
                    <a:pt x="18" y="25"/>
                    <a:pt x="7" y="18"/>
                    <a:pt x="0" y="4"/>
                  </a:cubicBezTo>
                  <a:close/>
                </a:path>
              </a:pathLst>
            </a:custGeom>
            <a:solidFill>
              <a:srgbClr val="C8C0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0" name="Freeform 10">
              <a:extLst>
                <a:ext uri="{FF2B5EF4-FFF2-40B4-BE49-F238E27FC236}">
                  <a16:creationId xmlns:a16="http://schemas.microsoft.com/office/drawing/2014/main" id="{3BC4F8E5-15B3-B43C-62D1-485D138BF7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7" y="1585"/>
              <a:ext cx="533" cy="1093"/>
            </a:xfrm>
            <a:custGeom>
              <a:avLst/>
              <a:gdLst>
                <a:gd name="T0" fmla="*/ 143 w 225"/>
                <a:gd name="T1" fmla="*/ 10 h 461"/>
                <a:gd name="T2" fmla="*/ 154 w 225"/>
                <a:gd name="T3" fmla="*/ 6 h 461"/>
                <a:gd name="T4" fmla="*/ 224 w 225"/>
                <a:gd name="T5" fmla="*/ 66 h 461"/>
                <a:gd name="T6" fmla="*/ 219 w 225"/>
                <a:gd name="T7" fmla="*/ 70 h 461"/>
                <a:gd name="T8" fmla="*/ 170 w 225"/>
                <a:gd name="T9" fmla="*/ 74 h 461"/>
                <a:gd name="T10" fmla="*/ 117 w 225"/>
                <a:gd name="T11" fmla="*/ 98 h 461"/>
                <a:gd name="T12" fmla="*/ 49 w 225"/>
                <a:gd name="T13" fmla="*/ 173 h 461"/>
                <a:gd name="T14" fmla="*/ 18 w 225"/>
                <a:gd name="T15" fmla="*/ 275 h 461"/>
                <a:gd name="T16" fmla="*/ 47 w 225"/>
                <a:gd name="T17" fmla="*/ 386 h 461"/>
                <a:gd name="T18" fmla="*/ 80 w 225"/>
                <a:gd name="T19" fmla="*/ 417 h 461"/>
                <a:gd name="T20" fmla="*/ 92 w 225"/>
                <a:gd name="T21" fmla="*/ 438 h 461"/>
                <a:gd name="T22" fmla="*/ 79 w 225"/>
                <a:gd name="T23" fmla="*/ 435 h 461"/>
                <a:gd name="T24" fmla="*/ 76 w 225"/>
                <a:gd name="T25" fmla="*/ 461 h 461"/>
                <a:gd name="T26" fmla="*/ 75 w 225"/>
                <a:gd name="T27" fmla="*/ 461 h 461"/>
                <a:gd name="T28" fmla="*/ 72 w 225"/>
                <a:gd name="T29" fmla="*/ 453 h 461"/>
                <a:gd name="T30" fmla="*/ 45 w 225"/>
                <a:gd name="T31" fmla="*/ 391 h 461"/>
                <a:gd name="T32" fmla="*/ 12 w 225"/>
                <a:gd name="T33" fmla="*/ 341 h 461"/>
                <a:gd name="T34" fmla="*/ 10 w 225"/>
                <a:gd name="T35" fmla="*/ 282 h 461"/>
                <a:gd name="T36" fmla="*/ 44 w 225"/>
                <a:gd name="T37" fmla="*/ 174 h 461"/>
                <a:gd name="T38" fmla="*/ 120 w 225"/>
                <a:gd name="T39" fmla="*/ 90 h 461"/>
                <a:gd name="T40" fmla="*/ 169 w 225"/>
                <a:gd name="T41" fmla="*/ 69 h 461"/>
                <a:gd name="T42" fmla="*/ 171 w 225"/>
                <a:gd name="T43" fmla="*/ 50 h 461"/>
                <a:gd name="T44" fmla="*/ 143 w 225"/>
                <a:gd name="T45" fmla="*/ 10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25" h="461">
                  <a:moveTo>
                    <a:pt x="143" y="10"/>
                  </a:moveTo>
                  <a:cubicBezTo>
                    <a:pt x="146" y="6"/>
                    <a:pt x="154" y="0"/>
                    <a:pt x="154" y="6"/>
                  </a:cubicBezTo>
                  <a:cubicBezTo>
                    <a:pt x="156" y="52"/>
                    <a:pt x="196" y="52"/>
                    <a:pt x="224" y="66"/>
                  </a:cubicBezTo>
                  <a:cubicBezTo>
                    <a:pt x="225" y="70"/>
                    <a:pt x="224" y="72"/>
                    <a:pt x="219" y="70"/>
                  </a:cubicBezTo>
                  <a:cubicBezTo>
                    <a:pt x="202" y="61"/>
                    <a:pt x="186" y="64"/>
                    <a:pt x="170" y="74"/>
                  </a:cubicBezTo>
                  <a:cubicBezTo>
                    <a:pt x="154" y="84"/>
                    <a:pt x="135" y="92"/>
                    <a:pt x="117" y="98"/>
                  </a:cubicBezTo>
                  <a:cubicBezTo>
                    <a:pt x="79" y="109"/>
                    <a:pt x="58" y="137"/>
                    <a:pt x="49" y="173"/>
                  </a:cubicBezTo>
                  <a:cubicBezTo>
                    <a:pt x="41" y="208"/>
                    <a:pt x="32" y="242"/>
                    <a:pt x="18" y="275"/>
                  </a:cubicBezTo>
                  <a:cubicBezTo>
                    <a:pt x="0" y="318"/>
                    <a:pt x="19" y="354"/>
                    <a:pt x="47" y="386"/>
                  </a:cubicBezTo>
                  <a:cubicBezTo>
                    <a:pt x="57" y="398"/>
                    <a:pt x="69" y="407"/>
                    <a:pt x="80" y="417"/>
                  </a:cubicBezTo>
                  <a:cubicBezTo>
                    <a:pt x="86" y="423"/>
                    <a:pt x="98" y="425"/>
                    <a:pt x="92" y="438"/>
                  </a:cubicBezTo>
                  <a:cubicBezTo>
                    <a:pt x="87" y="440"/>
                    <a:pt x="84" y="435"/>
                    <a:pt x="79" y="435"/>
                  </a:cubicBezTo>
                  <a:cubicBezTo>
                    <a:pt x="81" y="444"/>
                    <a:pt x="83" y="453"/>
                    <a:pt x="76" y="461"/>
                  </a:cubicBezTo>
                  <a:cubicBezTo>
                    <a:pt x="76" y="461"/>
                    <a:pt x="75" y="461"/>
                    <a:pt x="75" y="461"/>
                  </a:cubicBezTo>
                  <a:cubicBezTo>
                    <a:pt x="72" y="459"/>
                    <a:pt x="71" y="456"/>
                    <a:pt x="72" y="453"/>
                  </a:cubicBezTo>
                  <a:cubicBezTo>
                    <a:pt x="78" y="425"/>
                    <a:pt x="63" y="408"/>
                    <a:pt x="45" y="391"/>
                  </a:cubicBezTo>
                  <a:cubicBezTo>
                    <a:pt x="30" y="378"/>
                    <a:pt x="20" y="360"/>
                    <a:pt x="12" y="341"/>
                  </a:cubicBezTo>
                  <a:cubicBezTo>
                    <a:pt x="4" y="322"/>
                    <a:pt x="1" y="302"/>
                    <a:pt x="10" y="282"/>
                  </a:cubicBezTo>
                  <a:cubicBezTo>
                    <a:pt x="25" y="247"/>
                    <a:pt x="35" y="210"/>
                    <a:pt x="44" y="174"/>
                  </a:cubicBezTo>
                  <a:cubicBezTo>
                    <a:pt x="54" y="132"/>
                    <a:pt x="77" y="102"/>
                    <a:pt x="120" y="90"/>
                  </a:cubicBezTo>
                  <a:cubicBezTo>
                    <a:pt x="137" y="85"/>
                    <a:pt x="153" y="77"/>
                    <a:pt x="169" y="69"/>
                  </a:cubicBezTo>
                  <a:cubicBezTo>
                    <a:pt x="178" y="64"/>
                    <a:pt x="184" y="57"/>
                    <a:pt x="171" y="50"/>
                  </a:cubicBezTo>
                  <a:cubicBezTo>
                    <a:pt x="154" y="42"/>
                    <a:pt x="156" y="21"/>
                    <a:pt x="143" y="10"/>
                  </a:cubicBezTo>
                  <a:close/>
                </a:path>
              </a:pathLst>
            </a:custGeom>
            <a:solidFill>
              <a:srgbClr val="DAC1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1" name="Freeform 11">
              <a:extLst>
                <a:ext uri="{FF2B5EF4-FFF2-40B4-BE49-F238E27FC236}">
                  <a16:creationId xmlns:a16="http://schemas.microsoft.com/office/drawing/2014/main" id="{FF06E4B5-305A-CCE2-28EF-31BC42806A2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0" y="2377"/>
              <a:ext cx="873" cy="507"/>
            </a:xfrm>
            <a:custGeom>
              <a:avLst/>
              <a:gdLst>
                <a:gd name="T0" fmla="*/ 44 w 368"/>
                <a:gd name="T1" fmla="*/ 100 h 214"/>
                <a:gd name="T2" fmla="*/ 60 w 368"/>
                <a:gd name="T3" fmla="*/ 104 h 214"/>
                <a:gd name="T4" fmla="*/ 11 w 368"/>
                <a:gd name="T5" fmla="*/ 14 h 214"/>
                <a:gd name="T6" fmla="*/ 7 w 368"/>
                <a:gd name="T7" fmla="*/ 0 h 214"/>
                <a:gd name="T8" fmla="*/ 44 w 368"/>
                <a:gd name="T9" fmla="*/ 63 h 214"/>
                <a:gd name="T10" fmla="*/ 66 w 368"/>
                <a:gd name="T11" fmla="*/ 103 h 214"/>
                <a:gd name="T12" fmla="*/ 89 w 368"/>
                <a:gd name="T13" fmla="*/ 116 h 214"/>
                <a:gd name="T14" fmla="*/ 157 w 368"/>
                <a:gd name="T15" fmla="*/ 142 h 214"/>
                <a:gd name="T16" fmla="*/ 328 w 368"/>
                <a:gd name="T17" fmla="*/ 200 h 214"/>
                <a:gd name="T18" fmla="*/ 362 w 368"/>
                <a:gd name="T19" fmla="*/ 183 h 214"/>
                <a:gd name="T20" fmla="*/ 368 w 368"/>
                <a:gd name="T21" fmla="*/ 184 h 214"/>
                <a:gd name="T22" fmla="*/ 322 w 368"/>
                <a:gd name="T23" fmla="*/ 212 h 214"/>
                <a:gd name="T24" fmla="*/ 158 w 368"/>
                <a:gd name="T25" fmla="*/ 159 h 214"/>
                <a:gd name="T26" fmla="*/ 128 w 368"/>
                <a:gd name="T27" fmla="*/ 139 h 214"/>
                <a:gd name="T28" fmla="*/ 101 w 368"/>
                <a:gd name="T29" fmla="*/ 129 h 214"/>
                <a:gd name="T30" fmla="*/ 42 w 368"/>
                <a:gd name="T31" fmla="*/ 113 h 214"/>
                <a:gd name="T32" fmla="*/ 35 w 368"/>
                <a:gd name="T33" fmla="*/ 102 h 214"/>
                <a:gd name="T34" fmla="*/ 44 w 368"/>
                <a:gd name="T35" fmla="*/ 10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8" h="214">
                  <a:moveTo>
                    <a:pt x="44" y="100"/>
                  </a:moveTo>
                  <a:cubicBezTo>
                    <a:pt x="49" y="101"/>
                    <a:pt x="51" y="108"/>
                    <a:pt x="60" y="104"/>
                  </a:cubicBezTo>
                  <a:cubicBezTo>
                    <a:pt x="39" y="76"/>
                    <a:pt x="34" y="41"/>
                    <a:pt x="11" y="14"/>
                  </a:cubicBezTo>
                  <a:cubicBezTo>
                    <a:pt x="8" y="11"/>
                    <a:pt x="0" y="7"/>
                    <a:pt x="7" y="0"/>
                  </a:cubicBezTo>
                  <a:cubicBezTo>
                    <a:pt x="24" y="19"/>
                    <a:pt x="35" y="40"/>
                    <a:pt x="44" y="63"/>
                  </a:cubicBezTo>
                  <a:cubicBezTo>
                    <a:pt x="50" y="77"/>
                    <a:pt x="57" y="91"/>
                    <a:pt x="66" y="103"/>
                  </a:cubicBezTo>
                  <a:cubicBezTo>
                    <a:pt x="72" y="111"/>
                    <a:pt x="79" y="115"/>
                    <a:pt x="89" y="116"/>
                  </a:cubicBezTo>
                  <a:cubicBezTo>
                    <a:pt x="115" y="117"/>
                    <a:pt x="137" y="126"/>
                    <a:pt x="157" y="142"/>
                  </a:cubicBezTo>
                  <a:cubicBezTo>
                    <a:pt x="207" y="182"/>
                    <a:pt x="264" y="200"/>
                    <a:pt x="328" y="200"/>
                  </a:cubicBezTo>
                  <a:cubicBezTo>
                    <a:pt x="343" y="200"/>
                    <a:pt x="353" y="192"/>
                    <a:pt x="362" y="183"/>
                  </a:cubicBezTo>
                  <a:cubicBezTo>
                    <a:pt x="364" y="182"/>
                    <a:pt x="366" y="182"/>
                    <a:pt x="368" y="184"/>
                  </a:cubicBezTo>
                  <a:cubicBezTo>
                    <a:pt x="362" y="203"/>
                    <a:pt x="345" y="214"/>
                    <a:pt x="322" y="212"/>
                  </a:cubicBezTo>
                  <a:cubicBezTo>
                    <a:pt x="263" y="208"/>
                    <a:pt x="207" y="194"/>
                    <a:pt x="158" y="159"/>
                  </a:cubicBezTo>
                  <a:cubicBezTo>
                    <a:pt x="148" y="152"/>
                    <a:pt x="137" y="147"/>
                    <a:pt x="128" y="139"/>
                  </a:cubicBezTo>
                  <a:cubicBezTo>
                    <a:pt x="120" y="131"/>
                    <a:pt x="111" y="130"/>
                    <a:pt x="101" y="129"/>
                  </a:cubicBezTo>
                  <a:cubicBezTo>
                    <a:pt x="80" y="126"/>
                    <a:pt x="60" y="123"/>
                    <a:pt x="42" y="113"/>
                  </a:cubicBezTo>
                  <a:cubicBezTo>
                    <a:pt x="38" y="110"/>
                    <a:pt x="33" y="108"/>
                    <a:pt x="35" y="102"/>
                  </a:cubicBezTo>
                  <a:cubicBezTo>
                    <a:pt x="36" y="97"/>
                    <a:pt x="40" y="97"/>
                    <a:pt x="44" y="100"/>
                  </a:cubicBezTo>
                  <a:close/>
                </a:path>
              </a:pathLst>
            </a:custGeom>
            <a:solidFill>
              <a:srgbClr val="DDC1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2" name="Freeform 12">
              <a:extLst>
                <a:ext uri="{FF2B5EF4-FFF2-40B4-BE49-F238E27FC236}">
                  <a16:creationId xmlns:a16="http://schemas.microsoft.com/office/drawing/2014/main" id="{6C537A87-057E-58CD-A7E2-BCBCCA8211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0" y="2697"/>
              <a:ext cx="633" cy="356"/>
            </a:xfrm>
            <a:custGeom>
              <a:avLst/>
              <a:gdLst>
                <a:gd name="T0" fmla="*/ 228 w 267"/>
                <a:gd name="T1" fmla="*/ 48 h 150"/>
                <a:gd name="T2" fmla="*/ 223 w 267"/>
                <a:gd name="T3" fmla="*/ 48 h 150"/>
                <a:gd name="T4" fmla="*/ 239 w 267"/>
                <a:gd name="T5" fmla="*/ 12 h 150"/>
                <a:gd name="T6" fmla="*/ 253 w 267"/>
                <a:gd name="T7" fmla="*/ 1 h 150"/>
                <a:gd name="T8" fmla="*/ 263 w 267"/>
                <a:gd name="T9" fmla="*/ 15 h 150"/>
                <a:gd name="T10" fmla="*/ 261 w 267"/>
                <a:gd name="T11" fmla="*/ 65 h 150"/>
                <a:gd name="T12" fmla="*/ 257 w 267"/>
                <a:gd name="T13" fmla="*/ 108 h 150"/>
                <a:gd name="T14" fmla="*/ 257 w 267"/>
                <a:gd name="T15" fmla="*/ 138 h 150"/>
                <a:gd name="T16" fmla="*/ 224 w 267"/>
                <a:gd name="T17" fmla="*/ 141 h 150"/>
                <a:gd name="T18" fmla="*/ 193 w 267"/>
                <a:gd name="T19" fmla="*/ 133 h 150"/>
                <a:gd name="T20" fmla="*/ 152 w 267"/>
                <a:gd name="T21" fmla="*/ 134 h 150"/>
                <a:gd name="T22" fmla="*/ 33 w 267"/>
                <a:gd name="T23" fmla="*/ 132 h 150"/>
                <a:gd name="T24" fmla="*/ 0 w 267"/>
                <a:gd name="T25" fmla="*/ 132 h 150"/>
                <a:gd name="T26" fmla="*/ 17 w 267"/>
                <a:gd name="T27" fmla="*/ 92 h 150"/>
                <a:gd name="T28" fmla="*/ 19 w 267"/>
                <a:gd name="T29" fmla="*/ 95 h 150"/>
                <a:gd name="T30" fmla="*/ 46 w 267"/>
                <a:gd name="T31" fmla="*/ 121 h 150"/>
                <a:gd name="T32" fmla="*/ 148 w 267"/>
                <a:gd name="T33" fmla="*/ 114 h 150"/>
                <a:gd name="T34" fmla="*/ 161 w 267"/>
                <a:gd name="T35" fmla="*/ 112 h 150"/>
                <a:gd name="T36" fmla="*/ 218 w 267"/>
                <a:gd name="T37" fmla="*/ 127 h 150"/>
                <a:gd name="T38" fmla="*/ 247 w 267"/>
                <a:gd name="T39" fmla="*/ 108 h 150"/>
                <a:gd name="T40" fmla="*/ 251 w 267"/>
                <a:gd name="T41" fmla="*/ 55 h 150"/>
                <a:gd name="T42" fmla="*/ 251 w 267"/>
                <a:gd name="T43" fmla="*/ 18 h 150"/>
                <a:gd name="T44" fmla="*/ 228 w 267"/>
                <a:gd name="T45" fmla="*/ 48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67" h="150">
                  <a:moveTo>
                    <a:pt x="228" y="48"/>
                  </a:moveTo>
                  <a:cubicBezTo>
                    <a:pt x="227" y="48"/>
                    <a:pt x="225" y="48"/>
                    <a:pt x="223" y="48"/>
                  </a:cubicBezTo>
                  <a:cubicBezTo>
                    <a:pt x="229" y="36"/>
                    <a:pt x="236" y="25"/>
                    <a:pt x="239" y="12"/>
                  </a:cubicBezTo>
                  <a:cubicBezTo>
                    <a:pt x="241" y="5"/>
                    <a:pt x="245" y="0"/>
                    <a:pt x="253" y="1"/>
                  </a:cubicBezTo>
                  <a:cubicBezTo>
                    <a:pt x="261" y="2"/>
                    <a:pt x="263" y="9"/>
                    <a:pt x="263" y="15"/>
                  </a:cubicBezTo>
                  <a:cubicBezTo>
                    <a:pt x="264" y="32"/>
                    <a:pt x="267" y="48"/>
                    <a:pt x="261" y="65"/>
                  </a:cubicBezTo>
                  <a:cubicBezTo>
                    <a:pt x="257" y="78"/>
                    <a:pt x="255" y="93"/>
                    <a:pt x="257" y="108"/>
                  </a:cubicBezTo>
                  <a:cubicBezTo>
                    <a:pt x="263" y="118"/>
                    <a:pt x="264" y="128"/>
                    <a:pt x="257" y="138"/>
                  </a:cubicBezTo>
                  <a:cubicBezTo>
                    <a:pt x="248" y="150"/>
                    <a:pt x="235" y="142"/>
                    <a:pt x="224" y="141"/>
                  </a:cubicBezTo>
                  <a:cubicBezTo>
                    <a:pt x="213" y="138"/>
                    <a:pt x="203" y="135"/>
                    <a:pt x="193" y="133"/>
                  </a:cubicBezTo>
                  <a:cubicBezTo>
                    <a:pt x="179" y="125"/>
                    <a:pt x="166" y="131"/>
                    <a:pt x="152" y="134"/>
                  </a:cubicBezTo>
                  <a:cubicBezTo>
                    <a:pt x="112" y="141"/>
                    <a:pt x="72" y="142"/>
                    <a:pt x="33" y="132"/>
                  </a:cubicBezTo>
                  <a:cubicBezTo>
                    <a:pt x="22" y="116"/>
                    <a:pt x="11" y="129"/>
                    <a:pt x="0" y="132"/>
                  </a:cubicBezTo>
                  <a:cubicBezTo>
                    <a:pt x="3" y="118"/>
                    <a:pt x="12" y="106"/>
                    <a:pt x="17" y="92"/>
                  </a:cubicBezTo>
                  <a:cubicBezTo>
                    <a:pt x="17" y="93"/>
                    <a:pt x="18" y="94"/>
                    <a:pt x="19" y="95"/>
                  </a:cubicBezTo>
                  <a:cubicBezTo>
                    <a:pt x="20" y="111"/>
                    <a:pt x="30" y="119"/>
                    <a:pt x="46" y="121"/>
                  </a:cubicBezTo>
                  <a:cubicBezTo>
                    <a:pt x="80" y="123"/>
                    <a:pt x="115" y="129"/>
                    <a:pt x="148" y="114"/>
                  </a:cubicBezTo>
                  <a:cubicBezTo>
                    <a:pt x="152" y="112"/>
                    <a:pt x="156" y="112"/>
                    <a:pt x="161" y="112"/>
                  </a:cubicBezTo>
                  <a:cubicBezTo>
                    <a:pt x="180" y="114"/>
                    <a:pt x="199" y="119"/>
                    <a:pt x="218" y="127"/>
                  </a:cubicBezTo>
                  <a:cubicBezTo>
                    <a:pt x="241" y="136"/>
                    <a:pt x="247" y="132"/>
                    <a:pt x="247" y="108"/>
                  </a:cubicBezTo>
                  <a:cubicBezTo>
                    <a:pt x="247" y="90"/>
                    <a:pt x="248" y="73"/>
                    <a:pt x="251" y="55"/>
                  </a:cubicBezTo>
                  <a:cubicBezTo>
                    <a:pt x="251" y="43"/>
                    <a:pt x="252" y="32"/>
                    <a:pt x="251" y="18"/>
                  </a:cubicBezTo>
                  <a:cubicBezTo>
                    <a:pt x="242" y="29"/>
                    <a:pt x="243" y="45"/>
                    <a:pt x="228" y="48"/>
                  </a:cubicBezTo>
                  <a:close/>
                </a:path>
              </a:pathLst>
            </a:custGeom>
            <a:solidFill>
              <a:srgbClr val="DBB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3" name="Freeform 13">
              <a:extLst>
                <a:ext uri="{FF2B5EF4-FFF2-40B4-BE49-F238E27FC236}">
                  <a16:creationId xmlns:a16="http://schemas.microsoft.com/office/drawing/2014/main" id="{1D1AE723-D578-338F-166C-B7284A2D4A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6" y="1685"/>
              <a:ext cx="334" cy="151"/>
            </a:xfrm>
            <a:custGeom>
              <a:avLst/>
              <a:gdLst>
                <a:gd name="T0" fmla="*/ 0 w 141"/>
                <a:gd name="T1" fmla="*/ 28 h 64"/>
                <a:gd name="T2" fmla="*/ 5 w 141"/>
                <a:gd name="T3" fmla="*/ 24 h 64"/>
                <a:gd name="T4" fmla="*/ 19 w 141"/>
                <a:gd name="T5" fmla="*/ 20 h 64"/>
                <a:gd name="T6" fmla="*/ 30 w 141"/>
                <a:gd name="T7" fmla="*/ 20 h 64"/>
                <a:gd name="T8" fmla="*/ 46 w 141"/>
                <a:gd name="T9" fmla="*/ 20 h 64"/>
                <a:gd name="T10" fmla="*/ 97 w 141"/>
                <a:gd name="T11" fmla="*/ 0 h 64"/>
                <a:gd name="T12" fmla="*/ 94 w 141"/>
                <a:gd name="T13" fmla="*/ 5 h 64"/>
                <a:gd name="T14" fmla="*/ 100 w 141"/>
                <a:gd name="T15" fmla="*/ 41 h 64"/>
                <a:gd name="T16" fmla="*/ 141 w 141"/>
                <a:gd name="T17" fmla="*/ 56 h 64"/>
                <a:gd name="T18" fmla="*/ 123 w 141"/>
                <a:gd name="T19" fmla="*/ 56 h 64"/>
                <a:gd name="T20" fmla="*/ 28 w 141"/>
                <a:gd name="T21" fmla="*/ 40 h 64"/>
                <a:gd name="T22" fmla="*/ 0 w 141"/>
                <a:gd name="T23" fmla="*/ 2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1" h="64">
                  <a:moveTo>
                    <a:pt x="0" y="28"/>
                  </a:moveTo>
                  <a:cubicBezTo>
                    <a:pt x="2" y="27"/>
                    <a:pt x="3" y="25"/>
                    <a:pt x="5" y="24"/>
                  </a:cubicBezTo>
                  <a:cubicBezTo>
                    <a:pt x="10" y="23"/>
                    <a:pt x="16" y="26"/>
                    <a:pt x="19" y="20"/>
                  </a:cubicBezTo>
                  <a:cubicBezTo>
                    <a:pt x="23" y="12"/>
                    <a:pt x="25" y="11"/>
                    <a:pt x="30" y="20"/>
                  </a:cubicBezTo>
                  <a:cubicBezTo>
                    <a:pt x="34" y="27"/>
                    <a:pt x="40" y="23"/>
                    <a:pt x="46" y="20"/>
                  </a:cubicBezTo>
                  <a:cubicBezTo>
                    <a:pt x="63" y="13"/>
                    <a:pt x="80" y="7"/>
                    <a:pt x="97" y="0"/>
                  </a:cubicBezTo>
                  <a:cubicBezTo>
                    <a:pt x="96" y="2"/>
                    <a:pt x="95" y="4"/>
                    <a:pt x="94" y="5"/>
                  </a:cubicBezTo>
                  <a:cubicBezTo>
                    <a:pt x="73" y="23"/>
                    <a:pt x="73" y="29"/>
                    <a:pt x="100" y="41"/>
                  </a:cubicBezTo>
                  <a:cubicBezTo>
                    <a:pt x="113" y="47"/>
                    <a:pt x="127" y="51"/>
                    <a:pt x="141" y="56"/>
                  </a:cubicBezTo>
                  <a:cubicBezTo>
                    <a:pt x="134" y="64"/>
                    <a:pt x="128" y="57"/>
                    <a:pt x="123" y="56"/>
                  </a:cubicBezTo>
                  <a:cubicBezTo>
                    <a:pt x="92" y="45"/>
                    <a:pt x="61" y="38"/>
                    <a:pt x="28" y="40"/>
                  </a:cubicBezTo>
                  <a:cubicBezTo>
                    <a:pt x="17" y="41"/>
                    <a:pt x="8" y="35"/>
                    <a:pt x="0" y="28"/>
                  </a:cubicBezTo>
                  <a:close/>
                </a:path>
              </a:pathLst>
            </a:custGeom>
            <a:solidFill>
              <a:srgbClr val="E9C0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4" name="Freeform 14">
              <a:extLst>
                <a:ext uri="{FF2B5EF4-FFF2-40B4-BE49-F238E27FC236}">
                  <a16:creationId xmlns:a16="http://schemas.microsoft.com/office/drawing/2014/main" id="{42616E02-5D33-6495-AEA1-63DAD30ED5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6" y="2986"/>
              <a:ext cx="391" cy="62"/>
            </a:xfrm>
            <a:custGeom>
              <a:avLst/>
              <a:gdLst>
                <a:gd name="T0" fmla="*/ 5 w 165"/>
                <a:gd name="T1" fmla="*/ 10 h 26"/>
                <a:gd name="T2" fmla="*/ 94 w 165"/>
                <a:gd name="T3" fmla="*/ 11 h 26"/>
                <a:gd name="T4" fmla="*/ 144 w 165"/>
                <a:gd name="T5" fmla="*/ 2 h 26"/>
                <a:gd name="T6" fmla="*/ 165 w 165"/>
                <a:gd name="T7" fmla="*/ 11 h 26"/>
                <a:gd name="T8" fmla="*/ 47 w 165"/>
                <a:gd name="T9" fmla="*/ 23 h 26"/>
                <a:gd name="T10" fmla="*/ 0 w 165"/>
                <a:gd name="T11" fmla="*/ 11 h 26"/>
                <a:gd name="T12" fmla="*/ 5 w 165"/>
                <a:gd name="T13" fmla="*/ 1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5" h="26">
                  <a:moveTo>
                    <a:pt x="5" y="10"/>
                  </a:moveTo>
                  <a:cubicBezTo>
                    <a:pt x="34" y="10"/>
                    <a:pt x="64" y="9"/>
                    <a:pt x="94" y="11"/>
                  </a:cubicBezTo>
                  <a:cubicBezTo>
                    <a:pt x="112" y="12"/>
                    <a:pt x="126" y="0"/>
                    <a:pt x="144" y="2"/>
                  </a:cubicBezTo>
                  <a:cubicBezTo>
                    <a:pt x="152" y="3"/>
                    <a:pt x="160" y="1"/>
                    <a:pt x="165" y="11"/>
                  </a:cubicBezTo>
                  <a:cubicBezTo>
                    <a:pt x="126" y="17"/>
                    <a:pt x="87" y="26"/>
                    <a:pt x="47" y="23"/>
                  </a:cubicBezTo>
                  <a:cubicBezTo>
                    <a:pt x="31" y="21"/>
                    <a:pt x="15" y="19"/>
                    <a:pt x="0" y="11"/>
                  </a:cubicBezTo>
                  <a:cubicBezTo>
                    <a:pt x="2" y="11"/>
                    <a:pt x="3" y="11"/>
                    <a:pt x="5" y="10"/>
                  </a:cubicBezTo>
                  <a:close/>
                </a:path>
              </a:pathLst>
            </a:custGeom>
            <a:solidFill>
              <a:srgbClr val="C6C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5" name="Freeform 15">
              <a:extLst>
                <a:ext uri="{FF2B5EF4-FFF2-40B4-BE49-F238E27FC236}">
                  <a16:creationId xmlns:a16="http://schemas.microsoft.com/office/drawing/2014/main" id="{15A1FCBA-A4BC-A1B1-0CE7-87873A4542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2" y="1825"/>
              <a:ext cx="158" cy="535"/>
            </a:xfrm>
            <a:custGeom>
              <a:avLst/>
              <a:gdLst>
                <a:gd name="T0" fmla="*/ 67 w 67"/>
                <a:gd name="T1" fmla="*/ 225 h 226"/>
                <a:gd name="T2" fmla="*/ 41 w 67"/>
                <a:gd name="T3" fmla="*/ 200 h 226"/>
                <a:gd name="T4" fmla="*/ 30 w 67"/>
                <a:gd name="T5" fmla="*/ 103 h 226"/>
                <a:gd name="T6" fmla="*/ 24 w 67"/>
                <a:gd name="T7" fmla="*/ 40 h 226"/>
                <a:gd name="T8" fmla="*/ 3 w 67"/>
                <a:gd name="T9" fmla="*/ 7 h 226"/>
                <a:gd name="T10" fmla="*/ 3 w 67"/>
                <a:gd name="T11" fmla="*/ 0 h 226"/>
                <a:gd name="T12" fmla="*/ 30 w 67"/>
                <a:gd name="T13" fmla="*/ 34 h 226"/>
                <a:gd name="T14" fmla="*/ 49 w 67"/>
                <a:gd name="T15" fmla="*/ 159 h 226"/>
                <a:gd name="T16" fmla="*/ 50 w 67"/>
                <a:gd name="T17" fmla="*/ 176 h 226"/>
                <a:gd name="T18" fmla="*/ 67 w 67"/>
                <a:gd name="T19" fmla="*/ 225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226">
                  <a:moveTo>
                    <a:pt x="67" y="225"/>
                  </a:moveTo>
                  <a:cubicBezTo>
                    <a:pt x="49" y="226"/>
                    <a:pt x="39" y="211"/>
                    <a:pt x="41" y="200"/>
                  </a:cubicBezTo>
                  <a:cubicBezTo>
                    <a:pt x="46" y="166"/>
                    <a:pt x="40" y="134"/>
                    <a:pt x="30" y="103"/>
                  </a:cubicBezTo>
                  <a:cubicBezTo>
                    <a:pt x="24" y="82"/>
                    <a:pt x="28" y="61"/>
                    <a:pt x="24" y="40"/>
                  </a:cubicBezTo>
                  <a:cubicBezTo>
                    <a:pt x="21" y="25"/>
                    <a:pt x="17" y="14"/>
                    <a:pt x="3" y="7"/>
                  </a:cubicBezTo>
                  <a:cubicBezTo>
                    <a:pt x="1" y="5"/>
                    <a:pt x="0" y="3"/>
                    <a:pt x="3" y="0"/>
                  </a:cubicBezTo>
                  <a:cubicBezTo>
                    <a:pt x="19" y="6"/>
                    <a:pt x="31" y="18"/>
                    <a:pt x="30" y="34"/>
                  </a:cubicBezTo>
                  <a:cubicBezTo>
                    <a:pt x="27" y="77"/>
                    <a:pt x="42" y="117"/>
                    <a:pt x="49" y="159"/>
                  </a:cubicBezTo>
                  <a:cubicBezTo>
                    <a:pt x="50" y="165"/>
                    <a:pt x="52" y="171"/>
                    <a:pt x="50" y="176"/>
                  </a:cubicBezTo>
                  <a:cubicBezTo>
                    <a:pt x="42" y="198"/>
                    <a:pt x="52" y="212"/>
                    <a:pt x="67" y="225"/>
                  </a:cubicBezTo>
                  <a:close/>
                </a:path>
              </a:pathLst>
            </a:custGeom>
            <a:solidFill>
              <a:srgbClr val="DBC1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6" name="Freeform 16">
              <a:extLst>
                <a:ext uri="{FF2B5EF4-FFF2-40B4-BE49-F238E27FC236}">
                  <a16:creationId xmlns:a16="http://schemas.microsoft.com/office/drawing/2014/main" id="{C4373629-D12C-CFDB-4CEF-47C29B138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7" y="1429"/>
              <a:ext cx="88" cy="149"/>
            </a:xfrm>
            <a:custGeom>
              <a:avLst/>
              <a:gdLst>
                <a:gd name="T0" fmla="*/ 10 w 37"/>
                <a:gd name="T1" fmla="*/ 0 h 63"/>
                <a:gd name="T2" fmla="*/ 33 w 37"/>
                <a:gd name="T3" fmla="*/ 16 h 63"/>
                <a:gd name="T4" fmla="*/ 18 w 37"/>
                <a:gd name="T5" fmla="*/ 63 h 63"/>
                <a:gd name="T6" fmla="*/ 10 w 37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63">
                  <a:moveTo>
                    <a:pt x="10" y="0"/>
                  </a:moveTo>
                  <a:cubicBezTo>
                    <a:pt x="15" y="9"/>
                    <a:pt x="31" y="3"/>
                    <a:pt x="33" y="16"/>
                  </a:cubicBezTo>
                  <a:cubicBezTo>
                    <a:pt x="37" y="35"/>
                    <a:pt x="24" y="48"/>
                    <a:pt x="18" y="63"/>
                  </a:cubicBezTo>
                  <a:cubicBezTo>
                    <a:pt x="12" y="43"/>
                    <a:pt x="0" y="23"/>
                    <a:pt x="10" y="0"/>
                  </a:cubicBezTo>
                  <a:close/>
                </a:path>
              </a:pathLst>
            </a:custGeom>
            <a:solidFill>
              <a:srgbClr val="E9C6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7" name="Freeform 17">
              <a:extLst>
                <a:ext uri="{FF2B5EF4-FFF2-40B4-BE49-F238E27FC236}">
                  <a16:creationId xmlns:a16="http://schemas.microsoft.com/office/drawing/2014/main" id="{192189C6-44FD-64B5-B2F9-5A65F2AD4499}"/>
                </a:ext>
              </a:extLst>
            </p:cNvPr>
            <p:cNvSpPr>
              <a:spLocks/>
            </p:cNvSpPr>
            <p:nvPr/>
          </p:nvSpPr>
          <p:spPr bwMode="auto">
            <a:xfrm>
              <a:off x="5491" y="2953"/>
              <a:ext cx="125" cy="100"/>
            </a:xfrm>
            <a:custGeom>
              <a:avLst/>
              <a:gdLst>
                <a:gd name="T0" fmla="*/ 0 w 53"/>
                <a:gd name="T1" fmla="*/ 33 h 42"/>
                <a:gd name="T2" fmla="*/ 11 w 53"/>
                <a:gd name="T3" fmla="*/ 33 h 42"/>
                <a:gd name="T4" fmla="*/ 33 w 53"/>
                <a:gd name="T5" fmla="*/ 11 h 42"/>
                <a:gd name="T6" fmla="*/ 33 w 53"/>
                <a:gd name="T7" fmla="*/ 0 h 42"/>
                <a:gd name="T8" fmla="*/ 53 w 53"/>
                <a:gd name="T9" fmla="*/ 16 h 42"/>
                <a:gd name="T10" fmla="*/ 32 w 53"/>
                <a:gd name="T11" fmla="*/ 40 h 42"/>
                <a:gd name="T12" fmla="*/ 0 w 53"/>
                <a:gd name="T13" fmla="*/ 33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42">
                  <a:moveTo>
                    <a:pt x="0" y="33"/>
                  </a:moveTo>
                  <a:cubicBezTo>
                    <a:pt x="4" y="33"/>
                    <a:pt x="8" y="32"/>
                    <a:pt x="11" y="33"/>
                  </a:cubicBezTo>
                  <a:cubicBezTo>
                    <a:pt x="28" y="34"/>
                    <a:pt x="34" y="27"/>
                    <a:pt x="33" y="11"/>
                  </a:cubicBezTo>
                  <a:cubicBezTo>
                    <a:pt x="32" y="8"/>
                    <a:pt x="33" y="4"/>
                    <a:pt x="33" y="0"/>
                  </a:cubicBezTo>
                  <a:cubicBezTo>
                    <a:pt x="44" y="0"/>
                    <a:pt x="53" y="1"/>
                    <a:pt x="53" y="16"/>
                  </a:cubicBezTo>
                  <a:cubicBezTo>
                    <a:pt x="52" y="29"/>
                    <a:pt x="45" y="38"/>
                    <a:pt x="32" y="40"/>
                  </a:cubicBezTo>
                  <a:cubicBezTo>
                    <a:pt x="20" y="42"/>
                    <a:pt x="10" y="39"/>
                    <a:pt x="0" y="33"/>
                  </a:cubicBezTo>
                  <a:close/>
                </a:path>
              </a:pathLst>
            </a:custGeom>
            <a:solidFill>
              <a:srgbClr val="C6C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8" name="Freeform 18">
              <a:extLst>
                <a:ext uri="{FF2B5EF4-FFF2-40B4-BE49-F238E27FC236}">
                  <a16:creationId xmlns:a16="http://schemas.microsoft.com/office/drawing/2014/main" id="{65E039A0-F35F-6CC3-5AB2-C187482BBA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6" y="1457"/>
              <a:ext cx="118" cy="228"/>
            </a:xfrm>
            <a:custGeom>
              <a:avLst/>
              <a:gdLst>
                <a:gd name="T0" fmla="*/ 40 w 50"/>
                <a:gd name="T1" fmla="*/ 4 h 96"/>
                <a:gd name="T2" fmla="*/ 44 w 50"/>
                <a:gd name="T3" fmla="*/ 0 h 96"/>
                <a:gd name="T4" fmla="*/ 31 w 50"/>
                <a:gd name="T5" fmla="*/ 52 h 96"/>
                <a:gd name="T6" fmla="*/ 0 w 50"/>
                <a:gd name="T7" fmla="*/ 96 h 96"/>
                <a:gd name="T8" fmla="*/ 28 w 50"/>
                <a:gd name="T9" fmla="*/ 40 h 96"/>
                <a:gd name="T10" fmla="*/ 40 w 50"/>
                <a:gd name="T11" fmla="*/ 4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96">
                  <a:moveTo>
                    <a:pt x="40" y="4"/>
                  </a:moveTo>
                  <a:cubicBezTo>
                    <a:pt x="41" y="2"/>
                    <a:pt x="43" y="1"/>
                    <a:pt x="44" y="0"/>
                  </a:cubicBezTo>
                  <a:cubicBezTo>
                    <a:pt x="50" y="19"/>
                    <a:pt x="41" y="36"/>
                    <a:pt x="31" y="52"/>
                  </a:cubicBezTo>
                  <a:cubicBezTo>
                    <a:pt x="21" y="67"/>
                    <a:pt x="10" y="81"/>
                    <a:pt x="0" y="96"/>
                  </a:cubicBezTo>
                  <a:cubicBezTo>
                    <a:pt x="1" y="73"/>
                    <a:pt x="21" y="60"/>
                    <a:pt x="28" y="40"/>
                  </a:cubicBezTo>
                  <a:cubicBezTo>
                    <a:pt x="31" y="28"/>
                    <a:pt x="32" y="14"/>
                    <a:pt x="40" y="4"/>
                  </a:cubicBezTo>
                  <a:close/>
                </a:path>
              </a:pathLst>
            </a:custGeom>
            <a:solidFill>
              <a:srgbClr val="CCAD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9" name="Freeform 19">
              <a:extLst>
                <a:ext uri="{FF2B5EF4-FFF2-40B4-BE49-F238E27FC236}">
                  <a16:creationId xmlns:a16="http://schemas.microsoft.com/office/drawing/2014/main" id="{C66079BB-D868-4027-CD4F-7F892E1E72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9" y="2024"/>
              <a:ext cx="824" cy="870"/>
            </a:xfrm>
            <a:custGeom>
              <a:avLst/>
              <a:gdLst>
                <a:gd name="T0" fmla="*/ 260 w 348"/>
                <a:gd name="T1" fmla="*/ 249 h 367"/>
                <a:gd name="T2" fmla="*/ 259 w 348"/>
                <a:gd name="T3" fmla="*/ 257 h 367"/>
                <a:gd name="T4" fmla="*/ 318 w 348"/>
                <a:gd name="T5" fmla="*/ 273 h 367"/>
                <a:gd name="T6" fmla="*/ 348 w 348"/>
                <a:gd name="T7" fmla="*/ 285 h 367"/>
                <a:gd name="T8" fmla="*/ 335 w 348"/>
                <a:gd name="T9" fmla="*/ 288 h 367"/>
                <a:gd name="T10" fmla="*/ 207 w 348"/>
                <a:gd name="T11" fmla="*/ 266 h 367"/>
                <a:gd name="T12" fmla="*/ 200 w 348"/>
                <a:gd name="T13" fmla="*/ 264 h 367"/>
                <a:gd name="T14" fmla="*/ 185 w 348"/>
                <a:gd name="T15" fmla="*/ 266 h 367"/>
                <a:gd name="T16" fmla="*/ 189 w 348"/>
                <a:gd name="T17" fmla="*/ 281 h 367"/>
                <a:gd name="T18" fmla="*/ 218 w 348"/>
                <a:gd name="T19" fmla="*/ 311 h 367"/>
                <a:gd name="T20" fmla="*/ 276 w 348"/>
                <a:gd name="T21" fmla="*/ 342 h 367"/>
                <a:gd name="T22" fmla="*/ 290 w 348"/>
                <a:gd name="T23" fmla="*/ 358 h 367"/>
                <a:gd name="T24" fmla="*/ 200 w 348"/>
                <a:gd name="T25" fmla="*/ 350 h 367"/>
                <a:gd name="T26" fmla="*/ 178 w 348"/>
                <a:gd name="T27" fmla="*/ 342 h 367"/>
                <a:gd name="T28" fmla="*/ 159 w 348"/>
                <a:gd name="T29" fmla="*/ 332 h 367"/>
                <a:gd name="T30" fmla="*/ 158 w 348"/>
                <a:gd name="T31" fmla="*/ 301 h 367"/>
                <a:gd name="T32" fmla="*/ 149 w 348"/>
                <a:gd name="T33" fmla="*/ 259 h 367"/>
                <a:gd name="T34" fmla="*/ 145 w 348"/>
                <a:gd name="T35" fmla="*/ 227 h 367"/>
                <a:gd name="T36" fmla="*/ 170 w 348"/>
                <a:gd name="T37" fmla="*/ 219 h 367"/>
                <a:gd name="T38" fmla="*/ 135 w 348"/>
                <a:gd name="T39" fmla="*/ 193 h 367"/>
                <a:gd name="T40" fmla="*/ 13 w 348"/>
                <a:gd name="T41" fmla="*/ 206 h 367"/>
                <a:gd name="T42" fmla="*/ 0 w 348"/>
                <a:gd name="T43" fmla="*/ 197 h 367"/>
                <a:gd name="T44" fmla="*/ 44 w 348"/>
                <a:gd name="T45" fmla="*/ 190 h 367"/>
                <a:gd name="T46" fmla="*/ 96 w 348"/>
                <a:gd name="T47" fmla="*/ 175 h 367"/>
                <a:gd name="T48" fmla="*/ 117 w 348"/>
                <a:gd name="T49" fmla="*/ 147 h 367"/>
                <a:gd name="T50" fmla="*/ 86 w 348"/>
                <a:gd name="T51" fmla="*/ 105 h 367"/>
                <a:gd name="T52" fmla="*/ 42 w 348"/>
                <a:gd name="T53" fmla="*/ 93 h 367"/>
                <a:gd name="T54" fmla="*/ 132 w 348"/>
                <a:gd name="T55" fmla="*/ 13 h 367"/>
                <a:gd name="T56" fmla="*/ 132 w 348"/>
                <a:gd name="T57" fmla="*/ 71 h 367"/>
                <a:gd name="T58" fmla="*/ 109 w 348"/>
                <a:gd name="T59" fmla="*/ 93 h 367"/>
                <a:gd name="T60" fmla="*/ 129 w 348"/>
                <a:gd name="T61" fmla="*/ 86 h 367"/>
                <a:gd name="T62" fmla="*/ 140 w 348"/>
                <a:gd name="T63" fmla="*/ 1 h 367"/>
                <a:gd name="T64" fmla="*/ 147 w 348"/>
                <a:gd name="T65" fmla="*/ 0 h 367"/>
                <a:gd name="T66" fmla="*/ 145 w 348"/>
                <a:gd name="T67" fmla="*/ 88 h 367"/>
                <a:gd name="T68" fmla="*/ 166 w 348"/>
                <a:gd name="T69" fmla="*/ 172 h 367"/>
                <a:gd name="T70" fmla="*/ 208 w 348"/>
                <a:gd name="T71" fmla="*/ 219 h 367"/>
                <a:gd name="T72" fmla="*/ 260 w 348"/>
                <a:gd name="T73" fmla="*/ 249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8" h="367">
                  <a:moveTo>
                    <a:pt x="260" y="249"/>
                  </a:moveTo>
                  <a:cubicBezTo>
                    <a:pt x="252" y="251"/>
                    <a:pt x="250" y="253"/>
                    <a:pt x="259" y="257"/>
                  </a:cubicBezTo>
                  <a:cubicBezTo>
                    <a:pt x="278" y="266"/>
                    <a:pt x="297" y="271"/>
                    <a:pt x="318" y="273"/>
                  </a:cubicBezTo>
                  <a:cubicBezTo>
                    <a:pt x="329" y="274"/>
                    <a:pt x="340" y="274"/>
                    <a:pt x="348" y="285"/>
                  </a:cubicBezTo>
                  <a:cubicBezTo>
                    <a:pt x="344" y="288"/>
                    <a:pt x="339" y="289"/>
                    <a:pt x="335" y="288"/>
                  </a:cubicBezTo>
                  <a:cubicBezTo>
                    <a:pt x="292" y="279"/>
                    <a:pt x="249" y="277"/>
                    <a:pt x="207" y="266"/>
                  </a:cubicBezTo>
                  <a:cubicBezTo>
                    <a:pt x="205" y="266"/>
                    <a:pt x="202" y="265"/>
                    <a:pt x="200" y="264"/>
                  </a:cubicBezTo>
                  <a:cubicBezTo>
                    <a:pt x="194" y="264"/>
                    <a:pt x="188" y="261"/>
                    <a:pt x="185" y="266"/>
                  </a:cubicBezTo>
                  <a:cubicBezTo>
                    <a:pt x="182" y="272"/>
                    <a:pt x="187" y="276"/>
                    <a:pt x="189" y="281"/>
                  </a:cubicBezTo>
                  <a:cubicBezTo>
                    <a:pt x="197" y="292"/>
                    <a:pt x="207" y="303"/>
                    <a:pt x="218" y="311"/>
                  </a:cubicBezTo>
                  <a:cubicBezTo>
                    <a:pt x="236" y="323"/>
                    <a:pt x="256" y="333"/>
                    <a:pt x="276" y="342"/>
                  </a:cubicBezTo>
                  <a:cubicBezTo>
                    <a:pt x="283" y="345"/>
                    <a:pt x="294" y="345"/>
                    <a:pt x="290" y="358"/>
                  </a:cubicBezTo>
                  <a:cubicBezTo>
                    <a:pt x="259" y="367"/>
                    <a:pt x="229" y="361"/>
                    <a:pt x="200" y="350"/>
                  </a:cubicBezTo>
                  <a:cubicBezTo>
                    <a:pt x="192" y="348"/>
                    <a:pt x="186" y="343"/>
                    <a:pt x="178" y="342"/>
                  </a:cubicBezTo>
                  <a:cubicBezTo>
                    <a:pt x="170" y="341"/>
                    <a:pt x="163" y="339"/>
                    <a:pt x="159" y="332"/>
                  </a:cubicBezTo>
                  <a:cubicBezTo>
                    <a:pt x="154" y="322"/>
                    <a:pt x="158" y="311"/>
                    <a:pt x="158" y="301"/>
                  </a:cubicBezTo>
                  <a:cubicBezTo>
                    <a:pt x="160" y="286"/>
                    <a:pt x="156" y="272"/>
                    <a:pt x="149" y="259"/>
                  </a:cubicBezTo>
                  <a:cubicBezTo>
                    <a:pt x="143" y="249"/>
                    <a:pt x="141" y="238"/>
                    <a:pt x="145" y="227"/>
                  </a:cubicBezTo>
                  <a:cubicBezTo>
                    <a:pt x="150" y="219"/>
                    <a:pt x="159" y="221"/>
                    <a:pt x="170" y="219"/>
                  </a:cubicBezTo>
                  <a:cubicBezTo>
                    <a:pt x="154" y="213"/>
                    <a:pt x="152" y="194"/>
                    <a:pt x="135" y="193"/>
                  </a:cubicBezTo>
                  <a:cubicBezTo>
                    <a:pt x="96" y="211"/>
                    <a:pt x="54" y="205"/>
                    <a:pt x="13" y="206"/>
                  </a:cubicBezTo>
                  <a:cubicBezTo>
                    <a:pt x="7" y="206"/>
                    <a:pt x="0" y="205"/>
                    <a:pt x="0" y="197"/>
                  </a:cubicBezTo>
                  <a:cubicBezTo>
                    <a:pt x="13" y="188"/>
                    <a:pt x="29" y="193"/>
                    <a:pt x="44" y="190"/>
                  </a:cubicBezTo>
                  <a:cubicBezTo>
                    <a:pt x="61" y="185"/>
                    <a:pt x="78" y="178"/>
                    <a:pt x="96" y="175"/>
                  </a:cubicBezTo>
                  <a:cubicBezTo>
                    <a:pt x="109" y="174"/>
                    <a:pt x="120" y="164"/>
                    <a:pt x="117" y="147"/>
                  </a:cubicBezTo>
                  <a:cubicBezTo>
                    <a:pt x="113" y="122"/>
                    <a:pt x="103" y="106"/>
                    <a:pt x="86" y="105"/>
                  </a:cubicBezTo>
                  <a:cubicBezTo>
                    <a:pt x="71" y="104"/>
                    <a:pt x="57" y="100"/>
                    <a:pt x="42" y="93"/>
                  </a:cubicBezTo>
                  <a:cubicBezTo>
                    <a:pt x="90" y="86"/>
                    <a:pt x="139" y="79"/>
                    <a:pt x="132" y="13"/>
                  </a:cubicBezTo>
                  <a:cubicBezTo>
                    <a:pt x="140" y="24"/>
                    <a:pt x="140" y="45"/>
                    <a:pt x="132" y="71"/>
                  </a:cubicBezTo>
                  <a:cubicBezTo>
                    <a:pt x="128" y="82"/>
                    <a:pt x="126" y="95"/>
                    <a:pt x="109" y="93"/>
                  </a:cubicBezTo>
                  <a:cubicBezTo>
                    <a:pt x="120" y="101"/>
                    <a:pt x="124" y="99"/>
                    <a:pt x="129" y="86"/>
                  </a:cubicBezTo>
                  <a:cubicBezTo>
                    <a:pt x="139" y="58"/>
                    <a:pt x="136" y="29"/>
                    <a:pt x="140" y="1"/>
                  </a:cubicBezTo>
                  <a:cubicBezTo>
                    <a:pt x="143" y="0"/>
                    <a:pt x="146" y="0"/>
                    <a:pt x="147" y="0"/>
                  </a:cubicBezTo>
                  <a:cubicBezTo>
                    <a:pt x="148" y="29"/>
                    <a:pt x="142" y="58"/>
                    <a:pt x="145" y="88"/>
                  </a:cubicBezTo>
                  <a:cubicBezTo>
                    <a:pt x="148" y="117"/>
                    <a:pt x="164" y="142"/>
                    <a:pt x="166" y="172"/>
                  </a:cubicBezTo>
                  <a:cubicBezTo>
                    <a:pt x="167" y="193"/>
                    <a:pt x="190" y="207"/>
                    <a:pt x="208" y="219"/>
                  </a:cubicBezTo>
                  <a:cubicBezTo>
                    <a:pt x="225" y="229"/>
                    <a:pt x="243" y="239"/>
                    <a:pt x="260" y="249"/>
                  </a:cubicBezTo>
                  <a:close/>
                </a:path>
              </a:pathLst>
            </a:custGeom>
            <a:solidFill>
              <a:srgbClr val="EFC1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0" name="Freeform 20">
              <a:extLst>
                <a:ext uri="{FF2B5EF4-FFF2-40B4-BE49-F238E27FC236}">
                  <a16:creationId xmlns:a16="http://schemas.microsoft.com/office/drawing/2014/main" id="{A7D8ED1F-DE41-9984-3116-62856DF9DB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1" y="2014"/>
              <a:ext cx="256" cy="942"/>
            </a:xfrm>
            <a:custGeom>
              <a:avLst/>
              <a:gdLst>
                <a:gd name="T0" fmla="*/ 26 w 108"/>
                <a:gd name="T1" fmla="*/ 257 h 397"/>
                <a:gd name="T2" fmla="*/ 15 w 108"/>
                <a:gd name="T3" fmla="*/ 236 h 397"/>
                <a:gd name="T4" fmla="*/ 57 w 108"/>
                <a:gd name="T5" fmla="*/ 233 h 397"/>
                <a:gd name="T6" fmla="*/ 44 w 108"/>
                <a:gd name="T7" fmla="*/ 197 h 397"/>
                <a:gd name="T8" fmla="*/ 30 w 108"/>
                <a:gd name="T9" fmla="*/ 153 h 397"/>
                <a:gd name="T10" fmla="*/ 5 w 108"/>
                <a:gd name="T11" fmla="*/ 128 h 397"/>
                <a:gd name="T12" fmla="*/ 5 w 108"/>
                <a:gd name="T13" fmla="*/ 117 h 397"/>
                <a:gd name="T14" fmla="*/ 58 w 108"/>
                <a:gd name="T15" fmla="*/ 10 h 397"/>
                <a:gd name="T16" fmla="*/ 65 w 108"/>
                <a:gd name="T17" fmla="*/ 0 h 397"/>
                <a:gd name="T18" fmla="*/ 69 w 108"/>
                <a:gd name="T19" fmla="*/ 77 h 397"/>
                <a:gd name="T20" fmla="*/ 55 w 108"/>
                <a:gd name="T21" fmla="*/ 153 h 397"/>
                <a:gd name="T22" fmla="*/ 65 w 108"/>
                <a:gd name="T23" fmla="*/ 173 h 397"/>
                <a:gd name="T24" fmla="*/ 83 w 108"/>
                <a:gd name="T25" fmla="*/ 192 h 397"/>
                <a:gd name="T26" fmla="*/ 58 w 108"/>
                <a:gd name="T27" fmla="*/ 196 h 397"/>
                <a:gd name="T28" fmla="*/ 57 w 108"/>
                <a:gd name="T29" fmla="*/ 200 h 397"/>
                <a:gd name="T30" fmla="*/ 89 w 108"/>
                <a:gd name="T31" fmla="*/ 235 h 397"/>
                <a:gd name="T32" fmla="*/ 108 w 108"/>
                <a:gd name="T33" fmla="*/ 250 h 397"/>
                <a:gd name="T34" fmla="*/ 105 w 108"/>
                <a:gd name="T35" fmla="*/ 255 h 397"/>
                <a:gd name="T36" fmla="*/ 46 w 108"/>
                <a:gd name="T37" fmla="*/ 268 h 397"/>
                <a:gd name="T38" fmla="*/ 80 w 108"/>
                <a:gd name="T39" fmla="*/ 293 h 397"/>
                <a:gd name="T40" fmla="*/ 80 w 108"/>
                <a:gd name="T41" fmla="*/ 305 h 397"/>
                <a:gd name="T42" fmla="*/ 71 w 108"/>
                <a:gd name="T43" fmla="*/ 309 h 397"/>
                <a:gd name="T44" fmla="*/ 66 w 108"/>
                <a:gd name="T45" fmla="*/ 294 h 397"/>
                <a:gd name="T46" fmla="*/ 53 w 108"/>
                <a:gd name="T47" fmla="*/ 301 h 397"/>
                <a:gd name="T48" fmla="*/ 46 w 108"/>
                <a:gd name="T49" fmla="*/ 351 h 397"/>
                <a:gd name="T50" fmla="*/ 91 w 108"/>
                <a:gd name="T51" fmla="*/ 397 h 397"/>
                <a:gd name="T52" fmla="*/ 34 w 108"/>
                <a:gd name="T53" fmla="*/ 348 h 397"/>
                <a:gd name="T54" fmla="*/ 35 w 108"/>
                <a:gd name="T55" fmla="*/ 314 h 397"/>
                <a:gd name="T56" fmla="*/ 31 w 108"/>
                <a:gd name="T57" fmla="*/ 275 h 397"/>
                <a:gd name="T58" fmla="*/ 26 w 108"/>
                <a:gd name="T59" fmla="*/ 257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8" h="397">
                  <a:moveTo>
                    <a:pt x="26" y="257"/>
                  </a:moveTo>
                  <a:cubicBezTo>
                    <a:pt x="28" y="247"/>
                    <a:pt x="18" y="244"/>
                    <a:pt x="15" y="236"/>
                  </a:cubicBezTo>
                  <a:cubicBezTo>
                    <a:pt x="29" y="235"/>
                    <a:pt x="49" y="243"/>
                    <a:pt x="57" y="233"/>
                  </a:cubicBezTo>
                  <a:cubicBezTo>
                    <a:pt x="64" y="224"/>
                    <a:pt x="48" y="210"/>
                    <a:pt x="44" y="197"/>
                  </a:cubicBezTo>
                  <a:cubicBezTo>
                    <a:pt x="41" y="182"/>
                    <a:pt x="37" y="167"/>
                    <a:pt x="30" y="153"/>
                  </a:cubicBezTo>
                  <a:cubicBezTo>
                    <a:pt x="24" y="143"/>
                    <a:pt x="9" y="141"/>
                    <a:pt x="5" y="128"/>
                  </a:cubicBezTo>
                  <a:cubicBezTo>
                    <a:pt x="4" y="124"/>
                    <a:pt x="0" y="121"/>
                    <a:pt x="5" y="117"/>
                  </a:cubicBezTo>
                  <a:cubicBezTo>
                    <a:pt x="35" y="88"/>
                    <a:pt x="48" y="50"/>
                    <a:pt x="58" y="10"/>
                  </a:cubicBezTo>
                  <a:cubicBezTo>
                    <a:pt x="59" y="6"/>
                    <a:pt x="59" y="2"/>
                    <a:pt x="65" y="0"/>
                  </a:cubicBezTo>
                  <a:cubicBezTo>
                    <a:pt x="72" y="25"/>
                    <a:pt x="72" y="51"/>
                    <a:pt x="69" y="77"/>
                  </a:cubicBezTo>
                  <a:cubicBezTo>
                    <a:pt x="67" y="103"/>
                    <a:pt x="61" y="128"/>
                    <a:pt x="55" y="153"/>
                  </a:cubicBezTo>
                  <a:cubicBezTo>
                    <a:pt x="53" y="163"/>
                    <a:pt x="60" y="168"/>
                    <a:pt x="65" y="173"/>
                  </a:cubicBezTo>
                  <a:cubicBezTo>
                    <a:pt x="71" y="180"/>
                    <a:pt x="77" y="186"/>
                    <a:pt x="83" y="192"/>
                  </a:cubicBezTo>
                  <a:cubicBezTo>
                    <a:pt x="76" y="200"/>
                    <a:pt x="66" y="191"/>
                    <a:pt x="58" y="196"/>
                  </a:cubicBezTo>
                  <a:cubicBezTo>
                    <a:pt x="58" y="197"/>
                    <a:pt x="57" y="198"/>
                    <a:pt x="57" y="200"/>
                  </a:cubicBezTo>
                  <a:cubicBezTo>
                    <a:pt x="62" y="217"/>
                    <a:pt x="72" y="228"/>
                    <a:pt x="89" y="235"/>
                  </a:cubicBezTo>
                  <a:cubicBezTo>
                    <a:pt x="97" y="238"/>
                    <a:pt x="105" y="241"/>
                    <a:pt x="108" y="250"/>
                  </a:cubicBezTo>
                  <a:cubicBezTo>
                    <a:pt x="108" y="252"/>
                    <a:pt x="107" y="254"/>
                    <a:pt x="105" y="255"/>
                  </a:cubicBezTo>
                  <a:cubicBezTo>
                    <a:pt x="85" y="253"/>
                    <a:pt x="70" y="269"/>
                    <a:pt x="46" y="268"/>
                  </a:cubicBezTo>
                  <a:cubicBezTo>
                    <a:pt x="65" y="271"/>
                    <a:pt x="74" y="281"/>
                    <a:pt x="80" y="293"/>
                  </a:cubicBezTo>
                  <a:cubicBezTo>
                    <a:pt x="78" y="297"/>
                    <a:pt x="80" y="301"/>
                    <a:pt x="80" y="305"/>
                  </a:cubicBezTo>
                  <a:cubicBezTo>
                    <a:pt x="78" y="308"/>
                    <a:pt x="75" y="311"/>
                    <a:pt x="71" y="309"/>
                  </a:cubicBezTo>
                  <a:cubicBezTo>
                    <a:pt x="70" y="303"/>
                    <a:pt x="74" y="296"/>
                    <a:pt x="66" y="294"/>
                  </a:cubicBezTo>
                  <a:cubicBezTo>
                    <a:pt x="60" y="292"/>
                    <a:pt x="56" y="297"/>
                    <a:pt x="53" y="301"/>
                  </a:cubicBezTo>
                  <a:cubicBezTo>
                    <a:pt x="42" y="313"/>
                    <a:pt x="44" y="337"/>
                    <a:pt x="46" y="351"/>
                  </a:cubicBezTo>
                  <a:cubicBezTo>
                    <a:pt x="50" y="379"/>
                    <a:pt x="73" y="384"/>
                    <a:pt x="91" y="397"/>
                  </a:cubicBezTo>
                  <a:cubicBezTo>
                    <a:pt x="63" y="396"/>
                    <a:pt x="41" y="376"/>
                    <a:pt x="34" y="348"/>
                  </a:cubicBezTo>
                  <a:cubicBezTo>
                    <a:pt x="28" y="337"/>
                    <a:pt x="30" y="325"/>
                    <a:pt x="35" y="314"/>
                  </a:cubicBezTo>
                  <a:cubicBezTo>
                    <a:pt x="41" y="300"/>
                    <a:pt x="39" y="288"/>
                    <a:pt x="31" y="275"/>
                  </a:cubicBezTo>
                  <a:cubicBezTo>
                    <a:pt x="27" y="270"/>
                    <a:pt x="22" y="265"/>
                    <a:pt x="26" y="257"/>
                  </a:cubicBezTo>
                  <a:close/>
                </a:path>
              </a:pathLst>
            </a:custGeom>
            <a:solidFill>
              <a:srgbClr val="ECC1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1" name="Freeform 21">
              <a:extLst>
                <a:ext uri="{FF2B5EF4-FFF2-40B4-BE49-F238E27FC236}">
                  <a16:creationId xmlns:a16="http://schemas.microsoft.com/office/drawing/2014/main" id="{A2F1C5DE-05F4-8ABC-6563-4E31674A89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2" y="2443"/>
              <a:ext cx="628" cy="306"/>
            </a:xfrm>
            <a:custGeom>
              <a:avLst/>
              <a:gdLst>
                <a:gd name="T0" fmla="*/ 0 w 265"/>
                <a:gd name="T1" fmla="*/ 12 h 129"/>
                <a:gd name="T2" fmla="*/ 32 w 265"/>
                <a:gd name="T3" fmla="*/ 11 h 129"/>
                <a:gd name="T4" fmla="*/ 100 w 265"/>
                <a:gd name="T5" fmla="*/ 20 h 129"/>
                <a:gd name="T6" fmla="*/ 241 w 265"/>
                <a:gd name="T7" fmla="*/ 8 h 129"/>
                <a:gd name="T8" fmla="*/ 248 w 265"/>
                <a:gd name="T9" fmla="*/ 48 h 129"/>
                <a:gd name="T10" fmla="*/ 256 w 265"/>
                <a:gd name="T11" fmla="*/ 85 h 129"/>
                <a:gd name="T12" fmla="*/ 264 w 265"/>
                <a:gd name="T13" fmla="*/ 127 h 129"/>
                <a:gd name="T14" fmla="*/ 258 w 265"/>
                <a:gd name="T15" fmla="*/ 127 h 129"/>
                <a:gd name="T16" fmla="*/ 254 w 265"/>
                <a:gd name="T17" fmla="*/ 114 h 129"/>
                <a:gd name="T18" fmla="*/ 218 w 265"/>
                <a:gd name="T19" fmla="*/ 81 h 129"/>
                <a:gd name="T20" fmla="*/ 199 w 265"/>
                <a:gd name="T21" fmla="*/ 71 h 129"/>
                <a:gd name="T22" fmla="*/ 208 w 265"/>
                <a:gd name="T23" fmla="*/ 67 h 129"/>
                <a:gd name="T24" fmla="*/ 229 w 265"/>
                <a:gd name="T25" fmla="*/ 61 h 129"/>
                <a:gd name="T26" fmla="*/ 235 w 265"/>
                <a:gd name="T27" fmla="*/ 38 h 129"/>
                <a:gd name="T28" fmla="*/ 217 w 265"/>
                <a:gd name="T29" fmla="*/ 30 h 129"/>
                <a:gd name="T30" fmla="*/ 60 w 265"/>
                <a:gd name="T31" fmla="*/ 28 h 129"/>
                <a:gd name="T32" fmla="*/ 0 w 265"/>
                <a:gd name="T33" fmla="*/ 12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5" h="129">
                  <a:moveTo>
                    <a:pt x="0" y="12"/>
                  </a:moveTo>
                  <a:cubicBezTo>
                    <a:pt x="10" y="0"/>
                    <a:pt x="21" y="14"/>
                    <a:pt x="32" y="11"/>
                  </a:cubicBezTo>
                  <a:cubicBezTo>
                    <a:pt x="54" y="16"/>
                    <a:pt x="77" y="22"/>
                    <a:pt x="100" y="20"/>
                  </a:cubicBezTo>
                  <a:cubicBezTo>
                    <a:pt x="148" y="27"/>
                    <a:pt x="195" y="29"/>
                    <a:pt x="241" y="8"/>
                  </a:cubicBezTo>
                  <a:cubicBezTo>
                    <a:pt x="245" y="21"/>
                    <a:pt x="255" y="33"/>
                    <a:pt x="248" y="48"/>
                  </a:cubicBezTo>
                  <a:cubicBezTo>
                    <a:pt x="247" y="61"/>
                    <a:pt x="248" y="73"/>
                    <a:pt x="256" y="85"/>
                  </a:cubicBezTo>
                  <a:cubicBezTo>
                    <a:pt x="265" y="98"/>
                    <a:pt x="265" y="113"/>
                    <a:pt x="264" y="127"/>
                  </a:cubicBezTo>
                  <a:cubicBezTo>
                    <a:pt x="261" y="129"/>
                    <a:pt x="260" y="129"/>
                    <a:pt x="258" y="127"/>
                  </a:cubicBezTo>
                  <a:cubicBezTo>
                    <a:pt x="255" y="123"/>
                    <a:pt x="255" y="118"/>
                    <a:pt x="254" y="114"/>
                  </a:cubicBezTo>
                  <a:cubicBezTo>
                    <a:pt x="250" y="89"/>
                    <a:pt x="242" y="83"/>
                    <a:pt x="218" y="81"/>
                  </a:cubicBezTo>
                  <a:cubicBezTo>
                    <a:pt x="210" y="80"/>
                    <a:pt x="201" y="83"/>
                    <a:pt x="199" y="71"/>
                  </a:cubicBezTo>
                  <a:cubicBezTo>
                    <a:pt x="202" y="69"/>
                    <a:pt x="205" y="67"/>
                    <a:pt x="208" y="67"/>
                  </a:cubicBezTo>
                  <a:cubicBezTo>
                    <a:pt x="215" y="66"/>
                    <a:pt x="222" y="65"/>
                    <a:pt x="229" y="61"/>
                  </a:cubicBezTo>
                  <a:cubicBezTo>
                    <a:pt x="238" y="55"/>
                    <a:pt x="238" y="47"/>
                    <a:pt x="235" y="38"/>
                  </a:cubicBezTo>
                  <a:cubicBezTo>
                    <a:pt x="232" y="30"/>
                    <a:pt x="226" y="27"/>
                    <a:pt x="217" y="30"/>
                  </a:cubicBezTo>
                  <a:cubicBezTo>
                    <a:pt x="165" y="43"/>
                    <a:pt x="112" y="36"/>
                    <a:pt x="60" y="28"/>
                  </a:cubicBezTo>
                  <a:cubicBezTo>
                    <a:pt x="40" y="22"/>
                    <a:pt x="18" y="26"/>
                    <a:pt x="0" y="12"/>
                  </a:cubicBezTo>
                  <a:close/>
                </a:path>
              </a:pathLst>
            </a:custGeom>
            <a:solidFill>
              <a:srgbClr val="C5BA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2" name="Freeform 22">
              <a:extLst>
                <a:ext uri="{FF2B5EF4-FFF2-40B4-BE49-F238E27FC236}">
                  <a16:creationId xmlns:a16="http://schemas.microsoft.com/office/drawing/2014/main" id="{7378C18C-4DE5-77BA-FC88-056D8DDA5B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4" y="2026"/>
              <a:ext cx="116" cy="259"/>
            </a:xfrm>
            <a:custGeom>
              <a:avLst/>
              <a:gdLst>
                <a:gd name="T0" fmla="*/ 45 w 49"/>
                <a:gd name="T1" fmla="*/ 0 h 109"/>
                <a:gd name="T2" fmla="*/ 36 w 49"/>
                <a:gd name="T3" fmla="*/ 109 h 109"/>
                <a:gd name="T4" fmla="*/ 0 w 49"/>
                <a:gd name="T5" fmla="*/ 94 h 109"/>
                <a:gd name="T6" fmla="*/ 37 w 49"/>
                <a:gd name="T7" fmla="*/ 64 h 109"/>
                <a:gd name="T8" fmla="*/ 37 w 49"/>
                <a:gd name="T9" fmla="*/ 12 h 109"/>
                <a:gd name="T10" fmla="*/ 45 w 49"/>
                <a:gd name="T11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109">
                  <a:moveTo>
                    <a:pt x="45" y="0"/>
                  </a:moveTo>
                  <a:cubicBezTo>
                    <a:pt x="49" y="37"/>
                    <a:pt x="37" y="72"/>
                    <a:pt x="36" y="109"/>
                  </a:cubicBezTo>
                  <a:cubicBezTo>
                    <a:pt x="24" y="105"/>
                    <a:pt x="14" y="96"/>
                    <a:pt x="0" y="94"/>
                  </a:cubicBezTo>
                  <a:cubicBezTo>
                    <a:pt x="17" y="89"/>
                    <a:pt x="33" y="85"/>
                    <a:pt x="37" y="64"/>
                  </a:cubicBezTo>
                  <a:cubicBezTo>
                    <a:pt x="39" y="46"/>
                    <a:pt x="45" y="29"/>
                    <a:pt x="37" y="12"/>
                  </a:cubicBezTo>
                  <a:cubicBezTo>
                    <a:pt x="37" y="6"/>
                    <a:pt x="36" y="0"/>
                    <a:pt x="45" y="0"/>
                  </a:cubicBezTo>
                  <a:close/>
                </a:path>
              </a:pathLst>
            </a:custGeom>
            <a:solidFill>
              <a:srgbClr val="DDB2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3" name="Freeform 23">
              <a:extLst>
                <a:ext uri="{FF2B5EF4-FFF2-40B4-BE49-F238E27FC236}">
                  <a16:creationId xmlns:a16="http://schemas.microsoft.com/office/drawing/2014/main" id="{D7469634-84EB-5B0E-41CB-79ED42EE658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3" y="1424"/>
              <a:ext cx="57" cy="128"/>
            </a:xfrm>
            <a:custGeom>
              <a:avLst/>
              <a:gdLst>
                <a:gd name="T0" fmla="*/ 24 w 24"/>
                <a:gd name="T1" fmla="*/ 18 h 54"/>
                <a:gd name="T2" fmla="*/ 12 w 24"/>
                <a:gd name="T3" fmla="*/ 54 h 54"/>
                <a:gd name="T4" fmla="*/ 0 w 24"/>
                <a:gd name="T5" fmla="*/ 17 h 54"/>
                <a:gd name="T6" fmla="*/ 24 w 24"/>
                <a:gd name="T7" fmla="*/ 1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54">
                  <a:moveTo>
                    <a:pt x="24" y="18"/>
                  </a:moveTo>
                  <a:cubicBezTo>
                    <a:pt x="24" y="31"/>
                    <a:pt x="21" y="44"/>
                    <a:pt x="12" y="54"/>
                  </a:cubicBezTo>
                  <a:cubicBezTo>
                    <a:pt x="1" y="44"/>
                    <a:pt x="2" y="30"/>
                    <a:pt x="0" y="17"/>
                  </a:cubicBezTo>
                  <a:cubicBezTo>
                    <a:pt x="8" y="15"/>
                    <a:pt x="16" y="0"/>
                    <a:pt x="24" y="18"/>
                  </a:cubicBezTo>
                  <a:close/>
                </a:path>
              </a:pathLst>
            </a:custGeom>
            <a:solidFill>
              <a:srgbClr val="ECC5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4" name="Freeform 24">
              <a:extLst>
                <a:ext uri="{FF2B5EF4-FFF2-40B4-BE49-F238E27FC236}">
                  <a16:creationId xmlns:a16="http://schemas.microsoft.com/office/drawing/2014/main" id="{8A544AA9-6E46-93E3-C3C0-646C896457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1" y="1625"/>
              <a:ext cx="118" cy="50"/>
            </a:xfrm>
            <a:custGeom>
              <a:avLst/>
              <a:gdLst>
                <a:gd name="T0" fmla="*/ 0 w 50"/>
                <a:gd name="T1" fmla="*/ 1 h 21"/>
                <a:gd name="T2" fmla="*/ 40 w 50"/>
                <a:gd name="T3" fmla="*/ 1 h 21"/>
                <a:gd name="T4" fmla="*/ 48 w 50"/>
                <a:gd name="T5" fmla="*/ 4 h 21"/>
                <a:gd name="T6" fmla="*/ 43 w 50"/>
                <a:gd name="T7" fmla="*/ 14 h 21"/>
                <a:gd name="T8" fmla="*/ 0 w 50"/>
                <a:gd name="T9" fmla="*/ 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1">
                  <a:moveTo>
                    <a:pt x="0" y="1"/>
                  </a:moveTo>
                  <a:cubicBezTo>
                    <a:pt x="17" y="1"/>
                    <a:pt x="29" y="1"/>
                    <a:pt x="40" y="1"/>
                  </a:cubicBezTo>
                  <a:cubicBezTo>
                    <a:pt x="43" y="1"/>
                    <a:pt x="47" y="0"/>
                    <a:pt x="48" y="4"/>
                  </a:cubicBezTo>
                  <a:cubicBezTo>
                    <a:pt x="50" y="9"/>
                    <a:pt x="46" y="12"/>
                    <a:pt x="43" y="14"/>
                  </a:cubicBezTo>
                  <a:cubicBezTo>
                    <a:pt x="28" y="21"/>
                    <a:pt x="16" y="18"/>
                    <a:pt x="0" y="1"/>
                  </a:cubicBezTo>
                  <a:close/>
                </a:path>
              </a:pathLst>
            </a:custGeom>
            <a:solidFill>
              <a:srgbClr val="EDBA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5" name="Freeform 25">
              <a:extLst>
                <a:ext uri="{FF2B5EF4-FFF2-40B4-BE49-F238E27FC236}">
                  <a16:creationId xmlns:a16="http://schemas.microsoft.com/office/drawing/2014/main" id="{114ED5CF-FBB2-F3D0-D137-E7ED23DA6B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9" y="1424"/>
              <a:ext cx="81" cy="73"/>
            </a:xfrm>
            <a:custGeom>
              <a:avLst/>
              <a:gdLst>
                <a:gd name="T0" fmla="*/ 25 w 34"/>
                <a:gd name="T1" fmla="*/ 9 h 31"/>
                <a:gd name="T2" fmla="*/ 26 w 34"/>
                <a:gd name="T3" fmla="*/ 23 h 31"/>
                <a:gd name="T4" fmla="*/ 5 w 34"/>
                <a:gd name="T5" fmla="*/ 22 h 31"/>
                <a:gd name="T6" fmla="*/ 25 w 34"/>
                <a:gd name="T7" fmla="*/ 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31">
                  <a:moveTo>
                    <a:pt x="25" y="9"/>
                  </a:moveTo>
                  <a:cubicBezTo>
                    <a:pt x="34" y="13"/>
                    <a:pt x="29" y="19"/>
                    <a:pt x="26" y="23"/>
                  </a:cubicBezTo>
                  <a:cubicBezTo>
                    <a:pt x="18" y="31"/>
                    <a:pt x="11" y="31"/>
                    <a:pt x="5" y="22"/>
                  </a:cubicBezTo>
                  <a:cubicBezTo>
                    <a:pt x="0" y="0"/>
                    <a:pt x="15" y="9"/>
                    <a:pt x="25" y="9"/>
                  </a:cubicBezTo>
                  <a:close/>
                </a:path>
              </a:pathLst>
            </a:custGeom>
            <a:solidFill>
              <a:srgbClr val="5942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6" name="Freeform 26">
              <a:extLst>
                <a:ext uri="{FF2B5EF4-FFF2-40B4-BE49-F238E27FC236}">
                  <a16:creationId xmlns:a16="http://schemas.microsoft.com/office/drawing/2014/main" id="{78202B9B-5D88-170C-7E5B-16C80A2FACF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8" y="1443"/>
              <a:ext cx="69" cy="50"/>
            </a:xfrm>
            <a:custGeom>
              <a:avLst/>
              <a:gdLst>
                <a:gd name="T0" fmla="*/ 16 w 29"/>
                <a:gd name="T1" fmla="*/ 20 h 21"/>
                <a:gd name="T2" fmla="*/ 0 w 29"/>
                <a:gd name="T3" fmla="*/ 9 h 21"/>
                <a:gd name="T4" fmla="*/ 16 w 29"/>
                <a:gd name="T5" fmla="*/ 1 h 21"/>
                <a:gd name="T6" fmla="*/ 28 w 29"/>
                <a:gd name="T7" fmla="*/ 10 h 21"/>
                <a:gd name="T8" fmla="*/ 16 w 29"/>
                <a:gd name="T9" fmla="*/ 2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21">
                  <a:moveTo>
                    <a:pt x="16" y="20"/>
                  </a:moveTo>
                  <a:cubicBezTo>
                    <a:pt x="8" y="20"/>
                    <a:pt x="6" y="12"/>
                    <a:pt x="0" y="9"/>
                  </a:cubicBezTo>
                  <a:cubicBezTo>
                    <a:pt x="4" y="3"/>
                    <a:pt x="9" y="0"/>
                    <a:pt x="16" y="1"/>
                  </a:cubicBezTo>
                  <a:cubicBezTo>
                    <a:pt x="22" y="1"/>
                    <a:pt x="29" y="1"/>
                    <a:pt x="28" y="10"/>
                  </a:cubicBezTo>
                  <a:cubicBezTo>
                    <a:pt x="27" y="15"/>
                    <a:pt x="24" y="21"/>
                    <a:pt x="16" y="20"/>
                  </a:cubicBezTo>
                  <a:close/>
                </a:path>
              </a:pathLst>
            </a:custGeom>
            <a:solidFill>
              <a:srgbClr val="573E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7" name="Freeform 27">
              <a:extLst>
                <a:ext uri="{FF2B5EF4-FFF2-40B4-BE49-F238E27FC236}">
                  <a16:creationId xmlns:a16="http://schemas.microsoft.com/office/drawing/2014/main" id="{00FF1369-6C97-400B-213B-7166603B4E0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3" y="1417"/>
              <a:ext cx="86" cy="59"/>
            </a:xfrm>
            <a:custGeom>
              <a:avLst/>
              <a:gdLst>
                <a:gd name="T0" fmla="*/ 36 w 36"/>
                <a:gd name="T1" fmla="*/ 12 h 25"/>
                <a:gd name="T2" fmla="*/ 16 w 36"/>
                <a:gd name="T3" fmla="*/ 25 h 25"/>
                <a:gd name="T4" fmla="*/ 8 w 36"/>
                <a:gd name="T5" fmla="*/ 5 h 25"/>
                <a:gd name="T6" fmla="*/ 24 w 36"/>
                <a:gd name="T7" fmla="*/ 5 h 25"/>
                <a:gd name="T8" fmla="*/ 36 w 36"/>
                <a:gd name="T9" fmla="*/ 1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25">
                  <a:moveTo>
                    <a:pt x="36" y="12"/>
                  </a:moveTo>
                  <a:cubicBezTo>
                    <a:pt x="27" y="13"/>
                    <a:pt x="14" y="8"/>
                    <a:pt x="16" y="25"/>
                  </a:cubicBezTo>
                  <a:cubicBezTo>
                    <a:pt x="2" y="21"/>
                    <a:pt x="0" y="15"/>
                    <a:pt x="8" y="5"/>
                  </a:cubicBezTo>
                  <a:cubicBezTo>
                    <a:pt x="14" y="1"/>
                    <a:pt x="19" y="0"/>
                    <a:pt x="24" y="5"/>
                  </a:cubicBezTo>
                  <a:cubicBezTo>
                    <a:pt x="28" y="8"/>
                    <a:pt x="32" y="10"/>
                    <a:pt x="36" y="12"/>
                  </a:cubicBezTo>
                  <a:close/>
                </a:path>
              </a:pathLst>
            </a:custGeom>
            <a:solidFill>
              <a:srgbClr val="DABD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8" name="Freeform 28">
              <a:extLst>
                <a:ext uri="{FF2B5EF4-FFF2-40B4-BE49-F238E27FC236}">
                  <a16:creationId xmlns:a16="http://schemas.microsoft.com/office/drawing/2014/main" id="{FFAD542D-568A-7097-44C1-11045E7EDF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4" y="1391"/>
              <a:ext cx="106" cy="40"/>
            </a:xfrm>
            <a:custGeom>
              <a:avLst/>
              <a:gdLst>
                <a:gd name="T0" fmla="*/ 0 w 45"/>
                <a:gd name="T1" fmla="*/ 15 h 17"/>
                <a:gd name="T2" fmla="*/ 45 w 45"/>
                <a:gd name="T3" fmla="*/ 17 h 17"/>
                <a:gd name="T4" fmla="*/ 0 w 45"/>
                <a:gd name="T5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17">
                  <a:moveTo>
                    <a:pt x="0" y="15"/>
                  </a:moveTo>
                  <a:cubicBezTo>
                    <a:pt x="17" y="5"/>
                    <a:pt x="29" y="0"/>
                    <a:pt x="45" y="17"/>
                  </a:cubicBezTo>
                  <a:cubicBezTo>
                    <a:pt x="29" y="16"/>
                    <a:pt x="17" y="16"/>
                    <a:pt x="0" y="15"/>
                  </a:cubicBezTo>
                  <a:close/>
                </a:path>
              </a:pathLst>
            </a:custGeom>
            <a:solidFill>
              <a:srgbClr val="BC9C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9" name="Freeform 29">
              <a:extLst>
                <a:ext uri="{FF2B5EF4-FFF2-40B4-BE49-F238E27FC236}">
                  <a16:creationId xmlns:a16="http://schemas.microsoft.com/office/drawing/2014/main" id="{B7794FAA-B219-A50E-70D2-DB0CFAEFFB9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2" y="1388"/>
              <a:ext cx="97" cy="41"/>
            </a:xfrm>
            <a:custGeom>
              <a:avLst/>
              <a:gdLst>
                <a:gd name="T0" fmla="*/ 16 w 41"/>
                <a:gd name="T1" fmla="*/ 17 h 17"/>
                <a:gd name="T2" fmla="*/ 0 w 41"/>
                <a:gd name="T3" fmla="*/ 17 h 17"/>
                <a:gd name="T4" fmla="*/ 41 w 41"/>
                <a:gd name="T5" fmla="*/ 15 h 17"/>
                <a:gd name="T6" fmla="*/ 16 w 41"/>
                <a:gd name="T7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17">
                  <a:moveTo>
                    <a:pt x="16" y="17"/>
                  </a:moveTo>
                  <a:cubicBezTo>
                    <a:pt x="11" y="17"/>
                    <a:pt x="6" y="17"/>
                    <a:pt x="0" y="17"/>
                  </a:cubicBezTo>
                  <a:cubicBezTo>
                    <a:pt x="11" y="0"/>
                    <a:pt x="24" y="6"/>
                    <a:pt x="41" y="15"/>
                  </a:cubicBezTo>
                  <a:cubicBezTo>
                    <a:pt x="30" y="16"/>
                    <a:pt x="23" y="17"/>
                    <a:pt x="16" y="17"/>
                  </a:cubicBezTo>
                  <a:close/>
                </a:path>
              </a:pathLst>
            </a:custGeom>
            <a:solidFill>
              <a:srgbClr val="BA9B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0" name="Freeform 30">
              <a:extLst>
                <a:ext uri="{FF2B5EF4-FFF2-40B4-BE49-F238E27FC236}">
                  <a16:creationId xmlns:a16="http://schemas.microsoft.com/office/drawing/2014/main" id="{E0F2107C-86FD-E69E-B61A-579E0922F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6" y="1339"/>
              <a:ext cx="57" cy="75"/>
            </a:xfrm>
            <a:custGeom>
              <a:avLst/>
              <a:gdLst>
                <a:gd name="T0" fmla="*/ 0 w 24"/>
                <a:gd name="T1" fmla="*/ 26 h 32"/>
                <a:gd name="T2" fmla="*/ 24 w 24"/>
                <a:gd name="T3" fmla="*/ 2 h 32"/>
                <a:gd name="T4" fmla="*/ 12 w 24"/>
                <a:gd name="T5" fmla="*/ 24 h 32"/>
                <a:gd name="T6" fmla="*/ 0 w 24"/>
                <a:gd name="T7" fmla="*/ 2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32">
                  <a:moveTo>
                    <a:pt x="0" y="26"/>
                  </a:moveTo>
                  <a:cubicBezTo>
                    <a:pt x="5" y="15"/>
                    <a:pt x="5" y="0"/>
                    <a:pt x="24" y="2"/>
                  </a:cubicBezTo>
                  <a:cubicBezTo>
                    <a:pt x="20" y="9"/>
                    <a:pt x="15" y="16"/>
                    <a:pt x="12" y="24"/>
                  </a:cubicBezTo>
                  <a:cubicBezTo>
                    <a:pt x="9" y="32"/>
                    <a:pt x="5" y="28"/>
                    <a:pt x="0" y="26"/>
                  </a:cubicBezTo>
                  <a:close/>
                </a:path>
              </a:pathLst>
            </a:custGeom>
            <a:solidFill>
              <a:srgbClr val="D3AC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1" name="Freeform 31">
              <a:extLst>
                <a:ext uri="{FF2B5EF4-FFF2-40B4-BE49-F238E27FC236}">
                  <a16:creationId xmlns:a16="http://schemas.microsoft.com/office/drawing/2014/main" id="{84E73E12-BDD9-9B05-1DAF-44CC022F29E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3" y="1156"/>
              <a:ext cx="199" cy="83"/>
            </a:xfrm>
            <a:custGeom>
              <a:avLst/>
              <a:gdLst>
                <a:gd name="T0" fmla="*/ 84 w 84"/>
                <a:gd name="T1" fmla="*/ 0 h 35"/>
                <a:gd name="T2" fmla="*/ 17 w 84"/>
                <a:gd name="T3" fmla="*/ 30 h 35"/>
                <a:gd name="T4" fmla="*/ 4 w 84"/>
                <a:gd name="T5" fmla="*/ 30 h 35"/>
                <a:gd name="T6" fmla="*/ 11 w 84"/>
                <a:gd name="T7" fmla="*/ 20 h 35"/>
                <a:gd name="T8" fmla="*/ 84 w 84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35">
                  <a:moveTo>
                    <a:pt x="84" y="0"/>
                  </a:moveTo>
                  <a:cubicBezTo>
                    <a:pt x="61" y="8"/>
                    <a:pt x="37" y="15"/>
                    <a:pt x="17" y="30"/>
                  </a:cubicBezTo>
                  <a:cubicBezTo>
                    <a:pt x="13" y="33"/>
                    <a:pt x="7" y="35"/>
                    <a:pt x="4" y="30"/>
                  </a:cubicBezTo>
                  <a:cubicBezTo>
                    <a:pt x="0" y="24"/>
                    <a:pt x="7" y="22"/>
                    <a:pt x="11" y="20"/>
                  </a:cubicBezTo>
                  <a:cubicBezTo>
                    <a:pt x="33" y="7"/>
                    <a:pt x="58" y="0"/>
                    <a:pt x="84" y="0"/>
                  </a:cubicBezTo>
                  <a:close/>
                </a:path>
              </a:pathLst>
            </a:custGeom>
            <a:solidFill>
              <a:srgbClr val="AE8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2" name="Freeform 32">
              <a:extLst>
                <a:ext uri="{FF2B5EF4-FFF2-40B4-BE49-F238E27FC236}">
                  <a16:creationId xmlns:a16="http://schemas.microsoft.com/office/drawing/2014/main" id="{9ED6C9E6-D058-2E91-E4D4-40B841F6BF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9" y="1296"/>
              <a:ext cx="45" cy="107"/>
            </a:xfrm>
            <a:custGeom>
              <a:avLst/>
              <a:gdLst>
                <a:gd name="T0" fmla="*/ 5 w 19"/>
                <a:gd name="T1" fmla="*/ 45 h 45"/>
                <a:gd name="T2" fmla="*/ 19 w 19"/>
                <a:gd name="T3" fmla="*/ 0 h 45"/>
                <a:gd name="T4" fmla="*/ 5 w 19"/>
                <a:gd name="T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45">
                  <a:moveTo>
                    <a:pt x="5" y="45"/>
                  </a:moveTo>
                  <a:cubicBezTo>
                    <a:pt x="0" y="27"/>
                    <a:pt x="10" y="14"/>
                    <a:pt x="19" y="0"/>
                  </a:cubicBezTo>
                  <a:cubicBezTo>
                    <a:pt x="14" y="15"/>
                    <a:pt x="9" y="30"/>
                    <a:pt x="5" y="45"/>
                  </a:cubicBezTo>
                  <a:close/>
                </a:path>
              </a:pathLst>
            </a:custGeom>
            <a:solidFill>
              <a:srgbClr val="D8AE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3" name="Freeform 33">
              <a:extLst>
                <a:ext uri="{FF2B5EF4-FFF2-40B4-BE49-F238E27FC236}">
                  <a16:creationId xmlns:a16="http://schemas.microsoft.com/office/drawing/2014/main" id="{3D3AB85B-56E4-76CC-8706-DDC0D2DBA5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9" y="1085"/>
              <a:ext cx="123" cy="28"/>
            </a:xfrm>
            <a:custGeom>
              <a:avLst/>
              <a:gdLst>
                <a:gd name="T0" fmla="*/ 52 w 52"/>
                <a:gd name="T1" fmla="*/ 6 h 12"/>
                <a:gd name="T2" fmla="*/ 0 w 52"/>
                <a:gd name="T3" fmla="*/ 12 h 12"/>
                <a:gd name="T4" fmla="*/ 52 w 52"/>
                <a:gd name="T5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12">
                  <a:moveTo>
                    <a:pt x="52" y="6"/>
                  </a:moveTo>
                  <a:cubicBezTo>
                    <a:pt x="35" y="12"/>
                    <a:pt x="17" y="5"/>
                    <a:pt x="0" y="12"/>
                  </a:cubicBezTo>
                  <a:cubicBezTo>
                    <a:pt x="16" y="0"/>
                    <a:pt x="34" y="7"/>
                    <a:pt x="52" y="6"/>
                  </a:cubicBezTo>
                  <a:close/>
                </a:path>
              </a:pathLst>
            </a:custGeom>
            <a:solidFill>
              <a:srgbClr val="E9BE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4" name="Freeform 34">
              <a:extLst>
                <a:ext uri="{FF2B5EF4-FFF2-40B4-BE49-F238E27FC236}">
                  <a16:creationId xmlns:a16="http://schemas.microsoft.com/office/drawing/2014/main" id="{01D0F291-B60B-EFFF-7E88-04C6C7C078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8" y="2612"/>
              <a:ext cx="1097" cy="424"/>
            </a:xfrm>
            <a:custGeom>
              <a:avLst/>
              <a:gdLst>
                <a:gd name="T0" fmla="*/ 9 w 463"/>
                <a:gd name="T1" fmla="*/ 57 h 179"/>
                <a:gd name="T2" fmla="*/ 17 w 463"/>
                <a:gd name="T3" fmla="*/ 52 h 179"/>
                <a:gd name="T4" fmla="*/ 32 w 463"/>
                <a:gd name="T5" fmla="*/ 43 h 179"/>
                <a:gd name="T6" fmla="*/ 56 w 463"/>
                <a:gd name="T7" fmla="*/ 10 h 179"/>
                <a:gd name="T8" fmla="*/ 86 w 463"/>
                <a:gd name="T9" fmla="*/ 5 h 179"/>
                <a:gd name="T10" fmla="*/ 138 w 463"/>
                <a:gd name="T11" fmla="*/ 28 h 179"/>
                <a:gd name="T12" fmla="*/ 177 w 463"/>
                <a:gd name="T13" fmla="*/ 45 h 179"/>
                <a:gd name="T14" fmla="*/ 248 w 463"/>
                <a:gd name="T15" fmla="*/ 81 h 179"/>
                <a:gd name="T16" fmla="*/ 264 w 463"/>
                <a:gd name="T17" fmla="*/ 89 h 179"/>
                <a:gd name="T18" fmla="*/ 395 w 463"/>
                <a:gd name="T19" fmla="*/ 108 h 179"/>
                <a:gd name="T20" fmla="*/ 439 w 463"/>
                <a:gd name="T21" fmla="*/ 101 h 179"/>
                <a:gd name="T22" fmla="*/ 456 w 463"/>
                <a:gd name="T23" fmla="*/ 116 h 179"/>
                <a:gd name="T24" fmla="*/ 345 w 463"/>
                <a:gd name="T25" fmla="*/ 167 h 179"/>
                <a:gd name="T26" fmla="*/ 219 w 463"/>
                <a:gd name="T27" fmla="*/ 156 h 179"/>
                <a:gd name="T28" fmla="*/ 137 w 463"/>
                <a:gd name="T29" fmla="*/ 137 h 179"/>
                <a:gd name="T30" fmla="*/ 135 w 463"/>
                <a:gd name="T31" fmla="*/ 136 h 179"/>
                <a:gd name="T32" fmla="*/ 101 w 463"/>
                <a:gd name="T33" fmla="*/ 105 h 179"/>
                <a:gd name="T34" fmla="*/ 56 w 463"/>
                <a:gd name="T35" fmla="*/ 117 h 179"/>
                <a:gd name="T36" fmla="*/ 9 w 463"/>
                <a:gd name="T37" fmla="*/ 5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63" h="179">
                  <a:moveTo>
                    <a:pt x="9" y="57"/>
                  </a:moveTo>
                  <a:cubicBezTo>
                    <a:pt x="12" y="55"/>
                    <a:pt x="14" y="54"/>
                    <a:pt x="17" y="52"/>
                  </a:cubicBezTo>
                  <a:cubicBezTo>
                    <a:pt x="21" y="48"/>
                    <a:pt x="26" y="45"/>
                    <a:pt x="32" y="43"/>
                  </a:cubicBezTo>
                  <a:cubicBezTo>
                    <a:pt x="60" y="37"/>
                    <a:pt x="60" y="37"/>
                    <a:pt x="56" y="10"/>
                  </a:cubicBezTo>
                  <a:cubicBezTo>
                    <a:pt x="64" y="0"/>
                    <a:pt x="76" y="3"/>
                    <a:pt x="86" y="5"/>
                  </a:cubicBezTo>
                  <a:cubicBezTo>
                    <a:pt x="104" y="9"/>
                    <a:pt x="123" y="15"/>
                    <a:pt x="138" y="28"/>
                  </a:cubicBezTo>
                  <a:cubicBezTo>
                    <a:pt x="149" y="37"/>
                    <a:pt x="162" y="42"/>
                    <a:pt x="177" y="45"/>
                  </a:cubicBezTo>
                  <a:cubicBezTo>
                    <a:pt x="204" y="49"/>
                    <a:pt x="228" y="61"/>
                    <a:pt x="248" y="81"/>
                  </a:cubicBezTo>
                  <a:cubicBezTo>
                    <a:pt x="253" y="85"/>
                    <a:pt x="258" y="88"/>
                    <a:pt x="264" y="89"/>
                  </a:cubicBezTo>
                  <a:cubicBezTo>
                    <a:pt x="306" y="110"/>
                    <a:pt x="348" y="119"/>
                    <a:pt x="395" y="108"/>
                  </a:cubicBezTo>
                  <a:cubicBezTo>
                    <a:pt x="409" y="105"/>
                    <a:pt x="425" y="104"/>
                    <a:pt x="439" y="101"/>
                  </a:cubicBezTo>
                  <a:cubicBezTo>
                    <a:pt x="449" y="99"/>
                    <a:pt x="463" y="98"/>
                    <a:pt x="456" y="116"/>
                  </a:cubicBezTo>
                  <a:cubicBezTo>
                    <a:pt x="435" y="160"/>
                    <a:pt x="398" y="179"/>
                    <a:pt x="345" y="167"/>
                  </a:cubicBezTo>
                  <a:cubicBezTo>
                    <a:pt x="303" y="158"/>
                    <a:pt x="261" y="155"/>
                    <a:pt x="219" y="156"/>
                  </a:cubicBezTo>
                  <a:cubicBezTo>
                    <a:pt x="190" y="157"/>
                    <a:pt x="162" y="152"/>
                    <a:pt x="137" y="137"/>
                  </a:cubicBezTo>
                  <a:cubicBezTo>
                    <a:pt x="136" y="136"/>
                    <a:pt x="136" y="136"/>
                    <a:pt x="135" y="136"/>
                  </a:cubicBezTo>
                  <a:cubicBezTo>
                    <a:pt x="117" y="132"/>
                    <a:pt x="115" y="102"/>
                    <a:pt x="101" y="105"/>
                  </a:cubicBezTo>
                  <a:cubicBezTo>
                    <a:pt x="86" y="109"/>
                    <a:pt x="72" y="117"/>
                    <a:pt x="56" y="117"/>
                  </a:cubicBezTo>
                  <a:cubicBezTo>
                    <a:pt x="19" y="116"/>
                    <a:pt x="0" y="91"/>
                    <a:pt x="9" y="57"/>
                  </a:cubicBezTo>
                  <a:close/>
                </a:path>
              </a:pathLst>
            </a:custGeom>
            <a:solidFill>
              <a:srgbClr val="F4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5" name="Freeform 35">
              <a:extLst>
                <a:ext uri="{FF2B5EF4-FFF2-40B4-BE49-F238E27FC236}">
                  <a16:creationId xmlns:a16="http://schemas.microsoft.com/office/drawing/2014/main" id="{3E568A6C-4218-898E-6155-4926C48F279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3" y="2823"/>
              <a:ext cx="493" cy="97"/>
            </a:xfrm>
            <a:custGeom>
              <a:avLst/>
              <a:gdLst>
                <a:gd name="T0" fmla="*/ 192 w 208"/>
                <a:gd name="T1" fmla="*/ 27 h 41"/>
                <a:gd name="T2" fmla="*/ 173 w 208"/>
                <a:gd name="T3" fmla="*/ 17 h 41"/>
                <a:gd name="T4" fmla="*/ 20 w 208"/>
                <a:gd name="T5" fmla="*/ 12 h 41"/>
                <a:gd name="T6" fmla="*/ 0 w 208"/>
                <a:gd name="T7" fmla="*/ 0 h 41"/>
                <a:gd name="T8" fmla="*/ 47 w 208"/>
                <a:gd name="T9" fmla="*/ 16 h 41"/>
                <a:gd name="T10" fmla="*/ 117 w 208"/>
                <a:gd name="T11" fmla="*/ 19 h 41"/>
                <a:gd name="T12" fmla="*/ 187 w 208"/>
                <a:gd name="T13" fmla="*/ 4 h 41"/>
                <a:gd name="T14" fmla="*/ 203 w 208"/>
                <a:gd name="T15" fmla="*/ 38 h 41"/>
                <a:gd name="T16" fmla="*/ 197 w 208"/>
                <a:gd name="T17" fmla="*/ 40 h 41"/>
                <a:gd name="T18" fmla="*/ 197 w 208"/>
                <a:gd name="T19" fmla="*/ 39 h 41"/>
                <a:gd name="T20" fmla="*/ 192 w 208"/>
                <a:gd name="T21" fmla="*/ 27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8" h="41">
                  <a:moveTo>
                    <a:pt x="192" y="27"/>
                  </a:moveTo>
                  <a:cubicBezTo>
                    <a:pt x="193" y="11"/>
                    <a:pt x="182" y="15"/>
                    <a:pt x="173" y="17"/>
                  </a:cubicBezTo>
                  <a:cubicBezTo>
                    <a:pt x="122" y="31"/>
                    <a:pt x="70" y="33"/>
                    <a:pt x="20" y="12"/>
                  </a:cubicBezTo>
                  <a:cubicBezTo>
                    <a:pt x="13" y="9"/>
                    <a:pt x="5" y="7"/>
                    <a:pt x="0" y="0"/>
                  </a:cubicBezTo>
                  <a:cubicBezTo>
                    <a:pt x="18" y="0"/>
                    <a:pt x="31" y="12"/>
                    <a:pt x="47" y="16"/>
                  </a:cubicBezTo>
                  <a:cubicBezTo>
                    <a:pt x="70" y="20"/>
                    <a:pt x="93" y="20"/>
                    <a:pt x="117" y="19"/>
                  </a:cubicBezTo>
                  <a:cubicBezTo>
                    <a:pt x="139" y="10"/>
                    <a:pt x="163" y="7"/>
                    <a:pt x="187" y="4"/>
                  </a:cubicBezTo>
                  <a:cubicBezTo>
                    <a:pt x="203" y="2"/>
                    <a:pt x="208" y="16"/>
                    <a:pt x="203" y="38"/>
                  </a:cubicBezTo>
                  <a:cubicBezTo>
                    <a:pt x="201" y="40"/>
                    <a:pt x="199" y="41"/>
                    <a:pt x="197" y="40"/>
                  </a:cubicBezTo>
                  <a:cubicBezTo>
                    <a:pt x="197" y="39"/>
                    <a:pt x="197" y="39"/>
                    <a:pt x="197" y="39"/>
                  </a:cubicBezTo>
                  <a:cubicBezTo>
                    <a:pt x="195" y="35"/>
                    <a:pt x="194" y="31"/>
                    <a:pt x="192" y="27"/>
                  </a:cubicBezTo>
                  <a:close/>
                </a:path>
              </a:pathLst>
            </a:custGeom>
            <a:solidFill>
              <a:srgbClr val="DBB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6" name="Freeform 36">
              <a:extLst>
                <a:ext uri="{FF2B5EF4-FFF2-40B4-BE49-F238E27FC236}">
                  <a16:creationId xmlns:a16="http://schemas.microsoft.com/office/drawing/2014/main" id="{6417367C-3197-95C9-3934-5B7406F299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4" y="2602"/>
              <a:ext cx="95" cy="237"/>
            </a:xfrm>
            <a:custGeom>
              <a:avLst/>
              <a:gdLst>
                <a:gd name="T0" fmla="*/ 16 w 40"/>
                <a:gd name="T1" fmla="*/ 9 h 100"/>
                <a:gd name="T2" fmla="*/ 18 w 40"/>
                <a:gd name="T3" fmla="*/ 13 h 100"/>
                <a:gd name="T4" fmla="*/ 27 w 40"/>
                <a:gd name="T5" fmla="*/ 77 h 100"/>
                <a:gd name="T6" fmla="*/ 24 w 40"/>
                <a:gd name="T7" fmla="*/ 100 h 100"/>
                <a:gd name="T8" fmla="*/ 13 w 40"/>
                <a:gd name="T9" fmla="*/ 35 h 100"/>
                <a:gd name="T10" fmla="*/ 1 w 40"/>
                <a:gd name="T11" fmla="*/ 32 h 100"/>
                <a:gd name="T12" fmla="*/ 1 w 40"/>
                <a:gd name="T13" fmla="*/ 0 h 100"/>
                <a:gd name="T14" fmla="*/ 16 w 40"/>
                <a:gd name="T15" fmla="*/ 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" h="100">
                  <a:moveTo>
                    <a:pt x="16" y="9"/>
                  </a:moveTo>
                  <a:cubicBezTo>
                    <a:pt x="17" y="11"/>
                    <a:pt x="17" y="12"/>
                    <a:pt x="18" y="13"/>
                  </a:cubicBezTo>
                  <a:cubicBezTo>
                    <a:pt x="33" y="33"/>
                    <a:pt x="40" y="53"/>
                    <a:pt x="27" y="77"/>
                  </a:cubicBezTo>
                  <a:cubicBezTo>
                    <a:pt x="24" y="83"/>
                    <a:pt x="25" y="92"/>
                    <a:pt x="24" y="100"/>
                  </a:cubicBezTo>
                  <a:cubicBezTo>
                    <a:pt x="5" y="78"/>
                    <a:pt x="0" y="51"/>
                    <a:pt x="13" y="35"/>
                  </a:cubicBezTo>
                  <a:cubicBezTo>
                    <a:pt x="10" y="31"/>
                    <a:pt x="5" y="33"/>
                    <a:pt x="1" y="32"/>
                  </a:cubicBezTo>
                  <a:cubicBezTo>
                    <a:pt x="1" y="22"/>
                    <a:pt x="1" y="11"/>
                    <a:pt x="1" y="0"/>
                  </a:cubicBezTo>
                  <a:cubicBezTo>
                    <a:pt x="9" y="0"/>
                    <a:pt x="11" y="7"/>
                    <a:pt x="16" y="9"/>
                  </a:cubicBezTo>
                  <a:close/>
                </a:path>
              </a:pathLst>
            </a:custGeom>
            <a:solidFill>
              <a:srgbClr val="E8E6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7" name="Freeform 37">
              <a:extLst>
                <a:ext uri="{FF2B5EF4-FFF2-40B4-BE49-F238E27FC236}">
                  <a16:creationId xmlns:a16="http://schemas.microsoft.com/office/drawing/2014/main" id="{533712B2-7208-E980-50DE-F4C1A748FCC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9" y="2626"/>
              <a:ext cx="1040" cy="386"/>
            </a:xfrm>
            <a:custGeom>
              <a:avLst/>
              <a:gdLst>
                <a:gd name="T0" fmla="*/ 202 w 439"/>
                <a:gd name="T1" fmla="*/ 122 h 163"/>
                <a:gd name="T2" fmla="*/ 203 w 439"/>
                <a:gd name="T3" fmla="*/ 111 h 163"/>
                <a:gd name="T4" fmla="*/ 180 w 439"/>
                <a:gd name="T5" fmla="*/ 93 h 163"/>
                <a:gd name="T6" fmla="*/ 119 w 439"/>
                <a:gd name="T7" fmla="*/ 102 h 163"/>
                <a:gd name="T8" fmla="*/ 42 w 439"/>
                <a:gd name="T9" fmla="*/ 61 h 163"/>
                <a:gd name="T10" fmla="*/ 8 w 439"/>
                <a:gd name="T11" fmla="*/ 25 h 163"/>
                <a:gd name="T12" fmla="*/ 4 w 439"/>
                <a:gd name="T13" fmla="*/ 6 h 163"/>
                <a:gd name="T14" fmla="*/ 23 w 439"/>
                <a:gd name="T15" fmla="*/ 3 h 163"/>
                <a:gd name="T16" fmla="*/ 167 w 439"/>
                <a:gd name="T17" fmla="*/ 30 h 163"/>
                <a:gd name="T18" fmla="*/ 175 w 439"/>
                <a:gd name="T19" fmla="*/ 31 h 163"/>
                <a:gd name="T20" fmla="*/ 319 w 439"/>
                <a:gd name="T21" fmla="*/ 96 h 163"/>
                <a:gd name="T22" fmla="*/ 365 w 439"/>
                <a:gd name="T23" fmla="*/ 102 h 163"/>
                <a:gd name="T24" fmla="*/ 410 w 439"/>
                <a:gd name="T25" fmla="*/ 78 h 163"/>
                <a:gd name="T26" fmla="*/ 427 w 439"/>
                <a:gd name="T27" fmla="*/ 43 h 163"/>
                <a:gd name="T28" fmla="*/ 435 w 439"/>
                <a:gd name="T29" fmla="*/ 37 h 163"/>
                <a:gd name="T30" fmla="*/ 438 w 439"/>
                <a:gd name="T31" fmla="*/ 45 h 163"/>
                <a:gd name="T32" fmla="*/ 438 w 439"/>
                <a:gd name="T33" fmla="*/ 82 h 163"/>
                <a:gd name="T34" fmla="*/ 430 w 439"/>
                <a:gd name="T35" fmla="*/ 135 h 163"/>
                <a:gd name="T36" fmla="*/ 399 w 439"/>
                <a:gd name="T37" fmla="*/ 156 h 163"/>
                <a:gd name="T38" fmla="*/ 342 w 439"/>
                <a:gd name="T39" fmla="*/ 146 h 163"/>
                <a:gd name="T40" fmla="*/ 331 w 439"/>
                <a:gd name="T41" fmla="*/ 147 h 163"/>
                <a:gd name="T42" fmla="*/ 215 w 439"/>
                <a:gd name="T43" fmla="*/ 144 h 163"/>
                <a:gd name="T44" fmla="*/ 202 w 439"/>
                <a:gd name="T45" fmla="*/ 122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39" h="163">
                  <a:moveTo>
                    <a:pt x="202" y="122"/>
                  </a:moveTo>
                  <a:cubicBezTo>
                    <a:pt x="202" y="119"/>
                    <a:pt x="202" y="115"/>
                    <a:pt x="203" y="111"/>
                  </a:cubicBezTo>
                  <a:cubicBezTo>
                    <a:pt x="204" y="94"/>
                    <a:pt x="198" y="88"/>
                    <a:pt x="180" y="93"/>
                  </a:cubicBezTo>
                  <a:cubicBezTo>
                    <a:pt x="160" y="99"/>
                    <a:pt x="140" y="104"/>
                    <a:pt x="119" y="102"/>
                  </a:cubicBezTo>
                  <a:cubicBezTo>
                    <a:pt x="94" y="86"/>
                    <a:pt x="66" y="79"/>
                    <a:pt x="42" y="61"/>
                  </a:cubicBezTo>
                  <a:cubicBezTo>
                    <a:pt x="28" y="51"/>
                    <a:pt x="19" y="38"/>
                    <a:pt x="8" y="25"/>
                  </a:cubicBezTo>
                  <a:cubicBezTo>
                    <a:pt x="4" y="20"/>
                    <a:pt x="0" y="13"/>
                    <a:pt x="4" y="6"/>
                  </a:cubicBezTo>
                  <a:cubicBezTo>
                    <a:pt x="9" y="0"/>
                    <a:pt x="17" y="2"/>
                    <a:pt x="23" y="3"/>
                  </a:cubicBezTo>
                  <a:cubicBezTo>
                    <a:pt x="69" y="19"/>
                    <a:pt x="119" y="18"/>
                    <a:pt x="167" y="30"/>
                  </a:cubicBezTo>
                  <a:cubicBezTo>
                    <a:pt x="169" y="31"/>
                    <a:pt x="172" y="31"/>
                    <a:pt x="175" y="31"/>
                  </a:cubicBezTo>
                  <a:cubicBezTo>
                    <a:pt x="218" y="62"/>
                    <a:pt x="265" y="87"/>
                    <a:pt x="319" y="96"/>
                  </a:cubicBezTo>
                  <a:cubicBezTo>
                    <a:pt x="334" y="99"/>
                    <a:pt x="350" y="101"/>
                    <a:pt x="365" y="102"/>
                  </a:cubicBezTo>
                  <a:cubicBezTo>
                    <a:pt x="385" y="103"/>
                    <a:pt x="400" y="95"/>
                    <a:pt x="410" y="78"/>
                  </a:cubicBezTo>
                  <a:cubicBezTo>
                    <a:pt x="419" y="68"/>
                    <a:pt x="423" y="56"/>
                    <a:pt x="427" y="43"/>
                  </a:cubicBezTo>
                  <a:cubicBezTo>
                    <a:pt x="428" y="39"/>
                    <a:pt x="430" y="36"/>
                    <a:pt x="435" y="37"/>
                  </a:cubicBezTo>
                  <a:cubicBezTo>
                    <a:pt x="439" y="38"/>
                    <a:pt x="438" y="42"/>
                    <a:pt x="438" y="45"/>
                  </a:cubicBezTo>
                  <a:cubicBezTo>
                    <a:pt x="438" y="58"/>
                    <a:pt x="438" y="70"/>
                    <a:pt x="438" y="82"/>
                  </a:cubicBezTo>
                  <a:cubicBezTo>
                    <a:pt x="430" y="99"/>
                    <a:pt x="430" y="117"/>
                    <a:pt x="430" y="135"/>
                  </a:cubicBezTo>
                  <a:cubicBezTo>
                    <a:pt x="430" y="156"/>
                    <a:pt x="420" y="163"/>
                    <a:pt x="399" y="156"/>
                  </a:cubicBezTo>
                  <a:cubicBezTo>
                    <a:pt x="381" y="150"/>
                    <a:pt x="363" y="143"/>
                    <a:pt x="342" y="146"/>
                  </a:cubicBezTo>
                  <a:cubicBezTo>
                    <a:pt x="338" y="147"/>
                    <a:pt x="334" y="147"/>
                    <a:pt x="331" y="147"/>
                  </a:cubicBezTo>
                  <a:cubicBezTo>
                    <a:pt x="292" y="157"/>
                    <a:pt x="253" y="154"/>
                    <a:pt x="215" y="144"/>
                  </a:cubicBezTo>
                  <a:cubicBezTo>
                    <a:pt x="205" y="142"/>
                    <a:pt x="197" y="135"/>
                    <a:pt x="202" y="122"/>
                  </a:cubicBezTo>
                  <a:close/>
                </a:path>
              </a:pathLst>
            </a:custGeom>
            <a:solidFill>
              <a:srgbClr val="F4D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8" name="Freeform 38">
              <a:extLst>
                <a:ext uri="{FF2B5EF4-FFF2-40B4-BE49-F238E27FC236}">
                  <a16:creationId xmlns:a16="http://schemas.microsoft.com/office/drawing/2014/main" id="{879E5C09-2066-856C-B9FF-A847E2E836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1" y="2915"/>
              <a:ext cx="332" cy="97"/>
            </a:xfrm>
            <a:custGeom>
              <a:avLst/>
              <a:gdLst>
                <a:gd name="T0" fmla="*/ 11 w 140"/>
                <a:gd name="T1" fmla="*/ 0 h 41"/>
                <a:gd name="T2" fmla="*/ 26 w 140"/>
                <a:gd name="T3" fmla="*/ 17 h 41"/>
                <a:gd name="T4" fmla="*/ 140 w 140"/>
                <a:gd name="T5" fmla="*/ 25 h 41"/>
                <a:gd name="T6" fmla="*/ 129 w 140"/>
                <a:gd name="T7" fmla="*/ 32 h 41"/>
                <a:gd name="T8" fmla="*/ 17 w 140"/>
                <a:gd name="T9" fmla="*/ 29 h 41"/>
                <a:gd name="T10" fmla="*/ 8 w 140"/>
                <a:gd name="T11" fmla="*/ 1 h 41"/>
                <a:gd name="T12" fmla="*/ 11 w 140"/>
                <a:gd name="T13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41">
                  <a:moveTo>
                    <a:pt x="11" y="0"/>
                  </a:moveTo>
                  <a:cubicBezTo>
                    <a:pt x="11" y="11"/>
                    <a:pt x="16" y="14"/>
                    <a:pt x="26" y="17"/>
                  </a:cubicBezTo>
                  <a:cubicBezTo>
                    <a:pt x="64" y="27"/>
                    <a:pt x="102" y="24"/>
                    <a:pt x="140" y="25"/>
                  </a:cubicBezTo>
                  <a:cubicBezTo>
                    <a:pt x="137" y="29"/>
                    <a:pt x="134" y="32"/>
                    <a:pt x="129" y="32"/>
                  </a:cubicBezTo>
                  <a:cubicBezTo>
                    <a:pt x="91" y="38"/>
                    <a:pt x="54" y="41"/>
                    <a:pt x="17" y="29"/>
                  </a:cubicBezTo>
                  <a:cubicBezTo>
                    <a:pt x="0" y="23"/>
                    <a:pt x="11" y="10"/>
                    <a:pt x="8" y="1"/>
                  </a:cubicBezTo>
                  <a:cubicBezTo>
                    <a:pt x="9" y="1"/>
                    <a:pt x="10" y="1"/>
                    <a:pt x="11" y="0"/>
                  </a:cubicBezTo>
                  <a:close/>
                </a:path>
              </a:pathLst>
            </a:custGeom>
            <a:solidFill>
              <a:srgbClr val="EFC2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9" name="Freeform 39">
              <a:extLst>
                <a:ext uri="{FF2B5EF4-FFF2-40B4-BE49-F238E27FC236}">
                  <a16:creationId xmlns:a16="http://schemas.microsoft.com/office/drawing/2014/main" id="{A5B5508B-20AA-091A-0F74-59735435798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9" y="2820"/>
              <a:ext cx="228" cy="202"/>
            </a:xfrm>
            <a:custGeom>
              <a:avLst/>
              <a:gdLst>
                <a:gd name="T0" fmla="*/ 0 w 96"/>
                <a:gd name="T1" fmla="*/ 64 h 85"/>
                <a:gd name="T2" fmla="*/ 49 w 96"/>
                <a:gd name="T3" fmla="*/ 67 h 85"/>
                <a:gd name="T4" fmla="*/ 84 w 96"/>
                <a:gd name="T5" fmla="*/ 43 h 85"/>
                <a:gd name="T6" fmla="*/ 96 w 96"/>
                <a:gd name="T7" fmla="*/ 0 h 85"/>
                <a:gd name="T8" fmla="*/ 92 w 96"/>
                <a:gd name="T9" fmla="*/ 70 h 85"/>
                <a:gd name="T10" fmla="*/ 76 w 96"/>
                <a:gd name="T11" fmla="*/ 84 h 85"/>
                <a:gd name="T12" fmla="*/ 61 w 96"/>
                <a:gd name="T13" fmla="*/ 82 h 85"/>
                <a:gd name="T14" fmla="*/ 0 w 96"/>
                <a:gd name="T15" fmla="*/ 6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6" h="85">
                  <a:moveTo>
                    <a:pt x="0" y="64"/>
                  </a:moveTo>
                  <a:cubicBezTo>
                    <a:pt x="17" y="57"/>
                    <a:pt x="33" y="60"/>
                    <a:pt x="49" y="67"/>
                  </a:cubicBezTo>
                  <a:cubicBezTo>
                    <a:pt x="78" y="79"/>
                    <a:pt x="84" y="74"/>
                    <a:pt x="84" y="43"/>
                  </a:cubicBezTo>
                  <a:cubicBezTo>
                    <a:pt x="84" y="28"/>
                    <a:pt x="86" y="13"/>
                    <a:pt x="96" y="0"/>
                  </a:cubicBezTo>
                  <a:cubicBezTo>
                    <a:pt x="91" y="23"/>
                    <a:pt x="92" y="46"/>
                    <a:pt x="92" y="70"/>
                  </a:cubicBezTo>
                  <a:cubicBezTo>
                    <a:pt x="92" y="81"/>
                    <a:pt x="87" y="85"/>
                    <a:pt x="76" y="84"/>
                  </a:cubicBezTo>
                  <a:cubicBezTo>
                    <a:pt x="71" y="84"/>
                    <a:pt x="65" y="84"/>
                    <a:pt x="61" y="82"/>
                  </a:cubicBezTo>
                  <a:cubicBezTo>
                    <a:pt x="42" y="73"/>
                    <a:pt x="21" y="68"/>
                    <a:pt x="0" y="64"/>
                  </a:cubicBezTo>
                  <a:close/>
                </a:path>
              </a:pathLst>
            </a:custGeom>
            <a:solidFill>
              <a:srgbClr val="EDC4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0" name="Freeform 40">
              <a:extLst>
                <a:ext uri="{FF2B5EF4-FFF2-40B4-BE49-F238E27FC236}">
                  <a16:creationId xmlns:a16="http://schemas.microsoft.com/office/drawing/2014/main" id="{6B617D97-526E-8AC4-2D00-27BCDDC675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7" y="2586"/>
              <a:ext cx="500" cy="218"/>
            </a:xfrm>
            <a:custGeom>
              <a:avLst/>
              <a:gdLst>
                <a:gd name="T0" fmla="*/ 206 w 211"/>
                <a:gd name="T1" fmla="*/ 92 h 92"/>
                <a:gd name="T2" fmla="*/ 162 w 211"/>
                <a:gd name="T3" fmla="*/ 69 h 92"/>
                <a:gd name="T4" fmla="*/ 124 w 211"/>
                <a:gd name="T5" fmla="*/ 60 h 92"/>
                <a:gd name="T6" fmla="*/ 91 w 211"/>
                <a:gd name="T7" fmla="*/ 41 h 92"/>
                <a:gd name="T8" fmla="*/ 15 w 211"/>
                <a:gd name="T9" fmla="*/ 23 h 92"/>
                <a:gd name="T10" fmla="*/ 10 w 211"/>
                <a:gd name="T11" fmla="*/ 25 h 92"/>
                <a:gd name="T12" fmla="*/ 3 w 211"/>
                <a:gd name="T13" fmla="*/ 12 h 92"/>
                <a:gd name="T14" fmla="*/ 3 w 211"/>
                <a:gd name="T15" fmla="*/ 11 h 92"/>
                <a:gd name="T16" fmla="*/ 66 w 211"/>
                <a:gd name="T17" fmla="*/ 16 h 92"/>
                <a:gd name="T18" fmla="*/ 96 w 211"/>
                <a:gd name="T19" fmla="*/ 30 h 92"/>
                <a:gd name="T20" fmla="*/ 101 w 211"/>
                <a:gd name="T21" fmla="*/ 34 h 92"/>
                <a:gd name="T22" fmla="*/ 130 w 211"/>
                <a:gd name="T23" fmla="*/ 49 h 92"/>
                <a:gd name="T24" fmla="*/ 180 w 211"/>
                <a:gd name="T25" fmla="*/ 67 h 92"/>
                <a:gd name="T26" fmla="*/ 206 w 211"/>
                <a:gd name="T27" fmla="*/ 67 h 92"/>
                <a:gd name="T28" fmla="*/ 211 w 211"/>
                <a:gd name="T29" fmla="*/ 67 h 92"/>
                <a:gd name="T30" fmla="*/ 206 w 211"/>
                <a:gd name="T31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11" h="92">
                  <a:moveTo>
                    <a:pt x="206" y="92"/>
                  </a:moveTo>
                  <a:cubicBezTo>
                    <a:pt x="190" y="87"/>
                    <a:pt x="178" y="75"/>
                    <a:pt x="162" y="69"/>
                  </a:cubicBezTo>
                  <a:cubicBezTo>
                    <a:pt x="150" y="64"/>
                    <a:pt x="138" y="58"/>
                    <a:pt x="124" y="60"/>
                  </a:cubicBezTo>
                  <a:cubicBezTo>
                    <a:pt x="109" y="61"/>
                    <a:pt x="102" y="48"/>
                    <a:pt x="91" y="41"/>
                  </a:cubicBezTo>
                  <a:cubicBezTo>
                    <a:pt x="67" y="28"/>
                    <a:pt x="44" y="12"/>
                    <a:pt x="15" y="23"/>
                  </a:cubicBezTo>
                  <a:cubicBezTo>
                    <a:pt x="14" y="25"/>
                    <a:pt x="12" y="25"/>
                    <a:pt x="10" y="25"/>
                  </a:cubicBezTo>
                  <a:cubicBezTo>
                    <a:pt x="3" y="23"/>
                    <a:pt x="0" y="19"/>
                    <a:pt x="3" y="12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25" y="0"/>
                    <a:pt x="45" y="11"/>
                    <a:pt x="66" y="16"/>
                  </a:cubicBezTo>
                  <a:cubicBezTo>
                    <a:pt x="76" y="19"/>
                    <a:pt x="86" y="25"/>
                    <a:pt x="96" y="30"/>
                  </a:cubicBezTo>
                  <a:cubicBezTo>
                    <a:pt x="98" y="31"/>
                    <a:pt x="99" y="32"/>
                    <a:pt x="101" y="34"/>
                  </a:cubicBezTo>
                  <a:cubicBezTo>
                    <a:pt x="109" y="42"/>
                    <a:pt x="119" y="47"/>
                    <a:pt x="130" y="49"/>
                  </a:cubicBezTo>
                  <a:cubicBezTo>
                    <a:pt x="148" y="51"/>
                    <a:pt x="165" y="58"/>
                    <a:pt x="180" y="67"/>
                  </a:cubicBezTo>
                  <a:cubicBezTo>
                    <a:pt x="189" y="73"/>
                    <a:pt x="198" y="75"/>
                    <a:pt x="206" y="67"/>
                  </a:cubicBezTo>
                  <a:cubicBezTo>
                    <a:pt x="208" y="67"/>
                    <a:pt x="209" y="67"/>
                    <a:pt x="211" y="67"/>
                  </a:cubicBezTo>
                  <a:cubicBezTo>
                    <a:pt x="209" y="76"/>
                    <a:pt x="208" y="84"/>
                    <a:pt x="206" y="92"/>
                  </a:cubicBezTo>
                  <a:close/>
                </a:path>
              </a:pathLst>
            </a:custGeom>
            <a:solidFill>
              <a:srgbClr val="D4BD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1" name="Freeform 41">
              <a:extLst>
                <a:ext uri="{FF2B5EF4-FFF2-40B4-BE49-F238E27FC236}">
                  <a16:creationId xmlns:a16="http://schemas.microsoft.com/office/drawing/2014/main" id="{1DB2BB5F-A0C6-FE1A-1704-08255D8CC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6" y="2462"/>
              <a:ext cx="97" cy="95"/>
            </a:xfrm>
            <a:custGeom>
              <a:avLst/>
              <a:gdLst>
                <a:gd name="T0" fmla="*/ 10 w 41"/>
                <a:gd name="T1" fmla="*/ 40 h 40"/>
                <a:gd name="T2" fmla="*/ 3 w 41"/>
                <a:gd name="T3" fmla="*/ 0 h 40"/>
                <a:gd name="T4" fmla="*/ 41 w 41"/>
                <a:gd name="T5" fmla="*/ 35 h 40"/>
                <a:gd name="T6" fmla="*/ 39 w 41"/>
                <a:gd name="T7" fmla="*/ 40 h 40"/>
                <a:gd name="T8" fmla="*/ 10 w 41"/>
                <a:gd name="T9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0">
                  <a:moveTo>
                    <a:pt x="10" y="40"/>
                  </a:moveTo>
                  <a:cubicBezTo>
                    <a:pt x="9" y="26"/>
                    <a:pt x="0" y="14"/>
                    <a:pt x="3" y="0"/>
                  </a:cubicBezTo>
                  <a:cubicBezTo>
                    <a:pt x="16" y="11"/>
                    <a:pt x="24" y="27"/>
                    <a:pt x="41" y="35"/>
                  </a:cubicBezTo>
                  <a:cubicBezTo>
                    <a:pt x="40" y="37"/>
                    <a:pt x="40" y="38"/>
                    <a:pt x="39" y="40"/>
                  </a:cubicBezTo>
                  <a:cubicBezTo>
                    <a:pt x="29" y="40"/>
                    <a:pt x="20" y="40"/>
                    <a:pt x="10" y="40"/>
                  </a:cubicBezTo>
                  <a:close/>
                </a:path>
              </a:pathLst>
            </a:custGeom>
            <a:solidFill>
              <a:srgbClr val="FEFB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2" name="Freeform 42">
              <a:extLst>
                <a:ext uri="{FF2B5EF4-FFF2-40B4-BE49-F238E27FC236}">
                  <a16:creationId xmlns:a16="http://schemas.microsoft.com/office/drawing/2014/main" id="{6F65B0A3-51CF-1A83-13A8-9E559BDC86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2" y="2479"/>
              <a:ext cx="357" cy="192"/>
            </a:xfrm>
            <a:custGeom>
              <a:avLst/>
              <a:gdLst>
                <a:gd name="T0" fmla="*/ 151 w 151"/>
                <a:gd name="T1" fmla="*/ 81 h 81"/>
                <a:gd name="T2" fmla="*/ 56 w 151"/>
                <a:gd name="T3" fmla="*/ 56 h 81"/>
                <a:gd name="T4" fmla="*/ 37 w 151"/>
                <a:gd name="T5" fmla="*/ 43 h 81"/>
                <a:gd name="T6" fmla="*/ 0 w 151"/>
                <a:gd name="T7" fmla="*/ 0 h 81"/>
                <a:gd name="T8" fmla="*/ 19 w 151"/>
                <a:gd name="T9" fmla="*/ 13 h 81"/>
                <a:gd name="T10" fmla="*/ 67 w 151"/>
                <a:gd name="T11" fmla="*/ 33 h 81"/>
                <a:gd name="T12" fmla="*/ 133 w 151"/>
                <a:gd name="T13" fmla="*/ 42 h 81"/>
                <a:gd name="T14" fmla="*/ 151 w 151"/>
                <a:gd name="T15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81">
                  <a:moveTo>
                    <a:pt x="151" y="81"/>
                  </a:moveTo>
                  <a:cubicBezTo>
                    <a:pt x="121" y="66"/>
                    <a:pt x="90" y="54"/>
                    <a:pt x="56" y="56"/>
                  </a:cubicBezTo>
                  <a:cubicBezTo>
                    <a:pt x="52" y="48"/>
                    <a:pt x="44" y="46"/>
                    <a:pt x="37" y="43"/>
                  </a:cubicBezTo>
                  <a:cubicBezTo>
                    <a:pt x="16" y="36"/>
                    <a:pt x="5" y="22"/>
                    <a:pt x="0" y="0"/>
                  </a:cubicBezTo>
                  <a:cubicBezTo>
                    <a:pt x="9" y="1"/>
                    <a:pt x="15" y="6"/>
                    <a:pt x="19" y="13"/>
                  </a:cubicBezTo>
                  <a:cubicBezTo>
                    <a:pt x="29" y="34"/>
                    <a:pt x="47" y="38"/>
                    <a:pt x="67" y="33"/>
                  </a:cubicBezTo>
                  <a:cubicBezTo>
                    <a:pt x="89" y="39"/>
                    <a:pt x="111" y="38"/>
                    <a:pt x="133" y="42"/>
                  </a:cubicBezTo>
                  <a:cubicBezTo>
                    <a:pt x="138" y="55"/>
                    <a:pt x="147" y="67"/>
                    <a:pt x="151" y="81"/>
                  </a:cubicBezTo>
                  <a:close/>
                </a:path>
              </a:pathLst>
            </a:custGeom>
            <a:solidFill>
              <a:srgbClr val="EBE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3" name="Freeform 43">
              <a:extLst>
                <a:ext uri="{FF2B5EF4-FFF2-40B4-BE49-F238E27FC236}">
                  <a16:creationId xmlns:a16="http://schemas.microsoft.com/office/drawing/2014/main" id="{FF89E34C-BD6F-8C43-CD30-543F587931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2" y="2472"/>
              <a:ext cx="158" cy="111"/>
            </a:xfrm>
            <a:custGeom>
              <a:avLst/>
              <a:gdLst>
                <a:gd name="T0" fmla="*/ 64 w 67"/>
                <a:gd name="T1" fmla="*/ 40 h 47"/>
                <a:gd name="T2" fmla="*/ 18 w 67"/>
                <a:gd name="T3" fmla="*/ 24 h 47"/>
                <a:gd name="T4" fmla="*/ 0 w 67"/>
                <a:gd name="T5" fmla="*/ 3 h 47"/>
                <a:gd name="T6" fmla="*/ 0 w 67"/>
                <a:gd name="T7" fmla="*/ 0 h 47"/>
                <a:gd name="T8" fmla="*/ 60 w 67"/>
                <a:gd name="T9" fmla="*/ 12 h 47"/>
                <a:gd name="T10" fmla="*/ 60 w 67"/>
                <a:gd name="T11" fmla="*/ 33 h 47"/>
                <a:gd name="T12" fmla="*/ 64 w 67"/>
                <a:gd name="T13" fmla="*/ 4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" h="47">
                  <a:moveTo>
                    <a:pt x="64" y="40"/>
                  </a:moveTo>
                  <a:cubicBezTo>
                    <a:pt x="42" y="47"/>
                    <a:pt x="28" y="42"/>
                    <a:pt x="18" y="24"/>
                  </a:cubicBezTo>
                  <a:cubicBezTo>
                    <a:pt x="14" y="16"/>
                    <a:pt x="8" y="9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20" y="4"/>
                    <a:pt x="40" y="8"/>
                    <a:pt x="60" y="12"/>
                  </a:cubicBezTo>
                  <a:cubicBezTo>
                    <a:pt x="67" y="19"/>
                    <a:pt x="63" y="26"/>
                    <a:pt x="60" y="33"/>
                  </a:cubicBezTo>
                  <a:cubicBezTo>
                    <a:pt x="61" y="36"/>
                    <a:pt x="63" y="38"/>
                    <a:pt x="64" y="40"/>
                  </a:cubicBezTo>
                  <a:close/>
                </a:path>
              </a:pathLst>
            </a:custGeom>
            <a:solidFill>
              <a:srgbClr val="FCFB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4" name="Freeform 44">
              <a:extLst>
                <a:ext uri="{FF2B5EF4-FFF2-40B4-BE49-F238E27FC236}">
                  <a16:creationId xmlns:a16="http://schemas.microsoft.com/office/drawing/2014/main" id="{635E39FB-C76A-7574-A611-C5476D25BF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8" y="2626"/>
              <a:ext cx="161" cy="116"/>
            </a:xfrm>
            <a:custGeom>
              <a:avLst/>
              <a:gdLst>
                <a:gd name="T0" fmla="*/ 53 w 68"/>
                <a:gd name="T1" fmla="*/ 7 h 49"/>
                <a:gd name="T2" fmla="*/ 57 w 68"/>
                <a:gd name="T3" fmla="*/ 6 h 49"/>
                <a:gd name="T4" fmla="*/ 63 w 68"/>
                <a:gd name="T5" fmla="*/ 30 h 49"/>
                <a:gd name="T6" fmla="*/ 39 w 68"/>
                <a:gd name="T7" fmla="*/ 42 h 49"/>
                <a:gd name="T8" fmla="*/ 17 w 68"/>
                <a:gd name="T9" fmla="*/ 46 h 49"/>
                <a:gd name="T10" fmla="*/ 17 w 68"/>
                <a:gd name="T11" fmla="*/ 38 h 49"/>
                <a:gd name="T12" fmla="*/ 9 w 68"/>
                <a:gd name="T13" fmla="*/ 24 h 49"/>
                <a:gd name="T14" fmla="*/ 4 w 68"/>
                <a:gd name="T15" fmla="*/ 11 h 49"/>
                <a:gd name="T16" fmla="*/ 21 w 68"/>
                <a:gd name="T17" fmla="*/ 9 h 49"/>
                <a:gd name="T18" fmla="*/ 33 w 68"/>
                <a:gd name="T19" fmla="*/ 18 h 49"/>
                <a:gd name="T20" fmla="*/ 34 w 68"/>
                <a:gd name="T21" fmla="*/ 19 h 49"/>
                <a:gd name="T22" fmla="*/ 32 w 68"/>
                <a:gd name="T23" fmla="*/ 18 h 49"/>
                <a:gd name="T24" fmla="*/ 30 w 68"/>
                <a:gd name="T25" fmla="*/ 5 h 49"/>
                <a:gd name="T26" fmla="*/ 42 w 68"/>
                <a:gd name="T27" fmla="*/ 4 h 49"/>
                <a:gd name="T28" fmla="*/ 53 w 68"/>
                <a:gd name="T29" fmla="*/ 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8" h="49">
                  <a:moveTo>
                    <a:pt x="53" y="7"/>
                  </a:moveTo>
                  <a:cubicBezTo>
                    <a:pt x="54" y="7"/>
                    <a:pt x="56" y="6"/>
                    <a:pt x="57" y="6"/>
                  </a:cubicBezTo>
                  <a:cubicBezTo>
                    <a:pt x="64" y="13"/>
                    <a:pt x="68" y="22"/>
                    <a:pt x="63" y="30"/>
                  </a:cubicBezTo>
                  <a:cubicBezTo>
                    <a:pt x="59" y="37"/>
                    <a:pt x="50" y="45"/>
                    <a:pt x="39" y="42"/>
                  </a:cubicBezTo>
                  <a:cubicBezTo>
                    <a:pt x="30" y="39"/>
                    <a:pt x="25" y="49"/>
                    <a:pt x="17" y="46"/>
                  </a:cubicBezTo>
                  <a:cubicBezTo>
                    <a:pt x="16" y="44"/>
                    <a:pt x="12" y="41"/>
                    <a:pt x="17" y="38"/>
                  </a:cubicBezTo>
                  <a:cubicBezTo>
                    <a:pt x="19" y="31"/>
                    <a:pt x="12" y="29"/>
                    <a:pt x="9" y="24"/>
                  </a:cubicBezTo>
                  <a:cubicBezTo>
                    <a:pt x="6" y="20"/>
                    <a:pt x="0" y="17"/>
                    <a:pt x="4" y="11"/>
                  </a:cubicBezTo>
                  <a:cubicBezTo>
                    <a:pt x="9" y="5"/>
                    <a:pt x="15" y="6"/>
                    <a:pt x="21" y="9"/>
                  </a:cubicBezTo>
                  <a:cubicBezTo>
                    <a:pt x="26" y="11"/>
                    <a:pt x="29" y="15"/>
                    <a:pt x="33" y="18"/>
                  </a:cubicBezTo>
                  <a:cubicBezTo>
                    <a:pt x="34" y="21"/>
                    <a:pt x="36" y="17"/>
                    <a:pt x="34" y="19"/>
                  </a:cubicBezTo>
                  <a:cubicBezTo>
                    <a:pt x="33" y="19"/>
                    <a:pt x="33" y="19"/>
                    <a:pt x="32" y="18"/>
                  </a:cubicBezTo>
                  <a:cubicBezTo>
                    <a:pt x="29" y="14"/>
                    <a:pt x="26" y="10"/>
                    <a:pt x="30" y="5"/>
                  </a:cubicBezTo>
                  <a:cubicBezTo>
                    <a:pt x="33" y="0"/>
                    <a:pt x="38" y="2"/>
                    <a:pt x="42" y="4"/>
                  </a:cubicBezTo>
                  <a:cubicBezTo>
                    <a:pt x="45" y="6"/>
                    <a:pt x="48" y="9"/>
                    <a:pt x="53" y="7"/>
                  </a:cubicBezTo>
                  <a:close/>
                </a:path>
              </a:pathLst>
            </a:custGeom>
            <a:solidFill>
              <a:srgbClr val="E0BA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5" name="Freeform 45">
              <a:extLst>
                <a:ext uri="{FF2B5EF4-FFF2-40B4-BE49-F238E27FC236}">
                  <a16:creationId xmlns:a16="http://schemas.microsoft.com/office/drawing/2014/main" id="{1A1C54C7-AE7A-0AD6-0FA5-9FD0485C4F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5" y="2590"/>
              <a:ext cx="178" cy="126"/>
            </a:xfrm>
            <a:custGeom>
              <a:avLst/>
              <a:gdLst>
                <a:gd name="T0" fmla="*/ 75 w 75"/>
                <a:gd name="T1" fmla="*/ 22 h 53"/>
                <a:gd name="T2" fmla="*/ 54 w 75"/>
                <a:gd name="T3" fmla="*/ 21 h 53"/>
                <a:gd name="T4" fmla="*/ 65 w 75"/>
                <a:gd name="T5" fmla="*/ 49 h 53"/>
                <a:gd name="T6" fmla="*/ 45 w 75"/>
                <a:gd name="T7" fmla="*/ 30 h 53"/>
                <a:gd name="T8" fmla="*/ 31 w 75"/>
                <a:gd name="T9" fmla="*/ 27 h 53"/>
                <a:gd name="T10" fmla="*/ 35 w 75"/>
                <a:gd name="T11" fmla="*/ 40 h 53"/>
                <a:gd name="T12" fmla="*/ 39 w 75"/>
                <a:gd name="T13" fmla="*/ 53 h 53"/>
                <a:gd name="T14" fmla="*/ 5 w 75"/>
                <a:gd name="T15" fmla="*/ 34 h 53"/>
                <a:gd name="T16" fmla="*/ 1 w 75"/>
                <a:gd name="T17" fmla="*/ 30 h 53"/>
                <a:gd name="T18" fmla="*/ 2 w 75"/>
                <a:gd name="T19" fmla="*/ 23 h 53"/>
                <a:gd name="T20" fmla="*/ 67 w 75"/>
                <a:gd name="T21" fmla="*/ 10 h 53"/>
                <a:gd name="T22" fmla="*/ 75 w 75"/>
                <a:gd name="T23" fmla="*/ 2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" h="53">
                  <a:moveTo>
                    <a:pt x="75" y="22"/>
                  </a:moveTo>
                  <a:cubicBezTo>
                    <a:pt x="67" y="38"/>
                    <a:pt x="62" y="15"/>
                    <a:pt x="54" y="21"/>
                  </a:cubicBezTo>
                  <a:cubicBezTo>
                    <a:pt x="51" y="32"/>
                    <a:pt x="70" y="34"/>
                    <a:pt x="65" y="49"/>
                  </a:cubicBezTo>
                  <a:cubicBezTo>
                    <a:pt x="58" y="42"/>
                    <a:pt x="51" y="36"/>
                    <a:pt x="45" y="30"/>
                  </a:cubicBezTo>
                  <a:cubicBezTo>
                    <a:pt x="41" y="26"/>
                    <a:pt x="35" y="23"/>
                    <a:pt x="31" y="27"/>
                  </a:cubicBezTo>
                  <a:cubicBezTo>
                    <a:pt x="24" y="33"/>
                    <a:pt x="32" y="36"/>
                    <a:pt x="35" y="40"/>
                  </a:cubicBezTo>
                  <a:cubicBezTo>
                    <a:pt x="37" y="44"/>
                    <a:pt x="46" y="46"/>
                    <a:pt x="39" y="53"/>
                  </a:cubicBezTo>
                  <a:cubicBezTo>
                    <a:pt x="28" y="46"/>
                    <a:pt x="26" y="24"/>
                    <a:pt x="5" y="34"/>
                  </a:cubicBezTo>
                  <a:cubicBezTo>
                    <a:pt x="5" y="34"/>
                    <a:pt x="2" y="32"/>
                    <a:pt x="1" y="30"/>
                  </a:cubicBezTo>
                  <a:cubicBezTo>
                    <a:pt x="0" y="28"/>
                    <a:pt x="0" y="23"/>
                    <a:pt x="2" y="23"/>
                  </a:cubicBezTo>
                  <a:cubicBezTo>
                    <a:pt x="25" y="25"/>
                    <a:pt x="42" y="0"/>
                    <a:pt x="67" y="10"/>
                  </a:cubicBezTo>
                  <a:cubicBezTo>
                    <a:pt x="69" y="14"/>
                    <a:pt x="72" y="18"/>
                    <a:pt x="75" y="22"/>
                  </a:cubicBezTo>
                  <a:close/>
                </a:path>
              </a:pathLst>
            </a:custGeom>
            <a:solidFill>
              <a:srgbClr val="F6D5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6" name="Freeform 46">
              <a:extLst>
                <a:ext uri="{FF2B5EF4-FFF2-40B4-BE49-F238E27FC236}">
                  <a16:creationId xmlns:a16="http://schemas.microsoft.com/office/drawing/2014/main" id="{FC0D9A57-6973-8F47-E16C-D39D00E083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9" y="2254"/>
              <a:ext cx="66" cy="99"/>
            </a:xfrm>
            <a:custGeom>
              <a:avLst/>
              <a:gdLst>
                <a:gd name="T0" fmla="*/ 19 w 28"/>
                <a:gd name="T1" fmla="*/ 42 h 42"/>
                <a:gd name="T2" fmla="*/ 25 w 28"/>
                <a:gd name="T3" fmla="*/ 0 h 42"/>
                <a:gd name="T4" fmla="*/ 19 w 28"/>
                <a:gd name="T5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42">
                  <a:moveTo>
                    <a:pt x="19" y="42"/>
                  </a:moveTo>
                  <a:cubicBezTo>
                    <a:pt x="0" y="23"/>
                    <a:pt x="15" y="13"/>
                    <a:pt x="25" y="0"/>
                  </a:cubicBezTo>
                  <a:cubicBezTo>
                    <a:pt x="28" y="16"/>
                    <a:pt x="23" y="29"/>
                    <a:pt x="19" y="42"/>
                  </a:cubicBezTo>
                  <a:close/>
                </a:path>
              </a:pathLst>
            </a:custGeom>
            <a:solidFill>
              <a:srgbClr val="FFF7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7" name="Freeform 47">
              <a:extLst>
                <a:ext uri="{FF2B5EF4-FFF2-40B4-BE49-F238E27FC236}">
                  <a16:creationId xmlns:a16="http://schemas.microsoft.com/office/drawing/2014/main" id="{5F14A15E-CDB1-FF33-7F15-E6E8669C77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4" y="2484"/>
              <a:ext cx="458" cy="133"/>
            </a:xfrm>
            <a:custGeom>
              <a:avLst/>
              <a:gdLst>
                <a:gd name="T0" fmla="*/ 0 w 193"/>
                <a:gd name="T1" fmla="*/ 31 h 56"/>
                <a:gd name="T2" fmla="*/ 4 w 193"/>
                <a:gd name="T3" fmla="*/ 7 h 56"/>
                <a:gd name="T4" fmla="*/ 100 w 193"/>
                <a:gd name="T5" fmla="*/ 15 h 56"/>
                <a:gd name="T6" fmla="*/ 161 w 193"/>
                <a:gd name="T7" fmla="*/ 7 h 56"/>
                <a:gd name="T8" fmla="*/ 183 w 193"/>
                <a:gd name="T9" fmla="*/ 15 h 56"/>
                <a:gd name="T10" fmla="*/ 175 w 193"/>
                <a:gd name="T11" fmla="*/ 50 h 56"/>
                <a:gd name="T12" fmla="*/ 152 w 193"/>
                <a:gd name="T13" fmla="*/ 54 h 56"/>
                <a:gd name="T14" fmla="*/ 120 w 193"/>
                <a:gd name="T15" fmla="*/ 38 h 56"/>
                <a:gd name="T16" fmla="*/ 81 w 193"/>
                <a:gd name="T17" fmla="*/ 42 h 56"/>
                <a:gd name="T18" fmla="*/ 0 w 193"/>
                <a:gd name="T19" fmla="*/ 3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3" h="56">
                  <a:moveTo>
                    <a:pt x="0" y="31"/>
                  </a:moveTo>
                  <a:cubicBezTo>
                    <a:pt x="2" y="23"/>
                    <a:pt x="5" y="15"/>
                    <a:pt x="4" y="7"/>
                  </a:cubicBezTo>
                  <a:cubicBezTo>
                    <a:pt x="36" y="8"/>
                    <a:pt x="68" y="16"/>
                    <a:pt x="100" y="15"/>
                  </a:cubicBezTo>
                  <a:cubicBezTo>
                    <a:pt x="121" y="14"/>
                    <a:pt x="141" y="12"/>
                    <a:pt x="161" y="7"/>
                  </a:cubicBezTo>
                  <a:cubicBezTo>
                    <a:pt x="171" y="4"/>
                    <a:pt x="180" y="0"/>
                    <a:pt x="183" y="15"/>
                  </a:cubicBezTo>
                  <a:cubicBezTo>
                    <a:pt x="187" y="28"/>
                    <a:pt x="193" y="42"/>
                    <a:pt x="175" y="50"/>
                  </a:cubicBezTo>
                  <a:cubicBezTo>
                    <a:pt x="168" y="53"/>
                    <a:pt x="160" y="56"/>
                    <a:pt x="152" y="54"/>
                  </a:cubicBezTo>
                  <a:cubicBezTo>
                    <a:pt x="146" y="39"/>
                    <a:pt x="136" y="36"/>
                    <a:pt x="120" y="38"/>
                  </a:cubicBezTo>
                  <a:cubicBezTo>
                    <a:pt x="108" y="40"/>
                    <a:pt x="95" y="53"/>
                    <a:pt x="81" y="42"/>
                  </a:cubicBezTo>
                  <a:cubicBezTo>
                    <a:pt x="54" y="40"/>
                    <a:pt x="26" y="38"/>
                    <a:pt x="0" y="31"/>
                  </a:cubicBezTo>
                  <a:close/>
                </a:path>
              </a:pathLst>
            </a:custGeom>
            <a:solidFill>
              <a:srgbClr val="E6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8" name="Freeform 48">
              <a:extLst>
                <a:ext uri="{FF2B5EF4-FFF2-40B4-BE49-F238E27FC236}">
                  <a16:creationId xmlns:a16="http://schemas.microsoft.com/office/drawing/2014/main" id="{AADCAB0A-39F2-46D5-1014-6F62B3D0A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5" y="2555"/>
              <a:ext cx="318" cy="213"/>
            </a:xfrm>
            <a:custGeom>
              <a:avLst/>
              <a:gdLst>
                <a:gd name="T0" fmla="*/ 15 w 134"/>
                <a:gd name="T1" fmla="*/ 12 h 90"/>
                <a:gd name="T2" fmla="*/ 63 w 134"/>
                <a:gd name="T3" fmla="*/ 1 h 90"/>
                <a:gd name="T4" fmla="*/ 84 w 134"/>
                <a:gd name="T5" fmla="*/ 24 h 90"/>
                <a:gd name="T6" fmla="*/ 77 w 134"/>
                <a:gd name="T7" fmla="*/ 25 h 90"/>
                <a:gd name="T8" fmla="*/ 90 w 134"/>
                <a:gd name="T9" fmla="*/ 30 h 90"/>
                <a:gd name="T10" fmla="*/ 129 w 134"/>
                <a:gd name="T11" fmla="*/ 57 h 90"/>
                <a:gd name="T12" fmla="*/ 124 w 134"/>
                <a:gd name="T13" fmla="*/ 84 h 90"/>
                <a:gd name="T14" fmla="*/ 105 w 134"/>
                <a:gd name="T15" fmla="*/ 78 h 90"/>
                <a:gd name="T16" fmla="*/ 61 w 134"/>
                <a:gd name="T17" fmla="*/ 61 h 90"/>
                <a:gd name="T18" fmla="*/ 43 w 134"/>
                <a:gd name="T19" fmla="*/ 54 h 90"/>
                <a:gd name="T20" fmla="*/ 78 w 134"/>
                <a:gd name="T21" fmla="*/ 49 h 90"/>
                <a:gd name="T22" fmla="*/ 27 w 134"/>
                <a:gd name="T23" fmla="*/ 49 h 90"/>
                <a:gd name="T24" fmla="*/ 27 w 134"/>
                <a:gd name="T25" fmla="*/ 49 h 90"/>
                <a:gd name="T26" fmla="*/ 12 w 134"/>
                <a:gd name="T27" fmla="*/ 13 h 90"/>
                <a:gd name="T28" fmla="*/ 15 w 134"/>
                <a:gd name="T29" fmla="*/ 12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4" h="90">
                  <a:moveTo>
                    <a:pt x="15" y="12"/>
                  </a:moveTo>
                  <a:cubicBezTo>
                    <a:pt x="32" y="13"/>
                    <a:pt x="46" y="3"/>
                    <a:pt x="63" y="1"/>
                  </a:cubicBezTo>
                  <a:cubicBezTo>
                    <a:pt x="78" y="0"/>
                    <a:pt x="87" y="9"/>
                    <a:pt x="84" y="24"/>
                  </a:cubicBezTo>
                  <a:cubicBezTo>
                    <a:pt x="81" y="25"/>
                    <a:pt x="79" y="25"/>
                    <a:pt x="77" y="25"/>
                  </a:cubicBezTo>
                  <a:cubicBezTo>
                    <a:pt x="77" y="36"/>
                    <a:pt x="85" y="30"/>
                    <a:pt x="90" y="30"/>
                  </a:cubicBezTo>
                  <a:cubicBezTo>
                    <a:pt x="107" y="33"/>
                    <a:pt x="121" y="40"/>
                    <a:pt x="129" y="57"/>
                  </a:cubicBezTo>
                  <a:cubicBezTo>
                    <a:pt x="134" y="67"/>
                    <a:pt x="132" y="77"/>
                    <a:pt x="124" y="84"/>
                  </a:cubicBezTo>
                  <a:cubicBezTo>
                    <a:pt x="116" y="90"/>
                    <a:pt x="110" y="82"/>
                    <a:pt x="105" y="78"/>
                  </a:cubicBezTo>
                  <a:cubicBezTo>
                    <a:pt x="92" y="67"/>
                    <a:pt x="78" y="62"/>
                    <a:pt x="61" y="61"/>
                  </a:cubicBezTo>
                  <a:cubicBezTo>
                    <a:pt x="55" y="61"/>
                    <a:pt x="48" y="62"/>
                    <a:pt x="43" y="54"/>
                  </a:cubicBezTo>
                  <a:cubicBezTo>
                    <a:pt x="55" y="44"/>
                    <a:pt x="68" y="51"/>
                    <a:pt x="78" y="49"/>
                  </a:cubicBezTo>
                  <a:cubicBezTo>
                    <a:pt x="63" y="46"/>
                    <a:pt x="45" y="53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19" y="38"/>
                    <a:pt x="0" y="32"/>
                    <a:pt x="12" y="13"/>
                  </a:cubicBezTo>
                  <a:cubicBezTo>
                    <a:pt x="13" y="11"/>
                    <a:pt x="14" y="11"/>
                    <a:pt x="15" y="12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9" name="Freeform 49">
              <a:extLst>
                <a:ext uri="{FF2B5EF4-FFF2-40B4-BE49-F238E27FC236}">
                  <a16:creationId xmlns:a16="http://schemas.microsoft.com/office/drawing/2014/main" id="{5B024726-937B-07FF-0B9F-1263C8B4BC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9" y="2612"/>
              <a:ext cx="259" cy="170"/>
            </a:xfrm>
            <a:custGeom>
              <a:avLst/>
              <a:gdLst>
                <a:gd name="T0" fmla="*/ 0 w 109"/>
                <a:gd name="T1" fmla="*/ 25 h 72"/>
                <a:gd name="T2" fmla="*/ 62 w 109"/>
                <a:gd name="T3" fmla="*/ 22 h 72"/>
                <a:gd name="T4" fmla="*/ 43 w 109"/>
                <a:gd name="T5" fmla="*/ 28 h 72"/>
                <a:gd name="T6" fmla="*/ 21 w 109"/>
                <a:gd name="T7" fmla="*/ 31 h 72"/>
                <a:gd name="T8" fmla="*/ 87 w 109"/>
                <a:gd name="T9" fmla="*/ 57 h 72"/>
                <a:gd name="T10" fmla="*/ 95 w 109"/>
                <a:gd name="T11" fmla="*/ 57 h 72"/>
                <a:gd name="T12" fmla="*/ 98 w 109"/>
                <a:gd name="T13" fmla="*/ 32 h 72"/>
                <a:gd name="T14" fmla="*/ 58 w 109"/>
                <a:gd name="T15" fmla="*/ 9 h 72"/>
                <a:gd name="T16" fmla="*/ 45 w 109"/>
                <a:gd name="T17" fmla="*/ 6 h 72"/>
                <a:gd name="T18" fmla="*/ 50 w 109"/>
                <a:gd name="T19" fmla="*/ 1 h 72"/>
                <a:gd name="T20" fmla="*/ 60 w 109"/>
                <a:gd name="T21" fmla="*/ 4 h 72"/>
                <a:gd name="T22" fmla="*/ 108 w 109"/>
                <a:gd name="T23" fmla="*/ 56 h 72"/>
                <a:gd name="T24" fmla="*/ 86 w 109"/>
                <a:gd name="T25" fmla="*/ 64 h 72"/>
                <a:gd name="T26" fmla="*/ 22 w 109"/>
                <a:gd name="T27" fmla="*/ 41 h 72"/>
                <a:gd name="T28" fmla="*/ 0 w 109"/>
                <a:gd name="T29" fmla="*/ 25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9" h="72">
                  <a:moveTo>
                    <a:pt x="0" y="25"/>
                  </a:moveTo>
                  <a:cubicBezTo>
                    <a:pt x="21" y="20"/>
                    <a:pt x="41" y="19"/>
                    <a:pt x="62" y="22"/>
                  </a:cubicBezTo>
                  <a:cubicBezTo>
                    <a:pt x="58" y="32"/>
                    <a:pt x="49" y="28"/>
                    <a:pt x="43" y="28"/>
                  </a:cubicBezTo>
                  <a:cubicBezTo>
                    <a:pt x="36" y="29"/>
                    <a:pt x="28" y="29"/>
                    <a:pt x="21" y="31"/>
                  </a:cubicBezTo>
                  <a:cubicBezTo>
                    <a:pt x="47" y="30"/>
                    <a:pt x="71" y="34"/>
                    <a:pt x="87" y="57"/>
                  </a:cubicBezTo>
                  <a:cubicBezTo>
                    <a:pt x="89" y="59"/>
                    <a:pt x="94" y="61"/>
                    <a:pt x="95" y="57"/>
                  </a:cubicBezTo>
                  <a:cubicBezTo>
                    <a:pt x="99" y="49"/>
                    <a:pt x="104" y="41"/>
                    <a:pt x="98" y="32"/>
                  </a:cubicBezTo>
                  <a:cubicBezTo>
                    <a:pt x="88" y="19"/>
                    <a:pt x="75" y="10"/>
                    <a:pt x="58" y="9"/>
                  </a:cubicBezTo>
                  <a:cubicBezTo>
                    <a:pt x="53" y="8"/>
                    <a:pt x="48" y="10"/>
                    <a:pt x="45" y="6"/>
                  </a:cubicBezTo>
                  <a:cubicBezTo>
                    <a:pt x="41" y="0"/>
                    <a:pt x="47" y="2"/>
                    <a:pt x="50" y="1"/>
                  </a:cubicBezTo>
                  <a:cubicBezTo>
                    <a:pt x="52" y="5"/>
                    <a:pt x="57" y="4"/>
                    <a:pt x="60" y="4"/>
                  </a:cubicBezTo>
                  <a:cubicBezTo>
                    <a:pt x="100" y="7"/>
                    <a:pt x="109" y="17"/>
                    <a:pt x="108" y="56"/>
                  </a:cubicBezTo>
                  <a:cubicBezTo>
                    <a:pt x="105" y="71"/>
                    <a:pt x="99" y="72"/>
                    <a:pt x="86" y="64"/>
                  </a:cubicBezTo>
                  <a:cubicBezTo>
                    <a:pt x="67" y="51"/>
                    <a:pt x="45" y="43"/>
                    <a:pt x="22" y="41"/>
                  </a:cubicBezTo>
                  <a:cubicBezTo>
                    <a:pt x="11" y="40"/>
                    <a:pt x="6" y="33"/>
                    <a:pt x="0" y="25"/>
                  </a:cubicBezTo>
                  <a:close/>
                </a:path>
              </a:pathLst>
            </a:custGeom>
            <a:solidFill>
              <a:srgbClr val="E9E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0" name="Freeform 50">
              <a:extLst>
                <a:ext uri="{FF2B5EF4-FFF2-40B4-BE49-F238E27FC236}">
                  <a16:creationId xmlns:a16="http://schemas.microsoft.com/office/drawing/2014/main" id="{9CD2D635-5FC1-A0DC-5E0E-A9ECDF0709F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4" y="2557"/>
              <a:ext cx="197" cy="31"/>
            </a:xfrm>
            <a:custGeom>
              <a:avLst/>
              <a:gdLst>
                <a:gd name="T0" fmla="*/ 83 w 83"/>
                <a:gd name="T1" fmla="*/ 11 h 13"/>
                <a:gd name="T2" fmla="*/ 80 w 83"/>
                <a:gd name="T3" fmla="*/ 12 h 13"/>
                <a:gd name="T4" fmla="*/ 8 w 83"/>
                <a:gd name="T5" fmla="*/ 4 h 13"/>
                <a:gd name="T6" fmla="*/ 0 w 83"/>
                <a:gd name="T7" fmla="*/ 0 h 13"/>
                <a:gd name="T8" fmla="*/ 83 w 83"/>
                <a:gd name="T9" fmla="*/ 1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13">
                  <a:moveTo>
                    <a:pt x="83" y="11"/>
                  </a:moveTo>
                  <a:cubicBezTo>
                    <a:pt x="82" y="11"/>
                    <a:pt x="81" y="11"/>
                    <a:pt x="80" y="12"/>
                  </a:cubicBezTo>
                  <a:cubicBezTo>
                    <a:pt x="55" y="13"/>
                    <a:pt x="31" y="11"/>
                    <a:pt x="8" y="4"/>
                  </a:cubicBezTo>
                  <a:cubicBezTo>
                    <a:pt x="4" y="4"/>
                    <a:pt x="1" y="3"/>
                    <a:pt x="0" y="0"/>
                  </a:cubicBezTo>
                  <a:cubicBezTo>
                    <a:pt x="28" y="3"/>
                    <a:pt x="55" y="7"/>
                    <a:pt x="83" y="11"/>
                  </a:cubicBezTo>
                  <a:close/>
                </a:path>
              </a:pathLst>
            </a:custGeom>
            <a:solidFill>
              <a:srgbClr val="C7C8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1" name="Freeform 51">
              <a:extLst>
                <a:ext uri="{FF2B5EF4-FFF2-40B4-BE49-F238E27FC236}">
                  <a16:creationId xmlns:a16="http://schemas.microsoft.com/office/drawing/2014/main" id="{F9384B4D-BF48-1547-CD25-B13BC3E701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5" y="1934"/>
              <a:ext cx="49" cy="59"/>
            </a:xfrm>
            <a:custGeom>
              <a:avLst/>
              <a:gdLst>
                <a:gd name="T0" fmla="*/ 9 w 21"/>
                <a:gd name="T1" fmla="*/ 0 h 25"/>
                <a:gd name="T2" fmla="*/ 20 w 21"/>
                <a:gd name="T3" fmla="*/ 16 h 25"/>
                <a:gd name="T4" fmla="*/ 10 w 21"/>
                <a:gd name="T5" fmla="*/ 25 h 25"/>
                <a:gd name="T6" fmla="*/ 0 w 21"/>
                <a:gd name="T7" fmla="*/ 12 h 25"/>
                <a:gd name="T8" fmla="*/ 9 w 21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5">
                  <a:moveTo>
                    <a:pt x="9" y="0"/>
                  </a:moveTo>
                  <a:cubicBezTo>
                    <a:pt x="17" y="2"/>
                    <a:pt x="19" y="9"/>
                    <a:pt x="20" y="16"/>
                  </a:cubicBezTo>
                  <a:cubicBezTo>
                    <a:pt x="21" y="21"/>
                    <a:pt x="16" y="25"/>
                    <a:pt x="10" y="25"/>
                  </a:cubicBezTo>
                  <a:cubicBezTo>
                    <a:pt x="2" y="25"/>
                    <a:pt x="0" y="19"/>
                    <a:pt x="0" y="12"/>
                  </a:cubicBezTo>
                  <a:cubicBezTo>
                    <a:pt x="0" y="5"/>
                    <a:pt x="3" y="1"/>
                    <a:pt x="9" y="0"/>
                  </a:cubicBezTo>
                  <a:close/>
                </a:path>
              </a:pathLst>
            </a:custGeom>
            <a:solidFill>
              <a:srgbClr val="F09F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2" name="Freeform 52">
              <a:extLst>
                <a:ext uri="{FF2B5EF4-FFF2-40B4-BE49-F238E27FC236}">
                  <a16:creationId xmlns:a16="http://schemas.microsoft.com/office/drawing/2014/main" id="{FB658A50-FF15-DC69-0BB8-0A60C324FE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3" y="2043"/>
              <a:ext cx="42" cy="45"/>
            </a:xfrm>
            <a:custGeom>
              <a:avLst/>
              <a:gdLst>
                <a:gd name="T0" fmla="*/ 18 w 18"/>
                <a:gd name="T1" fmla="*/ 9 h 19"/>
                <a:gd name="T2" fmla="*/ 11 w 18"/>
                <a:gd name="T3" fmla="*/ 19 h 19"/>
                <a:gd name="T4" fmla="*/ 0 w 18"/>
                <a:gd name="T5" fmla="*/ 8 h 19"/>
                <a:gd name="T6" fmla="*/ 10 w 18"/>
                <a:gd name="T7" fmla="*/ 0 h 19"/>
                <a:gd name="T8" fmla="*/ 18 w 18"/>
                <a:gd name="T9" fmla="*/ 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9">
                  <a:moveTo>
                    <a:pt x="18" y="9"/>
                  </a:moveTo>
                  <a:cubicBezTo>
                    <a:pt x="18" y="14"/>
                    <a:pt x="16" y="19"/>
                    <a:pt x="11" y="19"/>
                  </a:cubicBezTo>
                  <a:cubicBezTo>
                    <a:pt x="5" y="19"/>
                    <a:pt x="0" y="14"/>
                    <a:pt x="0" y="8"/>
                  </a:cubicBezTo>
                  <a:cubicBezTo>
                    <a:pt x="0" y="3"/>
                    <a:pt x="4" y="0"/>
                    <a:pt x="10" y="0"/>
                  </a:cubicBezTo>
                  <a:cubicBezTo>
                    <a:pt x="16" y="0"/>
                    <a:pt x="18" y="4"/>
                    <a:pt x="18" y="9"/>
                  </a:cubicBezTo>
                  <a:close/>
                </a:path>
              </a:pathLst>
            </a:custGeom>
            <a:solidFill>
              <a:srgbClr val="F1A7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3" name="Freeform 53">
              <a:extLst>
                <a:ext uri="{FF2B5EF4-FFF2-40B4-BE49-F238E27FC236}">
                  <a16:creationId xmlns:a16="http://schemas.microsoft.com/office/drawing/2014/main" id="{B820B070-956A-229A-8683-FC6568DA6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3" y="1974"/>
              <a:ext cx="29" cy="38"/>
            </a:xfrm>
            <a:custGeom>
              <a:avLst/>
              <a:gdLst>
                <a:gd name="T0" fmla="*/ 12 w 12"/>
                <a:gd name="T1" fmla="*/ 5 h 16"/>
                <a:gd name="T2" fmla="*/ 5 w 12"/>
                <a:gd name="T3" fmla="*/ 15 h 16"/>
                <a:gd name="T4" fmla="*/ 0 w 12"/>
                <a:gd name="T5" fmla="*/ 8 h 16"/>
                <a:gd name="T6" fmla="*/ 6 w 12"/>
                <a:gd name="T7" fmla="*/ 1 h 16"/>
                <a:gd name="T8" fmla="*/ 12 w 12"/>
                <a:gd name="T9" fmla="*/ 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6">
                  <a:moveTo>
                    <a:pt x="12" y="5"/>
                  </a:moveTo>
                  <a:cubicBezTo>
                    <a:pt x="11" y="9"/>
                    <a:pt x="10" y="14"/>
                    <a:pt x="5" y="15"/>
                  </a:cubicBezTo>
                  <a:cubicBezTo>
                    <a:pt x="1" y="16"/>
                    <a:pt x="0" y="12"/>
                    <a:pt x="0" y="8"/>
                  </a:cubicBezTo>
                  <a:cubicBezTo>
                    <a:pt x="0" y="4"/>
                    <a:pt x="2" y="1"/>
                    <a:pt x="6" y="1"/>
                  </a:cubicBezTo>
                  <a:cubicBezTo>
                    <a:pt x="10" y="0"/>
                    <a:pt x="12" y="2"/>
                    <a:pt x="12" y="5"/>
                  </a:cubicBezTo>
                  <a:close/>
                </a:path>
              </a:pathLst>
            </a:custGeom>
            <a:solidFill>
              <a:srgbClr val="ECA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4" name="Freeform 54">
              <a:extLst>
                <a:ext uri="{FF2B5EF4-FFF2-40B4-BE49-F238E27FC236}">
                  <a16:creationId xmlns:a16="http://schemas.microsoft.com/office/drawing/2014/main" id="{911B65C1-A8AB-D485-3240-555AAAE68A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9" y="1915"/>
              <a:ext cx="23" cy="21"/>
            </a:xfrm>
            <a:custGeom>
              <a:avLst/>
              <a:gdLst>
                <a:gd name="T0" fmla="*/ 5 w 10"/>
                <a:gd name="T1" fmla="*/ 0 h 9"/>
                <a:gd name="T2" fmla="*/ 9 w 10"/>
                <a:gd name="T3" fmla="*/ 4 h 9"/>
                <a:gd name="T4" fmla="*/ 4 w 10"/>
                <a:gd name="T5" fmla="*/ 9 h 9"/>
                <a:gd name="T6" fmla="*/ 0 w 10"/>
                <a:gd name="T7" fmla="*/ 4 h 9"/>
                <a:gd name="T8" fmla="*/ 5 w 10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5" y="0"/>
                  </a:moveTo>
                  <a:cubicBezTo>
                    <a:pt x="8" y="0"/>
                    <a:pt x="10" y="1"/>
                    <a:pt x="9" y="4"/>
                  </a:cubicBezTo>
                  <a:cubicBezTo>
                    <a:pt x="8" y="6"/>
                    <a:pt x="8" y="9"/>
                    <a:pt x="4" y="9"/>
                  </a:cubicBezTo>
                  <a:cubicBezTo>
                    <a:pt x="1" y="9"/>
                    <a:pt x="0" y="7"/>
                    <a:pt x="0" y="4"/>
                  </a:cubicBezTo>
                  <a:cubicBezTo>
                    <a:pt x="0" y="1"/>
                    <a:pt x="3" y="0"/>
                    <a:pt x="5" y="0"/>
                  </a:cubicBezTo>
                  <a:close/>
                </a:path>
              </a:pathLst>
            </a:custGeom>
            <a:solidFill>
              <a:srgbClr val="EBA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5" name="Freeform 55">
              <a:extLst>
                <a:ext uri="{FF2B5EF4-FFF2-40B4-BE49-F238E27FC236}">
                  <a16:creationId xmlns:a16="http://schemas.microsoft.com/office/drawing/2014/main" id="{18044CFB-6C79-AE09-5A8F-C16D1E3B740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9" y="2093"/>
              <a:ext cx="64" cy="64"/>
            </a:xfrm>
            <a:custGeom>
              <a:avLst/>
              <a:gdLst>
                <a:gd name="T0" fmla="*/ 5 w 27"/>
                <a:gd name="T1" fmla="*/ 24 h 27"/>
                <a:gd name="T2" fmla="*/ 8 w 27"/>
                <a:gd name="T3" fmla="*/ 5 h 27"/>
                <a:gd name="T4" fmla="*/ 22 w 27"/>
                <a:gd name="T5" fmla="*/ 5 h 27"/>
                <a:gd name="T6" fmla="*/ 19 w 27"/>
                <a:gd name="T7" fmla="*/ 22 h 27"/>
                <a:gd name="T8" fmla="*/ 5 w 27"/>
                <a:gd name="T9" fmla="*/ 2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7">
                  <a:moveTo>
                    <a:pt x="5" y="24"/>
                  </a:moveTo>
                  <a:cubicBezTo>
                    <a:pt x="0" y="16"/>
                    <a:pt x="4" y="10"/>
                    <a:pt x="8" y="5"/>
                  </a:cubicBezTo>
                  <a:cubicBezTo>
                    <a:pt x="12" y="0"/>
                    <a:pt x="18" y="1"/>
                    <a:pt x="22" y="5"/>
                  </a:cubicBezTo>
                  <a:cubicBezTo>
                    <a:pt x="27" y="11"/>
                    <a:pt x="25" y="17"/>
                    <a:pt x="19" y="22"/>
                  </a:cubicBezTo>
                  <a:cubicBezTo>
                    <a:pt x="15" y="26"/>
                    <a:pt x="10" y="27"/>
                    <a:pt x="5" y="24"/>
                  </a:cubicBezTo>
                  <a:close/>
                </a:path>
              </a:pathLst>
            </a:custGeom>
            <a:solidFill>
              <a:srgbClr val="F09F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6" name="Freeform 56">
              <a:extLst>
                <a:ext uri="{FF2B5EF4-FFF2-40B4-BE49-F238E27FC236}">
                  <a16:creationId xmlns:a16="http://schemas.microsoft.com/office/drawing/2014/main" id="{F2D59BD7-7E60-4B58-3E1E-5587BE0C2C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5" y="1938"/>
              <a:ext cx="52" cy="50"/>
            </a:xfrm>
            <a:custGeom>
              <a:avLst/>
              <a:gdLst>
                <a:gd name="T0" fmla="*/ 5 w 22"/>
                <a:gd name="T1" fmla="*/ 5 h 21"/>
                <a:gd name="T2" fmla="*/ 18 w 22"/>
                <a:gd name="T3" fmla="*/ 3 h 21"/>
                <a:gd name="T4" fmla="*/ 17 w 22"/>
                <a:gd name="T5" fmla="*/ 18 h 21"/>
                <a:gd name="T6" fmla="*/ 5 w 22"/>
                <a:gd name="T7" fmla="*/ 17 h 21"/>
                <a:gd name="T8" fmla="*/ 5 w 22"/>
                <a:gd name="T9" fmla="*/ 5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1">
                  <a:moveTo>
                    <a:pt x="5" y="5"/>
                  </a:moveTo>
                  <a:cubicBezTo>
                    <a:pt x="9" y="2"/>
                    <a:pt x="14" y="0"/>
                    <a:pt x="18" y="3"/>
                  </a:cubicBezTo>
                  <a:cubicBezTo>
                    <a:pt x="22" y="7"/>
                    <a:pt x="21" y="14"/>
                    <a:pt x="17" y="18"/>
                  </a:cubicBezTo>
                  <a:cubicBezTo>
                    <a:pt x="14" y="21"/>
                    <a:pt x="8" y="21"/>
                    <a:pt x="5" y="17"/>
                  </a:cubicBezTo>
                  <a:cubicBezTo>
                    <a:pt x="0" y="13"/>
                    <a:pt x="1" y="9"/>
                    <a:pt x="5" y="5"/>
                  </a:cubicBezTo>
                  <a:close/>
                </a:path>
              </a:pathLst>
            </a:custGeom>
            <a:solidFill>
              <a:srgbClr val="F1A7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7" name="Freeform 57">
              <a:extLst>
                <a:ext uri="{FF2B5EF4-FFF2-40B4-BE49-F238E27FC236}">
                  <a16:creationId xmlns:a16="http://schemas.microsoft.com/office/drawing/2014/main" id="{7904CAC3-5007-1186-089E-1B2D0E7D1A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3" y="1981"/>
              <a:ext cx="43" cy="36"/>
            </a:xfrm>
            <a:custGeom>
              <a:avLst/>
              <a:gdLst>
                <a:gd name="T0" fmla="*/ 3 w 18"/>
                <a:gd name="T1" fmla="*/ 5 h 15"/>
                <a:gd name="T2" fmla="*/ 15 w 18"/>
                <a:gd name="T3" fmla="*/ 3 h 15"/>
                <a:gd name="T4" fmla="*/ 14 w 18"/>
                <a:gd name="T5" fmla="*/ 12 h 15"/>
                <a:gd name="T6" fmla="*/ 4 w 18"/>
                <a:gd name="T7" fmla="*/ 12 h 15"/>
                <a:gd name="T8" fmla="*/ 3 w 18"/>
                <a:gd name="T9" fmla="*/ 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5">
                  <a:moveTo>
                    <a:pt x="3" y="5"/>
                  </a:moveTo>
                  <a:cubicBezTo>
                    <a:pt x="7" y="3"/>
                    <a:pt x="11" y="0"/>
                    <a:pt x="15" y="3"/>
                  </a:cubicBezTo>
                  <a:cubicBezTo>
                    <a:pt x="18" y="6"/>
                    <a:pt x="16" y="9"/>
                    <a:pt x="14" y="12"/>
                  </a:cubicBezTo>
                  <a:cubicBezTo>
                    <a:pt x="11" y="15"/>
                    <a:pt x="7" y="15"/>
                    <a:pt x="4" y="12"/>
                  </a:cubicBezTo>
                  <a:cubicBezTo>
                    <a:pt x="1" y="10"/>
                    <a:pt x="0" y="8"/>
                    <a:pt x="3" y="5"/>
                  </a:cubicBezTo>
                  <a:close/>
                </a:path>
              </a:pathLst>
            </a:custGeom>
            <a:solidFill>
              <a:srgbClr val="ECA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8" name="Freeform 58">
              <a:extLst>
                <a:ext uri="{FF2B5EF4-FFF2-40B4-BE49-F238E27FC236}">
                  <a16:creationId xmlns:a16="http://schemas.microsoft.com/office/drawing/2014/main" id="{5D6420E5-8319-4879-3607-EB40A3ABD3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6" y="1976"/>
              <a:ext cx="26" cy="26"/>
            </a:xfrm>
            <a:custGeom>
              <a:avLst/>
              <a:gdLst>
                <a:gd name="T0" fmla="*/ 2 w 11"/>
                <a:gd name="T1" fmla="*/ 8 h 11"/>
                <a:gd name="T2" fmla="*/ 2 w 11"/>
                <a:gd name="T3" fmla="*/ 3 h 11"/>
                <a:gd name="T4" fmla="*/ 9 w 11"/>
                <a:gd name="T5" fmla="*/ 2 h 11"/>
                <a:gd name="T6" fmla="*/ 8 w 11"/>
                <a:gd name="T7" fmla="*/ 9 h 11"/>
                <a:gd name="T8" fmla="*/ 2 w 11"/>
                <a:gd name="T9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1">
                  <a:moveTo>
                    <a:pt x="2" y="8"/>
                  </a:moveTo>
                  <a:cubicBezTo>
                    <a:pt x="0" y="6"/>
                    <a:pt x="0" y="4"/>
                    <a:pt x="2" y="3"/>
                  </a:cubicBezTo>
                  <a:cubicBezTo>
                    <a:pt x="4" y="2"/>
                    <a:pt x="7" y="0"/>
                    <a:pt x="9" y="2"/>
                  </a:cubicBezTo>
                  <a:cubicBezTo>
                    <a:pt x="11" y="4"/>
                    <a:pt x="10" y="7"/>
                    <a:pt x="8" y="9"/>
                  </a:cubicBezTo>
                  <a:cubicBezTo>
                    <a:pt x="6" y="11"/>
                    <a:pt x="4" y="10"/>
                    <a:pt x="2" y="8"/>
                  </a:cubicBezTo>
                  <a:close/>
                </a:path>
              </a:pathLst>
            </a:custGeom>
            <a:solidFill>
              <a:srgbClr val="EBA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9" name="Freeform 59">
              <a:extLst>
                <a:ext uri="{FF2B5EF4-FFF2-40B4-BE49-F238E27FC236}">
                  <a16:creationId xmlns:a16="http://schemas.microsoft.com/office/drawing/2014/main" id="{FE8F8660-2A22-E3CC-7293-1E1DDD4D81E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3" y="2379"/>
              <a:ext cx="35" cy="36"/>
            </a:xfrm>
            <a:custGeom>
              <a:avLst/>
              <a:gdLst>
                <a:gd name="T0" fmla="*/ 2 w 15"/>
                <a:gd name="T1" fmla="*/ 13 h 15"/>
                <a:gd name="T2" fmla="*/ 4 w 15"/>
                <a:gd name="T3" fmla="*/ 2 h 15"/>
                <a:gd name="T4" fmla="*/ 12 w 15"/>
                <a:gd name="T5" fmla="*/ 2 h 15"/>
                <a:gd name="T6" fmla="*/ 10 w 15"/>
                <a:gd name="T7" fmla="*/ 12 h 15"/>
                <a:gd name="T8" fmla="*/ 2 w 15"/>
                <a:gd name="T9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2" y="13"/>
                  </a:moveTo>
                  <a:cubicBezTo>
                    <a:pt x="0" y="9"/>
                    <a:pt x="2" y="5"/>
                    <a:pt x="4" y="2"/>
                  </a:cubicBezTo>
                  <a:cubicBezTo>
                    <a:pt x="6" y="0"/>
                    <a:pt x="9" y="0"/>
                    <a:pt x="12" y="2"/>
                  </a:cubicBezTo>
                  <a:cubicBezTo>
                    <a:pt x="15" y="6"/>
                    <a:pt x="13" y="9"/>
                    <a:pt x="10" y="12"/>
                  </a:cubicBezTo>
                  <a:cubicBezTo>
                    <a:pt x="8" y="14"/>
                    <a:pt x="5" y="15"/>
                    <a:pt x="2" y="13"/>
                  </a:cubicBezTo>
                  <a:close/>
                </a:path>
              </a:pathLst>
            </a:custGeom>
            <a:solidFill>
              <a:srgbClr val="F09F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0" name="Freeform 60">
              <a:extLst>
                <a:ext uri="{FF2B5EF4-FFF2-40B4-BE49-F238E27FC236}">
                  <a16:creationId xmlns:a16="http://schemas.microsoft.com/office/drawing/2014/main" id="{34533210-56BF-746E-7C45-9E621B54C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3" y="2294"/>
              <a:ext cx="29" cy="28"/>
            </a:xfrm>
            <a:custGeom>
              <a:avLst/>
              <a:gdLst>
                <a:gd name="T0" fmla="*/ 3 w 12"/>
                <a:gd name="T1" fmla="*/ 3 h 12"/>
                <a:gd name="T2" fmla="*/ 10 w 12"/>
                <a:gd name="T3" fmla="*/ 2 h 12"/>
                <a:gd name="T4" fmla="*/ 10 w 12"/>
                <a:gd name="T5" fmla="*/ 10 h 12"/>
                <a:gd name="T6" fmla="*/ 3 w 12"/>
                <a:gd name="T7" fmla="*/ 9 h 12"/>
                <a:gd name="T8" fmla="*/ 3 w 12"/>
                <a:gd name="T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3" y="3"/>
                  </a:moveTo>
                  <a:cubicBezTo>
                    <a:pt x="5" y="1"/>
                    <a:pt x="8" y="0"/>
                    <a:pt x="10" y="2"/>
                  </a:cubicBezTo>
                  <a:cubicBezTo>
                    <a:pt x="12" y="4"/>
                    <a:pt x="12" y="7"/>
                    <a:pt x="10" y="10"/>
                  </a:cubicBezTo>
                  <a:cubicBezTo>
                    <a:pt x="8" y="12"/>
                    <a:pt x="5" y="11"/>
                    <a:pt x="3" y="9"/>
                  </a:cubicBezTo>
                  <a:cubicBezTo>
                    <a:pt x="0" y="7"/>
                    <a:pt x="1" y="5"/>
                    <a:pt x="3" y="3"/>
                  </a:cubicBezTo>
                  <a:close/>
                </a:path>
              </a:pathLst>
            </a:custGeom>
            <a:solidFill>
              <a:srgbClr val="F1A7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1" name="Freeform 61">
              <a:extLst>
                <a:ext uri="{FF2B5EF4-FFF2-40B4-BE49-F238E27FC236}">
                  <a16:creationId xmlns:a16="http://schemas.microsoft.com/office/drawing/2014/main" id="{A7A2D1C1-A618-0D92-3E45-6B7CF6BC28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0" y="2318"/>
              <a:ext cx="24" cy="19"/>
            </a:xfrm>
            <a:custGeom>
              <a:avLst/>
              <a:gdLst>
                <a:gd name="T0" fmla="*/ 2 w 10"/>
                <a:gd name="T1" fmla="*/ 3 h 8"/>
                <a:gd name="T2" fmla="*/ 8 w 10"/>
                <a:gd name="T3" fmla="*/ 1 h 8"/>
                <a:gd name="T4" fmla="*/ 8 w 10"/>
                <a:gd name="T5" fmla="*/ 6 h 8"/>
                <a:gd name="T6" fmla="*/ 2 w 10"/>
                <a:gd name="T7" fmla="*/ 7 h 8"/>
                <a:gd name="T8" fmla="*/ 2 w 10"/>
                <a:gd name="T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8">
                  <a:moveTo>
                    <a:pt x="2" y="3"/>
                  </a:moveTo>
                  <a:cubicBezTo>
                    <a:pt x="4" y="2"/>
                    <a:pt x="6" y="0"/>
                    <a:pt x="8" y="1"/>
                  </a:cubicBezTo>
                  <a:cubicBezTo>
                    <a:pt x="10" y="3"/>
                    <a:pt x="9" y="5"/>
                    <a:pt x="8" y="6"/>
                  </a:cubicBezTo>
                  <a:cubicBezTo>
                    <a:pt x="6" y="8"/>
                    <a:pt x="4" y="8"/>
                    <a:pt x="2" y="7"/>
                  </a:cubicBezTo>
                  <a:cubicBezTo>
                    <a:pt x="1" y="5"/>
                    <a:pt x="0" y="4"/>
                    <a:pt x="2" y="3"/>
                  </a:cubicBezTo>
                  <a:close/>
                </a:path>
              </a:pathLst>
            </a:custGeom>
            <a:solidFill>
              <a:srgbClr val="ECA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2" name="Freeform 62">
              <a:extLst>
                <a:ext uri="{FF2B5EF4-FFF2-40B4-BE49-F238E27FC236}">
                  <a16:creationId xmlns:a16="http://schemas.microsoft.com/office/drawing/2014/main" id="{CBEF3DA8-0D9B-2ED4-3DCE-274B230B10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5" y="2315"/>
              <a:ext cx="15" cy="15"/>
            </a:xfrm>
            <a:custGeom>
              <a:avLst/>
              <a:gdLst>
                <a:gd name="T0" fmla="*/ 1 w 6"/>
                <a:gd name="T1" fmla="*/ 4 h 6"/>
                <a:gd name="T2" fmla="*/ 2 w 6"/>
                <a:gd name="T3" fmla="*/ 1 h 6"/>
                <a:gd name="T4" fmla="*/ 5 w 6"/>
                <a:gd name="T5" fmla="*/ 1 h 6"/>
                <a:gd name="T6" fmla="*/ 5 w 6"/>
                <a:gd name="T7" fmla="*/ 5 h 6"/>
                <a:gd name="T8" fmla="*/ 1 w 6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1" y="4"/>
                  </a:moveTo>
                  <a:cubicBezTo>
                    <a:pt x="1" y="3"/>
                    <a:pt x="0" y="2"/>
                    <a:pt x="2" y="1"/>
                  </a:cubicBezTo>
                  <a:cubicBezTo>
                    <a:pt x="3" y="1"/>
                    <a:pt x="4" y="0"/>
                    <a:pt x="5" y="1"/>
                  </a:cubicBezTo>
                  <a:cubicBezTo>
                    <a:pt x="6" y="2"/>
                    <a:pt x="6" y="3"/>
                    <a:pt x="5" y="5"/>
                  </a:cubicBezTo>
                  <a:cubicBezTo>
                    <a:pt x="4" y="6"/>
                    <a:pt x="2" y="5"/>
                    <a:pt x="1" y="4"/>
                  </a:cubicBezTo>
                  <a:close/>
                </a:path>
              </a:pathLst>
            </a:custGeom>
            <a:solidFill>
              <a:srgbClr val="EBA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3" name="Freeform 63">
              <a:extLst>
                <a:ext uri="{FF2B5EF4-FFF2-40B4-BE49-F238E27FC236}">
                  <a16:creationId xmlns:a16="http://schemas.microsoft.com/office/drawing/2014/main" id="{23FA87F5-1300-55E5-748F-086D2D837C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9" y="2180"/>
              <a:ext cx="36" cy="36"/>
            </a:xfrm>
            <a:custGeom>
              <a:avLst/>
              <a:gdLst>
                <a:gd name="T0" fmla="*/ 3 w 15"/>
                <a:gd name="T1" fmla="*/ 13 h 15"/>
                <a:gd name="T2" fmla="*/ 5 w 15"/>
                <a:gd name="T3" fmla="*/ 2 h 15"/>
                <a:gd name="T4" fmla="*/ 12 w 15"/>
                <a:gd name="T5" fmla="*/ 3 h 15"/>
                <a:gd name="T6" fmla="*/ 11 w 15"/>
                <a:gd name="T7" fmla="*/ 12 h 15"/>
                <a:gd name="T8" fmla="*/ 3 w 15"/>
                <a:gd name="T9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3" y="13"/>
                  </a:moveTo>
                  <a:cubicBezTo>
                    <a:pt x="0" y="9"/>
                    <a:pt x="3" y="5"/>
                    <a:pt x="5" y="2"/>
                  </a:cubicBezTo>
                  <a:cubicBezTo>
                    <a:pt x="7" y="0"/>
                    <a:pt x="10" y="0"/>
                    <a:pt x="12" y="3"/>
                  </a:cubicBezTo>
                  <a:cubicBezTo>
                    <a:pt x="15" y="6"/>
                    <a:pt x="14" y="9"/>
                    <a:pt x="11" y="12"/>
                  </a:cubicBezTo>
                  <a:cubicBezTo>
                    <a:pt x="8" y="14"/>
                    <a:pt x="6" y="15"/>
                    <a:pt x="3" y="13"/>
                  </a:cubicBezTo>
                  <a:close/>
                </a:path>
              </a:pathLst>
            </a:custGeom>
            <a:solidFill>
              <a:srgbClr val="F09F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4" name="Freeform 64">
              <a:extLst>
                <a:ext uri="{FF2B5EF4-FFF2-40B4-BE49-F238E27FC236}">
                  <a16:creationId xmlns:a16="http://schemas.microsoft.com/office/drawing/2014/main" id="{5A633B83-7DC5-C5FC-F49C-0ECAFDCA2D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2" y="2095"/>
              <a:ext cx="28" cy="28"/>
            </a:xfrm>
            <a:custGeom>
              <a:avLst/>
              <a:gdLst>
                <a:gd name="T0" fmla="*/ 3 w 12"/>
                <a:gd name="T1" fmla="*/ 3 h 12"/>
                <a:gd name="T2" fmla="*/ 10 w 12"/>
                <a:gd name="T3" fmla="*/ 2 h 12"/>
                <a:gd name="T4" fmla="*/ 9 w 12"/>
                <a:gd name="T5" fmla="*/ 10 h 12"/>
                <a:gd name="T6" fmla="*/ 2 w 12"/>
                <a:gd name="T7" fmla="*/ 9 h 12"/>
                <a:gd name="T8" fmla="*/ 3 w 12"/>
                <a:gd name="T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3" y="3"/>
                  </a:moveTo>
                  <a:cubicBezTo>
                    <a:pt x="5" y="1"/>
                    <a:pt x="8" y="0"/>
                    <a:pt x="10" y="2"/>
                  </a:cubicBezTo>
                  <a:cubicBezTo>
                    <a:pt x="12" y="4"/>
                    <a:pt x="12" y="7"/>
                    <a:pt x="9" y="10"/>
                  </a:cubicBezTo>
                  <a:cubicBezTo>
                    <a:pt x="7" y="12"/>
                    <a:pt x="5" y="11"/>
                    <a:pt x="2" y="9"/>
                  </a:cubicBezTo>
                  <a:cubicBezTo>
                    <a:pt x="0" y="7"/>
                    <a:pt x="1" y="5"/>
                    <a:pt x="3" y="3"/>
                  </a:cubicBezTo>
                  <a:close/>
                </a:path>
              </a:pathLst>
            </a:custGeom>
            <a:solidFill>
              <a:srgbClr val="F1A7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5" name="Freeform 65">
              <a:extLst>
                <a:ext uri="{FF2B5EF4-FFF2-40B4-BE49-F238E27FC236}">
                  <a16:creationId xmlns:a16="http://schemas.microsoft.com/office/drawing/2014/main" id="{901F4557-DCB7-D5DC-615B-8A604A771D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9" y="2119"/>
              <a:ext cx="23" cy="19"/>
            </a:xfrm>
            <a:custGeom>
              <a:avLst/>
              <a:gdLst>
                <a:gd name="T0" fmla="*/ 1 w 10"/>
                <a:gd name="T1" fmla="*/ 3 h 8"/>
                <a:gd name="T2" fmla="*/ 8 w 10"/>
                <a:gd name="T3" fmla="*/ 2 h 8"/>
                <a:gd name="T4" fmla="*/ 7 w 10"/>
                <a:gd name="T5" fmla="*/ 6 h 8"/>
                <a:gd name="T6" fmla="*/ 2 w 10"/>
                <a:gd name="T7" fmla="*/ 7 h 8"/>
                <a:gd name="T8" fmla="*/ 1 w 10"/>
                <a:gd name="T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8">
                  <a:moveTo>
                    <a:pt x="1" y="3"/>
                  </a:moveTo>
                  <a:cubicBezTo>
                    <a:pt x="3" y="2"/>
                    <a:pt x="6" y="0"/>
                    <a:pt x="8" y="2"/>
                  </a:cubicBezTo>
                  <a:cubicBezTo>
                    <a:pt x="10" y="3"/>
                    <a:pt x="9" y="5"/>
                    <a:pt x="7" y="6"/>
                  </a:cubicBezTo>
                  <a:cubicBezTo>
                    <a:pt x="6" y="8"/>
                    <a:pt x="4" y="8"/>
                    <a:pt x="2" y="7"/>
                  </a:cubicBezTo>
                  <a:cubicBezTo>
                    <a:pt x="0" y="6"/>
                    <a:pt x="0" y="4"/>
                    <a:pt x="1" y="3"/>
                  </a:cubicBezTo>
                  <a:close/>
                </a:path>
              </a:pathLst>
            </a:custGeom>
            <a:solidFill>
              <a:srgbClr val="ECA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6" name="Freeform 66">
              <a:extLst>
                <a:ext uri="{FF2B5EF4-FFF2-40B4-BE49-F238E27FC236}">
                  <a16:creationId xmlns:a16="http://schemas.microsoft.com/office/drawing/2014/main" id="{F89E6ABE-C98E-8D37-C7D1-C19E586260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4" y="2116"/>
              <a:ext cx="14" cy="14"/>
            </a:xfrm>
            <a:custGeom>
              <a:avLst/>
              <a:gdLst>
                <a:gd name="T0" fmla="*/ 1 w 6"/>
                <a:gd name="T1" fmla="*/ 4 h 6"/>
                <a:gd name="T2" fmla="*/ 1 w 6"/>
                <a:gd name="T3" fmla="*/ 1 h 6"/>
                <a:gd name="T4" fmla="*/ 5 w 6"/>
                <a:gd name="T5" fmla="*/ 1 h 6"/>
                <a:gd name="T6" fmla="*/ 5 w 6"/>
                <a:gd name="T7" fmla="*/ 5 h 6"/>
                <a:gd name="T8" fmla="*/ 1 w 6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1" y="4"/>
                  </a:moveTo>
                  <a:cubicBezTo>
                    <a:pt x="0" y="3"/>
                    <a:pt x="0" y="2"/>
                    <a:pt x="1" y="1"/>
                  </a:cubicBezTo>
                  <a:cubicBezTo>
                    <a:pt x="2" y="1"/>
                    <a:pt x="4" y="0"/>
                    <a:pt x="5" y="1"/>
                  </a:cubicBezTo>
                  <a:cubicBezTo>
                    <a:pt x="6" y="2"/>
                    <a:pt x="6" y="4"/>
                    <a:pt x="5" y="5"/>
                  </a:cubicBezTo>
                  <a:cubicBezTo>
                    <a:pt x="3" y="6"/>
                    <a:pt x="2" y="5"/>
                    <a:pt x="1" y="4"/>
                  </a:cubicBezTo>
                  <a:close/>
                </a:path>
              </a:pathLst>
            </a:custGeom>
            <a:solidFill>
              <a:srgbClr val="EBA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7" name="Freeform 67">
              <a:extLst>
                <a:ext uri="{FF2B5EF4-FFF2-40B4-BE49-F238E27FC236}">
                  <a16:creationId xmlns:a16="http://schemas.microsoft.com/office/drawing/2014/main" id="{16C3BEA6-C4FE-7303-BF70-CFA7AF0317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8" y="2028"/>
              <a:ext cx="36" cy="36"/>
            </a:xfrm>
            <a:custGeom>
              <a:avLst/>
              <a:gdLst>
                <a:gd name="T0" fmla="*/ 2 w 15"/>
                <a:gd name="T1" fmla="*/ 13 h 15"/>
                <a:gd name="T2" fmla="*/ 4 w 15"/>
                <a:gd name="T3" fmla="*/ 3 h 15"/>
                <a:gd name="T4" fmla="*/ 12 w 15"/>
                <a:gd name="T5" fmla="*/ 3 h 15"/>
                <a:gd name="T6" fmla="*/ 10 w 15"/>
                <a:gd name="T7" fmla="*/ 12 h 15"/>
                <a:gd name="T8" fmla="*/ 2 w 15"/>
                <a:gd name="T9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2" y="13"/>
                  </a:moveTo>
                  <a:cubicBezTo>
                    <a:pt x="0" y="9"/>
                    <a:pt x="2" y="6"/>
                    <a:pt x="4" y="3"/>
                  </a:cubicBezTo>
                  <a:cubicBezTo>
                    <a:pt x="6" y="0"/>
                    <a:pt x="9" y="1"/>
                    <a:pt x="12" y="3"/>
                  </a:cubicBezTo>
                  <a:cubicBezTo>
                    <a:pt x="15" y="6"/>
                    <a:pt x="13" y="9"/>
                    <a:pt x="10" y="12"/>
                  </a:cubicBezTo>
                  <a:cubicBezTo>
                    <a:pt x="8" y="15"/>
                    <a:pt x="5" y="15"/>
                    <a:pt x="2" y="13"/>
                  </a:cubicBezTo>
                  <a:close/>
                </a:path>
              </a:pathLst>
            </a:custGeom>
            <a:solidFill>
              <a:srgbClr val="F09F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8" name="Freeform 68">
              <a:extLst>
                <a:ext uri="{FF2B5EF4-FFF2-40B4-BE49-F238E27FC236}">
                  <a16:creationId xmlns:a16="http://schemas.microsoft.com/office/drawing/2014/main" id="{5895D504-35DB-EF1E-A8E8-CCB485302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9" y="1943"/>
              <a:ext cx="28" cy="29"/>
            </a:xfrm>
            <a:custGeom>
              <a:avLst/>
              <a:gdLst>
                <a:gd name="T0" fmla="*/ 3 w 12"/>
                <a:gd name="T1" fmla="*/ 3 h 12"/>
                <a:gd name="T2" fmla="*/ 10 w 12"/>
                <a:gd name="T3" fmla="*/ 2 h 12"/>
                <a:gd name="T4" fmla="*/ 10 w 12"/>
                <a:gd name="T5" fmla="*/ 10 h 12"/>
                <a:gd name="T6" fmla="*/ 3 w 12"/>
                <a:gd name="T7" fmla="*/ 10 h 12"/>
                <a:gd name="T8" fmla="*/ 3 w 12"/>
                <a:gd name="T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3" y="3"/>
                  </a:moveTo>
                  <a:cubicBezTo>
                    <a:pt x="5" y="1"/>
                    <a:pt x="8" y="0"/>
                    <a:pt x="10" y="2"/>
                  </a:cubicBezTo>
                  <a:cubicBezTo>
                    <a:pt x="12" y="4"/>
                    <a:pt x="12" y="8"/>
                    <a:pt x="10" y="10"/>
                  </a:cubicBezTo>
                  <a:cubicBezTo>
                    <a:pt x="8" y="12"/>
                    <a:pt x="5" y="12"/>
                    <a:pt x="3" y="10"/>
                  </a:cubicBezTo>
                  <a:cubicBezTo>
                    <a:pt x="0" y="8"/>
                    <a:pt x="1" y="5"/>
                    <a:pt x="3" y="3"/>
                  </a:cubicBezTo>
                  <a:close/>
                </a:path>
              </a:pathLst>
            </a:custGeom>
            <a:solidFill>
              <a:srgbClr val="F1A7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9" name="Freeform 69">
              <a:extLst>
                <a:ext uri="{FF2B5EF4-FFF2-40B4-BE49-F238E27FC236}">
                  <a16:creationId xmlns:a16="http://schemas.microsoft.com/office/drawing/2014/main" id="{37A9D86E-16E5-D144-B802-A5305C3C98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6" y="1967"/>
              <a:ext cx="23" cy="21"/>
            </a:xfrm>
            <a:custGeom>
              <a:avLst/>
              <a:gdLst>
                <a:gd name="T0" fmla="*/ 2 w 10"/>
                <a:gd name="T1" fmla="*/ 3 h 9"/>
                <a:gd name="T2" fmla="*/ 8 w 10"/>
                <a:gd name="T3" fmla="*/ 2 h 9"/>
                <a:gd name="T4" fmla="*/ 8 w 10"/>
                <a:gd name="T5" fmla="*/ 7 h 9"/>
                <a:gd name="T6" fmla="*/ 2 w 10"/>
                <a:gd name="T7" fmla="*/ 7 h 9"/>
                <a:gd name="T8" fmla="*/ 2 w 10"/>
                <a:gd name="T9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2" y="3"/>
                  </a:moveTo>
                  <a:cubicBezTo>
                    <a:pt x="4" y="2"/>
                    <a:pt x="6" y="0"/>
                    <a:pt x="8" y="2"/>
                  </a:cubicBezTo>
                  <a:cubicBezTo>
                    <a:pt x="10" y="3"/>
                    <a:pt x="9" y="5"/>
                    <a:pt x="8" y="7"/>
                  </a:cubicBezTo>
                  <a:cubicBezTo>
                    <a:pt x="6" y="9"/>
                    <a:pt x="4" y="9"/>
                    <a:pt x="2" y="7"/>
                  </a:cubicBezTo>
                  <a:cubicBezTo>
                    <a:pt x="1" y="6"/>
                    <a:pt x="0" y="5"/>
                    <a:pt x="2" y="3"/>
                  </a:cubicBezTo>
                  <a:close/>
                </a:path>
              </a:pathLst>
            </a:custGeom>
            <a:solidFill>
              <a:srgbClr val="ECA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0" name="Freeform 70">
              <a:extLst>
                <a:ext uri="{FF2B5EF4-FFF2-40B4-BE49-F238E27FC236}">
                  <a16:creationId xmlns:a16="http://schemas.microsoft.com/office/drawing/2014/main" id="{D503BB87-C22B-6691-B67A-2C12B1E988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1" y="1964"/>
              <a:ext cx="14" cy="15"/>
            </a:xfrm>
            <a:custGeom>
              <a:avLst/>
              <a:gdLst>
                <a:gd name="T0" fmla="*/ 1 w 6"/>
                <a:gd name="T1" fmla="*/ 5 h 6"/>
                <a:gd name="T2" fmla="*/ 2 w 6"/>
                <a:gd name="T3" fmla="*/ 2 h 6"/>
                <a:gd name="T4" fmla="*/ 5 w 6"/>
                <a:gd name="T5" fmla="*/ 1 h 6"/>
                <a:gd name="T6" fmla="*/ 5 w 6"/>
                <a:gd name="T7" fmla="*/ 5 h 6"/>
                <a:gd name="T8" fmla="*/ 1 w 6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1" y="5"/>
                  </a:moveTo>
                  <a:cubicBezTo>
                    <a:pt x="1" y="4"/>
                    <a:pt x="0" y="2"/>
                    <a:pt x="2" y="2"/>
                  </a:cubicBezTo>
                  <a:cubicBezTo>
                    <a:pt x="3" y="1"/>
                    <a:pt x="4" y="0"/>
                    <a:pt x="5" y="1"/>
                  </a:cubicBezTo>
                  <a:cubicBezTo>
                    <a:pt x="6" y="3"/>
                    <a:pt x="6" y="4"/>
                    <a:pt x="5" y="5"/>
                  </a:cubicBezTo>
                  <a:cubicBezTo>
                    <a:pt x="4" y="6"/>
                    <a:pt x="2" y="6"/>
                    <a:pt x="1" y="5"/>
                  </a:cubicBezTo>
                  <a:close/>
                </a:path>
              </a:pathLst>
            </a:custGeom>
            <a:solidFill>
              <a:srgbClr val="EBA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1" name="Freeform 71">
              <a:extLst>
                <a:ext uri="{FF2B5EF4-FFF2-40B4-BE49-F238E27FC236}">
                  <a16:creationId xmlns:a16="http://schemas.microsoft.com/office/drawing/2014/main" id="{D498265F-BF19-E66D-8783-DECE250EE05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7" y="2790"/>
              <a:ext cx="34" cy="35"/>
            </a:xfrm>
            <a:custGeom>
              <a:avLst/>
              <a:gdLst>
                <a:gd name="T0" fmla="*/ 2 w 14"/>
                <a:gd name="T1" fmla="*/ 13 h 15"/>
                <a:gd name="T2" fmla="*/ 4 w 14"/>
                <a:gd name="T3" fmla="*/ 2 h 15"/>
                <a:gd name="T4" fmla="*/ 11 w 14"/>
                <a:gd name="T5" fmla="*/ 2 h 15"/>
                <a:gd name="T6" fmla="*/ 10 w 14"/>
                <a:gd name="T7" fmla="*/ 12 h 15"/>
                <a:gd name="T8" fmla="*/ 2 w 14"/>
                <a:gd name="T9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5">
                  <a:moveTo>
                    <a:pt x="2" y="13"/>
                  </a:moveTo>
                  <a:cubicBezTo>
                    <a:pt x="0" y="9"/>
                    <a:pt x="2" y="5"/>
                    <a:pt x="4" y="2"/>
                  </a:cubicBezTo>
                  <a:cubicBezTo>
                    <a:pt x="6" y="0"/>
                    <a:pt x="9" y="0"/>
                    <a:pt x="11" y="2"/>
                  </a:cubicBezTo>
                  <a:cubicBezTo>
                    <a:pt x="14" y="6"/>
                    <a:pt x="13" y="9"/>
                    <a:pt x="10" y="12"/>
                  </a:cubicBezTo>
                  <a:cubicBezTo>
                    <a:pt x="8" y="14"/>
                    <a:pt x="5" y="15"/>
                    <a:pt x="2" y="13"/>
                  </a:cubicBezTo>
                  <a:close/>
                </a:path>
              </a:pathLst>
            </a:custGeom>
            <a:solidFill>
              <a:srgbClr val="F09F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2" name="Freeform 72">
              <a:extLst>
                <a:ext uri="{FF2B5EF4-FFF2-40B4-BE49-F238E27FC236}">
                  <a16:creationId xmlns:a16="http://schemas.microsoft.com/office/drawing/2014/main" id="{BFAB675B-BDC1-3908-BD70-28C1F971AE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8" y="2704"/>
              <a:ext cx="28" cy="29"/>
            </a:xfrm>
            <a:custGeom>
              <a:avLst/>
              <a:gdLst>
                <a:gd name="T0" fmla="*/ 3 w 12"/>
                <a:gd name="T1" fmla="*/ 3 h 12"/>
                <a:gd name="T2" fmla="*/ 10 w 12"/>
                <a:gd name="T3" fmla="*/ 1 h 12"/>
                <a:gd name="T4" fmla="*/ 10 w 12"/>
                <a:gd name="T5" fmla="*/ 10 h 12"/>
                <a:gd name="T6" fmla="*/ 3 w 12"/>
                <a:gd name="T7" fmla="*/ 9 h 12"/>
                <a:gd name="T8" fmla="*/ 3 w 12"/>
                <a:gd name="T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3" y="3"/>
                  </a:moveTo>
                  <a:cubicBezTo>
                    <a:pt x="5" y="1"/>
                    <a:pt x="8" y="0"/>
                    <a:pt x="10" y="1"/>
                  </a:cubicBezTo>
                  <a:cubicBezTo>
                    <a:pt x="12" y="4"/>
                    <a:pt x="12" y="7"/>
                    <a:pt x="10" y="10"/>
                  </a:cubicBezTo>
                  <a:cubicBezTo>
                    <a:pt x="8" y="12"/>
                    <a:pt x="5" y="11"/>
                    <a:pt x="3" y="9"/>
                  </a:cubicBezTo>
                  <a:cubicBezTo>
                    <a:pt x="0" y="7"/>
                    <a:pt x="1" y="5"/>
                    <a:pt x="3" y="3"/>
                  </a:cubicBezTo>
                  <a:close/>
                </a:path>
              </a:pathLst>
            </a:custGeom>
            <a:solidFill>
              <a:srgbClr val="F1A7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3" name="Freeform 73">
              <a:extLst>
                <a:ext uri="{FF2B5EF4-FFF2-40B4-BE49-F238E27FC236}">
                  <a16:creationId xmlns:a16="http://schemas.microsoft.com/office/drawing/2014/main" id="{8D949331-B6C0-3D0C-02D7-EBC1FFCC66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5" y="2728"/>
              <a:ext cx="24" cy="19"/>
            </a:xfrm>
            <a:custGeom>
              <a:avLst/>
              <a:gdLst>
                <a:gd name="T0" fmla="*/ 1 w 10"/>
                <a:gd name="T1" fmla="*/ 2 h 8"/>
                <a:gd name="T2" fmla="*/ 8 w 10"/>
                <a:gd name="T3" fmla="*/ 1 h 8"/>
                <a:gd name="T4" fmla="*/ 7 w 10"/>
                <a:gd name="T5" fmla="*/ 6 h 8"/>
                <a:gd name="T6" fmla="*/ 2 w 10"/>
                <a:gd name="T7" fmla="*/ 6 h 8"/>
                <a:gd name="T8" fmla="*/ 1 w 10"/>
                <a:gd name="T9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8">
                  <a:moveTo>
                    <a:pt x="1" y="2"/>
                  </a:moveTo>
                  <a:cubicBezTo>
                    <a:pt x="4" y="2"/>
                    <a:pt x="6" y="0"/>
                    <a:pt x="8" y="1"/>
                  </a:cubicBezTo>
                  <a:cubicBezTo>
                    <a:pt x="10" y="3"/>
                    <a:pt x="9" y="5"/>
                    <a:pt x="7" y="6"/>
                  </a:cubicBezTo>
                  <a:cubicBezTo>
                    <a:pt x="6" y="8"/>
                    <a:pt x="4" y="8"/>
                    <a:pt x="2" y="6"/>
                  </a:cubicBezTo>
                  <a:cubicBezTo>
                    <a:pt x="0" y="5"/>
                    <a:pt x="0" y="4"/>
                    <a:pt x="1" y="2"/>
                  </a:cubicBezTo>
                  <a:close/>
                </a:path>
              </a:pathLst>
            </a:custGeom>
            <a:solidFill>
              <a:srgbClr val="ECA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4" name="Freeform 74">
              <a:extLst>
                <a:ext uri="{FF2B5EF4-FFF2-40B4-BE49-F238E27FC236}">
                  <a16:creationId xmlns:a16="http://schemas.microsoft.com/office/drawing/2014/main" id="{E6E6DD0A-6743-3ACF-A974-5F637C9B3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0" y="2726"/>
              <a:ext cx="15" cy="14"/>
            </a:xfrm>
            <a:custGeom>
              <a:avLst/>
              <a:gdLst>
                <a:gd name="T0" fmla="*/ 1 w 6"/>
                <a:gd name="T1" fmla="*/ 4 h 6"/>
                <a:gd name="T2" fmla="*/ 1 w 6"/>
                <a:gd name="T3" fmla="*/ 1 h 6"/>
                <a:gd name="T4" fmla="*/ 5 w 6"/>
                <a:gd name="T5" fmla="*/ 1 h 6"/>
                <a:gd name="T6" fmla="*/ 5 w 6"/>
                <a:gd name="T7" fmla="*/ 4 h 6"/>
                <a:gd name="T8" fmla="*/ 1 w 6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1" y="4"/>
                  </a:moveTo>
                  <a:cubicBezTo>
                    <a:pt x="0" y="3"/>
                    <a:pt x="0" y="2"/>
                    <a:pt x="1" y="1"/>
                  </a:cubicBezTo>
                  <a:cubicBezTo>
                    <a:pt x="3" y="0"/>
                    <a:pt x="4" y="0"/>
                    <a:pt x="5" y="1"/>
                  </a:cubicBezTo>
                  <a:cubicBezTo>
                    <a:pt x="6" y="2"/>
                    <a:pt x="6" y="3"/>
                    <a:pt x="5" y="4"/>
                  </a:cubicBezTo>
                  <a:cubicBezTo>
                    <a:pt x="4" y="6"/>
                    <a:pt x="2" y="5"/>
                    <a:pt x="1" y="4"/>
                  </a:cubicBezTo>
                  <a:close/>
                </a:path>
              </a:pathLst>
            </a:custGeom>
            <a:solidFill>
              <a:srgbClr val="EBA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5" name="Freeform 75">
              <a:extLst>
                <a:ext uri="{FF2B5EF4-FFF2-40B4-BE49-F238E27FC236}">
                  <a16:creationId xmlns:a16="http://schemas.microsoft.com/office/drawing/2014/main" id="{845E0E70-1B06-CEAD-1C65-C5C9BAD4A3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5" y="2868"/>
              <a:ext cx="35" cy="35"/>
            </a:xfrm>
            <a:custGeom>
              <a:avLst/>
              <a:gdLst>
                <a:gd name="T0" fmla="*/ 2 w 15"/>
                <a:gd name="T1" fmla="*/ 13 h 15"/>
                <a:gd name="T2" fmla="*/ 4 w 15"/>
                <a:gd name="T3" fmla="*/ 2 h 15"/>
                <a:gd name="T4" fmla="*/ 12 w 15"/>
                <a:gd name="T5" fmla="*/ 2 h 15"/>
                <a:gd name="T6" fmla="*/ 10 w 15"/>
                <a:gd name="T7" fmla="*/ 12 h 15"/>
                <a:gd name="T8" fmla="*/ 2 w 15"/>
                <a:gd name="T9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2" y="13"/>
                  </a:moveTo>
                  <a:cubicBezTo>
                    <a:pt x="0" y="9"/>
                    <a:pt x="2" y="5"/>
                    <a:pt x="4" y="2"/>
                  </a:cubicBezTo>
                  <a:cubicBezTo>
                    <a:pt x="6" y="0"/>
                    <a:pt x="9" y="0"/>
                    <a:pt x="12" y="2"/>
                  </a:cubicBezTo>
                  <a:cubicBezTo>
                    <a:pt x="15" y="6"/>
                    <a:pt x="13" y="9"/>
                    <a:pt x="10" y="12"/>
                  </a:cubicBezTo>
                  <a:cubicBezTo>
                    <a:pt x="8" y="14"/>
                    <a:pt x="5" y="15"/>
                    <a:pt x="2" y="13"/>
                  </a:cubicBezTo>
                  <a:close/>
                </a:path>
              </a:pathLst>
            </a:custGeom>
            <a:solidFill>
              <a:srgbClr val="F09F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6" name="Freeform 76">
              <a:extLst>
                <a:ext uri="{FF2B5EF4-FFF2-40B4-BE49-F238E27FC236}">
                  <a16:creationId xmlns:a16="http://schemas.microsoft.com/office/drawing/2014/main" id="{6530F86B-CD64-9C91-B4E0-8FEFD9BCD6A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5" y="2782"/>
              <a:ext cx="29" cy="29"/>
            </a:xfrm>
            <a:custGeom>
              <a:avLst/>
              <a:gdLst>
                <a:gd name="T0" fmla="*/ 3 w 12"/>
                <a:gd name="T1" fmla="*/ 3 h 12"/>
                <a:gd name="T2" fmla="*/ 10 w 12"/>
                <a:gd name="T3" fmla="*/ 1 h 12"/>
                <a:gd name="T4" fmla="*/ 10 w 12"/>
                <a:gd name="T5" fmla="*/ 10 h 12"/>
                <a:gd name="T6" fmla="*/ 3 w 12"/>
                <a:gd name="T7" fmla="*/ 9 h 12"/>
                <a:gd name="T8" fmla="*/ 3 w 12"/>
                <a:gd name="T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3" y="3"/>
                  </a:moveTo>
                  <a:cubicBezTo>
                    <a:pt x="5" y="1"/>
                    <a:pt x="8" y="0"/>
                    <a:pt x="10" y="1"/>
                  </a:cubicBezTo>
                  <a:cubicBezTo>
                    <a:pt x="12" y="4"/>
                    <a:pt x="12" y="7"/>
                    <a:pt x="10" y="10"/>
                  </a:cubicBezTo>
                  <a:cubicBezTo>
                    <a:pt x="8" y="12"/>
                    <a:pt x="5" y="11"/>
                    <a:pt x="3" y="9"/>
                  </a:cubicBezTo>
                  <a:cubicBezTo>
                    <a:pt x="0" y="7"/>
                    <a:pt x="1" y="5"/>
                    <a:pt x="3" y="3"/>
                  </a:cubicBezTo>
                  <a:close/>
                </a:path>
              </a:pathLst>
            </a:custGeom>
            <a:solidFill>
              <a:srgbClr val="F1A7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7" name="Freeform 77">
              <a:extLst>
                <a:ext uri="{FF2B5EF4-FFF2-40B4-BE49-F238E27FC236}">
                  <a16:creationId xmlns:a16="http://schemas.microsoft.com/office/drawing/2014/main" id="{FB999EFD-E256-DBB4-E4F8-9CF4DB1F04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2" y="2806"/>
              <a:ext cx="24" cy="19"/>
            </a:xfrm>
            <a:custGeom>
              <a:avLst/>
              <a:gdLst>
                <a:gd name="T0" fmla="*/ 2 w 10"/>
                <a:gd name="T1" fmla="*/ 2 h 8"/>
                <a:gd name="T2" fmla="*/ 8 w 10"/>
                <a:gd name="T3" fmla="*/ 1 h 8"/>
                <a:gd name="T4" fmla="*/ 8 w 10"/>
                <a:gd name="T5" fmla="*/ 6 h 8"/>
                <a:gd name="T6" fmla="*/ 2 w 10"/>
                <a:gd name="T7" fmla="*/ 7 h 8"/>
                <a:gd name="T8" fmla="*/ 2 w 10"/>
                <a:gd name="T9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8">
                  <a:moveTo>
                    <a:pt x="2" y="2"/>
                  </a:moveTo>
                  <a:cubicBezTo>
                    <a:pt x="4" y="2"/>
                    <a:pt x="6" y="0"/>
                    <a:pt x="8" y="1"/>
                  </a:cubicBezTo>
                  <a:cubicBezTo>
                    <a:pt x="10" y="3"/>
                    <a:pt x="9" y="5"/>
                    <a:pt x="8" y="6"/>
                  </a:cubicBezTo>
                  <a:cubicBezTo>
                    <a:pt x="6" y="8"/>
                    <a:pt x="4" y="8"/>
                    <a:pt x="2" y="7"/>
                  </a:cubicBezTo>
                  <a:cubicBezTo>
                    <a:pt x="1" y="5"/>
                    <a:pt x="0" y="4"/>
                    <a:pt x="2" y="2"/>
                  </a:cubicBezTo>
                  <a:close/>
                </a:path>
              </a:pathLst>
            </a:custGeom>
            <a:solidFill>
              <a:srgbClr val="ECA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8" name="Freeform 78">
              <a:extLst>
                <a:ext uri="{FF2B5EF4-FFF2-40B4-BE49-F238E27FC236}">
                  <a16:creationId xmlns:a16="http://schemas.microsoft.com/office/drawing/2014/main" id="{F8164DFE-4D75-C655-AFC5-67F5FC1911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8" y="2804"/>
              <a:ext cx="16" cy="14"/>
            </a:xfrm>
            <a:custGeom>
              <a:avLst/>
              <a:gdLst>
                <a:gd name="T0" fmla="*/ 1 w 7"/>
                <a:gd name="T1" fmla="*/ 4 h 6"/>
                <a:gd name="T2" fmla="*/ 2 w 7"/>
                <a:gd name="T3" fmla="*/ 1 h 6"/>
                <a:gd name="T4" fmla="*/ 5 w 7"/>
                <a:gd name="T5" fmla="*/ 1 h 6"/>
                <a:gd name="T6" fmla="*/ 5 w 7"/>
                <a:gd name="T7" fmla="*/ 4 h 6"/>
                <a:gd name="T8" fmla="*/ 1 w 7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6">
                  <a:moveTo>
                    <a:pt x="1" y="4"/>
                  </a:moveTo>
                  <a:cubicBezTo>
                    <a:pt x="1" y="3"/>
                    <a:pt x="0" y="2"/>
                    <a:pt x="2" y="1"/>
                  </a:cubicBezTo>
                  <a:cubicBezTo>
                    <a:pt x="3" y="0"/>
                    <a:pt x="4" y="0"/>
                    <a:pt x="5" y="1"/>
                  </a:cubicBezTo>
                  <a:cubicBezTo>
                    <a:pt x="7" y="2"/>
                    <a:pt x="6" y="3"/>
                    <a:pt x="5" y="4"/>
                  </a:cubicBezTo>
                  <a:cubicBezTo>
                    <a:pt x="4" y="6"/>
                    <a:pt x="2" y="5"/>
                    <a:pt x="1" y="4"/>
                  </a:cubicBezTo>
                  <a:close/>
                </a:path>
              </a:pathLst>
            </a:custGeom>
            <a:solidFill>
              <a:srgbClr val="EBA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9" name="Freeform 79">
              <a:extLst>
                <a:ext uri="{FF2B5EF4-FFF2-40B4-BE49-F238E27FC236}">
                  <a16:creationId xmlns:a16="http://schemas.microsoft.com/office/drawing/2014/main" id="{388EDD04-67A4-33BB-130F-A12764E4D7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3" y="2925"/>
              <a:ext cx="36" cy="35"/>
            </a:xfrm>
            <a:custGeom>
              <a:avLst/>
              <a:gdLst>
                <a:gd name="T0" fmla="*/ 3 w 15"/>
                <a:gd name="T1" fmla="*/ 13 h 15"/>
                <a:gd name="T2" fmla="*/ 5 w 15"/>
                <a:gd name="T3" fmla="*/ 3 h 15"/>
                <a:gd name="T4" fmla="*/ 12 w 15"/>
                <a:gd name="T5" fmla="*/ 3 h 15"/>
                <a:gd name="T6" fmla="*/ 11 w 15"/>
                <a:gd name="T7" fmla="*/ 12 h 15"/>
                <a:gd name="T8" fmla="*/ 3 w 15"/>
                <a:gd name="T9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3" y="13"/>
                  </a:moveTo>
                  <a:cubicBezTo>
                    <a:pt x="0" y="9"/>
                    <a:pt x="3" y="6"/>
                    <a:pt x="5" y="3"/>
                  </a:cubicBezTo>
                  <a:cubicBezTo>
                    <a:pt x="7" y="0"/>
                    <a:pt x="10" y="1"/>
                    <a:pt x="12" y="3"/>
                  </a:cubicBezTo>
                  <a:cubicBezTo>
                    <a:pt x="15" y="6"/>
                    <a:pt x="14" y="9"/>
                    <a:pt x="11" y="12"/>
                  </a:cubicBezTo>
                  <a:cubicBezTo>
                    <a:pt x="8" y="15"/>
                    <a:pt x="6" y="15"/>
                    <a:pt x="3" y="13"/>
                  </a:cubicBezTo>
                  <a:close/>
                </a:path>
              </a:pathLst>
            </a:custGeom>
            <a:solidFill>
              <a:srgbClr val="F09F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0" name="Freeform 80">
              <a:extLst>
                <a:ext uri="{FF2B5EF4-FFF2-40B4-BE49-F238E27FC236}">
                  <a16:creationId xmlns:a16="http://schemas.microsoft.com/office/drawing/2014/main" id="{D89CF822-5BC1-1079-BF37-AD602461AEE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6" y="2839"/>
              <a:ext cx="29" cy="29"/>
            </a:xfrm>
            <a:custGeom>
              <a:avLst/>
              <a:gdLst>
                <a:gd name="T0" fmla="*/ 3 w 12"/>
                <a:gd name="T1" fmla="*/ 3 h 12"/>
                <a:gd name="T2" fmla="*/ 10 w 12"/>
                <a:gd name="T3" fmla="*/ 2 h 12"/>
                <a:gd name="T4" fmla="*/ 9 w 12"/>
                <a:gd name="T5" fmla="*/ 10 h 12"/>
                <a:gd name="T6" fmla="*/ 2 w 12"/>
                <a:gd name="T7" fmla="*/ 10 h 12"/>
                <a:gd name="T8" fmla="*/ 3 w 12"/>
                <a:gd name="T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3" y="3"/>
                  </a:moveTo>
                  <a:cubicBezTo>
                    <a:pt x="5" y="1"/>
                    <a:pt x="8" y="0"/>
                    <a:pt x="10" y="2"/>
                  </a:cubicBezTo>
                  <a:cubicBezTo>
                    <a:pt x="12" y="4"/>
                    <a:pt x="12" y="8"/>
                    <a:pt x="9" y="10"/>
                  </a:cubicBezTo>
                  <a:cubicBezTo>
                    <a:pt x="7" y="12"/>
                    <a:pt x="5" y="12"/>
                    <a:pt x="2" y="10"/>
                  </a:cubicBezTo>
                  <a:cubicBezTo>
                    <a:pt x="0" y="8"/>
                    <a:pt x="1" y="5"/>
                    <a:pt x="3" y="3"/>
                  </a:cubicBezTo>
                  <a:close/>
                </a:path>
              </a:pathLst>
            </a:custGeom>
            <a:solidFill>
              <a:srgbClr val="F1A7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1" name="Freeform 81">
              <a:extLst>
                <a:ext uri="{FF2B5EF4-FFF2-40B4-BE49-F238E27FC236}">
                  <a16:creationId xmlns:a16="http://schemas.microsoft.com/office/drawing/2014/main" id="{07E4BF0A-E2D6-9EE3-5486-FAF28DE05D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3" y="2863"/>
              <a:ext cx="24" cy="21"/>
            </a:xfrm>
            <a:custGeom>
              <a:avLst/>
              <a:gdLst>
                <a:gd name="T0" fmla="*/ 1 w 10"/>
                <a:gd name="T1" fmla="*/ 3 h 9"/>
                <a:gd name="T2" fmla="*/ 8 w 10"/>
                <a:gd name="T3" fmla="*/ 2 h 9"/>
                <a:gd name="T4" fmla="*/ 7 w 10"/>
                <a:gd name="T5" fmla="*/ 7 h 9"/>
                <a:gd name="T6" fmla="*/ 2 w 10"/>
                <a:gd name="T7" fmla="*/ 7 h 9"/>
                <a:gd name="T8" fmla="*/ 1 w 10"/>
                <a:gd name="T9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1" y="3"/>
                  </a:moveTo>
                  <a:cubicBezTo>
                    <a:pt x="3" y="2"/>
                    <a:pt x="5" y="0"/>
                    <a:pt x="8" y="2"/>
                  </a:cubicBezTo>
                  <a:cubicBezTo>
                    <a:pt x="10" y="4"/>
                    <a:pt x="9" y="5"/>
                    <a:pt x="7" y="7"/>
                  </a:cubicBezTo>
                  <a:cubicBezTo>
                    <a:pt x="5" y="9"/>
                    <a:pt x="4" y="9"/>
                    <a:pt x="2" y="7"/>
                  </a:cubicBezTo>
                  <a:cubicBezTo>
                    <a:pt x="0" y="6"/>
                    <a:pt x="0" y="5"/>
                    <a:pt x="1" y="3"/>
                  </a:cubicBezTo>
                  <a:close/>
                </a:path>
              </a:pathLst>
            </a:custGeom>
            <a:solidFill>
              <a:srgbClr val="ECA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2" name="Freeform 82">
              <a:extLst>
                <a:ext uri="{FF2B5EF4-FFF2-40B4-BE49-F238E27FC236}">
                  <a16:creationId xmlns:a16="http://schemas.microsoft.com/office/drawing/2014/main" id="{E0716B31-4A97-C91B-F440-7666BDAF55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8" y="2861"/>
              <a:ext cx="15" cy="14"/>
            </a:xfrm>
            <a:custGeom>
              <a:avLst/>
              <a:gdLst>
                <a:gd name="T0" fmla="*/ 1 w 6"/>
                <a:gd name="T1" fmla="*/ 5 h 6"/>
                <a:gd name="T2" fmla="*/ 1 w 6"/>
                <a:gd name="T3" fmla="*/ 2 h 6"/>
                <a:gd name="T4" fmla="*/ 5 w 6"/>
                <a:gd name="T5" fmla="*/ 1 h 6"/>
                <a:gd name="T6" fmla="*/ 5 w 6"/>
                <a:gd name="T7" fmla="*/ 5 h 6"/>
                <a:gd name="T8" fmla="*/ 1 w 6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1" y="5"/>
                  </a:moveTo>
                  <a:cubicBezTo>
                    <a:pt x="0" y="4"/>
                    <a:pt x="0" y="3"/>
                    <a:pt x="1" y="2"/>
                  </a:cubicBezTo>
                  <a:cubicBezTo>
                    <a:pt x="2" y="1"/>
                    <a:pt x="4" y="0"/>
                    <a:pt x="5" y="1"/>
                  </a:cubicBezTo>
                  <a:cubicBezTo>
                    <a:pt x="6" y="3"/>
                    <a:pt x="6" y="4"/>
                    <a:pt x="5" y="5"/>
                  </a:cubicBezTo>
                  <a:cubicBezTo>
                    <a:pt x="3" y="6"/>
                    <a:pt x="2" y="6"/>
                    <a:pt x="1" y="5"/>
                  </a:cubicBezTo>
                  <a:close/>
                </a:path>
              </a:pathLst>
            </a:custGeom>
            <a:solidFill>
              <a:srgbClr val="EBA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" name="Freeform 83">
              <a:extLst>
                <a:ext uri="{FF2B5EF4-FFF2-40B4-BE49-F238E27FC236}">
                  <a16:creationId xmlns:a16="http://schemas.microsoft.com/office/drawing/2014/main" id="{A3708748-F4AA-EFD4-F099-721695B31D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7" y="2967"/>
              <a:ext cx="35" cy="36"/>
            </a:xfrm>
            <a:custGeom>
              <a:avLst/>
              <a:gdLst>
                <a:gd name="T0" fmla="*/ 2 w 15"/>
                <a:gd name="T1" fmla="*/ 13 h 15"/>
                <a:gd name="T2" fmla="*/ 4 w 15"/>
                <a:gd name="T3" fmla="*/ 3 h 15"/>
                <a:gd name="T4" fmla="*/ 12 w 15"/>
                <a:gd name="T5" fmla="*/ 3 h 15"/>
                <a:gd name="T6" fmla="*/ 10 w 15"/>
                <a:gd name="T7" fmla="*/ 12 h 15"/>
                <a:gd name="T8" fmla="*/ 2 w 15"/>
                <a:gd name="T9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2" y="13"/>
                  </a:moveTo>
                  <a:cubicBezTo>
                    <a:pt x="0" y="9"/>
                    <a:pt x="2" y="6"/>
                    <a:pt x="4" y="3"/>
                  </a:cubicBezTo>
                  <a:cubicBezTo>
                    <a:pt x="6" y="0"/>
                    <a:pt x="9" y="1"/>
                    <a:pt x="12" y="3"/>
                  </a:cubicBezTo>
                  <a:cubicBezTo>
                    <a:pt x="15" y="6"/>
                    <a:pt x="13" y="9"/>
                    <a:pt x="10" y="12"/>
                  </a:cubicBezTo>
                  <a:cubicBezTo>
                    <a:pt x="8" y="15"/>
                    <a:pt x="5" y="15"/>
                    <a:pt x="2" y="13"/>
                  </a:cubicBezTo>
                  <a:close/>
                </a:path>
              </a:pathLst>
            </a:custGeom>
            <a:solidFill>
              <a:srgbClr val="F09F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4" name="Freeform 84">
              <a:extLst>
                <a:ext uri="{FF2B5EF4-FFF2-40B4-BE49-F238E27FC236}">
                  <a16:creationId xmlns:a16="http://schemas.microsoft.com/office/drawing/2014/main" id="{A4A4052E-1188-00F0-F64C-59DEFDC2636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7" y="2882"/>
              <a:ext cx="29" cy="29"/>
            </a:xfrm>
            <a:custGeom>
              <a:avLst/>
              <a:gdLst>
                <a:gd name="T0" fmla="*/ 3 w 12"/>
                <a:gd name="T1" fmla="*/ 3 h 12"/>
                <a:gd name="T2" fmla="*/ 10 w 12"/>
                <a:gd name="T3" fmla="*/ 2 h 12"/>
                <a:gd name="T4" fmla="*/ 10 w 12"/>
                <a:gd name="T5" fmla="*/ 10 h 12"/>
                <a:gd name="T6" fmla="*/ 3 w 12"/>
                <a:gd name="T7" fmla="*/ 10 h 12"/>
                <a:gd name="T8" fmla="*/ 3 w 12"/>
                <a:gd name="T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3" y="3"/>
                  </a:moveTo>
                  <a:cubicBezTo>
                    <a:pt x="5" y="1"/>
                    <a:pt x="8" y="0"/>
                    <a:pt x="10" y="2"/>
                  </a:cubicBezTo>
                  <a:cubicBezTo>
                    <a:pt x="12" y="4"/>
                    <a:pt x="12" y="8"/>
                    <a:pt x="10" y="10"/>
                  </a:cubicBezTo>
                  <a:cubicBezTo>
                    <a:pt x="8" y="12"/>
                    <a:pt x="5" y="12"/>
                    <a:pt x="3" y="10"/>
                  </a:cubicBezTo>
                  <a:cubicBezTo>
                    <a:pt x="0" y="8"/>
                    <a:pt x="1" y="5"/>
                    <a:pt x="3" y="3"/>
                  </a:cubicBezTo>
                  <a:close/>
                </a:path>
              </a:pathLst>
            </a:custGeom>
            <a:solidFill>
              <a:srgbClr val="F1A7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5" name="Freeform 85">
              <a:extLst>
                <a:ext uri="{FF2B5EF4-FFF2-40B4-BE49-F238E27FC236}">
                  <a16:creationId xmlns:a16="http://schemas.microsoft.com/office/drawing/2014/main" id="{273BF91B-45A2-5389-D3BF-E59E5222255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4" y="2906"/>
              <a:ext cx="24" cy="21"/>
            </a:xfrm>
            <a:custGeom>
              <a:avLst/>
              <a:gdLst>
                <a:gd name="T0" fmla="*/ 2 w 10"/>
                <a:gd name="T1" fmla="*/ 3 h 9"/>
                <a:gd name="T2" fmla="*/ 8 w 10"/>
                <a:gd name="T3" fmla="*/ 2 h 9"/>
                <a:gd name="T4" fmla="*/ 8 w 10"/>
                <a:gd name="T5" fmla="*/ 7 h 9"/>
                <a:gd name="T6" fmla="*/ 2 w 10"/>
                <a:gd name="T7" fmla="*/ 7 h 9"/>
                <a:gd name="T8" fmla="*/ 2 w 10"/>
                <a:gd name="T9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2" y="3"/>
                  </a:moveTo>
                  <a:cubicBezTo>
                    <a:pt x="4" y="2"/>
                    <a:pt x="6" y="0"/>
                    <a:pt x="8" y="2"/>
                  </a:cubicBezTo>
                  <a:cubicBezTo>
                    <a:pt x="10" y="3"/>
                    <a:pt x="9" y="5"/>
                    <a:pt x="8" y="7"/>
                  </a:cubicBezTo>
                  <a:cubicBezTo>
                    <a:pt x="6" y="9"/>
                    <a:pt x="4" y="9"/>
                    <a:pt x="2" y="7"/>
                  </a:cubicBezTo>
                  <a:cubicBezTo>
                    <a:pt x="1" y="6"/>
                    <a:pt x="0" y="5"/>
                    <a:pt x="2" y="3"/>
                  </a:cubicBezTo>
                  <a:close/>
                </a:path>
              </a:pathLst>
            </a:custGeom>
            <a:solidFill>
              <a:srgbClr val="ECA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6" name="Freeform 86">
              <a:extLst>
                <a:ext uri="{FF2B5EF4-FFF2-40B4-BE49-F238E27FC236}">
                  <a16:creationId xmlns:a16="http://schemas.microsoft.com/office/drawing/2014/main" id="{89D546EE-3CC6-3F41-F382-FB9263A4460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0" y="2903"/>
              <a:ext cx="14" cy="15"/>
            </a:xfrm>
            <a:custGeom>
              <a:avLst/>
              <a:gdLst>
                <a:gd name="T0" fmla="*/ 1 w 6"/>
                <a:gd name="T1" fmla="*/ 5 h 6"/>
                <a:gd name="T2" fmla="*/ 2 w 6"/>
                <a:gd name="T3" fmla="*/ 2 h 6"/>
                <a:gd name="T4" fmla="*/ 5 w 6"/>
                <a:gd name="T5" fmla="*/ 1 h 6"/>
                <a:gd name="T6" fmla="*/ 5 w 6"/>
                <a:gd name="T7" fmla="*/ 5 h 6"/>
                <a:gd name="T8" fmla="*/ 1 w 6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1" y="5"/>
                  </a:moveTo>
                  <a:cubicBezTo>
                    <a:pt x="1" y="4"/>
                    <a:pt x="0" y="3"/>
                    <a:pt x="2" y="2"/>
                  </a:cubicBezTo>
                  <a:cubicBezTo>
                    <a:pt x="3" y="1"/>
                    <a:pt x="4" y="0"/>
                    <a:pt x="5" y="1"/>
                  </a:cubicBezTo>
                  <a:cubicBezTo>
                    <a:pt x="6" y="3"/>
                    <a:pt x="6" y="4"/>
                    <a:pt x="5" y="5"/>
                  </a:cubicBezTo>
                  <a:cubicBezTo>
                    <a:pt x="4" y="6"/>
                    <a:pt x="2" y="6"/>
                    <a:pt x="1" y="5"/>
                  </a:cubicBezTo>
                  <a:close/>
                </a:path>
              </a:pathLst>
            </a:custGeom>
            <a:solidFill>
              <a:srgbClr val="EBA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7" name="Freeform 87">
              <a:extLst>
                <a:ext uri="{FF2B5EF4-FFF2-40B4-BE49-F238E27FC236}">
                  <a16:creationId xmlns:a16="http://schemas.microsoft.com/office/drawing/2014/main" id="{36BBAFF0-04C0-1B3A-F2B7-73B6CD4DDB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6" y="2958"/>
              <a:ext cx="36" cy="33"/>
            </a:xfrm>
            <a:custGeom>
              <a:avLst/>
              <a:gdLst>
                <a:gd name="T0" fmla="*/ 2 w 15"/>
                <a:gd name="T1" fmla="*/ 13 h 14"/>
                <a:gd name="T2" fmla="*/ 4 w 15"/>
                <a:gd name="T3" fmla="*/ 2 h 14"/>
                <a:gd name="T4" fmla="*/ 11 w 15"/>
                <a:gd name="T5" fmla="*/ 2 h 14"/>
                <a:gd name="T6" fmla="*/ 10 w 15"/>
                <a:gd name="T7" fmla="*/ 11 h 14"/>
                <a:gd name="T8" fmla="*/ 2 w 15"/>
                <a:gd name="T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4">
                  <a:moveTo>
                    <a:pt x="2" y="13"/>
                  </a:moveTo>
                  <a:cubicBezTo>
                    <a:pt x="0" y="8"/>
                    <a:pt x="2" y="5"/>
                    <a:pt x="4" y="2"/>
                  </a:cubicBezTo>
                  <a:cubicBezTo>
                    <a:pt x="6" y="0"/>
                    <a:pt x="9" y="0"/>
                    <a:pt x="11" y="2"/>
                  </a:cubicBezTo>
                  <a:cubicBezTo>
                    <a:pt x="15" y="5"/>
                    <a:pt x="13" y="9"/>
                    <a:pt x="10" y="11"/>
                  </a:cubicBezTo>
                  <a:cubicBezTo>
                    <a:pt x="8" y="14"/>
                    <a:pt x="5" y="14"/>
                    <a:pt x="2" y="13"/>
                  </a:cubicBezTo>
                  <a:close/>
                </a:path>
              </a:pathLst>
            </a:custGeom>
            <a:solidFill>
              <a:srgbClr val="F09F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8" name="Freeform 88">
              <a:extLst>
                <a:ext uri="{FF2B5EF4-FFF2-40B4-BE49-F238E27FC236}">
                  <a16:creationId xmlns:a16="http://schemas.microsoft.com/office/drawing/2014/main" id="{D7CECF9A-4ACF-18F9-B85D-3FA5EA3544D8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7" y="2870"/>
              <a:ext cx="28" cy="29"/>
            </a:xfrm>
            <a:custGeom>
              <a:avLst/>
              <a:gdLst>
                <a:gd name="T0" fmla="*/ 3 w 12"/>
                <a:gd name="T1" fmla="*/ 3 h 12"/>
                <a:gd name="T2" fmla="*/ 10 w 12"/>
                <a:gd name="T3" fmla="*/ 2 h 12"/>
                <a:gd name="T4" fmla="*/ 10 w 12"/>
                <a:gd name="T5" fmla="*/ 10 h 12"/>
                <a:gd name="T6" fmla="*/ 3 w 12"/>
                <a:gd name="T7" fmla="*/ 10 h 12"/>
                <a:gd name="T8" fmla="*/ 3 w 12"/>
                <a:gd name="T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3" y="3"/>
                  </a:moveTo>
                  <a:cubicBezTo>
                    <a:pt x="5" y="2"/>
                    <a:pt x="8" y="0"/>
                    <a:pt x="10" y="2"/>
                  </a:cubicBezTo>
                  <a:cubicBezTo>
                    <a:pt x="12" y="5"/>
                    <a:pt x="12" y="8"/>
                    <a:pt x="10" y="10"/>
                  </a:cubicBezTo>
                  <a:cubicBezTo>
                    <a:pt x="8" y="12"/>
                    <a:pt x="5" y="12"/>
                    <a:pt x="3" y="10"/>
                  </a:cubicBezTo>
                  <a:cubicBezTo>
                    <a:pt x="0" y="8"/>
                    <a:pt x="1" y="6"/>
                    <a:pt x="3" y="3"/>
                  </a:cubicBezTo>
                  <a:close/>
                </a:path>
              </a:pathLst>
            </a:custGeom>
            <a:solidFill>
              <a:srgbClr val="F1A7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9" name="Freeform 89">
              <a:extLst>
                <a:ext uri="{FF2B5EF4-FFF2-40B4-BE49-F238E27FC236}">
                  <a16:creationId xmlns:a16="http://schemas.microsoft.com/office/drawing/2014/main" id="{926BF0D6-70AF-866E-BAA1-06302137E8D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3" y="2896"/>
              <a:ext cx="24" cy="19"/>
            </a:xfrm>
            <a:custGeom>
              <a:avLst/>
              <a:gdLst>
                <a:gd name="T0" fmla="*/ 2 w 10"/>
                <a:gd name="T1" fmla="*/ 2 h 8"/>
                <a:gd name="T2" fmla="*/ 8 w 10"/>
                <a:gd name="T3" fmla="*/ 1 h 8"/>
                <a:gd name="T4" fmla="*/ 8 w 10"/>
                <a:gd name="T5" fmla="*/ 6 h 8"/>
                <a:gd name="T6" fmla="*/ 2 w 10"/>
                <a:gd name="T7" fmla="*/ 6 h 8"/>
                <a:gd name="T8" fmla="*/ 2 w 10"/>
                <a:gd name="T9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8">
                  <a:moveTo>
                    <a:pt x="2" y="2"/>
                  </a:moveTo>
                  <a:cubicBezTo>
                    <a:pt x="4" y="1"/>
                    <a:pt x="6" y="0"/>
                    <a:pt x="8" y="1"/>
                  </a:cubicBezTo>
                  <a:cubicBezTo>
                    <a:pt x="10" y="3"/>
                    <a:pt x="9" y="5"/>
                    <a:pt x="8" y="6"/>
                  </a:cubicBezTo>
                  <a:cubicBezTo>
                    <a:pt x="6" y="8"/>
                    <a:pt x="4" y="8"/>
                    <a:pt x="2" y="6"/>
                  </a:cubicBezTo>
                  <a:cubicBezTo>
                    <a:pt x="0" y="5"/>
                    <a:pt x="0" y="4"/>
                    <a:pt x="2" y="2"/>
                  </a:cubicBezTo>
                  <a:close/>
                </a:path>
              </a:pathLst>
            </a:custGeom>
            <a:solidFill>
              <a:srgbClr val="ECA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0" name="Freeform 90">
              <a:extLst>
                <a:ext uri="{FF2B5EF4-FFF2-40B4-BE49-F238E27FC236}">
                  <a16:creationId xmlns:a16="http://schemas.microsoft.com/office/drawing/2014/main" id="{121695B3-A6FE-7895-0591-0120DE815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9" y="2892"/>
              <a:ext cx="14" cy="16"/>
            </a:xfrm>
            <a:custGeom>
              <a:avLst/>
              <a:gdLst>
                <a:gd name="T0" fmla="*/ 1 w 6"/>
                <a:gd name="T1" fmla="*/ 5 h 7"/>
                <a:gd name="T2" fmla="*/ 1 w 6"/>
                <a:gd name="T3" fmla="*/ 2 h 7"/>
                <a:gd name="T4" fmla="*/ 5 w 6"/>
                <a:gd name="T5" fmla="*/ 2 h 7"/>
                <a:gd name="T6" fmla="*/ 5 w 6"/>
                <a:gd name="T7" fmla="*/ 5 h 7"/>
                <a:gd name="T8" fmla="*/ 1 w 6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7">
                  <a:moveTo>
                    <a:pt x="1" y="5"/>
                  </a:moveTo>
                  <a:cubicBezTo>
                    <a:pt x="1" y="4"/>
                    <a:pt x="0" y="3"/>
                    <a:pt x="1" y="2"/>
                  </a:cubicBezTo>
                  <a:cubicBezTo>
                    <a:pt x="3" y="1"/>
                    <a:pt x="4" y="0"/>
                    <a:pt x="5" y="2"/>
                  </a:cubicBezTo>
                  <a:cubicBezTo>
                    <a:pt x="6" y="3"/>
                    <a:pt x="6" y="4"/>
                    <a:pt x="5" y="5"/>
                  </a:cubicBezTo>
                  <a:cubicBezTo>
                    <a:pt x="4" y="7"/>
                    <a:pt x="2" y="6"/>
                    <a:pt x="1" y="5"/>
                  </a:cubicBezTo>
                  <a:close/>
                </a:path>
              </a:pathLst>
            </a:custGeom>
            <a:solidFill>
              <a:srgbClr val="EBA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1" name="Freeform 91">
              <a:extLst>
                <a:ext uri="{FF2B5EF4-FFF2-40B4-BE49-F238E27FC236}">
                  <a16:creationId xmlns:a16="http://schemas.microsoft.com/office/drawing/2014/main" id="{487E5EC5-8033-416C-174F-91E3DF560A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6" y="2785"/>
              <a:ext cx="35" cy="35"/>
            </a:xfrm>
            <a:custGeom>
              <a:avLst/>
              <a:gdLst>
                <a:gd name="T0" fmla="*/ 2 w 15"/>
                <a:gd name="T1" fmla="*/ 13 h 15"/>
                <a:gd name="T2" fmla="*/ 4 w 15"/>
                <a:gd name="T3" fmla="*/ 2 h 15"/>
                <a:gd name="T4" fmla="*/ 12 w 15"/>
                <a:gd name="T5" fmla="*/ 3 h 15"/>
                <a:gd name="T6" fmla="*/ 11 w 15"/>
                <a:gd name="T7" fmla="*/ 12 h 15"/>
                <a:gd name="T8" fmla="*/ 2 w 15"/>
                <a:gd name="T9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2" y="13"/>
                  </a:moveTo>
                  <a:cubicBezTo>
                    <a:pt x="0" y="9"/>
                    <a:pt x="2" y="5"/>
                    <a:pt x="4" y="2"/>
                  </a:cubicBezTo>
                  <a:cubicBezTo>
                    <a:pt x="6" y="0"/>
                    <a:pt x="10" y="0"/>
                    <a:pt x="12" y="3"/>
                  </a:cubicBezTo>
                  <a:cubicBezTo>
                    <a:pt x="15" y="6"/>
                    <a:pt x="13" y="9"/>
                    <a:pt x="11" y="12"/>
                  </a:cubicBezTo>
                  <a:cubicBezTo>
                    <a:pt x="8" y="14"/>
                    <a:pt x="5" y="15"/>
                    <a:pt x="2" y="13"/>
                  </a:cubicBezTo>
                  <a:close/>
                </a:path>
              </a:pathLst>
            </a:custGeom>
            <a:solidFill>
              <a:srgbClr val="F09F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2" name="Freeform 92">
              <a:extLst>
                <a:ext uri="{FF2B5EF4-FFF2-40B4-BE49-F238E27FC236}">
                  <a16:creationId xmlns:a16="http://schemas.microsoft.com/office/drawing/2014/main" id="{8CB34387-687D-E937-B5A1-FA21C28572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8" y="2699"/>
              <a:ext cx="29" cy="29"/>
            </a:xfrm>
            <a:custGeom>
              <a:avLst/>
              <a:gdLst>
                <a:gd name="T0" fmla="*/ 2 w 12"/>
                <a:gd name="T1" fmla="*/ 3 h 12"/>
                <a:gd name="T2" fmla="*/ 9 w 12"/>
                <a:gd name="T3" fmla="*/ 2 h 12"/>
                <a:gd name="T4" fmla="*/ 9 w 12"/>
                <a:gd name="T5" fmla="*/ 10 h 12"/>
                <a:gd name="T6" fmla="*/ 2 w 12"/>
                <a:gd name="T7" fmla="*/ 9 h 12"/>
                <a:gd name="T8" fmla="*/ 2 w 12"/>
                <a:gd name="T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2" y="3"/>
                  </a:moveTo>
                  <a:cubicBezTo>
                    <a:pt x="5" y="1"/>
                    <a:pt x="7" y="0"/>
                    <a:pt x="9" y="2"/>
                  </a:cubicBezTo>
                  <a:cubicBezTo>
                    <a:pt x="12" y="4"/>
                    <a:pt x="11" y="7"/>
                    <a:pt x="9" y="10"/>
                  </a:cubicBezTo>
                  <a:cubicBezTo>
                    <a:pt x="7" y="12"/>
                    <a:pt x="4" y="11"/>
                    <a:pt x="2" y="9"/>
                  </a:cubicBezTo>
                  <a:cubicBezTo>
                    <a:pt x="0" y="7"/>
                    <a:pt x="0" y="5"/>
                    <a:pt x="2" y="3"/>
                  </a:cubicBezTo>
                  <a:close/>
                </a:path>
              </a:pathLst>
            </a:custGeom>
            <a:solidFill>
              <a:srgbClr val="F1A7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3" name="Freeform 93">
              <a:extLst>
                <a:ext uri="{FF2B5EF4-FFF2-40B4-BE49-F238E27FC236}">
                  <a16:creationId xmlns:a16="http://schemas.microsoft.com/office/drawing/2014/main" id="{EAB90371-E2A0-9495-3044-1457FDB15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3" y="2723"/>
              <a:ext cx="24" cy="19"/>
            </a:xfrm>
            <a:custGeom>
              <a:avLst/>
              <a:gdLst>
                <a:gd name="T0" fmla="*/ 2 w 10"/>
                <a:gd name="T1" fmla="*/ 3 h 8"/>
                <a:gd name="T2" fmla="*/ 8 w 10"/>
                <a:gd name="T3" fmla="*/ 2 h 8"/>
                <a:gd name="T4" fmla="*/ 8 w 10"/>
                <a:gd name="T5" fmla="*/ 6 h 8"/>
                <a:gd name="T6" fmla="*/ 2 w 10"/>
                <a:gd name="T7" fmla="*/ 7 h 8"/>
                <a:gd name="T8" fmla="*/ 2 w 10"/>
                <a:gd name="T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8">
                  <a:moveTo>
                    <a:pt x="2" y="3"/>
                  </a:moveTo>
                  <a:cubicBezTo>
                    <a:pt x="4" y="2"/>
                    <a:pt x="6" y="0"/>
                    <a:pt x="8" y="2"/>
                  </a:cubicBezTo>
                  <a:cubicBezTo>
                    <a:pt x="10" y="3"/>
                    <a:pt x="9" y="5"/>
                    <a:pt x="8" y="6"/>
                  </a:cubicBezTo>
                  <a:cubicBezTo>
                    <a:pt x="6" y="8"/>
                    <a:pt x="4" y="8"/>
                    <a:pt x="2" y="7"/>
                  </a:cubicBezTo>
                  <a:cubicBezTo>
                    <a:pt x="1" y="6"/>
                    <a:pt x="0" y="4"/>
                    <a:pt x="2" y="3"/>
                  </a:cubicBezTo>
                  <a:close/>
                </a:path>
              </a:pathLst>
            </a:custGeom>
            <a:solidFill>
              <a:srgbClr val="ECA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4" name="Freeform 94">
              <a:extLst>
                <a:ext uri="{FF2B5EF4-FFF2-40B4-BE49-F238E27FC236}">
                  <a16:creationId xmlns:a16="http://schemas.microsoft.com/office/drawing/2014/main" id="{376B0A29-2FED-BC64-8EEC-3EB268E69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8" y="2721"/>
              <a:ext cx="17" cy="14"/>
            </a:xfrm>
            <a:custGeom>
              <a:avLst/>
              <a:gdLst>
                <a:gd name="T0" fmla="*/ 2 w 7"/>
                <a:gd name="T1" fmla="*/ 4 h 6"/>
                <a:gd name="T2" fmla="*/ 2 w 7"/>
                <a:gd name="T3" fmla="*/ 1 h 6"/>
                <a:gd name="T4" fmla="*/ 6 w 7"/>
                <a:gd name="T5" fmla="*/ 1 h 6"/>
                <a:gd name="T6" fmla="*/ 5 w 7"/>
                <a:gd name="T7" fmla="*/ 5 h 6"/>
                <a:gd name="T8" fmla="*/ 2 w 7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6">
                  <a:moveTo>
                    <a:pt x="2" y="4"/>
                  </a:moveTo>
                  <a:cubicBezTo>
                    <a:pt x="1" y="3"/>
                    <a:pt x="0" y="2"/>
                    <a:pt x="2" y="1"/>
                  </a:cubicBezTo>
                  <a:cubicBezTo>
                    <a:pt x="3" y="1"/>
                    <a:pt x="4" y="0"/>
                    <a:pt x="6" y="1"/>
                  </a:cubicBezTo>
                  <a:cubicBezTo>
                    <a:pt x="7" y="2"/>
                    <a:pt x="6" y="4"/>
                    <a:pt x="5" y="5"/>
                  </a:cubicBezTo>
                  <a:cubicBezTo>
                    <a:pt x="4" y="6"/>
                    <a:pt x="3" y="5"/>
                    <a:pt x="2" y="4"/>
                  </a:cubicBezTo>
                  <a:close/>
                </a:path>
              </a:pathLst>
            </a:custGeom>
            <a:solidFill>
              <a:srgbClr val="EBA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5" name="Freeform 95">
              <a:extLst>
                <a:ext uri="{FF2B5EF4-FFF2-40B4-BE49-F238E27FC236}">
                  <a16:creationId xmlns:a16="http://schemas.microsoft.com/office/drawing/2014/main" id="{BB32FB8D-8933-4B51-09D3-4E36DFC5B2E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7" y="2846"/>
              <a:ext cx="36" cy="36"/>
            </a:xfrm>
            <a:custGeom>
              <a:avLst/>
              <a:gdLst>
                <a:gd name="T0" fmla="*/ 2 w 15"/>
                <a:gd name="T1" fmla="*/ 13 h 15"/>
                <a:gd name="T2" fmla="*/ 4 w 15"/>
                <a:gd name="T3" fmla="*/ 2 h 15"/>
                <a:gd name="T4" fmla="*/ 12 w 15"/>
                <a:gd name="T5" fmla="*/ 2 h 15"/>
                <a:gd name="T6" fmla="*/ 11 w 15"/>
                <a:gd name="T7" fmla="*/ 12 h 15"/>
                <a:gd name="T8" fmla="*/ 2 w 15"/>
                <a:gd name="T9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2" y="13"/>
                  </a:moveTo>
                  <a:cubicBezTo>
                    <a:pt x="0" y="9"/>
                    <a:pt x="2" y="5"/>
                    <a:pt x="4" y="2"/>
                  </a:cubicBezTo>
                  <a:cubicBezTo>
                    <a:pt x="6" y="0"/>
                    <a:pt x="10" y="0"/>
                    <a:pt x="12" y="2"/>
                  </a:cubicBezTo>
                  <a:cubicBezTo>
                    <a:pt x="15" y="6"/>
                    <a:pt x="13" y="9"/>
                    <a:pt x="11" y="12"/>
                  </a:cubicBezTo>
                  <a:cubicBezTo>
                    <a:pt x="8" y="14"/>
                    <a:pt x="5" y="15"/>
                    <a:pt x="2" y="13"/>
                  </a:cubicBezTo>
                  <a:close/>
                </a:path>
              </a:pathLst>
            </a:custGeom>
            <a:solidFill>
              <a:srgbClr val="F09F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6" name="Freeform 96">
              <a:extLst>
                <a:ext uri="{FF2B5EF4-FFF2-40B4-BE49-F238E27FC236}">
                  <a16:creationId xmlns:a16="http://schemas.microsoft.com/office/drawing/2014/main" id="{99B7703C-7EF9-CA21-8795-84695019EB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0" y="2761"/>
              <a:ext cx="29" cy="29"/>
            </a:xfrm>
            <a:custGeom>
              <a:avLst/>
              <a:gdLst>
                <a:gd name="T0" fmla="*/ 2 w 12"/>
                <a:gd name="T1" fmla="*/ 3 h 12"/>
                <a:gd name="T2" fmla="*/ 9 w 12"/>
                <a:gd name="T3" fmla="*/ 1 h 12"/>
                <a:gd name="T4" fmla="*/ 9 w 12"/>
                <a:gd name="T5" fmla="*/ 10 h 12"/>
                <a:gd name="T6" fmla="*/ 2 w 12"/>
                <a:gd name="T7" fmla="*/ 9 h 12"/>
                <a:gd name="T8" fmla="*/ 2 w 12"/>
                <a:gd name="T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2" y="3"/>
                  </a:moveTo>
                  <a:cubicBezTo>
                    <a:pt x="4" y="1"/>
                    <a:pt x="7" y="0"/>
                    <a:pt x="9" y="1"/>
                  </a:cubicBezTo>
                  <a:cubicBezTo>
                    <a:pt x="12" y="4"/>
                    <a:pt x="11" y="7"/>
                    <a:pt x="9" y="10"/>
                  </a:cubicBezTo>
                  <a:cubicBezTo>
                    <a:pt x="7" y="12"/>
                    <a:pt x="4" y="11"/>
                    <a:pt x="2" y="9"/>
                  </a:cubicBezTo>
                  <a:cubicBezTo>
                    <a:pt x="0" y="7"/>
                    <a:pt x="0" y="5"/>
                    <a:pt x="2" y="3"/>
                  </a:cubicBezTo>
                  <a:close/>
                </a:path>
              </a:pathLst>
            </a:custGeom>
            <a:solidFill>
              <a:srgbClr val="F1A7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7" name="Freeform 97">
              <a:extLst>
                <a:ext uri="{FF2B5EF4-FFF2-40B4-BE49-F238E27FC236}">
                  <a16:creationId xmlns:a16="http://schemas.microsoft.com/office/drawing/2014/main" id="{84A898A8-9DE8-606F-7783-53D36998E0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5" y="2785"/>
              <a:ext cx="23" cy="19"/>
            </a:xfrm>
            <a:custGeom>
              <a:avLst/>
              <a:gdLst>
                <a:gd name="T0" fmla="*/ 2 w 10"/>
                <a:gd name="T1" fmla="*/ 2 h 8"/>
                <a:gd name="T2" fmla="*/ 8 w 10"/>
                <a:gd name="T3" fmla="*/ 1 h 8"/>
                <a:gd name="T4" fmla="*/ 8 w 10"/>
                <a:gd name="T5" fmla="*/ 6 h 8"/>
                <a:gd name="T6" fmla="*/ 2 w 10"/>
                <a:gd name="T7" fmla="*/ 6 h 8"/>
                <a:gd name="T8" fmla="*/ 2 w 10"/>
                <a:gd name="T9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8">
                  <a:moveTo>
                    <a:pt x="2" y="2"/>
                  </a:moveTo>
                  <a:cubicBezTo>
                    <a:pt x="4" y="2"/>
                    <a:pt x="6" y="0"/>
                    <a:pt x="8" y="1"/>
                  </a:cubicBezTo>
                  <a:cubicBezTo>
                    <a:pt x="10" y="3"/>
                    <a:pt x="9" y="5"/>
                    <a:pt x="8" y="6"/>
                  </a:cubicBezTo>
                  <a:cubicBezTo>
                    <a:pt x="6" y="8"/>
                    <a:pt x="4" y="8"/>
                    <a:pt x="2" y="6"/>
                  </a:cubicBezTo>
                  <a:cubicBezTo>
                    <a:pt x="1" y="5"/>
                    <a:pt x="0" y="4"/>
                    <a:pt x="2" y="2"/>
                  </a:cubicBezTo>
                  <a:close/>
                </a:path>
              </a:pathLst>
            </a:custGeom>
            <a:solidFill>
              <a:srgbClr val="ECA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8" name="Freeform 98">
              <a:extLst>
                <a:ext uri="{FF2B5EF4-FFF2-40B4-BE49-F238E27FC236}">
                  <a16:creationId xmlns:a16="http://schemas.microsoft.com/office/drawing/2014/main" id="{BCBD47A3-A773-D6A9-E032-79FA1F631A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0" y="2782"/>
              <a:ext cx="17" cy="15"/>
            </a:xfrm>
            <a:custGeom>
              <a:avLst/>
              <a:gdLst>
                <a:gd name="T0" fmla="*/ 2 w 7"/>
                <a:gd name="T1" fmla="*/ 4 h 6"/>
                <a:gd name="T2" fmla="*/ 2 w 7"/>
                <a:gd name="T3" fmla="*/ 1 h 6"/>
                <a:gd name="T4" fmla="*/ 6 w 7"/>
                <a:gd name="T5" fmla="*/ 1 h 6"/>
                <a:gd name="T6" fmla="*/ 5 w 7"/>
                <a:gd name="T7" fmla="*/ 4 h 6"/>
                <a:gd name="T8" fmla="*/ 2 w 7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6">
                  <a:moveTo>
                    <a:pt x="2" y="4"/>
                  </a:moveTo>
                  <a:cubicBezTo>
                    <a:pt x="1" y="3"/>
                    <a:pt x="0" y="2"/>
                    <a:pt x="2" y="1"/>
                  </a:cubicBezTo>
                  <a:cubicBezTo>
                    <a:pt x="3" y="0"/>
                    <a:pt x="4" y="0"/>
                    <a:pt x="6" y="1"/>
                  </a:cubicBezTo>
                  <a:cubicBezTo>
                    <a:pt x="7" y="2"/>
                    <a:pt x="6" y="3"/>
                    <a:pt x="5" y="4"/>
                  </a:cubicBezTo>
                  <a:cubicBezTo>
                    <a:pt x="4" y="6"/>
                    <a:pt x="3" y="5"/>
                    <a:pt x="2" y="4"/>
                  </a:cubicBezTo>
                  <a:close/>
                </a:path>
              </a:pathLst>
            </a:custGeom>
            <a:solidFill>
              <a:srgbClr val="EBA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9" name="Freeform 99">
              <a:extLst>
                <a:ext uri="{FF2B5EF4-FFF2-40B4-BE49-F238E27FC236}">
                  <a16:creationId xmlns:a16="http://schemas.microsoft.com/office/drawing/2014/main" id="{D19B671C-9A0F-F984-D725-9E8B8C69AD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8" y="2460"/>
              <a:ext cx="35" cy="36"/>
            </a:xfrm>
            <a:custGeom>
              <a:avLst/>
              <a:gdLst>
                <a:gd name="T0" fmla="*/ 2 w 15"/>
                <a:gd name="T1" fmla="*/ 13 h 15"/>
                <a:gd name="T2" fmla="*/ 4 w 15"/>
                <a:gd name="T3" fmla="*/ 3 h 15"/>
                <a:gd name="T4" fmla="*/ 12 w 15"/>
                <a:gd name="T5" fmla="*/ 3 h 15"/>
                <a:gd name="T6" fmla="*/ 11 w 15"/>
                <a:gd name="T7" fmla="*/ 12 h 15"/>
                <a:gd name="T8" fmla="*/ 2 w 15"/>
                <a:gd name="T9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2" y="13"/>
                  </a:moveTo>
                  <a:cubicBezTo>
                    <a:pt x="0" y="9"/>
                    <a:pt x="2" y="5"/>
                    <a:pt x="4" y="3"/>
                  </a:cubicBezTo>
                  <a:cubicBezTo>
                    <a:pt x="6" y="0"/>
                    <a:pt x="10" y="0"/>
                    <a:pt x="12" y="3"/>
                  </a:cubicBezTo>
                  <a:cubicBezTo>
                    <a:pt x="15" y="6"/>
                    <a:pt x="14" y="9"/>
                    <a:pt x="11" y="12"/>
                  </a:cubicBezTo>
                  <a:cubicBezTo>
                    <a:pt x="8" y="14"/>
                    <a:pt x="5" y="15"/>
                    <a:pt x="2" y="13"/>
                  </a:cubicBezTo>
                  <a:close/>
                </a:path>
              </a:pathLst>
            </a:custGeom>
            <a:solidFill>
              <a:srgbClr val="F09F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0" name="Freeform 100">
              <a:extLst>
                <a:ext uri="{FF2B5EF4-FFF2-40B4-BE49-F238E27FC236}">
                  <a16:creationId xmlns:a16="http://schemas.microsoft.com/office/drawing/2014/main" id="{9ADCCE73-4997-4FFB-FFE4-5D8490BB3B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1" y="2375"/>
              <a:ext cx="28" cy="28"/>
            </a:xfrm>
            <a:custGeom>
              <a:avLst/>
              <a:gdLst>
                <a:gd name="T0" fmla="*/ 3 w 12"/>
                <a:gd name="T1" fmla="*/ 3 h 12"/>
                <a:gd name="T2" fmla="*/ 9 w 12"/>
                <a:gd name="T3" fmla="*/ 2 h 12"/>
                <a:gd name="T4" fmla="*/ 9 w 12"/>
                <a:gd name="T5" fmla="*/ 10 h 12"/>
                <a:gd name="T6" fmla="*/ 2 w 12"/>
                <a:gd name="T7" fmla="*/ 10 h 12"/>
                <a:gd name="T8" fmla="*/ 3 w 12"/>
                <a:gd name="T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3" y="3"/>
                  </a:moveTo>
                  <a:cubicBezTo>
                    <a:pt x="5" y="1"/>
                    <a:pt x="7" y="0"/>
                    <a:pt x="9" y="2"/>
                  </a:cubicBezTo>
                  <a:cubicBezTo>
                    <a:pt x="12" y="4"/>
                    <a:pt x="11" y="8"/>
                    <a:pt x="9" y="10"/>
                  </a:cubicBezTo>
                  <a:cubicBezTo>
                    <a:pt x="7" y="12"/>
                    <a:pt x="4" y="12"/>
                    <a:pt x="2" y="10"/>
                  </a:cubicBezTo>
                  <a:cubicBezTo>
                    <a:pt x="0" y="7"/>
                    <a:pt x="0" y="5"/>
                    <a:pt x="3" y="3"/>
                  </a:cubicBezTo>
                  <a:close/>
                </a:path>
              </a:pathLst>
            </a:custGeom>
            <a:solidFill>
              <a:srgbClr val="F1A7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1" name="Freeform 101">
              <a:extLst>
                <a:ext uri="{FF2B5EF4-FFF2-40B4-BE49-F238E27FC236}">
                  <a16:creationId xmlns:a16="http://schemas.microsoft.com/office/drawing/2014/main" id="{CB9299A7-05C0-E759-9BB0-3DE6745E60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7" y="2398"/>
              <a:ext cx="22" cy="19"/>
            </a:xfrm>
            <a:custGeom>
              <a:avLst/>
              <a:gdLst>
                <a:gd name="T0" fmla="*/ 1 w 9"/>
                <a:gd name="T1" fmla="*/ 3 h 8"/>
                <a:gd name="T2" fmla="*/ 7 w 9"/>
                <a:gd name="T3" fmla="*/ 2 h 8"/>
                <a:gd name="T4" fmla="*/ 7 w 9"/>
                <a:gd name="T5" fmla="*/ 7 h 8"/>
                <a:gd name="T6" fmla="*/ 1 w 9"/>
                <a:gd name="T7" fmla="*/ 7 h 8"/>
                <a:gd name="T8" fmla="*/ 1 w 9"/>
                <a:gd name="T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8">
                  <a:moveTo>
                    <a:pt x="1" y="3"/>
                  </a:moveTo>
                  <a:cubicBezTo>
                    <a:pt x="3" y="2"/>
                    <a:pt x="5" y="0"/>
                    <a:pt x="7" y="2"/>
                  </a:cubicBezTo>
                  <a:cubicBezTo>
                    <a:pt x="9" y="3"/>
                    <a:pt x="8" y="5"/>
                    <a:pt x="7" y="7"/>
                  </a:cubicBezTo>
                  <a:cubicBezTo>
                    <a:pt x="5" y="8"/>
                    <a:pt x="3" y="8"/>
                    <a:pt x="1" y="7"/>
                  </a:cubicBezTo>
                  <a:cubicBezTo>
                    <a:pt x="0" y="6"/>
                    <a:pt x="0" y="4"/>
                    <a:pt x="1" y="3"/>
                  </a:cubicBezTo>
                  <a:close/>
                </a:path>
              </a:pathLst>
            </a:custGeom>
            <a:solidFill>
              <a:srgbClr val="ECA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2" name="Freeform 102">
              <a:extLst>
                <a:ext uri="{FF2B5EF4-FFF2-40B4-BE49-F238E27FC236}">
                  <a16:creationId xmlns:a16="http://schemas.microsoft.com/office/drawing/2014/main" id="{CC21DF6B-6F9C-F283-5805-3CDBF92316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3" y="2396"/>
              <a:ext cx="14" cy="14"/>
            </a:xfrm>
            <a:custGeom>
              <a:avLst/>
              <a:gdLst>
                <a:gd name="T0" fmla="*/ 1 w 6"/>
                <a:gd name="T1" fmla="*/ 4 h 6"/>
                <a:gd name="T2" fmla="*/ 1 w 6"/>
                <a:gd name="T3" fmla="*/ 2 h 6"/>
                <a:gd name="T4" fmla="*/ 5 w 6"/>
                <a:gd name="T5" fmla="*/ 1 h 6"/>
                <a:gd name="T6" fmla="*/ 4 w 6"/>
                <a:gd name="T7" fmla="*/ 5 h 6"/>
                <a:gd name="T8" fmla="*/ 1 w 6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1" y="4"/>
                  </a:moveTo>
                  <a:cubicBezTo>
                    <a:pt x="0" y="3"/>
                    <a:pt x="0" y="2"/>
                    <a:pt x="1" y="2"/>
                  </a:cubicBezTo>
                  <a:cubicBezTo>
                    <a:pt x="2" y="1"/>
                    <a:pt x="4" y="0"/>
                    <a:pt x="5" y="1"/>
                  </a:cubicBezTo>
                  <a:cubicBezTo>
                    <a:pt x="6" y="2"/>
                    <a:pt x="5" y="4"/>
                    <a:pt x="4" y="5"/>
                  </a:cubicBezTo>
                  <a:cubicBezTo>
                    <a:pt x="3" y="6"/>
                    <a:pt x="2" y="5"/>
                    <a:pt x="1" y="4"/>
                  </a:cubicBezTo>
                  <a:close/>
                </a:path>
              </a:pathLst>
            </a:custGeom>
            <a:solidFill>
              <a:srgbClr val="EBA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3" name="Freeform 103">
              <a:extLst>
                <a:ext uri="{FF2B5EF4-FFF2-40B4-BE49-F238E27FC236}">
                  <a16:creationId xmlns:a16="http://schemas.microsoft.com/office/drawing/2014/main" id="{B33D7AA6-8504-4FB1-CEF9-98E5D79D74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3" y="2503"/>
              <a:ext cx="35" cy="35"/>
            </a:xfrm>
            <a:custGeom>
              <a:avLst/>
              <a:gdLst>
                <a:gd name="T0" fmla="*/ 2 w 15"/>
                <a:gd name="T1" fmla="*/ 13 h 15"/>
                <a:gd name="T2" fmla="*/ 4 w 15"/>
                <a:gd name="T3" fmla="*/ 3 h 15"/>
                <a:gd name="T4" fmla="*/ 12 w 15"/>
                <a:gd name="T5" fmla="*/ 3 h 15"/>
                <a:gd name="T6" fmla="*/ 11 w 15"/>
                <a:gd name="T7" fmla="*/ 12 h 15"/>
                <a:gd name="T8" fmla="*/ 2 w 15"/>
                <a:gd name="T9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2" y="13"/>
                  </a:moveTo>
                  <a:cubicBezTo>
                    <a:pt x="0" y="9"/>
                    <a:pt x="2" y="5"/>
                    <a:pt x="4" y="3"/>
                  </a:cubicBezTo>
                  <a:cubicBezTo>
                    <a:pt x="6" y="0"/>
                    <a:pt x="10" y="0"/>
                    <a:pt x="12" y="3"/>
                  </a:cubicBezTo>
                  <a:cubicBezTo>
                    <a:pt x="15" y="6"/>
                    <a:pt x="13" y="9"/>
                    <a:pt x="11" y="12"/>
                  </a:cubicBezTo>
                  <a:cubicBezTo>
                    <a:pt x="8" y="14"/>
                    <a:pt x="5" y="15"/>
                    <a:pt x="2" y="13"/>
                  </a:cubicBezTo>
                  <a:close/>
                </a:path>
              </a:pathLst>
            </a:custGeom>
            <a:solidFill>
              <a:srgbClr val="F09F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4" name="Freeform 104">
              <a:extLst>
                <a:ext uri="{FF2B5EF4-FFF2-40B4-BE49-F238E27FC236}">
                  <a16:creationId xmlns:a16="http://schemas.microsoft.com/office/drawing/2014/main" id="{C0CA7AAF-AA55-0C75-F97C-7700DDCB32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6" y="2417"/>
              <a:ext cx="26" cy="29"/>
            </a:xfrm>
            <a:custGeom>
              <a:avLst/>
              <a:gdLst>
                <a:gd name="T0" fmla="*/ 2 w 11"/>
                <a:gd name="T1" fmla="*/ 3 h 12"/>
                <a:gd name="T2" fmla="*/ 9 w 11"/>
                <a:gd name="T3" fmla="*/ 2 h 12"/>
                <a:gd name="T4" fmla="*/ 9 w 11"/>
                <a:gd name="T5" fmla="*/ 10 h 12"/>
                <a:gd name="T6" fmla="*/ 2 w 11"/>
                <a:gd name="T7" fmla="*/ 10 h 12"/>
                <a:gd name="T8" fmla="*/ 2 w 11"/>
                <a:gd name="T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2">
                  <a:moveTo>
                    <a:pt x="2" y="3"/>
                  </a:moveTo>
                  <a:cubicBezTo>
                    <a:pt x="4" y="1"/>
                    <a:pt x="7" y="0"/>
                    <a:pt x="9" y="2"/>
                  </a:cubicBezTo>
                  <a:cubicBezTo>
                    <a:pt x="11" y="4"/>
                    <a:pt x="11" y="8"/>
                    <a:pt x="9" y="10"/>
                  </a:cubicBezTo>
                  <a:cubicBezTo>
                    <a:pt x="7" y="12"/>
                    <a:pt x="4" y="12"/>
                    <a:pt x="2" y="10"/>
                  </a:cubicBezTo>
                  <a:cubicBezTo>
                    <a:pt x="0" y="7"/>
                    <a:pt x="0" y="5"/>
                    <a:pt x="2" y="3"/>
                  </a:cubicBezTo>
                  <a:close/>
                </a:path>
              </a:pathLst>
            </a:custGeom>
            <a:solidFill>
              <a:srgbClr val="F1A7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5" name="Freeform 105">
              <a:extLst>
                <a:ext uri="{FF2B5EF4-FFF2-40B4-BE49-F238E27FC236}">
                  <a16:creationId xmlns:a16="http://schemas.microsoft.com/office/drawing/2014/main" id="{09C7D975-4BA6-4516-6E47-6C60D5834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0" y="2441"/>
              <a:ext cx="24" cy="19"/>
            </a:xfrm>
            <a:custGeom>
              <a:avLst/>
              <a:gdLst>
                <a:gd name="T0" fmla="*/ 2 w 10"/>
                <a:gd name="T1" fmla="*/ 3 h 8"/>
                <a:gd name="T2" fmla="*/ 8 w 10"/>
                <a:gd name="T3" fmla="*/ 2 h 8"/>
                <a:gd name="T4" fmla="*/ 8 w 10"/>
                <a:gd name="T5" fmla="*/ 7 h 8"/>
                <a:gd name="T6" fmla="*/ 2 w 10"/>
                <a:gd name="T7" fmla="*/ 7 h 8"/>
                <a:gd name="T8" fmla="*/ 2 w 10"/>
                <a:gd name="T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8">
                  <a:moveTo>
                    <a:pt x="2" y="3"/>
                  </a:moveTo>
                  <a:cubicBezTo>
                    <a:pt x="4" y="2"/>
                    <a:pt x="6" y="0"/>
                    <a:pt x="8" y="2"/>
                  </a:cubicBezTo>
                  <a:cubicBezTo>
                    <a:pt x="10" y="3"/>
                    <a:pt x="9" y="5"/>
                    <a:pt x="8" y="7"/>
                  </a:cubicBezTo>
                  <a:cubicBezTo>
                    <a:pt x="6" y="8"/>
                    <a:pt x="4" y="8"/>
                    <a:pt x="2" y="7"/>
                  </a:cubicBezTo>
                  <a:cubicBezTo>
                    <a:pt x="1" y="6"/>
                    <a:pt x="0" y="4"/>
                    <a:pt x="2" y="3"/>
                  </a:cubicBezTo>
                  <a:close/>
                </a:path>
              </a:pathLst>
            </a:custGeom>
            <a:solidFill>
              <a:srgbClr val="ECA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6" name="Freeform 106">
              <a:extLst>
                <a:ext uri="{FF2B5EF4-FFF2-40B4-BE49-F238E27FC236}">
                  <a16:creationId xmlns:a16="http://schemas.microsoft.com/office/drawing/2014/main" id="{C1AEDF24-91CB-CE61-9C7E-C2C85EF093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6" y="2439"/>
              <a:ext cx="16" cy="14"/>
            </a:xfrm>
            <a:custGeom>
              <a:avLst/>
              <a:gdLst>
                <a:gd name="T0" fmla="*/ 2 w 7"/>
                <a:gd name="T1" fmla="*/ 4 h 6"/>
                <a:gd name="T2" fmla="*/ 2 w 7"/>
                <a:gd name="T3" fmla="*/ 1 h 6"/>
                <a:gd name="T4" fmla="*/ 6 w 7"/>
                <a:gd name="T5" fmla="*/ 1 h 6"/>
                <a:gd name="T6" fmla="*/ 5 w 7"/>
                <a:gd name="T7" fmla="*/ 5 h 6"/>
                <a:gd name="T8" fmla="*/ 2 w 7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6">
                  <a:moveTo>
                    <a:pt x="2" y="4"/>
                  </a:moveTo>
                  <a:cubicBezTo>
                    <a:pt x="1" y="3"/>
                    <a:pt x="0" y="2"/>
                    <a:pt x="2" y="1"/>
                  </a:cubicBezTo>
                  <a:cubicBezTo>
                    <a:pt x="3" y="1"/>
                    <a:pt x="4" y="0"/>
                    <a:pt x="6" y="1"/>
                  </a:cubicBezTo>
                  <a:cubicBezTo>
                    <a:pt x="7" y="2"/>
                    <a:pt x="6" y="4"/>
                    <a:pt x="5" y="5"/>
                  </a:cubicBezTo>
                  <a:cubicBezTo>
                    <a:pt x="4" y="6"/>
                    <a:pt x="3" y="5"/>
                    <a:pt x="2" y="4"/>
                  </a:cubicBezTo>
                  <a:close/>
                </a:path>
              </a:pathLst>
            </a:custGeom>
            <a:solidFill>
              <a:srgbClr val="EBA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7" name="Freeform 107">
              <a:extLst>
                <a:ext uri="{FF2B5EF4-FFF2-40B4-BE49-F238E27FC236}">
                  <a16:creationId xmlns:a16="http://schemas.microsoft.com/office/drawing/2014/main" id="{96EC1A36-03DA-9C63-5F08-1F0B47753D9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7" y="1604"/>
              <a:ext cx="33" cy="36"/>
            </a:xfrm>
            <a:custGeom>
              <a:avLst/>
              <a:gdLst>
                <a:gd name="T0" fmla="*/ 2 w 14"/>
                <a:gd name="T1" fmla="*/ 13 h 15"/>
                <a:gd name="T2" fmla="*/ 4 w 14"/>
                <a:gd name="T3" fmla="*/ 3 h 15"/>
                <a:gd name="T4" fmla="*/ 11 w 14"/>
                <a:gd name="T5" fmla="*/ 3 h 15"/>
                <a:gd name="T6" fmla="*/ 10 w 14"/>
                <a:gd name="T7" fmla="*/ 12 h 15"/>
                <a:gd name="T8" fmla="*/ 2 w 14"/>
                <a:gd name="T9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5">
                  <a:moveTo>
                    <a:pt x="2" y="13"/>
                  </a:moveTo>
                  <a:cubicBezTo>
                    <a:pt x="0" y="9"/>
                    <a:pt x="2" y="5"/>
                    <a:pt x="4" y="3"/>
                  </a:cubicBezTo>
                  <a:cubicBezTo>
                    <a:pt x="6" y="0"/>
                    <a:pt x="9" y="0"/>
                    <a:pt x="11" y="3"/>
                  </a:cubicBezTo>
                  <a:cubicBezTo>
                    <a:pt x="14" y="6"/>
                    <a:pt x="13" y="9"/>
                    <a:pt x="10" y="12"/>
                  </a:cubicBezTo>
                  <a:cubicBezTo>
                    <a:pt x="8" y="14"/>
                    <a:pt x="5" y="15"/>
                    <a:pt x="2" y="13"/>
                  </a:cubicBezTo>
                  <a:close/>
                </a:path>
              </a:pathLst>
            </a:custGeom>
            <a:solidFill>
              <a:srgbClr val="F09F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8" name="Freeform 108">
              <a:extLst>
                <a:ext uri="{FF2B5EF4-FFF2-40B4-BE49-F238E27FC236}">
                  <a16:creationId xmlns:a16="http://schemas.microsoft.com/office/drawing/2014/main" id="{2BBBDBC6-A2E3-0890-FE75-D499C6227E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" y="1519"/>
              <a:ext cx="29" cy="28"/>
            </a:xfrm>
            <a:custGeom>
              <a:avLst/>
              <a:gdLst>
                <a:gd name="T0" fmla="*/ 3 w 12"/>
                <a:gd name="T1" fmla="*/ 3 h 12"/>
                <a:gd name="T2" fmla="*/ 10 w 12"/>
                <a:gd name="T3" fmla="*/ 2 h 12"/>
                <a:gd name="T4" fmla="*/ 10 w 12"/>
                <a:gd name="T5" fmla="*/ 10 h 12"/>
                <a:gd name="T6" fmla="*/ 3 w 12"/>
                <a:gd name="T7" fmla="*/ 10 h 12"/>
                <a:gd name="T8" fmla="*/ 3 w 12"/>
                <a:gd name="T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3" y="3"/>
                  </a:moveTo>
                  <a:cubicBezTo>
                    <a:pt x="5" y="1"/>
                    <a:pt x="8" y="0"/>
                    <a:pt x="10" y="2"/>
                  </a:cubicBezTo>
                  <a:cubicBezTo>
                    <a:pt x="12" y="4"/>
                    <a:pt x="12" y="8"/>
                    <a:pt x="10" y="10"/>
                  </a:cubicBezTo>
                  <a:cubicBezTo>
                    <a:pt x="8" y="12"/>
                    <a:pt x="5" y="12"/>
                    <a:pt x="3" y="10"/>
                  </a:cubicBezTo>
                  <a:cubicBezTo>
                    <a:pt x="0" y="7"/>
                    <a:pt x="1" y="5"/>
                    <a:pt x="3" y="3"/>
                  </a:cubicBezTo>
                  <a:close/>
                </a:path>
              </a:pathLst>
            </a:custGeom>
            <a:solidFill>
              <a:srgbClr val="F1A7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9" name="Freeform 109">
              <a:extLst>
                <a:ext uri="{FF2B5EF4-FFF2-40B4-BE49-F238E27FC236}">
                  <a16:creationId xmlns:a16="http://schemas.microsoft.com/office/drawing/2014/main" id="{84AF9361-DC33-BCED-4A09-281096F97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4" y="1542"/>
              <a:ext cx="24" cy="19"/>
            </a:xfrm>
            <a:custGeom>
              <a:avLst/>
              <a:gdLst>
                <a:gd name="T0" fmla="*/ 1 w 10"/>
                <a:gd name="T1" fmla="*/ 3 h 8"/>
                <a:gd name="T2" fmla="*/ 8 w 10"/>
                <a:gd name="T3" fmla="*/ 2 h 8"/>
                <a:gd name="T4" fmla="*/ 7 w 10"/>
                <a:gd name="T5" fmla="*/ 6 h 8"/>
                <a:gd name="T6" fmla="*/ 2 w 10"/>
                <a:gd name="T7" fmla="*/ 7 h 8"/>
                <a:gd name="T8" fmla="*/ 1 w 10"/>
                <a:gd name="T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8">
                  <a:moveTo>
                    <a:pt x="1" y="3"/>
                  </a:moveTo>
                  <a:cubicBezTo>
                    <a:pt x="4" y="2"/>
                    <a:pt x="6" y="0"/>
                    <a:pt x="8" y="2"/>
                  </a:cubicBezTo>
                  <a:cubicBezTo>
                    <a:pt x="10" y="3"/>
                    <a:pt x="9" y="5"/>
                    <a:pt x="7" y="6"/>
                  </a:cubicBezTo>
                  <a:cubicBezTo>
                    <a:pt x="6" y="8"/>
                    <a:pt x="4" y="8"/>
                    <a:pt x="2" y="7"/>
                  </a:cubicBezTo>
                  <a:cubicBezTo>
                    <a:pt x="0" y="6"/>
                    <a:pt x="0" y="4"/>
                    <a:pt x="1" y="3"/>
                  </a:cubicBezTo>
                  <a:close/>
                </a:path>
              </a:pathLst>
            </a:custGeom>
            <a:solidFill>
              <a:srgbClr val="ECA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0" name="Freeform 110">
              <a:extLst>
                <a:ext uri="{FF2B5EF4-FFF2-40B4-BE49-F238E27FC236}">
                  <a16:creationId xmlns:a16="http://schemas.microsoft.com/office/drawing/2014/main" id="{00B44045-800A-5004-E505-B65F9C1D422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9" y="1540"/>
              <a:ext cx="15" cy="14"/>
            </a:xfrm>
            <a:custGeom>
              <a:avLst/>
              <a:gdLst>
                <a:gd name="T0" fmla="*/ 1 w 6"/>
                <a:gd name="T1" fmla="*/ 4 h 6"/>
                <a:gd name="T2" fmla="*/ 1 w 6"/>
                <a:gd name="T3" fmla="*/ 1 h 6"/>
                <a:gd name="T4" fmla="*/ 5 w 6"/>
                <a:gd name="T5" fmla="*/ 1 h 6"/>
                <a:gd name="T6" fmla="*/ 5 w 6"/>
                <a:gd name="T7" fmla="*/ 5 h 6"/>
                <a:gd name="T8" fmla="*/ 1 w 6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1" y="4"/>
                  </a:moveTo>
                  <a:cubicBezTo>
                    <a:pt x="0" y="3"/>
                    <a:pt x="0" y="2"/>
                    <a:pt x="1" y="1"/>
                  </a:cubicBezTo>
                  <a:cubicBezTo>
                    <a:pt x="3" y="1"/>
                    <a:pt x="4" y="0"/>
                    <a:pt x="5" y="1"/>
                  </a:cubicBezTo>
                  <a:cubicBezTo>
                    <a:pt x="6" y="2"/>
                    <a:pt x="6" y="4"/>
                    <a:pt x="5" y="5"/>
                  </a:cubicBezTo>
                  <a:cubicBezTo>
                    <a:pt x="4" y="6"/>
                    <a:pt x="2" y="5"/>
                    <a:pt x="1" y="4"/>
                  </a:cubicBezTo>
                  <a:close/>
                </a:path>
              </a:pathLst>
            </a:custGeom>
            <a:solidFill>
              <a:srgbClr val="EBA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1" name="Freeform 111">
              <a:extLst>
                <a:ext uri="{FF2B5EF4-FFF2-40B4-BE49-F238E27FC236}">
                  <a16:creationId xmlns:a16="http://schemas.microsoft.com/office/drawing/2014/main" id="{4E0C9150-891C-E944-E4E6-3BC68719B5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1" y="1504"/>
              <a:ext cx="35" cy="36"/>
            </a:xfrm>
            <a:custGeom>
              <a:avLst/>
              <a:gdLst>
                <a:gd name="T0" fmla="*/ 13 w 15"/>
                <a:gd name="T1" fmla="*/ 2 h 15"/>
                <a:gd name="T2" fmla="*/ 11 w 15"/>
                <a:gd name="T3" fmla="*/ 13 h 15"/>
                <a:gd name="T4" fmla="*/ 3 w 15"/>
                <a:gd name="T5" fmla="*/ 12 h 15"/>
                <a:gd name="T6" fmla="*/ 5 w 15"/>
                <a:gd name="T7" fmla="*/ 3 h 15"/>
                <a:gd name="T8" fmla="*/ 13 w 15"/>
                <a:gd name="T9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13" y="2"/>
                  </a:moveTo>
                  <a:cubicBezTo>
                    <a:pt x="15" y="6"/>
                    <a:pt x="13" y="10"/>
                    <a:pt x="11" y="13"/>
                  </a:cubicBezTo>
                  <a:cubicBezTo>
                    <a:pt x="9" y="15"/>
                    <a:pt x="5" y="15"/>
                    <a:pt x="3" y="12"/>
                  </a:cubicBezTo>
                  <a:cubicBezTo>
                    <a:pt x="0" y="9"/>
                    <a:pt x="2" y="6"/>
                    <a:pt x="5" y="3"/>
                  </a:cubicBezTo>
                  <a:cubicBezTo>
                    <a:pt x="7" y="1"/>
                    <a:pt x="10" y="0"/>
                    <a:pt x="13" y="2"/>
                  </a:cubicBezTo>
                  <a:close/>
                </a:path>
              </a:pathLst>
            </a:custGeom>
            <a:solidFill>
              <a:srgbClr val="F09F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2" name="Freeform 112">
              <a:extLst>
                <a:ext uri="{FF2B5EF4-FFF2-40B4-BE49-F238E27FC236}">
                  <a16:creationId xmlns:a16="http://schemas.microsoft.com/office/drawing/2014/main" id="{36EAEC41-0C83-2C30-8A6A-D4A68873FD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7" y="1597"/>
              <a:ext cx="26" cy="28"/>
            </a:xfrm>
            <a:custGeom>
              <a:avLst/>
              <a:gdLst>
                <a:gd name="T0" fmla="*/ 9 w 11"/>
                <a:gd name="T1" fmla="*/ 8 h 12"/>
                <a:gd name="T2" fmla="*/ 2 w 11"/>
                <a:gd name="T3" fmla="*/ 10 h 12"/>
                <a:gd name="T4" fmla="*/ 2 w 11"/>
                <a:gd name="T5" fmla="*/ 2 h 12"/>
                <a:gd name="T6" fmla="*/ 9 w 11"/>
                <a:gd name="T7" fmla="*/ 2 h 12"/>
                <a:gd name="T8" fmla="*/ 9 w 11"/>
                <a:gd name="T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2">
                  <a:moveTo>
                    <a:pt x="9" y="8"/>
                  </a:moveTo>
                  <a:cubicBezTo>
                    <a:pt x="7" y="10"/>
                    <a:pt x="4" y="12"/>
                    <a:pt x="2" y="10"/>
                  </a:cubicBezTo>
                  <a:cubicBezTo>
                    <a:pt x="0" y="7"/>
                    <a:pt x="0" y="4"/>
                    <a:pt x="2" y="2"/>
                  </a:cubicBezTo>
                  <a:cubicBezTo>
                    <a:pt x="4" y="0"/>
                    <a:pt x="7" y="0"/>
                    <a:pt x="9" y="2"/>
                  </a:cubicBezTo>
                  <a:cubicBezTo>
                    <a:pt x="11" y="4"/>
                    <a:pt x="11" y="6"/>
                    <a:pt x="9" y="8"/>
                  </a:cubicBezTo>
                  <a:close/>
                </a:path>
              </a:pathLst>
            </a:custGeom>
            <a:solidFill>
              <a:srgbClr val="F1A7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3" name="Freeform 113">
              <a:extLst>
                <a:ext uri="{FF2B5EF4-FFF2-40B4-BE49-F238E27FC236}">
                  <a16:creationId xmlns:a16="http://schemas.microsoft.com/office/drawing/2014/main" id="{70D6AE79-6F20-C416-A71C-D62C749AEB0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5" y="1580"/>
              <a:ext cx="21" cy="22"/>
            </a:xfrm>
            <a:custGeom>
              <a:avLst/>
              <a:gdLst>
                <a:gd name="T0" fmla="*/ 8 w 9"/>
                <a:gd name="T1" fmla="*/ 6 h 9"/>
                <a:gd name="T2" fmla="*/ 2 w 9"/>
                <a:gd name="T3" fmla="*/ 7 h 9"/>
                <a:gd name="T4" fmla="*/ 2 w 9"/>
                <a:gd name="T5" fmla="*/ 2 h 9"/>
                <a:gd name="T6" fmla="*/ 7 w 9"/>
                <a:gd name="T7" fmla="*/ 2 h 9"/>
                <a:gd name="T8" fmla="*/ 8 w 9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8" y="6"/>
                  </a:moveTo>
                  <a:cubicBezTo>
                    <a:pt x="6" y="7"/>
                    <a:pt x="4" y="9"/>
                    <a:pt x="2" y="7"/>
                  </a:cubicBezTo>
                  <a:cubicBezTo>
                    <a:pt x="0" y="5"/>
                    <a:pt x="1" y="4"/>
                    <a:pt x="2" y="2"/>
                  </a:cubicBezTo>
                  <a:cubicBezTo>
                    <a:pt x="4" y="0"/>
                    <a:pt x="6" y="0"/>
                    <a:pt x="7" y="2"/>
                  </a:cubicBezTo>
                  <a:cubicBezTo>
                    <a:pt x="9" y="3"/>
                    <a:pt x="9" y="4"/>
                    <a:pt x="8" y="6"/>
                  </a:cubicBezTo>
                  <a:close/>
                </a:path>
              </a:pathLst>
            </a:custGeom>
            <a:solidFill>
              <a:srgbClr val="ECA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4" name="Freeform 114">
              <a:extLst>
                <a:ext uri="{FF2B5EF4-FFF2-40B4-BE49-F238E27FC236}">
                  <a16:creationId xmlns:a16="http://schemas.microsoft.com/office/drawing/2014/main" id="{C5572BD1-E150-4D39-2474-BF689CCB0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7" y="1590"/>
              <a:ext cx="14" cy="14"/>
            </a:xfrm>
            <a:custGeom>
              <a:avLst/>
              <a:gdLst>
                <a:gd name="T0" fmla="*/ 5 w 6"/>
                <a:gd name="T1" fmla="*/ 1 h 6"/>
                <a:gd name="T2" fmla="*/ 4 w 6"/>
                <a:gd name="T3" fmla="*/ 4 h 6"/>
                <a:gd name="T4" fmla="*/ 1 w 6"/>
                <a:gd name="T5" fmla="*/ 4 h 6"/>
                <a:gd name="T6" fmla="*/ 1 w 6"/>
                <a:gd name="T7" fmla="*/ 1 h 6"/>
                <a:gd name="T8" fmla="*/ 5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5" y="1"/>
                  </a:moveTo>
                  <a:cubicBezTo>
                    <a:pt x="5" y="2"/>
                    <a:pt x="6" y="3"/>
                    <a:pt x="4" y="4"/>
                  </a:cubicBezTo>
                  <a:cubicBezTo>
                    <a:pt x="3" y="5"/>
                    <a:pt x="2" y="6"/>
                    <a:pt x="1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4" y="0"/>
                    <a:pt x="5" y="1"/>
                  </a:cubicBezTo>
                  <a:close/>
                </a:path>
              </a:pathLst>
            </a:custGeom>
            <a:solidFill>
              <a:srgbClr val="EBA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5" name="Freeform 115">
              <a:extLst>
                <a:ext uri="{FF2B5EF4-FFF2-40B4-BE49-F238E27FC236}">
                  <a16:creationId xmlns:a16="http://schemas.microsoft.com/office/drawing/2014/main" id="{FA459BC4-10FA-B9B3-E466-8E0A7E9C7D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3" y="2111"/>
              <a:ext cx="38" cy="31"/>
            </a:xfrm>
            <a:custGeom>
              <a:avLst/>
              <a:gdLst>
                <a:gd name="T0" fmla="*/ 1 w 16"/>
                <a:gd name="T1" fmla="*/ 4 h 13"/>
                <a:gd name="T2" fmla="*/ 12 w 16"/>
                <a:gd name="T3" fmla="*/ 2 h 13"/>
                <a:gd name="T4" fmla="*/ 14 w 16"/>
                <a:gd name="T5" fmla="*/ 10 h 13"/>
                <a:gd name="T6" fmla="*/ 5 w 16"/>
                <a:gd name="T7" fmla="*/ 11 h 13"/>
                <a:gd name="T8" fmla="*/ 1 w 16"/>
                <a:gd name="T9" fmla="*/ 4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3">
                  <a:moveTo>
                    <a:pt x="1" y="4"/>
                  </a:moveTo>
                  <a:cubicBezTo>
                    <a:pt x="4" y="0"/>
                    <a:pt x="8" y="1"/>
                    <a:pt x="12" y="2"/>
                  </a:cubicBezTo>
                  <a:cubicBezTo>
                    <a:pt x="15" y="3"/>
                    <a:pt x="16" y="7"/>
                    <a:pt x="14" y="10"/>
                  </a:cubicBezTo>
                  <a:cubicBezTo>
                    <a:pt x="12" y="13"/>
                    <a:pt x="9" y="13"/>
                    <a:pt x="5" y="11"/>
                  </a:cubicBezTo>
                  <a:cubicBezTo>
                    <a:pt x="2" y="10"/>
                    <a:pt x="0" y="7"/>
                    <a:pt x="1" y="4"/>
                  </a:cubicBezTo>
                  <a:close/>
                </a:path>
              </a:pathLst>
            </a:custGeom>
            <a:solidFill>
              <a:srgbClr val="F09F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6" name="Freeform 116">
              <a:extLst>
                <a:ext uri="{FF2B5EF4-FFF2-40B4-BE49-F238E27FC236}">
                  <a16:creationId xmlns:a16="http://schemas.microsoft.com/office/drawing/2014/main" id="{1F5288CF-80C6-DC70-CD9C-BAA8D3FE60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8" y="2076"/>
              <a:ext cx="29" cy="26"/>
            </a:xfrm>
            <a:custGeom>
              <a:avLst/>
              <a:gdLst>
                <a:gd name="T0" fmla="*/ 8 w 12"/>
                <a:gd name="T1" fmla="*/ 1 h 11"/>
                <a:gd name="T2" fmla="*/ 11 w 12"/>
                <a:gd name="T3" fmla="*/ 7 h 11"/>
                <a:gd name="T4" fmla="*/ 3 w 12"/>
                <a:gd name="T5" fmla="*/ 10 h 11"/>
                <a:gd name="T6" fmla="*/ 1 w 12"/>
                <a:gd name="T7" fmla="*/ 3 h 11"/>
                <a:gd name="T8" fmla="*/ 8 w 12"/>
                <a:gd name="T9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1">
                  <a:moveTo>
                    <a:pt x="8" y="1"/>
                  </a:moveTo>
                  <a:cubicBezTo>
                    <a:pt x="10" y="2"/>
                    <a:pt x="12" y="5"/>
                    <a:pt x="11" y="7"/>
                  </a:cubicBezTo>
                  <a:cubicBezTo>
                    <a:pt x="10" y="10"/>
                    <a:pt x="6" y="11"/>
                    <a:pt x="3" y="10"/>
                  </a:cubicBezTo>
                  <a:cubicBezTo>
                    <a:pt x="1" y="8"/>
                    <a:pt x="0" y="6"/>
                    <a:pt x="1" y="3"/>
                  </a:cubicBezTo>
                  <a:cubicBezTo>
                    <a:pt x="3" y="0"/>
                    <a:pt x="5" y="0"/>
                    <a:pt x="8" y="1"/>
                  </a:cubicBezTo>
                  <a:close/>
                </a:path>
              </a:pathLst>
            </a:custGeom>
            <a:solidFill>
              <a:srgbClr val="F1A7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7" name="Freeform 117">
              <a:extLst>
                <a:ext uri="{FF2B5EF4-FFF2-40B4-BE49-F238E27FC236}">
                  <a16:creationId xmlns:a16="http://schemas.microsoft.com/office/drawing/2014/main" id="{25B9946E-3FEF-C17F-5029-38C014EC88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2" y="2050"/>
              <a:ext cx="19" cy="21"/>
            </a:xfrm>
            <a:custGeom>
              <a:avLst/>
              <a:gdLst>
                <a:gd name="T0" fmla="*/ 4 w 8"/>
                <a:gd name="T1" fmla="*/ 1 h 9"/>
                <a:gd name="T2" fmla="*/ 8 w 8"/>
                <a:gd name="T3" fmla="*/ 6 h 9"/>
                <a:gd name="T4" fmla="*/ 3 w 8"/>
                <a:gd name="T5" fmla="*/ 8 h 9"/>
                <a:gd name="T6" fmla="*/ 1 w 8"/>
                <a:gd name="T7" fmla="*/ 2 h 9"/>
                <a:gd name="T8" fmla="*/ 4 w 8"/>
                <a:gd name="T9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9">
                  <a:moveTo>
                    <a:pt x="4" y="1"/>
                  </a:moveTo>
                  <a:cubicBezTo>
                    <a:pt x="6" y="2"/>
                    <a:pt x="8" y="4"/>
                    <a:pt x="8" y="6"/>
                  </a:cubicBezTo>
                  <a:cubicBezTo>
                    <a:pt x="7" y="9"/>
                    <a:pt x="5" y="8"/>
                    <a:pt x="3" y="8"/>
                  </a:cubicBezTo>
                  <a:cubicBezTo>
                    <a:pt x="1" y="6"/>
                    <a:pt x="0" y="5"/>
                    <a:pt x="1" y="2"/>
                  </a:cubicBezTo>
                  <a:cubicBezTo>
                    <a:pt x="1" y="1"/>
                    <a:pt x="3" y="0"/>
                    <a:pt x="4" y="1"/>
                  </a:cubicBezTo>
                  <a:close/>
                </a:path>
              </a:pathLst>
            </a:custGeom>
            <a:solidFill>
              <a:srgbClr val="ECA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8" name="Freeform 118">
              <a:extLst>
                <a:ext uri="{FF2B5EF4-FFF2-40B4-BE49-F238E27FC236}">
                  <a16:creationId xmlns:a16="http://schemas.microsoft.com/office/drawing/2014/main" id="{1033C7A5-71C7-93BB-F3FF-6A1C5F4AE0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3" y="1995"/>
              <a:ext cx="14" cy="15"/>
            </a:xfrm>
            <a:custGeom>
              <a:avLst/>
              <a:gdLst>
                <a:gd name="T0" fmla="*/ 0 w 6"/>
                <a:gd name="T1" fmla="*/ 2 h 6"/>
                <a:gd name="T2" fmla="*/ 3 w 6"/>
                <a:gd name="T3" fmla="*/ 1 h 6"/>
                <a:gd name="T4" fmla="*/ 5 w 6"/>
                <a:gd name="T5" fmla="*/ 5 h 6"/>
                <a:gd name="T6" fmla="*/ 1 w 6"/>
                <a:gd name="T7" fmla="*/ 5 h 6"/>
                <a:gd name="T8" fmla="*/ 0 w 6"/>
                <a:gd name="T9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0" y="2"/>
                  </a:moveTo>
                  <a:cubicBezTo>
                    <a:pt x="1" y="1"/>
                    <a:pt x="2" y="0"/>
                    <a:pt x="3" y="1"/>
                  </a:cubicBezTo>
                  <a:cubicBezTo>
                    <a:pt x="4" y="2"/>
                    <a:pt x="6" y="3"/>
                    <a:pt x="5" y="5"/>
                  </a:cubicBezTo>
                  <a:cubicBezTo>
                    <a:pt x="4" y="6"/>
                    <a:pt x="2" y="6"/>
                    <a:pt x="1" y="5"/>
                  </a:cubicBezTo>
                  <a:cubicBezTo>
                    <a:pt x="0" y="5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EBA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9" name="Freeform 119">
              <a:extLst>
                <a:ext uri="{FF2B5EF4-FFF2-40B4-BE49-F238E27FC236}">
                  <a16:creationId xmlns:a16="http://schemas.microsoft.com/office/drawing/2014/main" id="{28376040-04C9-1038-850E-A0088473B17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8" y="2204"/>
              <a:ext cx="36" cy="36"/>
            </a:xfrm>
            <a:custGeom>
              <a:avLst/>
              <a:gdLst>
                <a:gd name="T0" fmla="*/ 3 w 15"/>
                <a:gd name="T1" fmla="*/ 13 h 15"/>
                <a:gd name="T2" fmla="*/ 5 w 15"/>
                <a:gd name="T3" fmla="*/ 2 h 15"/>
                <a:gd name="T4" fmla="*/ 12 w 15"/>
                <a:gd name="T5" fmla="*/ 3 h 15"/>
                <a:gd name="T6" fmla="*/ 11 w 15"/>
                <a:gd name="T7" fmla="*/ 12 h 15"/>
                <a:gd name="T8" fmla="*/ 3 w 15"/>
                <a:gd name="T9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3" y="13"/>
                  </a:moveTo>
                  <a:cubicBezTo>
                    <a:pt x="0" y="9"/>
                    <a:pt x="2" y="5"/>
                    <a:pt x="5" y="2"/>
                  </a:cubicBezTo>
                  <a:cubicBezTo>
                    <a:pt x="7" y="0"/>
                    <a:pt x="10" y="0"/>
                    <a:pt x="12" y="3"/>
                  </a:cubicBezTo>
                  <a:cubicBezTo>
                    <a:pt x="15" y="6"/>
                    <a:pt x="14" y="9"/>
                    <a:pt x="11" y="12"/>
                  </a:cubicBezTo>
                  <a:cubicBezTo>
                    <a:pt x="8" y="14"/>
                    <a:pt x="6" y="15"/>
                    <a:pt x="3" y="13"/>
                  </a:cubicBezTo>
                  <a:close/>
                </a:path>
              </a:pathLst>
            </a:custGeom>
            <a:solidFill>
              <a:srgbClr val="F09F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0" name="Freeform 120">
              <a:extLst>
                <a:ext uri="{FF2B5EF4-FFF2-40B4-BE49-F238E27FC236}">
                  <a16:creationId xmlns:a16="http://schemas.microsoft.com/office/drawing/2014/main" id="{2631CFE2-7BC4-76A4-99B4-C0333ACCAC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1" y="2119"/>
              <a:ext cx="29" cy="28"/>
            </a:xfrm>
            <a:custGeom>
              <a:avLst/>
              <a:gdLst>
                <a:gd name="T0" fmla="*/ 3 w 12"/>
                <a:gd name="T1" fmla="*/ 3 h 12"/>
                <a:gd name="T2" fmla="*/ 9 w 12"/>
                <a:gd name="T3" fmla="*/ 2 h 12"/>
                <a:gd name="T4" fmla="*/ 9 w 12"/>
                <a:gd name="T5" fmla="*/ 10 h 12"/>
                <a:gd name="T6" fmla="*/ 2 w 12"/>
                <a:gd name="T7" fmla="*/ 9 h 12"/>
                <a:gd name="T8" fmla="*/ 3 w 12"/>
                <a:gd name="T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3" y="3"/>
                  </a:moveTo>
                  <a:cubicBezTo>
                    <a:pt x="5" y="1"/>
                    <a:pt x="7" y="0"/>
                    <a:pt x="9" y="2"/>
                  </a:cubicBezTo>
                  <a:cubicBezTo>
                    <a:pt x="12" y="4"/>
                    <a:pt x="12" y="8"/>
                    <a:pt x="9" y="10"/>
                  </a:cubicBezTo>
                  <a:cubicBezTo>
                    <a:pt x="7" y="12"/>
                    <a:pt x="4" y="11"/>
                    <a:pt x="2" y="9"/>
                  </a:cubicBezTo>
                  <a:cubicBezTo>
                    <a:pt x="0" y="7"/>
                    <a:pt x="1" y="5"/>
                    <a:pt x="3" y="3"/>
                  </a:cubicBezTo>
                  <a:close/>
                </a:path>
              </a:pathLst>
            </a:custGeom>
            <a:solidFill>
              <a:srgbClr val="F1A7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1" name="Freeform 121">
              <a:extLst>
                <a:ext uri="{FF2B5EF4-FFF2-40B4-BE49-F238E27FC236}">
                  <a16:creationId xmlns:a16="http://schemas.microsoft.com/office/drawing/2014/main" id="{80A27D0A-A968-A491-4DD1-2E0F93733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8" y="2142"/>
              <a:ext cx="21" cy="19"/>
            </a:xfrm>
            <a:custGeom>
              <a:avLst/>
              <a:gdLst>
                <a:gd name="T0" fmla="*/ 1 w 9"/>
                <a:gd name="T1" fmla="*/ 3 h 8"/>
                <a:gd name="T2" fmla="*/ 8 w 9"/>
                <a:gd name="T3" fmla="*/ 2 h 8"/>
                <a:gd name="T4" fmla="*/ 7 w 9"/>
                <a:gd name="T5" fmla="*/ 6 h 8"/>
                <a:gd name="T6" fmla="*/ 1 w 9"/>
                <a:gd name="T7" fmla="*/ 7 h 8"/>
                <a:gd name="T8" fmla="*/ 1 w 9"/>
                <a:gd name="T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8">
                  <a:moveTo>
                    <a:pt x="1" y="3"/>
                  </a:moveTo>
                  <a:cubicBezTo>
                    <a:pt x="3" y="2"/>
                    <a:pt x="5" y="0"/>
                    <a:pt x="8" y="2"/>
                  </a:cubicBezTo>
                  <a:cubicBezTo>
                    <a:pt x="9" y="3"/>
                    <a:pt x="8" y="5"/>
                    <a:pt x="7" y="6"/>
                  </a:cubicBezTo>
                  <a:cubicBezTo>
                    <a:pt x="5" y="8"/>
                    <a:pt x="3" y="8"/>
                    <a:pt x="1" y="7"/>
                  </a:cubicBezTo>
                  <a:cubicBezTo>
                    <a:pt x="0" y="6"/>
                    <a:pt x="0" y="4"/>
                    <a:pt x="1" y="3"/>
                  </a:cubicBezTo>
                  <a:close/>
                </a:path>
              </a:pathLst>
            </a:custGeom>
            <a:solidFill>
              <a:srgbClr val="ECA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2" name="Freeform 122">
              <a:extLst>
                <a:ext uri="{FF2B5EF4-FFF2-40B4-BE49-F238E27FC236}">
                  <a16:creationId xmlns:a16="http://schemas.microsoft.com/office/drawing/2014/main" id="{D7698C3A-3305-50F7-45EC-86763353DF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3" y="2140"/>
              <a:ext cx="15" cy="14"/>
            </a:xfrm>
            <a:custGeom>
              <a:avLst/>
              <a:gdLst>
                <a:gd name="T0" fmla="*/ 1 w 6"/>
                <a:gd name="T1" fmla="*/ 4 h 6"/>
                <a:gd name="T2" fmla="*/ 1 w 6"/>
                <a:gd name="T3" fmla="*/ 1 h 6"/>
                <a:gd name="T4" fmla="*/ 5 w 6"/>
                <a:gd name="T5" fmla="*/ 1 h 6"/>
                <a:gd name="T6" fmla="*/ 4 w 6"/>
                <a:gd name="T7" fmla="*/ 5 h 6"/>
                <a:gd name="T8" fmla="*/ 1 w 6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1" y="4"/>
                  </a:moveTo>
                  <a:cubicBezTo>
                    <a:pt x="0" y="3"/>
                    <a:pt x="0" y="2"/>
                    <a:pt x="1" y="1"/>
                  </a:cubicBezTo>
                  <a:cubicBezTo>
                    <a:pt x="2" y="1"/>
                    <a:pt x="4" y="0"/>
                    <a:pt x="5" y="1"/>
                  </a:cubicBezTo>
                  <a:cubicBezTo>
                    <a:pt x="6" y="2"/>
                    <a:pt x="6" y="4"/>
                    <a:pt x="4" y="5"/>
                  </a:cubicBezTo>
                  <a:cubicBezTo>
                    <a:pt x="3" y="6"/>
                    <a:pt x="2" y="5"/>
                    <a:pt x="1" y="4"/>
                  </a:cubicBezTo>
                  <a:close/>
                </a:path>
              </a:pathLst>
            </a:custGeom>
            <a:solidFill>
              <a:srgbClr val="EBA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3" name="Freeform 123">
              <a:extLst>
                <a:ext uri="{FF2B5EF4-FFF2-40B4-BE49-F238E27FC236}">
                  <a16:creationId xmlns:a16="http://schemas.microsoft.com/office/drawing/2014/main" id="{3AF1E099-1C99-9470-2A04-D747D2135D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4" y="2353"/>
              <a:ext cx="36" cy="36"/>
            </a:xfrm>
            <a:custGeom>
              <a:avLst/>
              <a:gdLst>
                <a:gd name="T0" fmla="*/ 3 w 15"/>
                <a:gd name="T1" fmla="*/ 13 h 15"/>
                <a:gd name="T2" fmla="*/ 5 w 15"/>
                <a:gd name="T3" fmla="*/ 2 h 15"/>
                <a:gd name="T4" fmla="*/ 12 w 15"/>
                <a:gd name="T5" fmla="*/ 2 h 15"/>
                <a:gd name="T6" fmla="*/ 11 w 15"/>
                <a:gd name="T7" fmla="*/ 12 h 15"/>
                <a:gd name="T8" fmla="*/ 3 w 15"/>
                <a:gd name="T9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3" y="13"/>
                  </a:moveTo>
                  <a:cubicBezTo>
                    <a:pt x="0" y="9"/>
                    <a:pt x="2" y="5"/>
                    <a:pt x="5" y="2"/>
                  </a:cubicBezTo>
                  <a:cubicBezTo>
                    <a:pt x="7" y="0"/>
                    <a:pt x="10" y="0"/>
                    <a:pt x="12" y="2"/>
                  </a:cubicBezTo>
                  <a:cubicBezTo>
                    <a:pt x="15" y="6"/>
                    <a:pt x="14" y="9"/>
                    <a:pt x="11" y="12"/>
                  </a:cubicBezTo>
                  <a:cubicBezTo>
                    <a:pt x="8" y="14"/>
                    <a:pt x="6" y="15"/>
                    <a:pt x="3" y="13"/>
                  </a:cubicBezTo>
                  <a:close/>
                </a:path>
              </a:pathLst>
            </a:custGeom>
            <a:solidFill>
              <a:srgbClr val="F09F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4" name="Freeform 124">
              <a:extLst>
                <a:ext uri="{FF2B5EF4-FFF2-40B4-BE49-F238E27FC236}">
                  <a16:creationId xmlns:a16="http://schemas.microsoft.com/office/drawing/2014/main" id="{76FDEB00-361F-2509-1CE4-606AEFE750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7" y="2268"/>
              <a:ext cx="28" cy="28"/>
            </a:xfrm>
            <a:custGeom>
              <a:avLst/>
              <a:gdLst>
                <a:gd name="T0" fmla="*/ 3 w 12"/>
                <a:gd name="T1" fmla="*/ 3 h 12"/>
                <a:gd name="T2" fmla="*/ 10 w 12"/>
                <a:gd name="T3" fmla="*/ 2 h 12"/>
                <a:gd name="T4" fmla="*/ 9 w 12"/>
                <a:gd name="T5" fmla="*/ 10 h 12"/>
                <a:gd name="T6" fmla="*/ 2 w 12"/>
                <a:gd name="T7" fmla="*/ 9 h 12"/>
                <a:gd name="T8" fmla="*/ 3 w 12"/>
                <a:gd name="T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3" y="3"/>
                  </a:moveTo>
                  <a:cubicBezTo>
                    <a:pt x="5" y="1"/>
                    <a:pt x="8" y="0"/>
                    <a:pt x="10" y="2"/>
                  </a:cubicBezTo>
                  <a:cubicBezTo>
                    <a:pt x="12" y="4"/>
                    <a:pt x="12" y="7"/>
                    <a:pt x="9" y="10"/>
                  </a:cubicBezTo>
                  <a:cubicBezTo>
                    <a:pt x="7" y="12"/>
                    <a:pt x="5" y="11"/>
                    <a:pt x="2" y="9"/>
                  </a:cubicBezTo>
                  <a:cubicBezTo>
                    <a:pt x="0" y="7"/>
                    <a:pt x="1" y="5"/>
                    <a:pt x="3" y="3"/>
                  </a:cubicBezTo>
                  <a:close/>
                </a:path>
              </a:pathLst>
            </a:custGeom>
            <a:solidFill>
              <a:srgbClr val="F1A7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5" name="Freeform 125">
              <a:extLst>
                <a:ext uri="{FF2B5EF4-FFF2-40B4-BE49-F238E27FC236}">
                  <a16:creationId xmlns:a16="http://schemas.microsoft.com/office/drawing/2014/main" id="{ED1B5C33-F097-B543-5741-7BDD3C38960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4" y="2292"/>
              <a:ext cx="21" cy="19"/>
            </a:xfrm>
            <a:custGeom>
              <a:avLst/>
              <a:gdLst>
                <a:gd name="T0" fmla="*/ 1 w 9"/>
                <a:gd name="T1" fmla="*/ 3 h 8"/>
                <a:gd name="T2" fmla="*/ 8 w 9"/>
                <a:gd name="T3" fmla="*/ 1 h 8"/>
                <a:gd name="T4" fmla="*/ 7 w 9"/>
                <a:gd name="T5" fmla="*/ 6 h 8"/>
                <a:gd name="T6" fmla="*/ 2 w 9"/>
                <a:gd name="T7" fmla="*/ 7 h 8"/>
                <a:gd name="T8" fmla="*/ 1 w 9"/>
                <a:gd name="T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8">
                  <a:moveTo>
                    <a:pt x="1" y="3"/>
                  </a:moveTo>
                  <a:cubicBezTo>
                    <a:pt x="3" y="2"/>
                    <a:pt x="5" y="0"/>
                    <a:pt x="8" y="1"/>
                  </a:cubicBezTo>
                  <a:cubicBezTo>
                    <a:pt x="9" y="3"/>
                    <a:pt x="9" y="5"/>
                    <a:pt x="7" y="6"/>
                  </a:cubicBezTo>
                  <a:cubicBezTo>
                    <a:pt x="5" y="8"/>
                    <a:pt x="3" y="8"/>
                    <a:pt x="2" y="7"/>
                  </a:cubicBezTo>
                  <a:cubicBezTo>
                    <a:pt x="0" y="5"/>
                    <a:pt x="0" y="4"/>
                    <a:pt x="1" y="3"/>
                  </a:cubicBezTo>
                  <a:close/>
                </a:path>
              </a:pathLst>
            </a:custGeom>
            <a:solidFill>
              <a:srgbClr val="ECA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6" name="Freeform 126">
              <a:extLst>
                <a:ext uri="{FF2B5EF4-FFF2-40B4-BE49-F238E27FC236}">
                  <a16:creationId xmlns:a16="http://schemas.microsoft.com/office/drawing/2014/main" id="{76DD0F0B-5A7A-C01C-8946-1B4A5DF9A9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9" y="2289"/>
              <a:ext cx="14" cy="15"/>
            </a:xfrm>
            <a:custGeom>
              <a:avLst/>
              <a:gdLst>
                <a:gd name="T0" fmla="*/ 1 w 6"/>
                <a:gd name="T1" fmla="*/ 4 h 6"/>
                <a:gd name="T2" fmla="*/ 1 w 6"/>
                <a:gd name="T3" fmla="*/ 1 h 6"/>
                <a:gd name="T4" fmla="*/ 5 w 6"/>
                <a:gd name="T5" fmla="*/ 1 h 6"/>
                <a:gd name="T6" fmla="*/ 5 w 6"/>
                <a:gd name="T7" fmla="*/ 5 h 6"/>
                <a:gd name="T8" fmla="*/ 1 w 6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1" y="4"/>
                  </a:moveTo>
                  <a:cubicBezTo>
                    <a:pt x="0" y="3"/>
                    <a:pt x="0" y="2"/>
                    <a:pt x="1" y="1"/>
                  </a:cubicBezTo>
                  <a:cubicBezTo>
                    <a:pt x="2" y="1"/>
                    <a:pt x="4" y="0"/>
                    <a:pt x="5" y="1"/>
                  </a:cubicBezTo>
                  <a:cubicBezTo>
                    <a:pt x="6" y="2"/>
                    <a:pt x="6" y="3"/>
                    <a:pt x="5" y="5"/>
                  </a:cubicBezTo>
                  <a:cubicBezTo>
                    <a:pt x="3" y="6"/>
                    <a:pt x="2" y="5"/>
                    <a:pt x="1" y="4"/>
                  </a:cubicBezTo>
                  <a:close/>
                </a:path>
              </a:pathLst>
            </a:custGeom>
            <a:solidFill>
              <a:srgbClr val="EBA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7" name="Freeform 127">
              <a:extLst>
                <a:ext uri="{FF2B5EF4-FFF2-40B4-BE49-F238E27FC236}">
                  <a16:creationId xmlns:a16="http://schemas.microsoft.com/office/drawing/2014/main" id="{AFFABBD4-22FF-2191-7223-A2AF0ECDE91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8" y="1844"/>
              <a:ext cx="35" cy="35"/>
            </a:xfrm>
            <a:custGeom>
              <a:avLst/>
              <a:gdLst>
                <a:gd name="T0" fmla="*/ 2 w 15"/>
                <a:gd name="T1" fmla="*/ 13 h 15"/>
                <a:gd name="T2" fmla="*/ 4 w 15"/>
                <a:gd name="T3" fmla="*/ 3 h 15"/>
                <a:gd name="T4" fmla="*/ 12 w 15"/>
                <a:gd name="T5" fmla="*/ 3 h 15"/>
                <a:gd name="T6" fmla="*/ 10 w 15"/>
                <a:gd name="T7" fmla="*/ 12 h 15"/>
                <a:gd name="T8" fmla="*/ 2 w 15"/>
                <a:gd name="T9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2" y="13"/>
                  </a:moveTo>
                  <a:cubicBezTo>
                    <a:pt x="0" y="9"/>
                    <a:pt x="2" y="5"/>
                    <a:pt x="4" y="3"/>
                  </a:cubicBezTo>
                  <a:cubicBezTo>
                    <a:pt x="6" y="0"/>
                    <a:pt x="10" y="0"/>
                    <a:pt x="12" y="3"/>
                  </a:cubicBezTo>
                  <a:cubicBezTo>
                    <a:pt x="15" y="6"/>
                    <a:pt x="13" y="9"/>
                    <a:pt x="10" y="12"/>
                  </a:cubicBezTo>
                  <a:cubicBezTo>
                    <a:pt x="8" y="14"/>
                    <a:pt x="5" y="15"/>
                    <a:pt x="2" y="13"/>
                  </a:cubicBezTo>
                  <a:close/>
                </a:path>
              </a:pathLst>
            </a:custGeom>
            <a:solidFill>
              <a:srgbClr val="F09F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8" name="Freeform 128">
              <a:extLst>
                <a:ext uri="{FF2B5EF4-FFF2-40B4-BE49-F238E27FC236}">
                  <a16:creationId xmlns:a16="http://schemas.microsoft.com/office/drawing/2014/main" id="{B1181F16-5F0E-135A-6F04-03BD717B934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1" y="1758"/>
              <a:ext cx="26" cy="29"/>
            </a:xfrm>
            <a:custGeom>
              <a:avLst/>
              <a:gdLst>
                <a:gd name="T0" fmla="*/ 2 w 11"/>
                <a:gd name="T1" fmla="*/ 3 h 12"/>
                <a:gd name="T2" fmla="*/ 9 w 11"/>
                <a:gd name="T3" fmla="*/ 2 h 12"/>
                <a:gd name="T4" fmla="*/ 9 w 11"/>
                <a:gd name="T5" fmla="*/ 10 h 12"/>
                <a:gd name="T6" fmla="*/ 2 w 11"/>
                <a:gd name="T7" fmla="*/ 10 h 12"/>
                <a:gd name="T8" fmla="*/ 2 w 11"/>
                <a:gd name="T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2">
                  <a:moveTo>
                    <a:pt x="2" y="3"/>
                  </a:moveTo>
                  <a:cubicBezTo>
                    <a:pt x="4" y="1"/>
                    <a:pt x="7" y="0"/>
                    <a:pt x="9" y="2"/>
                  </a:cubicBezTo>
                  <a:cubicBezTo>
                    <a:pt x="11" y="4"/>
                    <a:pt x="11" y="8"/>
                    <a:pt x="9" y="10"/>
                  </a:cubicBezTo>
                  <a:cubicBezTo>
                    <a:pt x="7" y="12"/>
                    <a:pt x="4" y="12"/>
                    <a:pt x="2" y="10"/>
                  </a:cubicBezTo>
                  <a:cubicBezTo>
                    <a:pt x="0" y="7"/>
                    <a:pt x="0" y="5"/>
                    <a:pt x="2" y="3"/>
                  </a:cubicBezTo>
                  <a:close/>
                </a:path>
              </a:pathLst>
            </a:custGeom>
            <a:solidFill>
              <a:srgbClr val="F1A7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9" name="Freeform 129">
              <a:extLst>
                <a:ext uri="{FF2B5EF4-FFF2-40B4-BE49-F238E27FC236}">
                  <a16:creationId xmlns:a16="http://schemas.microsoft.com/office/drawing/2014/main" id="{C534875D-3C07-451D-8992-4EA74B842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5" y="1782"/>
              <a:ext cx="24" cy="19"/>
            </a:xfrm>
            <a:custGeom>
              <a:avLst/>
              <a:gdLst>
                <a:gd name="T0" fmla="*/ 2 w 10"/>
                <a:gd name="T1" fmla="*/ 3 h 8"/>
                <a:gd name="T2" fmla="*/ 8 w 10"/>
                <a:gd name="T3" fmla="*/ 2 h 8"/>
                <a:gd name="T4" fmla="*/ 8 w 10"/>
                <a:gd name="T5" fmla="*/ 7 h 8"/>
                <a:gd name="T6" fmla="*/ 2 w 10"/>
                <a:gd name="T7" fmla="*/ 7 h 8"/>
                <a:gd name="T8" fmla="*/ 2 w 10"/>
                <a:gd name="T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8">
                  <a:moveTo>
                    <a:pt x="2" y="3"/>
                  </a:moveTo>
                  <a:cubicBezTo>
                    <a:pt x="4" y="2"/>
                    <a:pt x="6" y="0"/>
                    <a:pt x="8" y="2"/>
                  </a:cubicBezTo>
                  <a:cubicBezTo>
                    <a:pt x="10" y="3"/>
                    <a:pt x="9" y="5"/>
                    <a:pt x="8" y="7"/>
                  </a:cubicBezTo>
                  <a:cubicBezTo>
                    <a:pt x="6" y="8"/>
                    <a:pt x="4" y="8"/>
                    <a:pt x="2" y="7"/>
                  </a:cubicBezTo>
                  <a:cubicBezTo>
                    <a:pt x="1" y="6"/>
                    <a:pt x="0" y="4"/>
                    <a:pt x="2" y="3"/>
                  </a:cubicBezTo>
                  <a:close/>
                </a:path>
              </a:pathLst>
            </a:custGeom>
            <a:solidFill>
              <a:srgbClr val="ECA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0" name="Freeform 130">
              <a:extLst>
                <a:ext uri="{FF2B5EF4-FFF2-40B4-BE49-F238E27FC236}">
                  <a16:creationId xmlns:a16="http://schemas.microsoft.com/office/drawing/2014/main" id="{026C8613-8FEF-7F96-46CD-28BF08F8D4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1" y="1780"/>
              <a:ext cx="16" cy="14"/>
            </a:xfrm>
            <a:custGeom>
              <a:avLst/>
              <a:gdLst>
                <a:gd name="T0" fmla="*/ 2 w 7"/>
                <a:gd name="T1" fmla="*/ 4 h 6"/>
                <a:gd name="T2" fmla="*/ 2 w 7"/>
                <a:gd name="T3" fmla="*/ 2 h 6"/>
                <a:gd name="T4" fmla="*/ 5 w 7"/>
                <a:gd name="T5" fmla="*/ 1 h 6"/>
                <a:gd name="T6" fmla="*/ 5 w 7"/>
                <a:gd name="T7" fmla="*/ 5 h 6"/>
                <a:gd name="T8" fmla="*/ 2 w 7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6">
                  <a:moveTo>
                    <a:pt x="2" y="4"/>
                  </a:moveTo>
                  <a:cubicBezTo>
                    <a:pt x="1" y="3"/>
                    <a:pt x="0" y="2"/>
                    <a:pt x="2" y="2"/>
                  </a:cubicBezTo>
                  <a:cubicBezTo>
                    <a:pt x="3" y="1"/>
                    <a:pt x="4" y="0"/>
                    <a:pt x="5" y="1"/>
                  </a:cubicBezTo>
                  <a:cubicBezTo>
                    <a:pt x="7" y="2"/>
                    <a:pt x="6" y="4"/>
                    <a:pt x="5" y="5"/>
                  </a:cubicBezTo>
                  <a:cubicBezTo>
                    <a:pt x="4" y="6"/>
                    <a:pt x="3" y="5"/>
                    <a:pt x="2" y="4"/>
                  </a:cubicBezTo>
                  <a:close/>
                </a:path>
              </a:pathLst>
            </a:custGeom>
            <a:solidFill>
              <a:srgbClr val="EBA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1" name="Freeform 131">
              <a:extLst>
                <a:ext uri="{FF2B5EF4-FFF2-40B4-BE49-F238E27FC236}">
                  <a16:creationId xmlns:a16="http://schemas.microsoft.com/office/drawing/2014/main" id="{66570EF1-33EE-E436-EB3D-215B2CFFA63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8" y="1891"/>
              <a:ext cx="36" cy="33"/>
            </a:xfrm>
            <a:custGeom>
              <a:avLst/>
              <a:gdLst>
                <a:gd name="T0" fmla="*/ 3 w 15"/>
                <a:gd name="T1" fmla="*/ 13 h 14"/>
                <a:gd name="T2" fmla="*/ 5 w 15"/>
                <a:gd name="T3" fmla="*/ 2 h 14"/>
                <a:gd name="T4" fmla="*/ 12 w 15"/>
                <a:gd name="T5" fmla="*/ 2 h 14"/>
                <a:gd name="T6" fmla="*/ 11 w 15"/>
                <a:gd name="T7" fmla="*/ 11 h 14"/>
                <a:gd name="T8" fmla="*/ 3 w 15"/>
                <a:gd name="T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4">
                  <a:moveTo>
                    <a:pt x="3" y="13"/>
                  </a:moveTo>
                  <a:cubicBezTo>
                    <a:pt x="0" y="8"/>
                    <a:pt x="2" y="5"/>
                    <a:pt x="5" y="2"/>
                  </a:cubicBezTo>
                  <a:cubicBezTo>
                    <a:pt x="7" y="0"/>
                    <a:pt x="10" y="0"/>
                    <a:pt x="12" y="2"/>
                  </a:cubicBezTo>
                  <a:cubicBezTo>
                    <a:pt x="15" y="5"/>
                    <a:pt x="14" y="9"/>
                    <a:pt x="11" y="11"/>
                  </a:cubicBezTo>
                  <a:cubicBezTo>
                    <a:pt x="8" y="14"/>
                    <a:pt x="6" y="14"/>
                    <a:pt x="3" y="13"/>
                  </a:cubicBezTo>
                  <a:close/>
                </a:path>
              </a:pathLst>
            </a:custGeom>
            <a:solidFill>
              <a:srgbClr val="F09F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2" name="Freeform 132">
              <a:extLst>
                <a:ext uri="{FF2B5EF4-FFF2-40B4-BE49-F238E27FC236}">
                  <a16:creationId xmlns:a16="http://schemas.microsoft.com/office/drawing/2014/main" id="{B9CC4EF0-B9D2-79E3-47F2-51C54D0D68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1" y="1803"/>
              <a:ext cx="29" cy="29"/>
            </a:xfrm>
            <a:custGeom>
              <a:avLst/>
              <a:gdLst>
                <a:gd name="T0" fmla="*/ 3 w 12"/>
                <a:gd name="T1" fmla="*/ 4 h 12"/>
                <a:gd name="T2" fmla="*/ 10 w 12"/>
                <a:gd name="T3" fmla="*/ 2 h 12"/>
                <a:gd name="T4" fmla="*/ 9 w 12"/>
                <a:gd name="T5" fmla="*/ 10 h 12"/>
                <a:gd name="T6" fmla="*/ 2 w 12"/>
                <a:gd name="T7" fmla="*/ 10 h 12"/>
                <a:gd name="T8" fmla="*/ 3 w 12"/>
                <a:gd name="T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3" y="4"/>
                  </a:moveTo>
                  <a:cubicBezTo>
                    <a:pt x="5" y="2"/>
                    <a:pt x="8" y="0"/>
                    <a:pt x="10" y="2"/>
                  </a:cubicBezTo>
                  <a:cubicBezTo>
                    <a:pt x="12" y="5"/>
                    <a:pt x="12" y="8"/>
                    <a:pt x="9" y="10"/>
                  </a:cubicBezTo>
                  <a:cubicBezTo>
                    <a:pt x="7" y="12"/>
                    <a:pt x="5" y="12"/>
                    <a:pt x="2" y="10"/>
                  </a:cubicBezTo>
                  <a:cubicBezTo>
                    <a:pt x="0" y="8"/>
                    <a:pt x="1" y="6"/>
                    <a:pt x="3" y="4"/>
                  </a:cubicBezTo>
                  <a:close/>
                </a:path>
              </a:pathLst>
            </a:custGeom>
            <a:solidFill>
              <a:srgbClr val="F1A7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3" name="Freeform 133">
              <a:extLst>
                <a:ext uri="{FF2B5EF4-FFF2-40B4-BE49-F238E27FC236}">
                  <a16:creationId xmlns:a16="http://schemas.microsoft.com/office/drawing/2014/main" id="{EF19D08F-C501-E4FF-4DFE-53EF45BA24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8" y="1829"/>
              <a:ext cx="24" cy="19"/>
            </a:xfrm>
            <a:custGeom>
              <a:avLst/>
              <a:gdLst>
                <a:gd name="T0" fmla="*/ 1 w 10"/>
                <a:gd name="T1" fmla="*/ 2 h 8"/>
                <a:gd name="T2" fmla="*/ 8 w 10"/>
                <a:gd name="T3" fmla="*/ 1 h 8"/>
                <a:gd name="T4" fmla="*/ 7 w 10"/>
                <a:gd name="T5" fmla="*/ 6 h 8"/>
                <a:gd name="T6" fmla="*/ 2 w 10"/>
                <a:gd name="T7" fmla="*/ 6 h 8"/>
                <a:gd name="T8" fmla="*/ 1 w 10"/>
                <a:gd name="T9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8">
                  <a:moveTo>
                    <a:pt x="1" y="2"/>
                  </a:moveTo>
                  <a:cubicBezTo>
                    <a:pt x="3" y="1"/>
                    <a:pt x="5" y="0"/>
                    <a:pt x="8" y="1"/>
                  </a:cubicBezTo>
                  <a:cubicBezTo>
                    <a:pt x="10" y="3"/>
                    <a:pt x="9" y="5"/>
                    <a:pt x="7" y="6"/>
                  </a:cubicBezTo>
                  <a:cubicBezTo>
                    <a:pt x="5" y="8"/>
                    <a:pt x="4" y="8"/>
                    <a:pt x="2" y="6"/>
                  </a:cubicBezTo>
                  <a:cubicBezTo>
                    <a:pt x="0" y="5"/>
                    <a:pt x="0" y="4"/>
                    <a:pt x="1" y="2"/>
                  </a:cubicBezTo>
                  <a:close/>
                </a:path>
              </a:pathLst>
            </a:custGeom>
            <a:solidFill>
              <a:srgbClr val="ECA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4" name="Freeform 134">
              <a:extLst>
                <a:ext uri="{FF2B5EF4-FFF2-40B4-BE49-F238E27FC236}">
                  <a16:creationId xmlns:a16="http://schemas.microsoft.com/office/drawing/2014/main" id="{E9EA9EAA-C7AD-D191-807B-DC521D68641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3" y="1825"/>
              <a:ext cx="15" cy="16"/>
            </a:xfrm>
            <a:custGeom>
              <a:avLst/>
              <a:gdLst>
                <a:gd name="T0" fmla="*/ 1 w 6"/>
                <a:gd name="T1" fmla="*/ 5 h 7"/>
                <a:gd name="T2" fmla="*/ 1 w 6"/>
                <a:gd name="T3" fmla="*/ 2 h 7"/>
                <a:gd name="T4" fmla="*/ 5 w 6"/>
                <a:gd name="T5" fmla="*/ 2 h 7"/>
                <a:gd name="T6" fmla="*/ 5 w 6"/>
                <a:gd name="T7" fmla="*/ 5 h 7"/>
                <a:gd name="T8" fmla="*/ 1 w 6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7">
                  <a:moveTo>
                    <a:pt x="1" y="5"/>
                  </a:moveTo>
                  <a:cubicBezTo>
                    <a:pt x="0" y="4"/>
                    <a:pt x="0" y="3"/>
                    <a:pt x="1" y="2"/>
                  </a:cubicBezTo>
                  <a:cubicBezTo>
                    <a:pt x="2" y="1"/>
                    <a:pt x="4" y="0"/>
                    <a:pt x="5" y="2"/>
                  </a:cubicBezTo>
                  <a:cubicBezTo>
                    <a:pt x="6" y="3"/>
                    <a:pt x="6" y="4"/>
                    <a:pt x="5" y="5"/>
                  </a:cubicBezTo>
                  <a:cubicBezTo>
                    <a:pt x="3" y="7"/>
                    <a:pt x="2" y="6"/>
                    <a:pt x="1" y="5"/>
                  </a:cubicBezTo>
                  <a:close/>
                </a:path>
              </a:pathLst>
            </a:custGeom>
            <a:solidFill>
              <a:srgbClr val="EBA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5" name="Freeform 135">
              <a:extLst>
                <a:ext uri="{FF2B5EF4-FFF2-40B4-BE49-F238E27FC236}">
                  <a16:creationId xmlns:a16="http://schemas.microsoft.com/office/drawing/2014/main" id="{0BF7AE26-F7B5-71D2-BBF7-BD2879E40FC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0" y="2920"/>
              <a:ext cx="35" cy="33"/>
            </a:xfrm>
            <a:custGeom>
              <a:avLst/>
              <a:gdLst>
                <a:gd name="T0" fmla="*/ 2 w 15"/>
                <a:gd name="T1" fmla="*/ 13 h 14"/>
                <a:gd name="T2" fmla="*/ 4 w 15"/>
                <a:gd name="T3" fmla="*/ 2 h 14"/>
                <a:gd name="T4" fmla="*/ 12 w 15"/>
                <a:gd name="T5" fmla="*/ 2 h 14"/>
                <a:gd name="T6" fmla="*/ 10 w 15"/>
                <a:gd name="T7" fmla="*/ 12 h 14"/>
                <a:gd name="T8" fmla="*/ 2 w 15"/>
                <a:gd name="T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4">
                  <a:moveTo>
                    <a:pt x="2" y="13"/>
                  </a:moveTo>
                  <a:cubicBezTo>
                    <a:pt x="0" y="8"/>
                    <a:pt x="2" y="5"/>
                    <a:pt x="4" y="2"/>
                  </a:cubicBezTo>
                  <a:cubicBezTo>
                    <a:pt x="6" y="0"/>
                    <a:pt x="10" y="0"/>
                    <a:pt x="12" y="2"/>
                  </a:cubicBezTo>
                  <a:cubicBezTo>
                    <a:pt x="15" y="6"/>
                    <a:pt x="13" y="9"/>
                    <a:pt x="10" y="12"/>
                  </a:cubicBezTo>
                  <a:cubicBezTo>
                    <a:pt x="8" y="14"/>
                    <a:pt x="5" y="14"/>
                    <a:pt x="2" y="13"/>
                  </a:cubicBezTo>
                  <a:close/>
                </a:path>
              </a:pathLst>
            </a:custGeom>
            <a:solidFill>
              <a:srgbClr val="F09F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6" name="Freeform 136">
              <a:extLst>
                <a:ext uri="{FF2B5EF4-FFF2-40B4-BE49-F238E27FC236}">
                  <a16:creationId xmlns:a16="http://schemas.microsoft.com/office/drawing/2014/main" id="{B11DEC40-2021-BBED-BAB1-1CA3DBFF5B9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3" y="2832"/>
              <a:ext cx="26" cy="29"/>
            </a:xfrm>
            <a:custGeom>
              <a:avLst/>
              <a:gdLst>
                <a:gd name="T0" fmla="*/ 2 w 11"/>
                <a:gd name="T1" fmla="*/ 4 h 12"/>
                <a:gd name="T2" fmla="*/ 9 w 11"/>
                <a:gd name="T3" fmla="*/ 2 h 12"/>
                <a:gd name="T4" fmla="*/ 9 w 11"/>
                <a:gd name="T5" fmla="*/ 11 h 12"/>
                <a:gd name="T6" fmla="*/ 2 w 11"/>
                <a:gd name="T7" fmla="*/ 10 h 12"/>
                <a:gd name="T8" fmla="*/ 2 w 11"/>
                <a:gd name="T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2">
                  <a:moveTo>
                    <a:pt x="2" y="4"/>
                  </a:moveTo>
                  <a:cubicBezTo>
                    <a:pt x="4" y="2"/>
                    <a:pt x="7" y="0"/>
                    <a:pt x="9" y="2"/>
                  </a:cubicBezTo>
                  <a:cubicBezTo>
                    <a:pt x="11" y="5"/>
                    <a:pt x="11" y="8"/>
                    <a:pt x="9" y="11"/>
                  </a:cubicBezTo>
                  <a:cubicBezTo>
                    <a:pt x="7" y="12"/>
                    <a:pt x="4" y="12"/>
                    <a:pt x="2" y="10"/>
                  </a:cubicBezTo>
                  <a:cubicBezTo>
                    <a:pt x="0" y="8"/>
                    <a:pt x="0" y="6"/>
                    <a:pt x="2" y="4"/>
                  </a:cubicBezTo>
                  <a:close/>
                </a:path>
              </a:pathLst>
            </a:custGeom>
            <a:solidFill>
              <a:srgbClr val="F1A7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7" name="Freeform 137">
              <a:extLst>
                <a:ext uri="{FF2B5EF4-FFF2-40B4-BE49-F238E27FC236}">
                  <a16:creationId xmlns:a16="http://schemas.microsoft.com/office/drawing/2014/main" id="{B005AAF7-0E3D-C1BC-5B38-6BE8DCB9AC7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7" y="2858"/>
              <a:ext cx="24" cy="19"/>
            </a:xfrm>
            <a:custGeom>
              <a:avLst/>
              <a:gdLst>
                <a:gd name="T0" fmla="*/ 2 w 10"/>
                <a:gd name="T1" fmla="*/ 2 h 8"/>
                <a:gd name="T2" fmla="*/ 8 w 10"/>
                <a:gd name="T3" fmla="*/ 1 h 8"/>
                <a:gd name="T4" fmla="*/ 8 w 10"/>
                <a:gd name="T5" fmla="*/ 6 h 8"/>
                <a:gd name="T6" fmla="*/ 2 w 10"/>
                <a:gd name="T7" fmla="*/ 6 h 8"/>
                <a:gd name="T8" fmla="*/ 2 w 10"/>
                <a:gd name="T9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8">
                  <a:moveTo>
                    <a:pt x="2" y="2"/>
                  </a:moveTo>
                  <a:cubicBezTo>
                    <a:pt x="4" y="2"/>
                    <a:pt x="6" y="0"/>
                    <a:pt x="8" y="1"/>
                  </a:cubicBezTo>
                  <a:cubicBezTo>
                    <a:pt x="10" y="3"/>
                    <a:pt x="9" y="5"/>
                    <a:pt x="8" y="6"/>
                  </a:cubicBezTo>
                  <a:cubicBezTo>
                    <a:pt x="6" y="8"/>
                    <a:pt x="4" y="8"/>
                    <a:pt x="2" y="6"/>
                  </a:cubicBezTo>
                  <a:cubicBezTo>
                    <a:pt x="1" y="5"/>
                    <a:pt x="0" y="4"/>
                    <a:pt x="2" y="2"/>
                  </a:cubicBezTo>
                  <a:close/>
                </a:path>
              </a:pathLst>
            </a:custGeom>
            <a:solidFill>
              <a:srgbClr val="ECA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8" name="Freeform 138">
              <a:extLst>
                <a:ext uri="{FF2B5EF4-FFF2-40B4-BE49-F238E27FC236}">
                  <a16:creationId xmlns:a16="http://schemas.microsoft.com/office/drawing/2014/main" id="{0D9F4C4E-023B-91BB-C37A-5916B1E03C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3" y="2854"/>
              <a:ext cx="16" cy="16"/>
            </a:xfrm>
            <a:custGeom>
              <a:avLst/>
              <a:gdLst>
                <a:gd name="T0" fmla="*/ 1 w 7"/>
                <a:gd name="T1" fmla="*/ 5 h 7"/>
                <a:gd name="T2" fmla="*/ 2 w 7"/>
                <a:gd name="T3" fmla="*/ 2 h 7"/>
                <a:gd name="T4" fmla="*/ 5 w 7"/>
                <a:gd name="T5" fmla="*/ 2 h 7"/>
                <a:gd name="T6" fmla="*/ 5 w 7"/>
                <a:gd name="T7" fmla="*/ 5 h 7"/>
                <a:gd name="T8" fmla="*/ 1 w 7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1" y="5"/>
                  </a:moveTo>
                  <a:cubicBezTo>
                    <a:pt x="1" y="4"/>
                    <a:pt x="0" y="3"/>
                    <a:pt x="2" y="2"/>
                  </a:cubicBezTo>
                  <a:cubicBezTo>
                    <a:pt x="3" y="1"/>
                    <a:pt x="4" y="0"/>
                    <a:pt x="5" y="2"/>
                  </a:cubicBezTo>
                  <a:cubicBezTo>
                    <a:pt x="7" y="3"/>
                    <a:pt x="6" y="4"/>
                    <a:pt x="5" y="5"/>
                  </a:cubicBezTo>
                  <a:cubicBezTo>
                    <a:pt x="4" y="7"/>
                    <a:pt x="3" y="6"/>
                    <a:pt x="1" y="5"/>
                  </a:cubicBezTo>
                  <a:close/>
                </a:path>
              </a:pathLst>
            </a:custGeom>
            <a:solidFill>
              <a:srgbClr val="EBA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684;p74">
            <a:extLst>
              <a:ext uri="{FF2B5EF4-FFF2-40B4-BE49-F238E27FC236}">
                <a16:creationId xmlns:a16="http://schemas.microsoft.com/office/drawing/2014/main" id="{CB6AD669-C785-4A1A-8865-DDDCF25D87C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-453222" y="790023"/>
            <a:ext cx="7717499" cy="541498"/>
          </a:xfrm>
        </p:spPr>
        <p:txBody>
          <a:bodyPr anchor="b"/>
          <a:lstStyle/>
          <a:p>
            <a:pPr lvl="0" rtl="1"/>
            <a:r>
              <a:rPr lang="fa-IR" sz="5400" dirty="0">
                <a:solidFill>
                  <a:srgbClr val="E18100"/>
                </a:solidFill>
                <a:cs typeface="B Nazanin" panose="00000400000000000000" pitchFamily="2" charset="-78"/>
              </a:rPr>
              <a:t>آن را شخصی سازی کن</a:t>
            </a:r>
            <a:endParaRPr lang="en-US" sz="5400" dirty="0">
              <a:solidFill>
                <a:srgbClr val="E181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Google Shape;2327;p104">
            <a:extLst>
              <a:ext uri="{FF2B5EF4-FFF2-40B4-BE49-F238E27FC236}">
                <a16:creationId xmlns:a16="http://schemas.microsoft.com/office/drawing/2014/main" id="{9EF3D2EF-298D-4ED2-85F5-41468CFCFD64}"/>
              </a:ext>
            </a:extLst>
          </p:cNvPr>
          <p:cNvSpPr txBox="1"/>
          <p:nvPr/>
        </p:nvSpPr>
        <p:spPr>
          <a:xfrm>
            <a:off x="1431891" y="1529119"/>
            <a:ext cx="3231599" cy="9120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91421" rIns="91421" bIns="91421" anchor="t" anchorCtr="0" compatLnSpc="1">
            <a:noAutofit/>
          </a:bodyPr>
          <a:lstStyle/>
          <a:p>
            <a:pPr lvl="0" algn="r" rtl="1">
              <a:lnSpc>
                <a:spcPct val="150000"/>
              </a:lnSpc>
              <a:spcAft>
                <a:spcPts val="12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400" kern="0" dirty="0">
                <a:solidFill>
                  <a:srgbClr val="000000"/>
                </a:solidFill>
                <a:latin typeface="Arial"/>
                <a:ea typeface="Arial"/>
                <a:cs typeface="B Nazanin" panose="00000400000000000000" pitchFamily="2" charset="-78"/>
              </a:rPr>
              <a:t>تصاویر مقادیر زیادی داده را نشان می دهند، بنابراین به یاد داشته باشید: به جای متون طولانی از یک تصویر استفاده کنید</a:t>
            </a:r>
            <a:endParaRPr lang="en-US" sz="1400" b="0" i="0" u="none" strike="noStrike" kern="0" cap="none" spc="0" baseline="0" dirty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4" name="Google Shape;2327;p104">
            <a:extLst>
              <a:ext uri="{FF2B5EF4-FFF2-40B4-BE49-F238E27FC236}">
                <a16:creationId xmlns:a16="http://schemas.microsoft.com/office/drawing/2014/main" id="{8B148072-C325-481B-9848-1B0103736B3B}"/>
              </a:ext>
            </a:extLst>
          </p:cNvPr>
          <p:cNvSpPr txBox="1"/>
          <p:nvPr/>
        </p:nvSpPr>
        <p:spPr>
          <a:xfrm>
            <a:off x="1334950" y="2469328"/>
            <a:ext cx="3231599" cy="9120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91421" rIns="91421" bIns="91421" anchor="t" anchorCtr="0" compatLnSpc="1">
            <a:noAutofit/>
          </a:bodyPr>
          <a:lstStyle/>
          <a:p>
            <a:pPr lvl="0" algn="r" rtl="1">
              <a:lnSpc>
                <a:spcPct val="150000"/>
              </a:lnSpc>
              <a:spcAft>
                <a:spcPts val="12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400" kern="0" dirty="0">
                <a:solidFill>
                  <a:srgbClr val="000000"/>
                </a:solidFill>
                <a:latin typeface="Arial"/>
                <a:ea typeface="Arial"/>
                <a:cs typeface="B Nazanin" panose="00000400000000000000" pitchFamily="2" charset="-78"/>
              </a:rPr>
              <a:t>تصاویر مقادیر زیادی داده را نشان می دهند، بنابراین به یاد داشته باشید: به جای متون طولانی از یک تصویر استفاده کنید</a:t>
            </a:r>
            <a:endParaRPr lang="en-US" sz="1400" b="0" i="0" u="none" strike="noStrike" kern="0" cap="none" spc="0" baseline="0" dirty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5" name="Google Shape;2327;p104">
            <a:extLst>
              <a:ext uri="{FF2B5EF4-FFF2-40B4-BE49-F238E27FC236}">
                <a16:creationId xmlns:a16="http://schemas.microsoft.com/office/drawing/2014/main" id="{3E903D07-6275-40CB-A405-FB2B4E2759B0}"/>
              </a:ext>
            </a:extLst>
          </p:cNvPr>
          <p:cNvSpPr txBox="1"/>
          <p:nvPr/>
        </p:nvSpPr>
        <p:spPr>
          <a:xfrm>
            <a:off x="1252097" y="3441473"/>
            <a:ext cx="3231599" cy="9120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91421" rIns="91421" bIns="91421" anchor="t" anchorCtr="0" compatLnSpc="1">
            <a:noAutofit/>
          </a:bodyPr>
          <a:lstStyle/>
          <a:p>
            <a:pPr lvl="0" algn="r" rtl="1">
              <a:lnSpc>
                <a:spcPct val="150000"/>
              </a:lnSpc>
              <a:spcAft>
                <a:spcPts val="12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400" kern="0" dirty="0">
                <a:solidFill>
                  <a:srgbClr val="000000"/>
                </a:solidFill>
                <a:latin typeface="Arial"/>
                <a:ea typeface="Arial"/>
                <a:cs typeface="B Nazanin" panose="00000400000000000000" pitchFamily="2" charset="-78"/>
              </a:rPr>
              <a:t>تصاویر مقادیر زیادی داده را نشان می دهند، بنابراین به یاد داشته باشید: به جای متون طولانی از یک تصویر استفاده کنید</a:t>
            </a:r>
            <a:endParaRPr lang="en-US" sz="1400" b="0" i="0" u="none" strike="noStrike" kern="0" cap="none" spc="0" baseline="0" dirty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6" name="Rectángulo 6">
            <a:extLst>
              <a:ext uri="{FF2B5EF4-FFF2-40B4-BE49-F238E27FC236}">
                <a16:creationId xmlns:a16="http://schemas.microsoft.com/office/drawing/2014/main" id="{F30AE07A-AAC9-4CA7-82E9-4DE5166F9FA2}"/>
              </a:ext>
            </a:extLst>
          </p:cNvPr>
          <p:cNvSpPr/>
          <p:nvPr/>
        </p:nvSpPr>
        <p:spPr>
          <a:xfrm>
            <a:off x="719998" y="4917990"/>
            <a:ext cx="8312792" cy="111209"/>
          </a:xfrm>
          <a:prstGeom prst="rect">
            <a:avLst/>
          </a:pr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FFE5C2"/>
              </a:solidFill>
              <a:uFillTx/>
              <a:latin typeface="Arial"/>
              <a:cs typeface="B Nazanin" panose="00000400000000000000" pitchFamily="2" charset="-78"/>
            </a:endParaRPr>
          </a:p>
        </p:txBody>
      </p:sp>
      <p:pic>
        <p:nvPicPr>
          <p:cNvPr id="7" name="Imagen 7">
            <a:extLst>
              <a:ext uri="{FF2B5EF4-FFF2-40B4-BE49-F238E27FC236}">
                <a16:creationId xmlns:a16="http://schemas.microsoft.com/office/drawing/2014/main" id="{DA46E902-B337-48F7-94C9-00E4BF3672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79" y="4342951"/>
            <a:ext cx="584996" cy="68624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8" name="Elipse 1">
            <a:extLst>
              <a:ext uri="{FF2B5EF4-FFF2-40B4-BE49-F238E27FC236}">
                <a16:creationId xmlns:a16="http://schemas.microsoft.com/office/drawing/2014/main" id="{110C28B6-C99B-41F8-991A-F2913C1AA5E3}"/>
              </a:ext>
            </a:extLst>
          </p:cNvPr>
          <p:cNvSpPr/>
          <p:nvPr/>
        </p:nvSpPr>
        <p:spPr>
          <a:xfrm>
            <a:off x="5163671" y="1419258"/>
            <a:ext cx="3012143" cy="301214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blipFill>
            <a:blip r:embed="rId4">
              <a:alphaModFix/>
            </a:blip>
            <a:stretch>
              <a:fillRect/>
            </a:stretch>
          </a:blipFill>
          <a:ln w="25402" cap="flat">
            <a:solidFill>
              <a:srgbClr val="BB9B71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0" cap="none" spc="0" baseline="0">
              <a:solidFill>
                <a:srgbClr val="FFE5C2"/>
              </a:solidFill>
              <a:uFillTx/>
              <a:latin typeface="Arial"/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04;p45">
            <a:extLst>
              <a:ext uri="{FF2B5EF4-FFF2-40B4-BE49-F238E27FC236}">
                <a16:creationId xmlns:a16="http://schemas.microsoft.com/office/drawing/2014/main" id="{0A4E63E7-54D9-4929-9C42-2E6245FBCB3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32297" y="445029"/>
            <a:ext cx="7679396" cy="572697"/>
          </a:xfrm>
        </p:spPr>
        <p:txBody>
          <a:bodyPr/>
          <a:lstStyle/>
          <a:p>
            <a:pPr lvl="0"/>
            <a:r>
              <a:rPr lang="fa-IR" sz="2800" dirty="0">
                <a:cs typeface="B Nazanin" panose="00000400000000000000" pitchFamily="2" charset="-78"/>
              </a:rPr>
              <a:t>مفاهیم و گونه شناسی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3" name="Google Shape;1005;p45">
            <a:extLst>
              <a:ext uri="{FF2B5EF4-FFF2-40B4-BE49-F238E27FC236}">
                <a16:creationId xmlns:a16="http://schemas.microsoft.com/office/drawing/2014/main" id="{46B3B033-8AE1-47A3-A360-DD35619E52C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10828" y="3227585"/>
            <a:ext cx="2336401" cy="527700"/>
          </a:xfrm>
        </p:spPr>
        <p:txBody>
          <a:bodyPr/>
          <a:lstStyle/>
          <a:p>
            <a:pPr lvl="0"/>
            <a:r>
              <a:rPr lang="fa-IR" sz="2000" dirty="0">
                <a:cs typeface="B Nazanin" panose="00000400000000000000" pitchFamily="2" charset="-78"/>
              </a:rPr>
              <a:t>عنوان در اینجا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4" name="Google Shape;1006;p45">
            <a:extLst>
              <a:ext uri="{FF2B5EF4-FFF2-40B4-BE49-F238E27FC236}">
                <a16:creationId xmlns:a16="http://schemas.microsoft.com/office/drawing/2014/main" id="{819B2CAB-DBC0-4A68-8F18-020D3694A137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610828" y="3556421"/>
            <a:ext cx="2336401" cy="854397"/>
          </a:xfrm>
        </p:spPr>
        <p:txBody>
          <a:bodyPr anchorCtr="1"/>
          <a:lstStyle/>
          <a:p>
            <a:pPr marL="0" lvl="0" indent="0" algn="ctr"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پوست قابل ویرایش می باشد</a:t>
            </a:r>
            <a:endParaRPr lang="en-US" sz="1400" dirty="0">
              <a:cs typeface="B Nazanin" panose="00000400000000000000" pitchFamily="2" charset="-78"/>
            </a:endParaRPr>
          </a:p>
        </p:txBody>
      </p:sp>
      <p:sp>
        <p:nvSpPr>
          <p:cNvPr id="5" name="Google Shape;1007;p45">
            <a:extLst>
              <a:ext uri="{FF2B5EF4-FFF2-40B4-BE49-F238E27FC236}">
                <a16:creationId xmlns:a16="http://schemas.microsoft.com/office/drawing/2014/main" id="{0AF218BA-F852-48B0-AB46-298E99880E4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66041" y="1295000"/>
            <a:ext cx="2336401" cy="527700"/>
          </a:xfrm>
        </p:spPr>
        <p:txBody>
          <a:bodyPr/>
          <a:lstStyle/>
          <a:p>
            <a:pPr lvl="0"/>
            <a:r>
              <a:rPr lang="fa-IR" sz="2000" dirty="0">
                <a:cs typeface="B Nazanin" panose="00000400000000000000" pitchFamily="2" charset="-78"/>
              </a:rPr>
              <a:t>عنوان در اینجا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6" name="Google Shape;1008;p45">
            <a:extLst>
              <a:ext uri="{FF2B5EF4-FFF2-40B4-BE49-F238E27FC236}">
                <a16:creationId xmlns:a16="http://schemas.microsoft.com/office/drawing/2014/main" id="{38C1A0CE-AF77-49EF-B399-95B31354CBA4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66041" y="1618661"/>
            <a:ext cx="2336401" cy="854397"/>
          </a:xfrm>
        </p:spPr>
        <p:txBody>
          <a:bodyPr anchorCtr="1"/>
          <a:lstStyle/>
          <a:p>
            <a:pPr marL="0" lvl="0" indent="0" algn="ctr"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پوست قابل ویرایش می باشد</a:t>
            </a:r>
            <a:endParaRPr lang="en-US" sz="1400" dirty="0">
              <a:cs typeface="B Nazanin" panose="00000400000000000000" pitchFamily="2" charset="-78"/>
            </a:endParaRPr>
          </a:p>
        </p:txBody>
      </p:sp>
      <p:sp>
        <p:nvSpPr>
          <p:cNvPr id="7" name="Google Shape;1009;p45">
            <a:extLst>
              <a:ext uri="{FF2B5EF4-FFF2-40B4-BE49-F238E27FC236}">
                <a16:creationId xmlns:a16="http://schemas.microsoft.com/office/drawing/2014/main" id="{107B4D47-BFEE-41D3-964D-493B83BA7A0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07413" y="3755285"/>
            <a:ext cx="2336401" cy="527700"/>
          </a:xfrm>
        </p:spPr>
        <p:txBody>
          <a:bodyPr/>
          <a:lstStyle/>
          <a:p>
            <a:pPr lvl="0"/>
            <a:r>
              <a:rPr lang="fa-IR" sz="2000" dirty="0">
                <a:cs typeface="B Nazanin" panose="00000400000000000000" pitchFamily="2" charset="-78"/>
              </a:rPr>
              <a:t>عنوان در اینجا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8" name="Google Shape;1010;p45">
            <a:extLst>
              <a:ext uri="{FF2B5EF4-FFF2-40B4-BE49-F238E27FC236}">
                <a16:creationId xmlns:a16="http://schemas.microsoft.com/office/drawing/2014/main" id="{265BB83C-3E4E-45F8-B239-94D6C836E889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207413" y="4118055"/>
            <a:ext cx="2336401" cy="787197"/>
          </a:xfrm>
        </p:spPr>
        <p:txBody>
          <a:bodyPr anchorCtr="1"/>
          <a:lstStyle/>
          <a:p>
            <a:pPr marL="0" lvl="0" indent="0" algn="ctr"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پوست قابل ویرایش می باشد</a:t>
            </a:r>
            <a:endParaRPr lang="en-US" sz="1400" dirty="0">
              <a:cs typeface="B Nazanin" panose="00000400000000000000" pitchFamily="2" charset="-78"/>
            </a:endParaRPr>
          </a:p>
        </p:txBody>
      </p:sp>
      <p:grpSp>
        <p:nvGrpSpPr>
          <p:cNvPr id="9" name="Google Shape;1011;p45">
            <a:extLst>
              <a:ext uri="{FF2B5EF4-FFF2-40B4-BE49-F238E27FC236}">
                <a16:creationId xmlns:a16="http://schemas.microsoft.com/office/drawing/2014/main" id="{5CBEBB46-DC71-400E-AE3C-15EC3E1E76F7}"/>
              </a:ext>
            </a:extLst>
          </p:cNvPr>
          <p:cNvGrpSpPr/>
          <p:nvPr/>
        </p:nvGrpSpPr>
        <p:grpSpPr>
          <a:xfrm>
            <a:off x="1570171" y="855357"/>
            <a:ext cx="328141" cy="439652"/>
            <a:chOff x="1570171" y="855357"/>
            <a:chExt cx="328141" cy="439652"/>
          </a:xfrm>
        </p:grpSpPr>
        <p:sp>
          <p:nvSpPr>
            <p:cNvPr id="10" name="Google Shape;1012;p45">
              <a:extLst>
                <a:ext uri="{FF2B5EF4-FFF2-40B4-BE49-F238E27FC236}">
                  <a16:creationId xmlns:a16="http://schemas.microsoft.com/office/drawing/2014/main" id="{9BAEF08C-497F-49D6-9629-92FE81202C58}"/>
                </a:ext>
              </a:extLst>
            </p:cNvPr>
            <p:cNvSpPr/>
            <p:nvPr/>
          </p:nvSpPr>
          <p:spPr>
            <a:xfrm>
              <a:off x="1570171" y="855357"/>
              <a:ext cx="328141" cy="43965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274"/>
                <a:gd name="f4" fmla="val 8406"/>
                <a:gd name="f5" fmla="val 3127"/>
                <a:gd name="f6" fmla="val 459"/>
                <a:gd name="f7" fmla="val 4577"/>
                <a:gd name="f8" fmla="val 5761"/>
                <a:gd name="f9" fmla="val 1653"/>
                <a:gd name="f10" fmla="val 3104"/>
                <a:gd name="f11" fmla="val 5888"/>
                <a:gd name="f12" fmla="val 5772"/>
                <a:gd name="f13" fmla="val 6262"/>
                <a:gd name="f14" fmla="val 5484"/>
                <a:gd name="f15" fmla="val 6561"/>
                <a:gd name="f16" fmla="val 5111"/>
                <a:gd name="f17" fmla="val 5047"/>
                <a:gd name="f18" fmla="val 4908"/>
                <a:gd name="f19" fmla="val 4801"/>
                <a:gd name="f20" fmla="val 6667"/>
                <a:gd name="f21" fmla="val 6795"/>
                <a:gd name="f22" fmla="val 7233"/>
                <a:gd name="f23" fmla="val 7595"/>
                <a:gd name="f24" fmla="val 4513"/>
                <a:gd name="f25" fmla="val 7905"/>
                <a:gd name="f26" fmla="val 4140"/>
                <a:gd name="f27" fmla="val 3959"/>
                <a:gd name="f28" fmla="val 6678"/>
                <a:gd name="f29" fmla="val 3884"/>
                <a:gd name="f30" fmla="val 6571"/>
                <a:gd name="f31" fmla="val 3767"/>
                <a:gd name="f32" fmla="val 6539"/>
                <a:gd name="f33" fmla="val 3754"/>
                <a:gd name="f34" fmla="val 6537"/>
                <a:gd name="f35" fmla="val 3741"/>
                <a:gd name="f36" fmla="val 3729"/>
                <a:gd name="f37" fmla="val 3585"/>
                <a:gd name="f38" fmla="val 3468"/>
                <a:gd name="f39" fmla="val 6647"/>
                <a:gd name="f40" fmla="val 6785"/>
                <a:gd name="f41" fmla="val 7894"/>
                <a:gd name="f42" fmla="val 2785"/>
                <a:gd name="f43" fmla="val 2711"/>
                <a:gd name="f44" fmla="val 2593"/>
                <a:gd name="f45" fmla="val 6529"/>
                <a:gd name="f46" fmla="val 2580"/>
                <a:gd name="f47" fmla="val 6527"/>
                <a:gd name="f48" fmla="val 2568"/>
                <a:gd name="f49" fmla="val 6526"/>
                <a:gd name="f50" fmla="val 2556"/>
                <a:gd name="f51" fmla="val 2412"/>
                <a:gd name="f52" fmla="val 2294"/>
                <a:gd name="f53" fmla="val 6636"/>
                <a:gd name="f54" fmla="val 6774"/>
                <a:gd name="f55" fmla="val 7873"/>
                <a:gd name="f56" fmla="val 2134"/>
                <a:gd name="f57" fmla="val 1772"/>
                <a:gd name="f58" fmla="val 1473"/>
                <a:gd name="f59" fmla="val 7585"/>
                <a:gd name="f60" fmla="val 7211"/>
                <a:gd name="f61" fmla="val 6635"/>
                <a:gd name="f62" fmla="val 1366"/>
                <a:gd name="f63" fmla="val 1228"/>
                <a:gd name="f64" fmla="val 1153"/>
                <a:gd name="f65" fmla="val 790"/>
                <a:gd name="f66" fmla="val 481"/>
                <a:gd name="f67" fmla="val 6240"/>
                <a:gd name="f68" fmla="val 5867"/>
                <a:gd name="f69" fmla="val 1665"/>
                <a:gd name="f70" fmla="val 3137"/>
                <a:gd name="f71" fmla="val 1398"/>
                <a:gd name="f72" fmla="val 1"/>
                <a:gd name="f73" fmla="val 1408"/>
                <a:gd name="f74" fmla="val 3147"/>
                <a:gd name="f75" fmla="val 6465"/>
                <a:gd name="f76" fmla="val 428"/>
                <a:gd name="f77" fmla="val 6945"/>
                <a:gd name="f78" fmla="val 993"/>
                <a:gd name="f79" fmla="val 7041"/>
                <a:gd name="f80" fmla="val 7254"/>
                <a:gd name="f81" fmla="val 1505"/>
                <a:gd name="f82" fmla="val 2145"/>
                <a:gd name="f83" fmla="val 4108"/>
                <a:gd name="f84" fmla="val 4748"/>
                <a:gd name="f85" fmla="val 5271"/>
                <a:gd name="f86" fmla="val 5825"/>
                <a:gd name="f87" fmla="val 6955"/>
                <a:gd name="f88" fmla="val 6252"/>
                <a:gd name="f89" fmla="val 6475"/>
                <a:gd name="f90" fmla="val 6273"/>
                <a:gd name="f91" fmla="val 4865"/>
                <a:gd name="f92" fmla="*/ f0 1 6274"/>
                <a:gd name="f93" fmla="*/ f1 1 8406"/>
                <a:gd name="f94" fmla="val f2"/>
                <a:gd name="f95" fmla="val f3"/>
                <a:gd name="f96" fmla="val f4"/>
                <a:gd name="f97" fmla="+- f96 0 f94"/>
                <a:gd name="f98" fmla="+- f95 0 f94"/>
                <a:gd name="f99" fmla="*/ f98 1 6274"/>
                <a:gd name="f100" fmla="*/ f97 1 8406"/>
                <a:gd name="f101" fmla="*/ f94 1 f99"/>
                <a:gd name="f102" fmla="*/ f95 1 f99"/>
                <a:gd name="f103" fmla="*/ f94 1 f100"/>
                <a:gd name="f104" fmla="*/ f96 1 f100"/>
                <a:gd name="f105" fmla="*/ f101 f92 1"/>
                <a:gd name="f106" fmla="*/ f102 f92 1"/>
                <a:gd name="f107" fmla="*/ f104 f93 1"/>
                <a:gd name="f108" fmla="*/ f103 f9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05" t="f108" r="f106" b="f107"/>
              <a:pathLst>
                <a:path w="6274" h="8406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lnTo>
                    <a:pt x="f12" y="f11"/>
                  </a:lnTo>
                  <a:cubicBezTo>
                    <a:pt x="f12" y="f13"/>
                    <a:pt x="f14" y="f15"/>
                    <a:pt x="f16" y="f15"/>
                  </a:cubicBezTo>
                  <a:lnTo>
                    <a:pt x="f17" y="f15"/>
                  </a:lnTo>
                  <a:cubicBezTo>
                    <a:pt x="f18" y="f15"/>
                    <a:pt x="f19" y="f20"/>
                    <a:pt x="f19" y="f21"/>
                  </a:cubicBezTo>
                  <a:lnTo>
                    <a:pt x="f19" y="f22"/>
                  </a:lnTo>
                  <a:cubicBezTo>
                    <a:pt x="f19" y="f23"/>
                    <a:pt x="f24" y="f25"/>
                    <a:pt x="f26" y="f25"/>
                  </a:cubicBezTo>
                  <a:lnTo>
                    <a:pt x="f27" y="f25"/>
                  </a:lnTo>
                  <a:lnTo>
                    <a:pt x="f27" y="f21"/>
                  </a:lnTo>
                  <a:cubicBezTo>
                    <a:pt x="f27" y="f28"/>
                    <a:pt x="f29" y="f30"/>
                    <a:pt x="f31" y="f32"/>
                  </a:cubicBezTo>
                  <a:cubicBezTo>
                    <a:pt x="f33" y="f34"/>
                    <a:pt x="f35" y="f34"/>
                    <a:pt x="f36" y="f34"/>
                  </a:cubicBezTo>
                  <a:cubicBezTo>
                    <a:pt x="f37" y="f34"/>
                    <a:pt x="f38" y="f39"/>
                    <a:pt x="f38" y="f40"/>
                  </a:cubicBezTo>
                  <a:lnTo>
                    <a:pt x="f38" y="f41"/>
                  </a:lnTo>
                  <a:lnTo>
                    <a:pt x="f42" y="f41"/>
                  </a:lnTo>
                  <a:lnTo>
                    <a:pt x="f42" y="f40"/>
                  </a:lnTo>
                  <a:cubicBezTo>
                    <a:pt x="f42" y="f20"/>
                    <a:pt x="f43" y="f15"/>
                    <a:pt x="f44" y="f45"/>
                  </a:cubicBezTo>
                  <a:cubicBezTo>
                    <a:pt x="f46" y="f47"/>
                    <a:pt x="f48" y="f49"/>
                    <a:pt x="f50" y="f49"/>
                  </a:cubicBezTo>
                  <a:cubicBezTo>
                    <a:pt x="f51" y="f49"/>
                    <a:pt x="f52" y="f53"/>
                    <a:pt x="f52" y="f54"/>
                  </a:cubicBezTo>
                  <a:lnTo>
                    <a:pt x="f52" y="f55"/>
                  </a:lnTo>
                  <a:lnTo>
                    <a:pt x="f56" y="f55"/>
                  </a:lnTo>
                  <a:cubicBezTo>
                    <a:pt x="f57" y="f55"/>
                    <a:pt x="f58" y="f59"/>
                    <a:pt x="f58" y="f60"/>
                  </a:cubicBezTo>
                  <a:lnTo>
                    <a:pt x="f58" y="f54"/>
                  </a:lnTo>
                  <a:cubicBezTo>
                    <a:pt x="f58" y="f61"/>
                    <a:pt x="f62" y="f45"/>
                    <a:pt x="f63" y="f45"/>
                  </a:cubicBezTo>
                  <a:lnTo>
                    <a:pt x="f64" y="f45"/>
                  </a:lnTo>
                  <a:cubicBezTo>
                    <a:pt x="f65" y="f45"/>
                    <a:pt x="f66" y="f67"/>
                    <a:pt x="f66" y="f68"/>
                  </a:cubicBezTo>
                  <a:lnTo>
                    <a:pt x="f66" y="f10"/>
                  </a:lnTo>
                  <a:cubicBezTo>
                    <a:pt x="f66" y="f9"/>
                    <a:pt x="f69" y="f6"/>
                    <a:pt x="f5" y="f6"/>
                  </a:cubicBezTo>
                  <a:close/>
                  <a:moveTo>
                    <a:pt x="f70" y="f2"/>
                  </a:moveTo>
                  <a:cubicBezTo>
                    <a:pt x="f71" y="f2"/>
                    <a:pt x="f72" y="f73"/>
                    <a:pt x="f72" y="f74"/>
                  </a:cubicBezTo>
                  <a:lnTo>
                    <a:pt x="f72" y="f11"/>
                  </a:lnTo>
                  <a:cubicBezTo>
                    <a:pt x="f72" y="f75"/>
                    <a:pt x="f76" y="f77"/>
                    <a:pt x="f78" y="f79"/>
                  </a:cubicBezTo>
                  <a:lnTo>
                    <a:pt x="f78" y="f80"/>
                  </a:lnTo>
                  <a:cubicBezTo>
                    <a:pt x="f78" y="f41"/>
                    <a:pt x="f81" y="f4"/>
                    <a:pt x="f82" y="f4"/>
                  </a:cubicBezTo>
                  <a:lnTo>
                    <a:pt x="f83" y="f4"/>
                  </a:lnTo>
                  <a:cubicBezTo>
                    <a:pt x="f84" y="f4"/>
                    <a:pt x="f85" y="f41"/>
                    <a:pt x="f85" y="f80"/>
                  </a:cubicBezTo>
                  <a:lnTo>
                    <a:pt x="f85" y="f79"/>
                  </a:lnTo>
                  <a:cubicBezTo>
                    <a:pt x="f86" y="f87"/>
                    <a:pt x="f88" y="f89"/>
                    <a:pt x="f88" y="f11"/>
                  </a:cubicBezTo>
                  <a:lnTo>
                    <a:pt x="f88" y="f74"/>
                  </a:lnTo>
                  <a:cubicBezTo>
                    <a:pt x="f90" y="f73"/>
                    <a:pt x="f91" y="f2"/>
                    <a:pt x="f70" y="f2"/>
                  </a:cubicBezTo>
                  <a:close/>
                </a:path>
              </a:pathLst>
            </a:custGeom>
            <a:solidFill>
              <a:srgbClr val="FF7210"/>
            </a:solidFill>
            <a:ln cap="flat">
              <a:noFill/>
              <a:prstDash val="solid"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11" name="Google Shape;1013;p45">
              <a:extLst>
                <a:ext uri="{FF2B5EF4-FFF2-40B4-BE49-F238E27FC236}">
                  <a16:creationId xmlns:a16="http://schemas.microsoft.com/office/drawing/2014/main" id="{8DAF098C-1F1A-42F8-B8E3-2467EB762ED2}"/>
                </a:ext>
              </a:extLst>
            </p:cNvPr>
            <p:cNvSpPr/>
            <p:nvPr/>
          </p:nvSpPr>
          <p:spPr>
            <a:xfrm>
              <a:off x="1743129" y="909279"/>
              <a:ext cx="88230" cy="6715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87"/>
                <a:gd name="f4" fmla="val 1284"/>
                <a:gd name="f5" fmla="val 277"/>
                <a:gd name="f6" fmla="val 163"/>
                <a:gd name="f7" fmla="val 52"/>
                <a:gd name="f8" fmla="val 73"/>
                <a:gd name="f9" fmla="val 33"/>
                <a:gd name="f10" fmla="val 196"/>
                <a:gd name="f11" fmla="val 1"/>
                <a:gd name="f12" fmla="val 324"/>
                <a:gd name="f13" fmla="val 86"/>
                <a:gd name="f14" fmla="val 462"/>
                <a:gd name="f15" fmla="val 214"/>
                <a:gd name="f16" fmla="val 484"/>
                <a:gd name="f17" fmla="val 630"/>
                <a:gd name="f18" fmla="val 590"/>
                <a:gd name="f19" fmla="val 972"/>
                <a:gd name="f20" fmla="val 836"/>
                <a:gd name="f21" fmla="val 1206"/>
                <a:gd name="f22" fmla="val 1177"/>
                <a:gd name="f23" fmla="val 1260"/>
                <a:gd name="f24" fmla="val 1241"/>
                <a:gd name="f25" fmla="val 1324"/>
                <a:gd name="f26" fmla="val 1398"/>
                <a:gd name="f27" fmla="val 1452"/>
                <a:gd name="f28" fmla="val 1494"/>
                <a:gd name="f29" fmla="val 1273"/>
                <a:gd name="f30" fmla="val 1537"/>
                <a:gd name="f31" fmla="val 1644"/>
                <a:gd name="f32" fmla="val 1167"/>
                <a:gd name="f33" fmla="val 1686"/>
                <a:gd name="f34" fmla="val 1017"/>
                <a:gd name="f35" fmla="val 1601"/>
                <a:gd name="f36" fmla="val 900"/>
                <a:gd name="f37" fmla="val 1292"/>
                <a:gd name="f38" fmla="val 441"/>
                <a:gd name="f39" fmla="val 844"/>
                <a:gd name="f40" fmla="val 142"/>
                <a:gd name="f41" fmla="val 321"/>
                <a:gd name="f42" fmla="val 4"/>
                <a:gd name="f43" fmla="val 306"/>
                <a:gd name="f44" fmla="val 292"/>
                <a:gd name="f45" fmla="*/ f0 1 1687"/>
                <a:gd name="f46" fmla="*/ f1 1 1284"/>
                <a:gd name="f47" fmla="val f2"/>
                <a:gd name="f48" fmla="val f3"/>
                <a:gd name="f49" fmla="val f4"/>
                <a:gd name="f50" fmla="+- f49 0 f47"/>
                <a:gd name="f51" fmla="+- f48 0 f47"/>
                <a:gd name="f52" fmla="*/ f51 1 1687"/>
                <a:gd name="f53" fmla="*/ f50 1 1284"/>
                <a:gd name="f54" fmla="*/ f47 1 f52"/>
                <a:gd name="f55" fmla="*/ f48 1 f52"/>
                <a:gd name="f56" fmla="*/ f47 1 f53"/>
                <a:gd name="f57" fmla="*/ f49 1 f53"/>
                <a:gd name="f58" fmla="*/ f54 f45 1"/>
                <a:gd name="f59" fmla="*/ f55 f45 1"/>
                <a:gd name="f60" fmla="*/ f57 f46 1"/>
                <a:gd name="f61" fmla="*/ f56 f4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8" t="f61" r="f59" b="f60"/>
              <a:pathLst>
                <a:path w="1687" h="1284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18"/>
                    <a:pt x="f19" y="f20"/>
                    <a:pt x="f21" y="f22"/>
                  </a:cubicBezTo>
                  <a:cubicBezTo>
                    <a:pt x="f23" y="f24"/>
                    <a:pt x="f25" y="f4"/>
                    <a:pt x="f26" y="f4"/>
                  </a:cubicBezTo>
                  <a:cubicBezTo>
                    <a:pt x="f27" y="f4"/>
                    <a:pt x="f28" y="f29"/>
                    <a:pt x="f30" y="f24"/>
                  </a:cubicBezTo>
                  <a:cubicBezTo>
                    <a:pt x="f31" y="f32"/>
                    <a:pt x="f33" y="f34"/>
                    <a:pt x="f35" y="f36"/>
                  </a:cubicBezTo>
                  <a:cubicBezTo>
                    <a:pt x="f37" y="f38"/>
                    <a:pt x="f39" y="f40"/>
                    <a:pt x="f41" y="f42"/>
                  </a:cubicBezTo>
                  <a:cubicBezTo>
                    <a:pt x="f43" y="f11"/>
                    <a:pt x="f44" y="f2"/>
                    <a:pt x="f5" y="f2"/>
                  </a:cubicBezTo>
                  <a:close/>
                </a:path>
              </a:pathLst>
            </a:custGeom>
            <a:solidFill>
              <a:srgbClr val="FF7210"/>
            </a:solidFill>
            <a:ln cap="flat">
              <a:noFill/>
              <a:prstDash val="solid"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12" name="Google Shape;1014;p45">
              <a:extLst>
                <a:ext uri="{FF2B5EF4-FFF2-40B4-BE49-F238E27FC236}">
                  <a16:creationId xmlns:a16="http://schemas.microsoft.com/office/drawing/2014/main" id="{3AB75D58-4C57-4BF1-9DEB-8F79DFC9EB29}"/>
                </a:ext>
              </a:extLst>
            </p:cNvPr>
            <p:cNvSpPr/>
            <p:nvPr/>
          </p:nvSpPr>
          <p:spPr>
            <a:xfrm>
              <a:off x="1623206" y="1067333"/>
              <a:ext cx="92107" cy="9158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761"/>
                <a:gd name="f4" fmla="val 1751"/>
                <a:gd name="f5" fmla="val 886"/>
                <a:gd name="f6" fmla="val 491"/>
                <a:gd name="f7" fmla="val 1099"/>
                <a:gd name="f8" fmla="val 1270"/>
                <a:gd name="f9" fmla="val 662"/>
                <a:gd name="f10" fmla="val 875"/>
                <a:gd name="f11" fmla="val 1089"/>
                <a:gd name="f12" fmla="val 1259"/>
                <a:gd name="f13" fmla="val 672"/>
                <a:gd name="f14" fmla="val 1"/>
                <a:gd name="f15" fmla="val 406"/>
                <a:gd name="f16" fmla="val 395"/>
                <a:gd name="f17" fmla="val 1355"/>
                <a:gd name="f18" fmla="val 1750"/>
                <a:gd name="f19" fmla="val 1366"/>
                <a:gd name="f20" fmla="val 385"/>
                <a:gd name="f21" fmla="val 1376"/>
                <a:gd name="f22" fmla="*/ f0 1 1761"/>
                <a:gd name="f23" fmla="*/ f1 1 1751"/>
                <a:gd name="f24" fmla="val f2"/>
                <a:gd name="f25" fmla="val f3"/>
                <a:gd name="f26" fmla="val f4"/>
                <a:gd name="f27" fmla="+- f26 0 f24"/>
                <a:gd name="f28" fmla="+- f25 0 f24"/>
                <a:gd name="f29" fmla="*/ f28 1 1761"/>
                <a:gd name="f30" fmla="*/ f27 1 1751"/>
                <a:gd name="f31" fmla="*/ f24 1 f29"/>
                <a:gd name="f32" fmla="*/ f25 1 f29"/>
                <a:gd name="f33" fmla="*/ f24 1 f30"/>
                <a:gd name="f34" fmla="*/ f26 1 f30"/>
                <a:gd name="f35" fmla="*/ f31 f22 1"/>
                <a:gd name="f36" fmla="*/ f32 f22 1"/>
                <a:gd name="f37" fmla="*/ f34 f23 1"/>
                <a:gd name="f38" fmla="*/ f33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5" t="f38" r="f36" b="f37"/>
              <a:pathLst>
                <a:path w="1761" h="1751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cubicBezTo>
                    <a:pt x="f13" y="f12"/>
                    <a:pt x="f6" y="f11"/>
                    <a:pt x="f6" y="f10"/>
                  </a:cubicBezTo>
                  <a:cubicBezTo>
                    <a:pt x="f6" y="f9"/>
                    <a:pt x="f13" y="f6"/>
                    <a:pt x="f5" y="f6"/>
                  </a:cubicBezTo>
                  <a:close/>
                  <a:moveTo>
                    <a:pt x="f5" y="f14"/>
                  </a:moveTo>
                  <a:cubicBezTo>
                    <a:pt x="f15" y="f14"/>
                    <a:pt x="f2" y="f16"/>
                    <a:pt x="f2" y="f10"/>
                  </a:cubicBezTo>
                  <a:cubicBezTo>
                    <a:pt x="f2" y="f17"/>
                    <a:pt x="f15" y="f18"/>
                    <a:pt x="f5" y="f18"/>
                  </a:cubicBezTo>
                  <a:cubicBezTo>
                    <a:pt x="f19" y="f18"/>
                    <a:pt x="f3" y="f17"/>
                    <a:pt x="f3" y="f10"/>
                  </a:cubicBezTo>
                  <a:cubicBezTo>
                    <a:pt x="f3" y="f20"/>
                    <a:pt x="f21" y="f14"/>
                    <a:pt x="f5" y="f14"/>
                  </a:cubicBezTo>
                  <a:close/>
                </a:path>
              </a:pathLst>
            </a:custGeom>
            <a:solidFill>
              <a:srgbClr val="FF7210"/>
            </a:solidFill>
            <a:ln cap="flat">
              <a:noFill/>
              <a:prstDash val="solid"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13" name="Google Shape;1015;p45">
              <a:extLst>
                <a:ext uri="{FF2B5EF4-FFF2-40B4-BE49-F238E27FC236}">
                  <a16:creationId xmlns:a16="http://schemas.microsoft.com/office/drawing/2014/main" id="{C6A9D431-FC36-4919-A609-9A9D64E59D22}"/>
                </a:ext>
              </a:extLst>
            </p:cNvPr>
            <p:cNvSpPr/>
            <p:nvPr/>
          </p:nvSpPr>
          <p:spPr>
            <a:xfrm>
              <a:off x="1753746" y="1067333"/>
              <a:ext cx="92107" cy="9210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761"/>
                <a:gd name="f4" fmla="val 875"/>
                <a:gd name="f5" fmla="val 491"/>
                <a:gd name="f6" fmla="val 1089"/>
                <a:gd name="f7" fmla="val 1270"/>
                <a:gd name="f8" fmla="val 662"/>
                <a:gd name="f9" fmla="val 1259"/>
                <a:gd name="f10" fmla="val 1"/>
                <a:gd name="f11" fmla="val 395"/>
                <a:gd name="f12" fmla="val 385"/>
                <a:gd name="f13" fmla="val 1355"/>
                <a:gd name="f14" fmla="*/ f0 1 1761"/>
                <a:gd name="f15" fmla="*/ f1 1 1761"/>
                <a:gd name="f16" fmla="val f2"/>
                <a:gd name="f17" fmla="val f3"/>
                <a:gd name="f18" fmla="+- f17 0 f16"/>
                <a:gd name="f19" fmla="*/ f18 1 1761"/>
                <a:gd name="f20" fmla="*/ f16 1 f19"/>
                <a:gd name="f21" fmla="*/ f17 1 f19"/>
                <a:gd name="f22" fmla="*/ f20 f14 1"/>
                <a:gd name="f23" fmla="*/ f21 f14 1"/>
                <a:gd name="f24" fmla="*/ f21 f15 1"/>
                <a:gd name="f25" fmla="*/ f20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761" h="1761">
                  <a:moveTo>
                    <a:pt x="f4" y="f5"/>
                  </a:moveTo>
                  <a:cubicBezTo>
                    <a:pt x="f6" y="f5"/>
                    <a:pt x="f7" y="f8"/>
                    <a:pt x="f7" y="f4"/>
                  </a:cubicBezTo>
                  <a:cubicBezTo>
                    <a:pt x="f7" y="f6"/>
                    <a:pt x="f6" y="f9"/>
                    <a:pt x="f4" y="f9"/>
                  </a:cubicBezTo>
                  <a:cubicBezTo>
                    <a:pt x="f8" y="f9"/>
                    <a:pt x="f5" y="f6"/>
                    <a:pt x="f5" y="f4"/>
                  </a:cubicBezTo>
                  <a:cubicBezTo>
                    <a:pt x="f5" y="f8"/>
                    <a:pt x="f8" y="f5"/>
                    <a:pt x="f4" y="f5"/>
                  </a:cubicBezTo>
                  <a:close/>
                  <a:moveTo>
                    <a:pt x="f4" y="f10"/>
                  </a:moveTo>
                  <a:cubicBezTo>
                    <a:pt x="f11" y="f10"/>
                    <a:pt x="f10" y="f12"/>
                    <a:pt x="f10" y="f4"/>
                  </a:cubicBezTo>
                  <a:cubicBezTo>
                    <a:pt x="f10" y="f13"/>
                    <a:pt x="f11" y="f3"/>
                    <a:pt x="f4" y="f3"/>
                  </a:cubicBezTo>
                  <a:cubicBezTo>
                    <a:pt x="f13" y="f3"/>
                    <a:pt x="f3" y="f13"/>
                    <a:pt x="f3" y="f4"/>
                  </a:cubicBezTo>
                  <a:cubicBezTo>
                    <a:pt x="f3" y="f11"/>
                    <a:pt x="f13" y="f10"/>
                    <a:pt x="f4" y="f10"/>
                  </a:cubicBezTo>
                  <a:close/>
                </a:path>
              </a:pathLst>
            </a:custGeom>
            <a:solidFill>
              <a:srgbClr val="FF7210"/>
            </a:solidFill>
            <a:ln cap="flat">
              <a:noFill/>
              <a:prstDash val="solid"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</p:grpSp>
      <p:grpSp>
        <p:nvGrpSpPr>
          <p:cNvPr id="14" name="Google Shape;1016;p45">
            <a:extLst>
              <a:ext uri="{FF2B5EF4-FFF2-40B4-BE49-F238E27FC236}">
                <a16:creationId xmlns:a16="http://schemas.microsoft.com/office/drawing/2014/main" id="{8A309909-65AF-4A48-8770-495F76E1E518}"/>
              </a:ext>
            </a:extLst>
          </p:cNvPr>
          <p:cNvGrpSpPr/>
          <p:nvPr/>
        </p:nvGrpSpPr>
        <p:grpSpPr>
          <a:xfrm>
            <a:off x="1568067" y="2787941"/>
            <a:ext cx="421922" cy="439643"/>
            <a:chOff x="1568067" y="2787941"/>
            <a:chExt cx="421922" cy="439643"/>
          </a:xfrm>
        </p:grpSpPr>
        <p:sp>
          <p:nvSpPr>
            <p:cNvPr id="15" name="Google Shape;1017;p45">
              <a:extLst>
                <a:ext uri="{FF2B5EF4-FFF2-40B4-BE49-F238E27FC236}">
                  <a16:creationId xmlns:a16="http://schemas.microsoft.com/office/drawing/2014/main" id="{29C16E1B-062E-422A-A4AD-0FEBCC40559F}"/>
                </a:ext>
              </a:extLst>
            </p:cNvPr>
            <p:cNvSpPr/>
            <p:nvPr/>
          </p:nvSpPr>
          <p:spPr>
            <a:xfrm>
              <a:off x="1624230" y="3055275"/>
              <a:ext cx="117857" cy="11843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62"/>
                <a:gd name="f4" fmla="val 2273"/>
                <a:gd name="f5" fmla="val 1120"/>
                <a:gd name="f6" fmla="val 491"/>
                <a:gd name="f7" fmla="val 1408"/>
                <a:gd name="f8" fmla="val 1654"/>
                <a:gd name="f9" fmla="val 683"/>
                <a:gd name="f10" fmla="val 1739"/>
                <a:gd name="f11" fmla="val 949"/>
                <a:gd name="f12" fmla="val 1750"/>
                <a:gd name="f13" fmla="val 1003"/>
                <a:gd name="f14" fmla="val 1760"/>
                <a:gd name="f15" fmla="val 1067"/>
                <a:gd name="f16" fmla="val 1483"/>
                <a:gd name="f17" fmla="val 1472"/>
                <a:gd name="f18" fmla="val 1771"/>
                <a:gd name="f19" fmla="val 779"/>
                <a:gd name="f20" fmla="val 501"/>
                <a:gd name="f21" fmla="val 1494"/>
                <a:gd name="f22" fmla="val 1131"/>
                <a:gd name="f23" fmla="val 789"/>
                <a:gd name="f24" fmla="val 512"/>
                <a:gd name="f25" fmla="val 1141"/>
                <a:gd name="f26" fmla="val 2272"/>
                <a:gd name="f27" fmla="val 2240"/>
                <a:gd name="f28" fmla="val 1035"/>
                <a:gd name="f29" fmla="val 928"/>
                <a:gd name="f30" fmla="val 2208"/>
                <a:gd name="f31" fmla="val 821"/>
                <a:gd name="f32" fmla="val 2070"/>
                <a:gd name="f33" fmla="val 341"/>
                <a:gd name="f34" fmla="val 1622"/>
                <a:gd name="f35" fmla="*/ f0 1 2262"/>
                <a:gd name="f36" fmla="*/ f1 1 2273"/>
                <a:gd name="f37" fmla="val f2"/>
                <a:gd name="f38" fmla="val f3"/>
                <a:gd name="f39" fmla="val f4"/>
                <a:gd name="f40" fmla="+- f39 0 f37"/>
                <a:gd name="f41" fmla="+- f38 0 f37"/>
                <a:gd name="f42" fmla="*/ f41 1 2262"/>
                <a:gd name="f43" fmla="*/ f40 1 2273"/>
                <a:gd name="f44" fmla="*/ f37 1 f42"/>
                <a:gd name="f45" fmla="*/ f38 1 f42"/>
                <a:gd name="f46" fmla="*/ f37 1 f43"/>
                <a:gd name="f47" fmla="*/ f39 1 f43"/>
                <a:gd name="f48" fmla="*/ f44 f35 1"/>
                <a:gd name="f49" fmla="*/ f45 f35 1"/>
                <a:gd name="f50" fmla="*/ f47 f36 1"/>
                <a:gd name="f51" fmla="*/ f46 f3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8" t="f51" r="f49" b="f50"/>
              <a:pathLst>
                <a:path w="2262" h="2273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12" y="f13"/>
                    <a:pt x="f14" y="f15"/>
                    <a:pt x="f14" y="f5"/>
                  </a:cubicBezTo>
                  <a:cubicBezTo>
                    <a:pt x="f14" y="f16"/>
                    <a:pt x="f17" y="f18"/>
                    <a:pt x="f5" y="f18"/>
                  </a:cubicBezTo>
                  <a:cubicBezTo>
                    <a:pt x="f19" y="f18"/>
                    <a:pt x="f20" y="f21"/>
                    <a:pt x="f20" y="f22"/>
                  </a:cubicBezTo>
                  <a:cubicBezTo>
                    <a:pt x="f20" y="f23"/>
                    <a:pt x="f19" y="f6"/>
                    <a:pt x="f5" y="f6"/>
                  </a:cubicBezTo>
                  <a:close/>
                  <a:moveTo>
                    <a:pt x="f5" y="f2"/>
                  </a:moveTo>
                  <a:cubicBezTo>
                    <a:pt x="f20" y="f2"/>
                    <a:pt x="f2" y="f24"/>
                    <a:pt x="f2" y="f25"/>
                  </a:cubicBezTo>
                  <a:cubicBezTo>
                    <a:pt x="f2" y="f14"/>
                    <a:pt x="f24" y="f26"/>
                    <a:pt x="f5" y="f26"/>
                  </a:cubicBezTo>
                  <a:cubicBezTo>
                    <a:pt x="f12" y="f26"/>
                    <a:pt x="f27" y="f14"/>
                    <a:pt x="f27" y="f25"/>
                  </a:cubicBezTo>
                  <a:cubicBezTo>
                    <a:pt x="f3" y="f28"/>
                    <a:pt x="f27" y="f29"/>
                    <a:pt x="f30" y="f31"/>
                  </a:cubicBezTo>
                  <a:cubicBezTo>
                    <a:pt x="f32" y="f33"/>
                    <a:pt x="f34" y="f2"/>
                    <a:pt x="f5" y="f2"/>
                  </a:cubicBezTo>
                  <a:close/>
                </a:path>
              </a:pathLst>
            </a:custGeom>
            <a:solidFill>
              <a:srgbClr val="FF7210"/>
            </a:solidFill>
            <a:ln cap="flat">
              <a:noFill/>
              <a:prstDash val="solid"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16" name="Google Shape;1018;p45">
              <a:extLst>
                <a:ext uri="{FF2B5EF4-FFF2-40B4-BE49-F238E27FC236}">
                  <a16:creationId xmlns:a16="http://schemas.microsoft.com/office/drawing/2014/main" id="{72566A36-A893-4EB3-A44D-7A4E61039935}"/>
                </a:ext>
              </a:extLst>
            </p:cNvPr>
            <p:cNvSpPr/>
            <p:nvPr/>
          </p:nvSpPr>
          <p:spPr>
            <a:xfrm>
              <a:off x="1568067" y="2787941"/>
              <a:ext cx="421922" cy="43964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098"/>
                <a:gd name="f4" fmla="val 8438"/>
                <a:gd name="f5" fmla="val 5025"/>
                <a:gd name="f6" fmla="val 2731"/>
                <a:gd name="f7" fmla="val 2752"/>
                <a:gd name="f8" fmla="val 5804"/>
                <a:gd name="f9" fmla="val 6433"/>
                <a:gd name="f10" fmla="val 3371"/>
                <a:gd name="f11" fmla="val 4150"/>
                <a:gd name="f12" fmla="val 4747"/>
                <a:gd name="f13" fmla="val 3766"/>
                <a:gd name="f14" fmla="val 3414"/>
                <a:gd name="f15" fmla="val 4384"/>
                <a:gd name="f16" fmla="val 2934"/>
                <a:gd name="f17" fmla="val 2401"/>
                <a:gd name="f18" fmla="val 4096"/>
                <a:gd name="f19" fmla="val 2038"/>
                <a:gd name="f20" fmla="val 5238"/>
                <a:gd name="f21" fmla="val 5803"/>
                <a:gd name="f22" fmla="val 4310"/>
                <a:gd name="f23" fmla="val 4257"/>
                <a:gd name="f24" fmla="val 5600"/>
                <a:gd name="f25" fmla="val 4193"/>
                <a:gd name="f26" fmla="val 5419"/>
                <a:gd name="f27" fmla="val 4097"/>
                <a:gd name="f28" fmla="val 2198"/>
                <a:gd name="f29" fmla="val 4587"/>
                <a:gd name="f30" fmla="val 3126"/>
                <a:gd name="f31" fmla="val 3884"/>
                <a:gd name="f32" fmla="val 5334"/>
                <a:gd name="f33" fmla="val 6272"/>
                <a:gd name="f34" fmla="val 7201"/>
                <a:gd name="f35" fmla="val 3137"/>
                <a:gd name="f36" fmla="val 7947"/>
                <a:gd name="f37" fmla="val 1281"/>
                <a:gd name="f38" fmla="val 523"/>
                <a:gd name="f39" fmla="val 5344"/>
                <a:gd name="f40" fmla="val 1270"/>
                <a:gd name="f41" fmla="val 6391"/>
                <a:gd name="f42" fmla="val 6294"/>
                <a:gd name="f43" fmla="val 6839"/>
                <a:gd name="f44" fmla="val 7212"/>
                <a:gd name="f45" fmla="val 6667"/>
                <a:gd name="f46" fmla="val 7126"/>
                <a:gd name="f47" fmla="val 7574"/>
                <a:gd name="f48" fmla="val 5932"/>
                <a:gd name="f49" fmla="val 5558"/>
                <a:gd name="f50" fmla="val 299"/>
                <a:gd name="f51" fmla="val 193"/>
                <a:gd name="f52" fmla="val 86"/>
                <a:gd name="f53" fmla="val 64"/>
                <a:gd name="f54" fmla="val 54"/>
                <a:gd name="f55" fmla="val 171"/>
                <a:gd name="f56" fmla="val 1"/>
                <a:gd name="f57" fmla="val 352"/>
                <a:gd name="f58" fmla="val 139"/>
                <a:gd name="f59" fmla="val 501"/>
                <a:gd name="f60" fmla="val 971"/>
                <a:gd name="f61" fmla="val 1494"/>
                <a:gd name="f62" fmla="val 2550"/>
                <a:gd name="f63" fmla="val 1910"/>
                <a:gd name="f64" fmla="val 4107"/>
                <a:gd name="f65" fmla="val 854"/>
                <a:gd name="f66" fmla="val 4256"/>
                <a:gd name="f67" fmla="val 5163"/>
                <a:gd name="f68" fmla="val 6251"/>
                <a:gd name="f69" fmla="val 7457"/>
                <a:gd name="f70" fmla="val 1025"/>
                <a:gd name="f71" fmla="val 8427"/>
                <a:gd name="f72" fmla="val 2220"/>
                <a:gd name="f73" fmla="val 3404"/>
                <a:gd name="f74" fmla="val 4364"/>
                <a:gd name="f75" fmla="val 7467"/>
                <a:gd name="f76" fmla="val 4374"/>
                <a:gd name="f77" fmla="val 6283"/>
                <a:gd name="f78" fmla="val 5366"/>
                <a:gd name="f79" fmla="val 5174"/>
                <a:gd name="f80" fmla="val 6507"/>
                <a:gd name="f81" fmla="val 5068"/>
                <a:gd name="f82" fmla="val 6785"/>
                <a:gd name="f83" fmla="val 7105"/>
                <a:gd name="f84" fmla="val 7830"/>
                <a:gd name="f85" fmla="val 5654"/>
                <a:gd name="f86" fmla="val 6828"/>
                <a:gd name="f87" fmla="val 8214"/>
                <a:gd name="f88" fmla="val 7883"/>
                <a:gd name="f89" fmla="val 7585"/>
                <a:gd name="f90" fmla="val 8267"/>
                <a:gd name="f91" fmla="val 7628"/>
                <a:gd name="f92" fmla="val 8374"/>
                <a:gd name="f93" fmla="val 7724"/>
                <a:gd name="f94" fmla="val 7831"/>
                <a:gd name="f95" fmla="val 7852"/>
                <a:gd name="f96" fmla="val 7884"/>
                <a:gd name="f97" fmla="val 7905"/>
                <a:gd name="f98" fmla="val 8033"/>
                <a:gd name="f99" fmla="val 8097"/>
                <a:gd name="f100" fmla="val 8235"/>
                <a:gd name="f101" fmla="val 8055"/>
                <a:gd name="f102" fmla="val 8107"/>
                <a:gd name="f103" fmla="val 7713"/>
                <a:gd name="f104" fmla="val 7062"/>
                <a:gd name="f105" fmla="val 7692"/>
                <a:gd name="f106" fmla="val 6550"/>
                <a:gd name="f107" fmla="val 7372"/>
                <a:gd name="f108" fmla="val 6102"/>
                <a:gd name="f109" fmla="val 6924"/>
                <a:gd name="f110" fmla="val 5910"/>
                <a:gd name="f111" fmla="val 3094"/>
                <a:gd name="f112" fmla="val 6071"/>
                <a:gd name="f113" fmla="val 2240"/>
                <a:gd name="f114" fmla="val 5014"/>
                <a:gd name="f115" fmla="val 1878"/>
                <a:gd name="f116" fmla="val 1654"/>
                <a:gd name="f117" fmla="val 1323"/>
                <a:gd name="f118" fmla="val 5132"/>
                <a:gd name="f119" fmla="val 5260"/>
                <a:gd name="f120" fmla="val 1227"/>
                <a:gd name="f121" fmla="val 5270"/>
                <a:gd name="f122" fmla="val 1109"/>
                <a:gd name="f123" fmla="val 5281"/>
                <a:gd name="f124" fmla="val 960"/>
                <a:gd name="f125" fmla="val 832"/>
                <a:gd name="f126" fmla="val 1558"/>
                <a:gd name="f127" fmla="val 1398"/>
                <a:gd name="f128" fmla="val 181"/>
                <a:gd name="f129" fmla="val 1377"/>
                <a:gd name="f130" fmla="val 75"/>
                <a:gd name="f131" fmla="val 1163"/>
                <a:gd name="f132" fmla="*/ f0 1 8098"/>
                <a:gd name="f133" fmla="*/ f1 1 8438"/>
                <a:gd name="f134" fmla="val f2"/>
                <a:gd name="f135" fmla="val f3"/>
                <a:gd name="f136" fmla="val f4"/>
                <a:gd name="f137" fmla="+- f136 0 f134"/>
                <a:gd name="f138" fmla="+- f135 0 f134"/>
                <a:gd name="f139" fmla="*/ f138 1 8098"/>
                <a:gd name="f140" fmla="*/ f137 1 8438"/>
                <a:gd name="f141" fmla="*/ f134 1 f139"/>
                <a:gd name="f142" fmla="*/ f135 1 f139"/>
                <a:gd name="f143" fmla="*/ f134 1 f140"/>
                <a:gd name="f144" fmla="*/ f136 1 f140"/>
                <a:gd name="f145" fmla="*/ f141 f132 1"/>
                <a:gd name="f146" fmla="*/ f142 f132 1"/>
                <a:gd name="f147" fmla="*/ f144 f133 1"/>
                <a:gd name="f148" fmla="*/ f143 f1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45" t="f148" r="f146" b="f147"/>
              <a:pathLst>
                <a:path w="8098" h="8438">
                  <a:moveTo>
                    <a:pt x="f5" y="f6"/>
                  </a:moveTo>
                  <a:lnTo>
                    <a:pt x="f5" y="f7"/>
                  </a:lnTo>
                  <a:cubicBezTo>
                    <a:pt x="f8" y="f7"/>
                    <a:pt x="f9" y="f10"/>
                    <a:pt x="f9" y="f11"/>
                  </a:cubicBezTo>
                  <a:lnTo>
                    <a:pt x="f9" y="f12"/>
                  </a:lnTo>
                  <a:lnTo>
                    <a:pt x="f13" y="f12"/>
                  </a:lnTo>
                  <a:cubicBezTo>
                    <a:pt x="f14" y="f15"/>
                    <a:pt x="f16" y="f11"/>
                    <a:pt x="f17" y="f18"/>
                  </a:cubicBezTo>
                  <a:lnTo>
                    <a:pt x="f19" y="f6"/>
                  </a:lnTo>
                  <a:close/>
                  <a:moveTo>
                    <a:pt x="f9" y="f20"/>
                  </a:moveTo>
                  <a:lnTo>
                    <a:pt x="f9" y="f21"/>
                  </a:lnTo>
                  <a:lnTo>
                    <a:pt x="f22" y="f21"/>
                  </a:lnTo>
                  <a:cubicBezTo>
                    <a:pt x="f23" y="f24"/>
                    <a:pt x="f25" y="f26"/>
                    <a:pt x="f27" y="f20"/>
                  </a:cubicBezTo>
                  <a:close/>
                  <a:moveTo>
                    <a:pt x="f28" y="f29"/>
                  </a:moveTo>
                  <a:cubicBezTo>
                    <a:pt x="f30" y="f29"/>
                    <a:pt x="f31" y="f32"/>
                    <a:pt x="f31" y="f33"/>
                  </a:cubicBezTo>
                  <a:cubicBezTo>
                    <a:pt x="f31" y="f34"/>
                    <a:pt x="f35" y="f36"/>
                    <a:pt x="f28" y="f36"/>
                  </a:cubicBezTo>
                  <a:cubicBezTo>
                    <a:pt x="f37" y="f36"/>
                    <a:pt x="f38" y="f34"/>
                    <a:pt x="f38" y="f33"/>
                  </a:cubicBezTo>
                  <a:cubicBezTo>
                    <a:pt x="f38" y="f39"/>
                    <a:pt x="f40" y="f29"/>
                    <a:pt x="f28" y="f29"/>
                  </a:cubicBezTo>
                  <a:close/>
                  <a:moveTo>
                    <a:pt x="f41" y="f42"/>
                  </a:moveTo>
                  <a:cubicBezTo>
                    <a:pt x="f43" y="f42"/>
                    <a:pt x="f44" y="f45"/>
                    <a:pt x="f44" y="f46"/>
                  </a:cubicBezTo>
                  <a:cubicBezTo>
                    <a:pt x="f44" y="f47"/>
                    <a:pt x="f43" y="f36"/>
                    <a:pt x="f41" y="f36"/>
                  </a:cubicBezTo>
                  <a:cubicBezTo>
                    <a:pt x="f48" y="f36"/>
                    <a:pt x="f49" y="f47"/>
                    <a:pt x="f49" y="f46"/>
                  </a:cubicBezTo>
                  <a:cubicBezTo>
                    <a:pt x="f49" y="f45"/>
                    <a:pt x="f48" y="f42"/>
                    <a:pt x="f41" y="f42"/>
                  </a:cubicBezTo>
                  <a:close/>
                  <a:moveTo>
                    <a:pt x="f50" y="f2"/>
                  </a:moveTo>
                  <a:cubicBezTo>
                    <a:pt x="f51" y="f2"/>
                    <a:pt x="f52" y="f53"/>
                    <a:pt x="f54" y="f55"/>
                  </a:cubicBezTo>
                  <a:cubicBezTo>
                    <a:pt x="f56" y="f57"/>
                    <a:pt x="f58" y="f59"/>
                    <a:pt x="f50" y="f59"/>
                  </a:cubicBezTo>
                  <a:lnTo>
                    <a:pt x="f60" y="f59"/>
                  </a:lnTo>
                  <a:lnTo>
                    <a:pt x="f61" y="f62"/>
                  </a:lnTo>
                  <a:lnTo>
                    <a:pt x="f63" y="f64"/>
                  </a:lnTo>
                  <a:cubicBezTo>
                    <a:pt x="f65" y="f66"/>
                    <a:pt x="f54" y="f67"/>
                    <a:pt x="f54" y="f68"/>
                  </a:cubicBezTo>
                  <a:cubicBezTo>
                    <a:pt x="f54" y="f69"/>
                    <a:pt x="f70" y="f71"/>
                    <a:pt x="f72" y="f71"/>
                  </a:cubicBezTo>
                  <a:cubicBezTo>
                    <a:pt x="f73" y="f71"/>
                    <a:pt x="f74" y="f75"/>
                    <a:pt x="f76" y="f77"/>
                  </a:cubicBezTo>
                  <a:lnTo>
                    <a:pt x="f78" y="f77"/>
                  </a:lnTo>
                  <a:cubicBezTo>
                    <a:pt x="f79" y="f80"/>
                    <a:pt x="f81" y="f82"/>
                    <a:pt x="f81" y="f83"/>
                  </a:cubicBezTo>
                  <a:cubicBezTo>
                    <a:pt x="f81" y="f84"/>
                    <a:pt x="f85" y="f71"/>
                    <a:pt x="f41" y="f71"/>
                  </a:cubicBezTo>
                  <a:cubicBezTo>
                    <a:pt x="f86" y="f71"/>
                    <a:pt x="f44" y="f87"/>
                    <a:pt x="f69" y="f88"/>
                  </a:cubicBezTo>
                  <a:lnTo>
                    <a:pt x="f89" y="f90"/>
                  </a:lnTo>
                  <a:cubicBezTo>
                    <a:pt x="f91" y="f92"/>
                    <a:pt x="f93" y="f4"/>
                    <a:pt x="f94" y="f4"/>
                  </a:cubicBezTo>
                  <a:cubicBezTo>
                    <a:pt x="f95" y="f4"/>
                    <a:pt x="f96" y="f4"/>
                    <a:pt x="f97" y="f71"/>
                  </a:cubicBezTo>
                  <a:cubicBezTo>
                    <a:pt x="f98" y="f92"/>
                    <a:pt x="f99" y="f100"/>
                    <a:pt x="f101" y="f102"/>
                  </a:cubicBezTo>
                  <a:lnTo>
                    <a:pt x="f103" y="f104"/>
                  </a:lnTo>
                  <a:cubicBezTo>
                    <a:pt x="f105" y="f106"/>
                    <a:pt x="f107" y="f108"/>
                    <a:pt x="f109" y="f110"/>
                  </a:cubicBezTo>
                  <a:lnTo>
                    <a:pt x="f109" y="f11"/>
                  </a:lnTo>
                  <a:cubicBezTo>
                    <a:pt x="f109" y="f111"/>
                    <a:pt x="f112" y="f113"/>
                    <a:pt x="f114" y="f113"/>
                  </a:cubicBezTo>
                  <a:lnTo>
                    <a:pt x="f115" y="f113"/>
                  </a:lnTo>
                  <a:lnTo>
                    <a:pt x="f116" y="f117"/>
                  </a:lnTo>
                  <a:lnTo>
                    <a:pt x="f114" y="f117"/>
                  </a:lnTo>
                  <a:cubicBezTo>
                    <a:pt x="f118" y="f117"/>
                    <a:pt x="f119" y="f120"/>
                    <a:pt x="f121" y="f122"/>
                  </a:cubicBezTo>
                  <a:cubicBezTo>
                    <a:pt x="f123" y="f124"/>
                    <a:pt x="f79" y="f125"/>
                    <a:pt x="f5" y="f125"/>
                  </a:cubicBezTo>
                  <a:lnTo>
                    <a:pt x="f126" y="f125"/>
                  </a:lnTo>
                  <a:lnTo>
                    <a:pt x="f127" y="f128"/>
                  </a:lnTo>
                  <a:cubicBezTo>
                    <a:pt x="f129" y="f130"/>
                    <a:pt x="f37" y="f2"/>
                    <a:pt x="f131" y="f2"/>
                  </a:cubicBezTo>
                  <a:close/>
                </a:path>
              </a:pathLst>
            </a:custGeom>
            <a:solidFill>
              <a:srgbClr val="FF7210"/>
            </a:solidFill>
            <a:ln cap="flat">
              <a:noFill/>
              <a:prstDash val="solid"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</p:grpSp>
      <p:sp>
        <p:nvSpPr>
          <p:cNvPr id="17" name="Google Shape;1019;p45">
            <a:extLst>
              <a:ext uri="{FF2B5EF4-FFF2-40B4-BE49-F238E27FC236}">
                <a16:creationId xmlns:a16="http://schemas.microsoft.com/office/drawing/2014/main" id="{C9349F40-CF72-4CC5-8A3E-6DE8A0D91FC0}"/>
              </a:ext>
            </a:extLst>
          </p:cNvPr>
          <p:cNvSpPr/>
          <p:nvPr/>
        </p:nvSpPr>
        <p:spPr>
          <a:xfrm>
            <a:off x="4164634" y="3449638"/>
            <a:ext cx="421949" cy="305647"/>
          </a:xfrm>
          <a:custGeom>
            <a:avLst/>
            <a:gdLst>
              <a:gd name="f0" fmla="val w"/>
              <a:gd name="f1" fmla="val h"/>
              <a:gd name="f2" fmla="val 0"/>
              <a:gd name="f3" fmla="val 8439"/>
              <a:gd name="f4" fmla="val 6113"/>
              <a:gd name="f5" fmla="val 5942"/>
              <a:gd name="f6" fmla="val 533"/>
              <a:gd name="f7" fmla="val 6379"/>
              <a:gd name="f8" fmla="val 6774"/>
              <a:gd name="f9" fmla="val 715"/>
              <a:gd name="f10" fmla="val 7084"/>
              <a:gd name="f11" fmla="val 1003"/>
              <a:gd name="f12" fmla="val 7393"/>
              <a:gd name="f13" fmla="val 1302"/>
              <a:gd name="f14" fmla="val 7553"/>
              <a:gd name="f15" fmla="val 1696"/>
              <a:gd name="f16" fmla="val 2123"/>
              <a:gd name="f17" fmla="val 2496"/>
              <a:gd name="f18" fmla="val 7361"/>
              <a:gd name="f19" fmla="val 2923"/>
              <a:gd name="f20" fmla="val 7009"/>
              <a:gd name="f21" fmla="val 3382"/>
              <a:gd name="f22" fmla="val 5814"/>
              <a:gd name="f23" fmla="val 5121"/>
              <a:gd name="f24" fmla="val 2390"/>
              <a:gd name="f25" fmla="val 5089"/>
              <a:gd name="f26" fmla="val 2336"/>
              <a:gd name="f27" fmla="val 5014"/>
              <a:gd name="f28" fmla="val 2294"/>
              <a:gd name="f29" fmla="val 4939"/>
              <a:gd name="f30" fmla="val 2283"/>
              <a:gd name="f31" fmla="val 4854"/>
              <a:gd name="f32" fmla="val 4790"/>
              <a:gd name="f33" fmla="val 2315"/>
              <a:gd name="f34" fmla="val 4737"/>
              <a:gd name="f35" fmla="val 2368"/>
              <a:gd name="f36" fmla="val 3862"/>
              <a:gd name="f37" fmla="val 3275"/>
              <a:gd name="f38" fmla="val 3030"/>
              <a:gd name="f39" fmla="val 2379"/>
              <a:gd name="f40" fmla="val 2987"/>
              <a:gd name="f41" fmla="val 2326"/>
              <a:gd name="f42" fmla="val 2859"/>
              <a:gd name="f43" fmla="val 2795"/>
              <a:gd name="f44" fmla="val 2721"/>
              <a:gd name="f45" fmla="val 2689"/>
              <a:gd name="f46" fmla="val 2080"/>
              <a:gd name="f47" fmla="val 1056"/>
              <a:gd name="f48" fmla="val 907"/>
              <a:gd name="f49" fmla="val 2635"/>
              <a:gd name="f50" fmla="val 832"/>
              <a:gd name="f51" fmla="val 1312"/>
              <a:gd name="f52" fmla="val 1622"/>
              <a:gd name="f53" fmla="val 2016"/>
              <a:gd name="f54" fmla="val 2443"/>
              <a:gd name="f55" fmla="val 3126"/>
              <a:gd name="f56" fmla="val 3734"/>
              <a:gd name="f57" fmla="val 960"/>
              <a:gd name="f58" fmla="val 3969"/>
              <a:gd name="f59" fmla="val 1590"/>
              <a:gd name="f60" fmla="val 4001"/>
              <a:gd name="f61" fmla="val 1686"/>
              <a:gd name="f62" fmla="val 4097"/>
              <a:gd name="f63" fmla="val 1750"/>
              <a:gd name="f64" fmla="val 4193"/>
              <a:gd name="f65" fmla="val 4299"/>
              <a:gd name="f66" fmla="val 4395"/>
              <a:gd name="f67" fmla="val 4417"/>
              <a:gd name="f68" fmla="val 4641"/>
              <a:gd name="f69" fmla="val 5259"/>
              <a:gd name="f70" fmla="val 2870"/>
              <a:gd name="f71" fmla="val 3681"/>
              <a:gd name="f72" fmla="val 3776"/>
              <a:gd name="f73" fmla="val 3723"/>
              <a:gd name="f74" fmla="val 3830"/>
              <a:gd name="f75" fmla="val 3787"/>
              <a:gd name="f76" fmla="val 3926"/>
              <a:gd name="f77" fmla="val 3990"/>
              <a:gd name="f78" fmla="val 4043"/>
              <a:gd name="f79" fmla="val 4897"/>
              <a:gd name="f80" fmla="val 2902"/>
              <a:gd name="f81" fmla="val 5494"/>
              <a:gd name="f82" fmla="val 3755"/>
              <a:gd name="f83" fmla="val 5537"/>
              <a:gd name="f84" fmla="val 3819"/>
              <a:gd name="f85" fmla="val 5622"/>
              <a:gd name="f86" fmla="val 5697"/>
              <a:gd name="f87" fmla="val 6582"/>
              <a:gd name="f88" fmla="val 6369"/>
              <a:gd name="f89" fmla="val 4075"/>
              <a:gd name="f90" fmla="val 6123"/>
              <a:gd name="f91" fmla="val 4267"/>
              <a:gd name="f92" fmla="val 5857"/>
              <a:gd name="f93" fmla="val 4480"/>
              <a:gd name="f94" fmla="val 5163"/>
              <a:gd name="f95" fmla="val 4470"/>
              <a:gd name="f96" fmla="val 5419"/>
              <a:gd name="f97" fmla="val 4203"/>
              <a:gd name="f98" fmla="val 5579"/>
              <a:gd name="f99" fmla="val 3937"/>
              <a:gd name="f100" fmla="val 5430"/>
              <a:gd name="f101" fmla="val 3233"/>
              <a:gd name="f102" fmla="val 5035"/>
              <a:gd name="f103" fmla="val 2539"/>
              <a:gd name="f104" fmla="val 2059"/>
              <a:gd name="f105" fmla="val 4107"/>
              <a:gd name="f106" fmla="val 1675"/>
              <a:gd name="f107" fmla="val 1387"/>
              <a:gd name="f108" fmla="val 3403"/>
              <a:gd name="f109" fmla="val 2187"/>
              <a:gd name="f110" fmla="val 2262"/>
              <a:gd name="f111" fmla="val 3339"/>
              <a:gd name="f112" fmla="val 2464"/>
              <a:gd name="f113" fmla="val 1910"/>
              <a:gd name="f114" fmla="val 1376"/>
              <a:gd name="f115" fmla="val 213"/>
              <a:gd name="f116" fmla="val 971"/>
              <a:gd name="f117" fmla="val 619"/>
              <a:gd name="f118" fmla="val 576"/>
              <a:gd name="f119" fmla="val 1014"/>
              <a:gd name="f120" fmla="val 363"/>
              <a:gd name="f121" fmla="val 1536"/>
              <a:gd name="f122" fmla="val 2112"/>
              <a:gd name="f123" fmla="val 534"/>
              <a:gd name="f124" fmla="val 267"/>
              <a:gd name="f125" fmla="val 150"/>
              <a:gd name="f126" fmla="val 32"/>
              <a:gd name="f127" fmla="val 3019"/>
              <a:gd name="f128" fmla="val 11"/>
              <a:gd name="f129" fmla="val 3136"/>
              <a:gd name="f130" fmla="val 3286"/>
              <a:gd name="f131" fmla="val 107"/>
              <a:gd name="f132" fmla="val 3414"/>
              <a:gd name="f133" fmla="val 256"/>
              <a:gd name="f134" fmla="val 800"/>
              <a:gd name="f135" fmla="val 1120"/>
              <a:gd name="f136" fmla="val 3883"/>
              <a:gd name="f137" fmla="val 1600"/>
              <a:gd name="f138" fmla="val 4374"/>
              <a:gd name="f139" fmla="val 2251"/>
              <a:gd name="f140" fmla="val 4886"/>
              <a:gd name="f141" fmla="val 3158"/>
              <a:gd name="f142" fmla="val 5590"/>
              <a:gd name="f143" fmla="val 4065"/>
              <a:gd name="f144" fmla="val 6059"/>
              <a:gd name="f145" fmla="val 6081"/>
              <a:gd name="f146" fmla="val 4150"/>
              <a:gd name="f147" fmla="val 6102"/>
              <a:gd name="f148" fmla="val 4225"/>
              <a:gd name="f149" fmla="val 4310"/>
              <a:gd name="f150" fmla="val 4353"/>
              <a:gd name="f151" fmla="val 4385"/>
              <a:gd name="f152" fmla="val 6070"/>
              <a:gd name="f153" fmla="val 5281"/>
              <a:gd name="f154" fmla="val 6187"/>
              <a:gd name="f155" fmla="val 6625"/>
              <a:gd name="f156" fmla="val 4534"/>
              <a:gd name="f157" fmla="val 6998"/>
              <a:gd name="f158" fmla="val 7286"/>
              <a:gd name="f159" fmla="val 3872"/>
              <a:gd name="f160" fmla="val 8193"/>
              <a:gd name="f161" fmla="val 8310"/>
              <a:gd name="f162" fmla="val 8428"/>
              <a:gd name="f163" fmla="val 8438"/>
              <a:gd name="f164" fmla="val 3659"/>
              <a:gd name="f165" fmla="val 8417"/>
              <a:gd name="f166" fmla="val 3499"/>
              <a:gd name="f167" fmla="val 8161"/>
              <a:gd name="f168" fmla="val 7628"/>
              <a:gd name="f169" fmla="val 8054"/>
              <a:gd name="f170" fmla="val 2507"/>
              <a:gd name="f171" fmla="val 8076"/>
              <a:gd name="f172" fmla="val 1547"/>
              <a:gd name="f173" fmla="val 7862"/>
              <a:gd name="f174" fmla="val 1035"/>
              <a:gd name="f175" fmla="val 7457"/>
              <a:gd name="f176" fmla="val 630"/>
              <a:gd name="f177" fmla="val 7062"/>
              <a:gd name="f178" fmla="val 235"/>
              <a:gd name="f179" fmla="val 6529"/>
              <a:gd name="f180" fmla="val 5963"/>
              <a:gd name="f181" fmla="val 5238"/>
              <a:gd name="f182" fmla="val 4587"/>
              <a:gd name="f183" fmla="val 4214"/>
              <a:gd name="f184" fmla="val 939"/>
              <a:gd name="f185" fmla="val 3179"/>
              <a:gd name="f186" fmla="*/ f0 1 8439"/>
              <a:gd name="f187" fmla="*/ f1 1 6113"/>
              <a:gd name="f188" fmla="val f2"/>
              <a:gd name="f189" fmla="val f3"/>
              <a:gd name="f190" fmla="val f4"/>
              <a:gd name="f191" fmla="+- f190 0 f188"/>
              <a:gd name="f192" fmla="+- f189 0 f188"/>
              <a:gd name="f193" fmla="*/ f192 1 8439"/>
              <a:gd name="f194" fmla="*/ f191 1 6113"/>
              <a:gd name="f195" fmla="*/ f188 1 f193"/>
              <a:gd name="f196" fmla="*/ f189 1 f193"/>
              <a:gd name="f197" fmla="*/ f188 1 f194"/>
              <a:gd name="f198" fmla="*/ f190 1 f194"/>
              <a:gd name="f199" fmla="*/ f195 f186 1"/>
              <a:gd name="f200" fmla="*/ f196 f186 1"/>
              <a:gd name="f201" fmla="*/ f198 f187 1"/>
              <a:gd name="f202" fmla="*/ f197 f18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99" t="f202" r="f200" b="f201"/>
            <a:pathLst>
              <a:path w="8439" h="6113">
                <a:moveTo>
                  <a:pt x="f5" y="f6"/>
                </a:moveTo>
                <a:cubicBezTo>
                  <a:pt x="f7" y="f6"/>
                  <a:pt x="f8" y="f9"/>
                  <a:pt x="f10" y="f11"/>
                </a:cubicBezTo>
                <a:cubicBezTo>
                  <a:pt x="f12" y="f13"/>
                  <a:pt x="f14" y="f15"/>
                  <a:pt x="f14" y="f16"/>
                </a:cubicBezTo>
                <a:cubicBezTo>
                  <a:pt x="f14" y="f17"/>
                  <a:pt x="f18" y="f19"/>
                  <a:pt x="f20" y="f21"/>
                </a:cubicBezTo>
                <a:lnTo>
                  <a:pt x="f22" y="f21"/>
                </a:lnTo>
                <a:lnTo>
                  <a:pt x="f23" y="f24"/>
                </a:lnTo>
                <a:cubicBezTo>
                  <a:pt x="f25" y="f26"/>
                  <a:pt x="f27" y="f28"/>
                  <a:pt x="f29" y="f30"/>
                </a:cubicBezTo>
                <a:cubicBezTo>
                  <a:pt x="f31" y="f30"/>
                  <a:pt x="f32" y="f33"/>
                  <a:pt x="f34" y="f35"/>
                </a:cubicBezTo>
                <a:lnTo>
                  <a:pt x="f36" y="f37"/>
                </a:lnTo>
                <a:lnTo>
                  <a:pt x="f38" y="f39"/>
                </a:lnTo>
                <a:cubicBezTo>
                  <a:pt x="f40" y="f41"/>
                  <a:pt x="f19" y="f28"/>
                  <a:pt x="f42" y="f28"/>
                </a:cubicBezTo>
                <a:cubicBezTo>
                  <a:pt x="f43" y="f28"/>
                  <a:pt x="f44" y="f41"/>
                  <a:pt x="f45" y="f35"/>
                </a:cubicBezTo>
                <a:lnTo>
                  <a:pt x="f46" y="f19"/>
                </a:lnTo>
                <a:lnTo>
                  <a:pt x="f47" y="f19"/>
                </a:lnTo>
                <a:cubicBezTo>
                  <a:pt x="f48" y="f49"/>
                  <a:pt x="f50" y="f35"/>
                  <a:pt x="f50" y="f16"/>
                </a:cubicBezTo>
                <a:cubicBezTo>
                  <a:pt x="f50" y="f15"/>
                  <a:pt x="f11" y="f13"/>
                  <a:pt x="f51" y="f11"/>
                </a:cubicBezTo>
                <a:cubicBezTo>
                  <a:pt x="f52" y="f9"/>
                  <a:pt x="f53" y="f6"/>
                  <a:pt x="f54" y="f6"/>
                </a:cubicBezTo>
                <a:cubicBezTo>
                  <a:pt x="f55" y="f6"/>
                  <a:pt x="f56" y="f57"/>
                  <a:pt x="f58" y="f59"/>
                </a:cubicBezTo>
                <a:cubicBezTo>
                  <a:pt x="f60" y="f61"/>
                  <a:pt x="f62" y="f63"/>
                  <a:pt x="f64" y="f63"/>
                </a:cubicBezTo>
                <a:cubicBezTo>
                  <a:pt x="f65" y="f63"/>
                  <a:pt x="f66" y="f61"/>
                  <a:pt x="f67" y="f59"/>
                </a:cubicBezTo>
                <a:cubicBezTo>
                  <a:pt x="f68" y="f57"/>
                  <a:pt x="f69" y="f6"/>
                  <a:pt x="f5" y="f6"/>
                </a:cubicBezTo>
                <a:close/>
                <a:moveTo>
                  <a:pt x="f42" y="f70"/>
                </a:moveTo>
                <a:lnTo>
                  <a:pt x="f71" y="f72"/>
                </a:lnTo>
                <a:cubicBezTo>
                  <a:pt x="f73" y="f74"/>
                  <a:pt x="f75" y="f36"/>
                  <a:pt x="f36" y="f36"/>
                </a:cubicBezTo>
                <a:cubicBezTo>
                  <a:pt x="f76" y="f36"/>
                  <a:pt x="f77" y="f74"/>
                  <a:pt x="f78" y="f72"/>
                </a:cubicBezTo>
                <a:lnTo>
                  <a:pt x="f79" y="f80"/>
                </a:lnTo>
                <a:lnTo>
                  <a:pt x="f81" y="f82"/>
                </a:lnTo>
                <a:cubicBezTo>
                  <a:pt x="f83" y="f84"/>
                  <a:pt x="f85" y="f36"/>
                  <a:pt x="f86" y="f36"/>
                </a:cubicBezTo>
                <a:lnTo>
                  <a:pt x="f87" y="f36"/>
                </a:lnTo>
                <a:cubicBezTo>
                  <a:pt x="f88" y="f89"/>
                  <a:pt x="f90" y="f91"/>
                  <a:pt x="f92" y="f93"/>
                </a:cubicBezTo>
                <a:cubicBezTo>
                  <a:pt x="f94" y="f27"/>
                  <a:pt x="f95" y="f96"/>
                  <a:pt x="f97" y="f98"/>
                </a:cubicBezTo>
                <a:cubicBezTo>
                  <a:pt x="f99" y="f100"/>
                  <a:pt x="f101" y="f102"/>
                  <a:pt x="f103" y="f93"/>
                </a:cubicBezTo>
                <a:cubicBezTo>
                  <a:pt x="f104" y="f105"/>
                  <a:pt x="f106" y="f82"/>
                  <a:pt x="f107" y="f108"/>
                </a:cubicBezTo>
                <a:lnTo>
                  <a:pt x="f109" y="f108"/>
                </a:lnTo>
                <a:cubicBezTo>
                  <a:pt x="f110" y="f108"/>
                  <a:pt x="f33" y="f21"/>
                  <a:pt x="f35" y="f111"/>
                </a:cubicBezTo>
                <a:lnTo>
                  <a:pt x="f42" y="f70"/>
                </a:lnTo>
                <a:close/>
                <a:moveTo>
                  <a:pt x="f112" y="f2"/>
                </a:moveTo>
                <a:cubicBezTo>
                  <a:pt x="f113" y="f2"/>
                  <a:pt x="f114" y="f115"/>
                  <a:pt x="f116" y="f117"/>
                </a:cubicBezTo>
                <a:cubicBezTo>
                  <a:pt x="f118" y="f119"/>
                  <a:pt x="f120" y="f121"/>
                  <a:pt x="f120" y="f122"/>
                </a:cubicBezTo>
                <a:cubicBezTo>
                  <a:pt x="f120" y="f39"/>
                  <a:pt x="f123" y="f19"/>
                  <a:pt x="f123" y="f19"/>
                </a:cubicBezTo>
                <a:lnTo>
                  <a:pt x="f124" y="f19"/>
                </a:lnTo>
                <a:cubicBezTo>
                  <a:pt x="f125" y="f19"/>
                  <a:pt x="f126" y="f127"/>
                  <a:pt x="f128" y="f129"/>
                </a:cubicBezTo>
                <a:cubicBezTo>
                  <a:pt x="f2" y="f130"/>
                  <a:pt x="f131" y="f132"/>
                  <a:pt x="f133" y="f132"/>
                </a:cubicBezTo>
                <a:lnTo>
                  <a:pt x="f134" y="f132"/>
                </a:ln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05" y="f145"/>
                </a:cubicBezTo>
                <a:cubicBezTo>
                  <a:pt x="f146" y="f147"/>
                  <a:pt x="f64" y="f4"/>
                  <a:pt x="f148" y="f4"/>
                </a:cubicBezTo>
                <a:cubicBezTo>
                  <a:pt x="f91" y="f4"/>
                  <a:pt x="f149" y="f147"/>
                  <a:pt x="f150" y="f145"/>
                </a:cubicBezTo>
                <a:cubicBezTo>
                  <a:pt x="f151" y="f152"/>
                  <a:pt x="f153" y="f142"/>
                  <a:pt x="f154" y="f140"/>
                </a:cubicBezTo>
                <a:cubicBezTo>
                  <a:pt x="f155" y="f156"/>
                  <a:pt x="f157" y="f97"/>
                  <a:pt x="f158" y="f159"/>
                </a:cubicBezTo>
                <a:lnTo>
                  <a:pt x="f160" y="f159"/>
                </a:lnTo>
                <a:cubicBezTo>
                  <a:pt x="f161" y="f159"/>
                  <a:pt x="f162" y="f72"/>
                  <a:pt x="f163" y="f164"/>
                </a:cubicBezTo>
                <a:cubicBezTo>
                  <a:pt x="f165" y="f166"/>
                  <a:pt x="f161" y="f21"/>
                  <a:pt x="f167" y="f21"/>
                </a:cubicBezTo>
                <a:lnTo>
                  <a:pt x="f168" y="f21"/>
                </a:lnTo>
                <a:cubicBezTo>
                  <a:pt x="f168" y="f21"/>
                  <a:pt x="f169" y="f170"/>
                  <a:pt x="f171" y="f122"/>
                </a:cubicBezTo>
                <a:cubicBezTo>
                  <a:pt x="f171" y="f172"/>
                  <a:pt x="f173" y="f174"/>
                  <a:pt x="f175" y="f176"/>
                </a:cubicBezTo>
                <a:cubicBezTo>
                  <a:pt x="f177" y="f178"/>
                  <a:pt x="f179" y="f2"/>
                  <a:pt x="f180" y="f2"/>
                </a:cubicBezTo>
                <a:cubicBezTo>
                  <a:pt x="f181" y="f2"/>
                  <a:pt x="f182" y="f120"/>
                  <a:pt x="f183" y="f184"/>
                </a:cubicBezTo>
                <a:cubicBezTo>
                  <a:pt x="f74" y="f120"/>
                  <a:pt x="f185" y="f2"/>
                  <a:pt x="f112" y="f2"/>
                </a:cubicBezTo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grpSp>
        <p:nvGrpSpPr>
          <p:cNvPr id="19" name="Group 4">
            <a:extLst>
              <a:ext uri="{FF2B5EF4-FFF2-40B4-BE49-F238E27FC236}">
                <a16:creationId xmlns:a16="http://schemas.microsoft.com/office/drawing/2014/main" id="{77711A2B-D521-7874-EA5D-DC527639B7A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803901" y="1071563"/>
            <a:ext cx="3041651" cy="4122738"/>
            <a:chOff x="3656" y="675"/>
            <a:chExt cx="1916" cy="2597"/>
          </a:xfrm>
        </p:grpSpPr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96D4BC0E-4EF7-3E70-0BA3-BA49E29C4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3" y="1164"/>
              <a:ext cx="1769" cy="2108"/>
            </a:xfrm>
            <a:custGeom>
              <a:avLst/>
              <a:gdLst>
                <a:gd name="T0" fmla="*/ 458 w 1394"/>
                <a:gd name="T1" fmla="*/ 803 h 1662"/>
                <a:gd name="T2" fmla="*/ 365 w 1394"/>
                <a:gd name="T3" fmla="*/ 720 h 1662"/>
                <a:gd name="T4" fmla="*/ 288 w 1394"/>
                <a:gd name="T5" fmla="*/ 486 h 1662"/>
                <a:gd name="T6" fmla="*/ 268 w 1394"/>
                <a:gd name="T7" fmla="*/ 466 h 1662"/>
                <a:gd name="T8" fmla="*/ 207 w 1394"/>
                <a:gd name="T9" fmla="*/ 463 h 1662"/>
                <a:gd name="T10" fmla="*/ 249 w 1394"/>
                <a:gd name="T11" fmla="*/ 455 h 1662"/>
                <a:gd name="T12" fmla="*/ 280 w 1394"/>
                <a:gd name="T13" fmla="*/ 424 h 1662"/>
                <a:gd name="T14" fmla="*/ 280 w 1394"/>
                <a:gd name="T15" fmla="*/ 245 h 1662"/>
                <a:gd name="T16" fmla="*/ 284 w 1394"/>
                <a:gd name="T17" fmla="*/ 216 h 1662"/>
                <a:gd name="T18" fmla="*/ 308 w 1394"/>
                <a:gd name="T19" fmla="*/ 207 h 1662"/>
                <a:gd name="T20" fmla="*/ 340 w 1394"/>
                <a:gd name="T21" fmla="*/ 172 h 1662"/>
                <a:gd name="T22" fmla="*/ 342 w 1394"/>
                <a:gd name="T23" fmla="*/ 77 h 1662"/>
                <a:gd name="T24" fmla="*/ 479 w 1394"/>
                <a:gd name="T25" fmla="*/ 44 h 1662"/>
                <a:gd name="T26" fmla="*/ 486 w 1394"/>
                <a:gd name="T27" fmla="*/ 56 h 1662"/>
                <a:gd name="T28" fmla="*/ 479 w 1394"/>
                <a:gd name="T29" fmla="*/ 167 h 1662"/>
                <a:gd name="T30" fmla="*/ 439 w 1394"/>
                <a:gd name="T31" fmla="*/ 224 h 1662"/>
                <a:gd name="T32" fmla="*/ 420 w 1394"/>
                <a:gd name="T33" fmla="*/ 250 h 1662"/>
                <a:gd name="T34" fmla="*/ 419 w 1394"/>
                <a:gd name="T35" fmla="*/ 412 h 1662"/>
                <a:gd name="T36" fmla="*/ 418 w 1394"/>
                <a:gd name="T37" fmla="*/ 493 h 1662"/>
                <a:gd name="T38" fmla="*/ 458 w 1394"/>
                <a:gd name="T39" fmla="*/ 660 h 1662"/>
                <a:gd name="T40" fmla="*/ 480 w 1394"/>
                <a:gd name="T41" fmla="*/ 700 h 1662"/>
                <a:gd name="T42" fmla="*/ 509 w 1394"/>
                <a:gd name="T43" fmla="*/ 731 h 1662"/>
                <a:gd name="T44" fmla="*/ 674 w 1394"/>
                <a:gd name="T45" fmla="*/ 834 h 1662"/>
                <a:gd name="T46" fmla="*/ 727 w 1394"/>
                <a:gd name="T47" fmla="*/ 834 h 1662"/>
                <a:gd name="T48" fmla="*/ 801 w 1394"/>
                <a:gd name="T49" fmla="*/ 806 h 1662"/>
                <a:gd name="T50" fmla="*/ 821 w 1394"/>
                <a:gd name="T51" fmla="*/ 803 h 1662"/>
                <a:gd name="T52" fmla="*/ 821 w 1394"/>
                <a:gd name="T53" fmla="*/ 933 h 1662"/>
                <a:gd name="T54" fmla="*/ 890 w 1394"/>
                <a:gd name="T55" fmla="*/ 1007 h 1662"/>
                <a:gd name="T56" fmla="*/ 1218 w 1394"/>
                <a:gd name="T57" fmla="*/ 1047 h 1662"/>
                <a:gd name="T58" fmla="*/ 1391 w 1394"/>
                <a:gd name="T59" fmla="*/ 1246 h 1662"/>
                <a:gd name="T60" fmla="*/ 1393 w 1394"/>
                <a:gd name="T61" fmla="*/ 1629 h 1662"/>
                <a:gd name="T62" fmla="*/ 1375 w 1394"/>
                <a:gd name="T63" fmla="*/ 1662 h 1662"/>
                <a:gd name="T64" fmla="*/ 1179 w 1394"/>
                <a:gd name="T65" fmla="*/ 1662 h 1662"/>
                <a:gd name="T66" fmla="*/ 1171 w 1394"/>
                <a:gd name="T67" fmla="*/ 1630 h 1662"/>
                <a:gd name="T68" fmla="*/ 1171 w 1394"/>
                <a:gd name="T69" fmla="*/ 1451 h 1662"/>
                <a:gd name="T70" fmla="*/ 1149 w 1394"/>
                <a:gd name="T71" fmla="*/ 1415 h 1662"/>
                <a:gd name="T72" fmla="*/ 1127 w 1394"/>
                <a:gd name="T73" fmla="*/ 1451 h 1662"/>
                <a:gd name="T74" fmla="*/ 1127 w 1394"/>
                <a:gd name="T75" fmla="*/ 1630 h 1662"/>
                <a:gd name="T76" fmla="*/ 1119 w 1394"/>
                <a:gd name="T77" fmla="*/ 1662 h 1662"/>
                <a:gd name="T78" fmla="*/ 160 w 1394"/>
                <a:gd name="T79" fmla="*/ 1662 h 1662"/>
                <a:gd name="T80" fmla="*/ 152 w 1394"/>
                <a:gd name="T81" fmla="*/ 1630 h 1662"/>
                <a:gd name="T82" fmla="*/ 152 w 1394"/>
                <a:gd name="T83" fmla="*/ 1451 h 1662"/>
                <a:gd name="T84" fmla="*/ 130 w 1394"/>
                <a:gd name="T85" fmla="*/ 1415 h 1662"/>
                <a:gd name="T86" fmla="*/ 108 w 1394"/>
                <a:gd name="T87" fmla="*/ 1451 h 1662"/>
                <a:gd name="T88" fmla="*/ 108 w 1394"/>
                <a:gd name="T89" fmla="*/ 1630 h 1662"/>
                <a:gd name="T90" fmla="*/ 100 w 1394"/>
                <a:gd name="T91" fmla="*/ 1662 h 1662"/>
                <a:gd name="T92" fmla="*/ 8 w 1394"/>
                <a:gd name="T93" fmla="*/ 1662 h 1662"/>
                <a:gd name="T94" fmla="*/ 0 w 1394"/>
                <a:gd name="T95" fmla="*/ 1636 h 1662"/>
                <a:gd name="T96" fmla="*/ 0 w 1394"/>
                <a:gd name="T97" fmla="*/ 1336 h 1662"/>
                <a:gd name="T98" fmla="*/ 2 w 1394"/>
                <a:gd name="T99" fmla="*/ 1310 h 1662"/>
                <a:gd name="T100" fmla="*/ 3 w 1394"/>
                <a:gd name="T101" fmla="*/ 1252 h 1662"/>
                <a:gd name="T102" fmla="*/ 20 w 1394"/>
                <a:gd name="T103" fmla="*/ 1174 h 1662"/>
                <a:gd name="T104" fmla="*/ 200 w 1394"/>
                <a:gd name="T105" fmla="*/ 1037 h 1662"/>
                <a:gd name="T106" fmla="*/ 427 w 1394"/>
                <a:gd name="T107" fmla="*/ 1009 h 1662"/>
                <a:gd name="T108" fmla="*/ 446 w 1394"/>
                <a:gd name="T109" fmla="*/ 1011 h 1662"/>
                <a:gd name="T110" fmla="*/ 456 w 1394"/>
                <a:gd name="T111" fmla="*/ 1034 h 1662"/>
                <a:gd name="T112" fmla="*/ 524 w 1394"/>
                <a:gd name="T113" fmla="*/ 1077 h 1662"/>
                <a:gd name="T114" fmla="*/ 564 w 1394"/>
                <a:gd name="T115" fmla="*/ 1005 h 1662"/>
                <a:gd name="T116" fmla="*/ 561 w 1394"/>
                <a:gd name="T117" fmla="*/ 980 h 1662"/>
                <a:gd name="T118" fmla="*/ 571 w 1394"/>
                <a:gd name="T119" fmla="*/ 862 h 1662"/>
                <a:gd name="T120" fmla="*/ 554 w 1394"/>
                <a:gd name="T121" fmla="*/ 849 h 1662"/>
                <a:gd name="T122" fmla="*/ 491 w 1394"/>
                <a:gd name="T123" fmla="*/ 827 h 1662"/>
                <a:gd name="T124" fmla="*/ 458 w 1394"/>
                <a:gd name="T125" fmla="*/ 803 h 1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94" h="1662">
                  <a:moveTo>
                    <a:pt x="458" y="803"/>
                  </a:moveTo>
                  <a:cubicBezTo>
                    <a:pt x="424" y="779"/>
                    <a:pt x="391" y="753"/>
                    <a:pt x="365" y="720"/>
                  </a:cubicBezTo>
                  <a:cubicBezTo>
                    <a:pt x="310" y="651"/>
                    <a:pt x="284" y="573"/>
                    <a:pt x="288" y="486"/>
                  </a:cubicBezTo>
                  <a:cubicBezTo>
                    <a:pt x="288" y="470"/>
                    <a:pt x="285" y="465"/>
                    <a:pt x="268" y="466"/>
                  </a:cubicBezTo>
                  <a:cubicBezTo>
                    <a:pt x="248" y="466"/>
                    <a:pt x="227" y="470"/>
                    <a:pt x="207" y="463"/>
                  </a:cubicBezTo>
                  <a:cubicBezTo>
                    <a:pt x="219" y="450"/>
                    <a:pt x="234" y="455"/>
                    <a:pt x="249" y="455"/>
                  </a:cubicBezTo>
                  <a:cubicBezTo>
                    <a:pt x="279" y="454"/>
                    <a:pt x="280" y="454"/>
                    <a:pt x="280" y="424"/>
                  </a:cubicBezTo>
                  <a:cubicBezTo>
                    <a:pt x="280" y="364"/>
                    <a:pt x="280" y="304"/>
                    <a:pt x="280" y="245"/>
                  </a:cubicBezTo>
                  <a:cubicBezTo>
                    <a:pt x="280" y="235"/>
                    <a:pt x="279" y="225"/>
                    <a:pt x="284" y="216"/>
                  </a:cubicBezTo>
                  <a:cubicBezTo>
                    <a:pt x="291" y="208"/>
                    <a:pt x="299" y="208"/>
                    <a:pt x="308" y="207"/>
                  </a:cubicBezTo>
                  <a:cubicBezTo>
                    <a:pt x="335" y="204"/>
                    <a:pt x="339" y="199"/>
                    <a:pt x="340" y="172"/>
                  </a:cubicBezTo>
                  <a:cubicBezTo>
                    <a:pt x="341" y="140"/>
                    <a:pt x="338" y="109"/>
                    <a:pt x="342" y="77"/>
                  </a:cubicBezTo>
                  <a:cubicBezTo>
                    <a:pt x="366" y="15"/>
                    <a:pt x="429" y="0"/>
                    <a:pt x="479" y="44"/>
                  </a:cubicBezTo>
                  <a:cubicBezTo>
                    <a:pt x="483" y="47"/>
                    <a:pt x="486" y="51"/>
                    <a:pt x="486" y="56"/>
                  </a:cubicBezTo>
                  <a:cubicBezTo>
                    <a:pt x="475" y="93"/>
                    <a:pt x="480" y="130"/>
                    <a:pt x="479" y="167"/>
                  </a:cubicBezTo>
                  <a:cubicBezTo>
                    <a:pt x="479" y="205"/>
                    <a:pt x="475" y="211"/>
                    <a:pt x="439" y="224"/>
                  </a:cubicBezTo>
                  <a:cubicBezTo>
                    <a:pt x="426" y="228"/>
                    <a:pt x="419" y="236"/>
                    <a:pt x="420" y="250"/>
                  </a:cubicBezTo>
                  <a:cubicBezTo>
                    <a:pt x="421" y="304"/>
                    <a:pt x="417" y="358"/>
                    <a:pt x="419" y="412"/>
                  </a:cubicBezTo>
                  <a:cubicBezTo>
                    <a:pt x="420" y="439"/>
                    <a:pt x="420" y="466"/>
                    <a:pt x="418" y="493"/>
                  </a:cubicBezTo>
                  <a:cubicBezTo>
                    <a:pt x="415" y="553"/>
                    <a:pt x="432" y="607"/>
                    <a:pt x="458" y="660"/>
                  </a:cubicBezTo>
                  <a:cubicBezTo>
                    <a:pt x="465" y="673"/>
                    <a:pt x="473" y="687"/>
                    <a:pt x="480" y="700"/>
                  </a:cubicBezTo>
                  <a:cubicBezTo>
                    <a:pt x="489" y="711"/>
                    <a:pt x="498" y="722"/>
                    <a:pt x="509" y="731"/>
                  </a:cubicBezTo>
                  <a:cubicBezTo>
                    <a:pt x="553" y="783"/>
                    <a:pt x="609" y="816"/>
                    <a:pt x="674" y="834"/>
                  </a:cubicBezTo>
                  <a:cubicBezTo>
                    <a:pt x="691" y="839"/>
                    <a:pt x="709" y="839"/>
                    <a:pt x="727" y="834"/>
                  </a:cubicBezTo>
                  <a:cubicBezTo>
                    <a:pt x="752" y="827"/>
                    <a:pt x="777" y="818"/>
                    <a:pt x="801" y="806"/>
                  </a:cubicBezTo>
                  <a:cubicBezTo>
                    <a:pt x="807" y="802"/>
                    <a:pt x="813" y="797"/>
                    <a:pt x="821" y="803"/>
                  </a:cubicBezTo>
                  <a:cubicBezTo>
                    <a:pt x="821" y="846"/>
                    <a:pt x="821" y="890"/>
                    <a:pt x="821" y="933"/>
                  </a:cubicBezTo>
                  <a:cubicBezTo>
                    <a:pt x="822" y="979"/>
                    <a:pt x="844" y="1001"/>
                    <a:pt x="890" y="1007"/>
                  </a:cubicBezTo>
                  <a:cubicBezTo>
                    <a:pt x="999" y="1019"/>
                    <a:pt x="1109" y="1031"/>
                    <a:pt x="1218" y="1047"/>
                  </a:cubicBezTo>
                  <a:cubicBezTo>
                    <a:pt x="1312" y="1061"/>
                    <a:pt x="1389" y="1150"/>
                    <a:pt x="1391" y="1246"/>
                  </a:cubicBezTo>
                  <a:cubicBezTo>
                    <a:pt x="1394" y="1374"/>
                    <a:pt x="1392" y="1501"/>
                    <a:pt x="1393" y="1629"/>
                  </a:cubicBezTo>
                  <a:cubicBezTo>
                    <a:pt x="1393" y="1644"/>
                    <a:pt x="1385" y="1653"/>
                    <a:pt x="1375" y="1662"/>
                  </a:cubicBezTo>
                  <a:cubicBezTo>
                    <a:pt x="1310" y="1662"/>
                    <a:pt x="1245" y="1662"/>
                    <a:pt x="1179" y="1662"/>
                  </a:cubicBezTo>
                  <a:cubicBezTo>
                    <a:pt x="1170" y="1653"/>
                    <a:pt x="1171" y="1641"/>
                    <a:pt x="1171" y="1630"/>
                  </a:cubicBezTo>
                  <a:cubicBezTo>
                    <a:pt x="1171" y="1570"/>
                    <a:pt x="1171" y="1510"/>
                    <a:pt x="1171" y="1451"/>
                  </a:cubicBezTo>
                  <a:cubicBezTo>
                    <a:pt x="1171" y="1425"/>
                    <a:pt x="1165" y="1415"/>
                    <a:pt x="1149" y="1415"/>
                  </a:cubicBezTo>
                  <a:cubicBezTo>
                    <a:pt x="1134" y="1415"/>
                    <a:pt x="1128" y="1425"/>
                    <a:pt x="1127" y="1451"/>
                  </a:cubicBezTo>
                  <a:cubicBezTo>
                    <a:pt x="1127" y="1510"/>
                    <a:pt x="1127" y="1570"/>
                    <a:pt x="1127" y="1630"/>
                  </a:cubicBezTo>
                  <a:cubicBezTo>
                    <a:pt x="1127" y="1641"/>
                    <a:pt x="1128" y="1653"/>
                    <a:pt x="1119" y="1662"/>
                  </a:cubicBezTo>
                  <a:cubicBezTo>
                    <a:pt x="799" y="1662"/>
                    <a:pt x="480" y="1662"/>
                    <a:pt x="160" y="1662"/>
                  </a:cubicBezTo>
                  <a:cubicBezTo>
                    <a:pt x="151" y="1653"/>
                    <a:pt x="152" y="1641"/>
                    <a:pt x="152" y="1630"/>
                  </a:cubicBezTo>
                  <a:cubicBezTo>
                    <a:pt x="152" y="1570"/>
                    <a:pt x="152" y="1510"/>
                    <a:pt x="152" y="1451"/>
                  </a:cubicBezTo>
                  <a:cubicBezTo>
                    <a:pt x="152" y="1425"/>
                    <a:pt x="145" y="1415"/>
                    <a:pt x="130" y="1415"/>
                  </a:cubicBezTo>
                  <a:cubicBezTo>
                    <a:pt x="114" y="1415"/>
                    <a:pt x="108" y="1425"/>
                    <a:pt x="108" y="1451"/>
                  </a:cubicBezTo>
                  <a:cubicBezTo>
                    <a:pt x="108" y="1510"/>
                    <a:pt x="108" y="1570"/>
                    <a:pt x="108" y="1630"/>
                  </a:cubicBezTo>
                  <a:cubicBezTo>
                    <a:pt x="108" y="1641"/>
                    <a:pt x="109" y="1653"/>
                    <a:pt x="100" y="1662"/>
                  </a:cubicBezTo>
                  <a:cubicBezTo>
                    <a:pt x="69" y="1662"/>
                    <a:pt x="38" y="1662"/>
                    <a:pt x="8" y="1662"/>
                  </a:cubicBezTo>
                  <a:cubicBezTo>
                    <a:pt x="0" y="1655"/>
                    <a:pt x="0" y="1646"/>
                    <a:pt x="0" y="1636"/>
                  </a:cubicBezTo>
                  <a:cubicBezTo>
                    <a:pt x="0" y="1536"/>
                    <a:pt x="0" y="1436"/>
                    <a:pt x="0" y="1336"/>
                  </a:cubicBezTo>
                  <a:cubicBezTo>
                    <a:pt x="0" y="1327"/>
                    <a:pt x="2" y="1319"/>
                    <a:pt x="2" y="1310"/>
                  </a:cubicBezTo>
                  <a:cubicBezTo>
                    <a:pt x="3" y="1291"/>
                    <a:pt x="5" y="1271"/>
                    <a:pt x="3" y="1252"/>
                  </a:cubicBezTo>
                  <a:cubicBezTo>
                    <a:pt x="5" y="1225"/>
                    <a:pt x="9" y="1199"/>
                    <a:pt x="20" y="1174"/>
                  </a:cubicBezTo>
                  <a:cubicBezTo>
                    <a:pt x="55" y="1096"/>
                    <a:pt x="115" y="1049"/>
                    <a:pt x="200" y="1037"/>
                  </a:cubicBezTo>
                  <a:cubicBezTo>
                    <a:pt x="275" y="1026"/>
                    <a:pt x="351" y="1018"/>
                    <a:pt x="427" y="1009"/>
                  </a:cubicBezTo>
                  <a:cubicBezTo>
                    <a:pt x="434" y="1008"/>
                    <a:pt x="440" y="1008"/>
                    <a:pt x="446" y="1011"/>
                  </a:cubicBezTo>
                  <a:cubicBezTo>
                    <a:pt x="454" y="1017"/>
                    <a:pt x="454" y="1026"/>
                    <a:pt x="456" y="1034"/>
                  </a:cubicBezTo>
                  <a:cubicBezTo>
                    <a:pt x="465" y="1066"/>
                    <a:pt x="495" y="1085"/>
                    <a:pt x="524" y="1077"/>
                  </a:cubicBezTo>
                  <a:cubicBezTo>
                    <a:pt x="556" y="1068"/>
                    <a:pt x="573" y="1038"/>
                    <a:pt x="564" y="1005"/>
                  </a:cubicBezTo>
                  <a:cubicBezTo>
                    <a:pt x="562" y="997"/>
                    <a:pt x="558" y="989"/>
                    <a:pt x="561" y="980"/>
                  </a:cubicBezTo>
                  <a:cubicBezTo>
                    <a:pt x="581" y="942"/>
                    <a:pt x="571" y="902"/>
                    <a:pt x="571" y="862"/>
                  </a:cubicBezTo>
                  <a:cubicBezTo>
                    <a:pt x="571" y="852"/>
                    <a:pt x="561" y="851"/>
                    <a:pt x="554" y="849"/>
                  </a:cubicBezTo>
                  <a:cubicBezTo>
                    <a:pt x="532" y="843"/>
                    <a:pt x="512" y="836"/>
                    <a:pt x="491" y="827"/>
                  </a:cubicBezTo>
                  <a:cubicBezTo>
                    <a:pt x="478" y="822"/>
                    <a:pt x="467" y="814"/>
                    <a:pt x="458" y="803"/>
                  </a:cubicBezTo>
                  <a:close/>
                </a:path>
              </a:pathLst>
            </a:custGeom>
            <a:solidFill>
              <a:srgbClr val="FEE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2" name="Freeform 6">
              <a:extLst>
                <a:ext uri="{FF2B5EF4-FFF2-40B4-BE49-F238E27FC236}">
                  <a16:creationId xmlns:a16="http://schemas.microsoft.com/office/drawing/2014/main" id="{B1F87585-A717-3112-DEEA-5FAEAF678D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5" y="675"/>
              <a:ext cx="935" cy="775"/>
            </a:xfrm>
            <a:custGeom>
              <a:avLst/>
              <a:gdLst>
                <a:gd name="T0" fmla="*/ 144 w 737"/>
                <a:gd name="T1" fmla="*/ 439 h 611"/>
                <a:gd name="T2" fmla="*/ 109 w 737"/>
                <a:gd name="T3" fmla="*/ 421 h 611"/>
                <a:gd name="T4" fmla="*/ 8 w 737"/>
                <a:gd name="T5" fmla="*/ 460 h 611"/>
                <a:gd name="T6" fmla="*/ 1 w 737"/>
                <a:gd name="T7" fmla="*/ 437 h 611"/>
                <a:gd name="T8" fmla="*/ 122 w 737"/>
                <a:gd name="T9" fmla="*/ 129 h 611"/>
                <a:gd name="T10" fmla="*/ 308 w 737"/>
                <a:gd name="T11" fmla="*/ 13 h 611"/>
                <a:gd name="T12" fmla="*/ 392 w 737"/>
                <a:gd name="T13" fmla="*/ 0 h 611"/>
                <a:gd name="T14" fmla="*/ 467 w 737"/>
                <a:gd name="T15" fmla="*/ 0 h 611"/>
                <a:gd name="T16" fmla="*/ 541 w 737"/>
                <a:gd name="T17" fmla="*/ 37 h 611"/>
                <a:gd name="T18" fmla="*/ 591 w 737"/>
                <a:gd name="T19" fmla="*/ 164 h 611"/>
                <a:gd name="T20" fmla="*/ 592 w 737"/>
                <a:gd name="T21" fmla="*/ 212 h 611"/>
                <a:gd name="T22" fmla="*/ 634 w 737"/>
                <a:gd name="T23" fmla="*/ 225 h 611"/>
                <a:gd name="T24" fmla="*/ 735 w 737"/>
                <a:gd name="T25" fmla="*/ 361 h 611"/>
                <a:gd name="T26" fmla="*/ 736 w 737"/>
                <a:gd name="T27" fmla="*/ 581 h 611"/>
                <a:gd name="T28" fmla="*/ 737 w 737"/>
                <a:gd name="T29" fmla="*/ 603 h 611"/>
                <a:gd name="T30" fmla="*/ 711 w 737"/>
                <a:gd name="T31" fmla="*/ 607 h 611"/>
                <a:gd name="T32" fmla="*/ 654 w 737"/>
                <a:gd name="T33" fmla="*/ 606 h 611"/>
                <a:gd name="T34" fmla="*/ 584 w 737"/>
                <a:gd name="T35" fmla="*/ 539 h 611"/>
                <a:gd name="T36" fmla="*/ 584 w 737"/>
                <a:gd name="T37" fmla="*/ 476 h 611"/>
                <a:gd name="T38" fmla="*/ 504 w 737"/>
                <a:gd name="T39" fmla="*/ 424 h 611"/>
                <a:gd name="T40" fmla="*/ 355 w 737"/>
                <a:gd name="T41" fmla="*/ 493 h 611"/>
                <a:gd name="T42" fmla="*/ 244 w 737"/>
                <a:gd name="T43" fmla="*/ 492 h 611"/>
                <a:gd name="T44" fmla="*/ 162 w 737"/>
                <a:gd name="T45" fmla="*/ 454 h 611"/>
                <a:gd name="T46" fmla="*/ 144 w 737"/>
                <a:gd name="T47" fmla="*/ 439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37" h="611">
                  <a:moveTo>
                    <a:pt x="144" y="439"/>
                  </a:moveTo>
                  <a:cubicBezTo>
                    <a:pt x="133" y="433"/>
                    <a:pt x="121" y="427"/>
                    <a:pt x="109" y="421"/>
                  </a:cubicBezTo>
                  <a:cubicBezTo>
                    <a:pt x="60" y="399"/>
                    <a:pt x="28" y="411"/>
                    <a:pt x="8" y="460"/>
                  </a:cubicBezTo>
                  <a:cubicBezTo>
                    <a:pt x="0" y="454"/>
                    <a:pt x="1" y="445"/>
                    <a:pt x="1" y="437"/>
                  </a:cubicBezTo>
                  <a:cubicBezTo>
                    <a:pt x="1" y="319"/>
                    <a:pt x="41" y="216"/>
                    <a:pt x="122" y="129"/>
                  </a:cubicBezTo>
                  <a:cubicBezTo>
                    <a:pt x="174" y="74"/>
                    <a:pt x="236" y="37"/>
                    <a:pt x="308" y="13"/>
                  </a:cubicBezTo>
                  <a:cubicBezTo>
                    <a:pt x="335" y="4"/>
                    <a:pt x="364" y="5"/>
                    <a:pt x="392" y="0"/>
                  </a:cubicBezTo>
                  <a:cubicBezTo>
                    <a:pt x="417" y="0"/>
                    <a:pt x="442" y="0"/>
                    <a:pt x="467" y="0"/>
                  </a:cubicBezTo>
                  <a:cubicBezTo>
                    <a:pt x="494" y="9"/>
                    <a:pt x="520" y="17"/>
                    <a:pt x="541" y="37"/>
                  </a:cubicBezTo>
                  <a:cubicBezTo>
                    <a:pt x="579" y="71"/>
                    <a:pt x="593" y="114"/>
                    <a:pt x="591" y="164"/>
                  </a:cubicBezTo>
                  <a:cubicBezTo>
                    <a:pt x="590" y="180"/>
                    <a:pt x="587" y="198"/>
                    <a:pt x="592" y="212"/>
                  </a:cubicBezTo>
                  <a:cubicBezTo>
                    <a:pt x="599" y="229"/>
                    <a:pt x="620" y="220"/>
                    <a:pt x="634" y="225"/>
                  </a:cubicBezTo>
                  <a:cubicBezTo>
                    <a:pt x="693" y="244"/>
                    <a:pt x="735" y="298"/>
                    <a:pt x="735" y="361"/>
                  </a:cubicBezTo>
                  <a:cubicBezTo>
                    <a:pt x="736" y="434"/>
                    <a:pt x="736" y="508"/>
                    <a:pt x="736" y="581"/>
                  </a:cubicBezTo>
                  <a:cubicBezTo>
                    <a:pt x="736" y="588"/>
                    <a:pt x="737" y="595"/>
                    <a:pt x="737" y="603"/>
                  </a:cubicBezTo>
                  <a:cubicBezTo>
                    <a:pt x="730" y="611"/>
                    <a:pt x="720" y="608"/>
                    <a:pt x="711" y="607"/>
                  </a:cubicBezTo>
                  <a:cubicBezTo>
                    <a:pt x="692" y="607"/>
                    <a:pt x="673" y="609"/>
                    <a:pt x="654" y="606"/>
                  </a:cubicBezTo>
                  <a:cubicBezTo>
                    <a:pt x="593" y="609"/>
                    <a:pt x="584" y="601"/>
                    <a:pt x="584" y="539"/>
                  </a:cubicBezTo>
                  <a:cubicBezTo>
                    <a:pt x="584" y="518"/>
                    <a:pt x="585" y="497"/>
                    <a:pt x="584" y="476"/>
                  </a:cubicBezTo>
                  <a:cubicBezTo>
                    <a:pt x="581" y="430"/>
                    <a:pt x="546" y="407"/>
                    <a:pt x="504" y="424"/>
                  </a:cubicBezTo>
                  <a:cubicBezTo>
                    <a:pt x="453" y="445"/>
                    <a:pt x="403" y="467"/>
                    <a:pt x="355" y="493"/>
                  </a:cubicBezTo>
                  <a:cubicBezTo>
                    <a:pt x="317" y="513"/>
                    <a:pt x="281" y="514"/>
                    <a:pt x="244" y="492"/>
                  </a:cubicBezTo>
                  <a:cubicBezTo>
                    <a:pt x="218" y="477"/>
                    <a:pt x="189" y="467"/>
                    <a:pt x="162" y="454"/>
                  </a:cubicBezTo>
                  <a:cubicBezTo>
                    <a:pt x="155" y="450"/>
                    <a:pt x="147" y="448"/>
                    <a:pt x="144" y="439"/>
                  </a:cubicBezTo>
                  <a:close/>
                </a:path>
              </a:pathLst>
            </a:custGeom>
            <a:solidFill>
              <a:srgbClr val="5780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3" name="Freeform 7">
              <a:extLst>
                <a:ext uri="{FF2B5EF4-FFF2-40B4-BE49-F238E27FC236}">
                  <a16:creationId xmlns:a16="http://schemas.microsoft.com/office/drawing/2014/main" id="{96DB5B7C-06A3-5FDA-0459-AC345BE604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6" y="675"/>
              <a:ext cx="676" cy="777"/>
            </a:xfrm>
            <a:custGeom>
              <a:avLst/>
              <a:gdLst>
                <a:gd name="T0" fmla="*/ 533 w 533"/>
                <a:gd name="T1" fmla="*/ 0 h 612"/>
                <a:gd name="T2" fmla="*/ 465 w 533"/>
                <a:gd name="T3" fmla="*/ 16 h 612"/>
                <a:gd name="T4" fmla="*/ 202 w 533"/>
                <a:gd name="T5" fmla="*/ 225 h 612"/>
                <a:gd name="T6" fmla="*/ 149 w 533"/>
                <a:gd name="T7" fmla="*/ 460 h 612"/>
                <a:gd name="T8" fmla="*/ 149 w 533"/>
                <a:gd name="T9" fmla="*/ 562 h 612"/>
                <a:gd name="T10" fmla="*/ 111 w 533"/>
                <a:gd name="T11" fmla="*/ 600 h 612"/>
                <a:gd name="T12" fmla="*/ 89 w 533"/>
                <a:gd name="T13" fmla="*/ 600 h 612"/>
                <a:gd name="T14" fmla="*/ 4 w 533"/>
                <a:gd name="T15" fmla="*/ 601 h 612"/>
                <a:gd name="T16" fmla="*/ 6 w 533"/>
                <a:gd name="T17" fmla="*/ 389 h 612"/>
                <a:gd name="T18" fmla="*/ 148 w 533"/>
                <a:gd name="T19" fmla="*/ 109 h 612"/>
                <a:gd name="T20" fmla="*/ 381 w 533"/>
                <a:gd name="T21" fmla="*/ 3 h 612"/>
                <a:gd name="T22" fmla="*/ 389 w 533"/>
                <a:gd name="T23" fmla="*/ 0 h 612"/>
                <a:gd name="T24" fmla="*/ 533 w 533"/>
                <a:gd name="T25" fmla="*/ 0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33" h="612">
                  <a:moveTo>
                    <a:pt x="533" y="0"/>
                  </a:moveTo>
                  <a:cubicBezTo>
                    <a:pt x="510" y="5"/>
                    <a:pt x="488" y="10"/>
                    <a:pt x="465" y="16"/>
                  </a:cubicBezTo>
                  <a:cubicBezTo>
                    <a:pt x="348" y="49"/>
                    <a:pt x="261" y="119"/>
                    <a:pt x="202" y="225"/>
                  </a:cubicBezTo>
                  <a:cubicBezTo>
                    <a:pt x="161" y="298"/>
                    <a:pt x="146" y="377"/>
                    <a:pt x="149" y="460"/>
                  </a:cubicBezTo>
                  <a:cubicBezTo>
                    <a:pt x="149" y="494"/>
                    <a:pt x="149" y="528"/>
                    <a:pt x="149" y="562"/>
                  </a:cubicBezTo>
                  <a:cubicBezTo>
                    <a:pt x="149" y="591"/>
                    <a:pt x="140" y="600"/>
                    <a:pt x="111" y="600"/>
                  </a:cubicBezTo>
                  <a:cubicBezTo>
                    <a:pt x="103" y="600"/>
                    <a:pt x="96" y="600"/>
                    <a:pt x="89" y="600"/>
                  </a:cubicBezTo>
                  <a:cubicBezTo>
                    <a:pt x="61" y="612"/>
                    <a:pt x="32" y="612"/>
                    <a:pt x="4" y="601"/>
                  </a:cubicBezTo>
                  <a:cubicBezTo>
                    <a:pt x="4" y="530"/>
                    <a:pt x="0" y="459"/>
                    <a:pt x="6" y="389"/>
                  </a:cubicBezTo>
                  <a:cubicBezTo>
                    <a:pt x="15" y="278"/>
                    <a:pt x="64" y="183"/>
                    <a:pt x="148" y="109"/>
                  </a:cubicBezTo>
                  <a:cubicBezTo>
                    <a:pt x="214" y="49"/>
                    <a:pt x="292" y="13"/>
                    <a:pt x="381" y="3"/>
                  </a:cubicBezTo>
                  <a:cubicBezTo>
                    <a:pt x="384" y="3"/>
                    <a:pt x="386" y="1"/>
                    <a:pt x="389" y="0"/>
                  </a:cubicBezTo>
                  <a:cubicBezTo>
                    <a:pt x="437" y="0"/>
                    <a:pt x="485" y="0"/>
                    <a:pt x="533" y="0"/>
                  </a:cubicBezTo>
                  <a:close/>
                </a:path>
              </a:pathLst>
            </a:custGeom>
            <a:solidFill>
              <a:srgbClr val="4A71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4" name="Freeform 8">
              <a:extLst>
                <a:ext uri="{FF2B5EF4-FFF2-40B4-BE49-F238E27FC236}">
                  <a16:creationId xmlns:a16="http://schemas.microsoft.com/office/drawing/2014/main" id="{D51CF6EF-F91E-5374-ED73-C76988EDF5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9" y="2814"/>
              <a:ext cx="154" cy="458"/>
            </a:xfrm>
            <a:custGeom>
              <a:avLst/>
              <a:gdLst>
                <a:gd name="T0" fmla="*/ 122 w 122"/>
                <a:gd name="T1" fmla="*/ 5 h 361"/>
                <a:gd name="T2" fmla="*/ 122 w 122"/>
                <a:gd name="T3" fmla="*/ 361 h 361"/>
                <a:gd name="T4" fmla="*/ 18 w 122"/>
                <a:gd name="T5" fmla="*/ 361 h 361"/>
                <a:gd name="T6" fmla="*/ 0 w 122"/>
                <a:gd name="T7" fmla="*/ 320 h 361"/>
                <a:gd name="T8" fmla="*/ 1 w 122"/>
                <a:gd name="T9" fmla="*/ 0 h 361"/>
                <a:gd name="T10" fmla="*/ 23 w 122"/>
                <a:gd name="T11" fmla="*/ 15 h 361"/>
                <a:gd name="T12" fmla="*/ 104 w 122"/>
                <a:gd name="T13" fmla="*/ 16 h 361"/>
                <a:gd name="T14" fmla="*/ 122 w 122"/>
                <a:gd name="T15" fmla="*/ 5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361">
                  <a:moveTo>
                    <a:pt x="122" y="5"/>
                  </a:moveTo>
                  <a:cubicBezTo>
                    <a:pt x="122" y="124"/>
                    <a:pt x="122" y="242"/>
                    <a:pt x="122" y="361"/>
                  </a:cubicBezTo>
                  <a:cubicBezTo>
                    <a:pt x="87" y="361"/>
                    <a:pt x="52" y="361"/>
                    <a:pt x="18" y="361"/>
                  </a:cubicBezTo>
                  <a:cubicBezTo>
                    <a:pt x="4" y="351"/>
                    <a:pt x="0" y="337"/>
                    <a:pt x="0" y="320"/>
                  </a:cubicBezTo>
                  <a:cubicBezTo>
                    <a:pt x="1" y="213"/>
                    <a:pt x="1" y="107"/>
                    <a:pt x="1" y="0"/>
                  </a:cubicBezTo>
                  <a:cubicBezTo>
                    <a:pt x="13" y="0"/>
                    <a:pt x="17" y="9"/>
                    <a:pt x="23" y="15"/>
                  </a:cubicBezTo>
                  <a:cubicBezTo>
                    <a:pt x="49" y="40"/>
                    <a:pt x="77" y="40"/>
                    <a:pt x="104" y="16"/>
                  </a:cubicBezTo>
                  <a:cubicBezTo>
                    <a:pt x="109" y="11"/>
                    <a:pt x="113" y="4"/>
                    <a:pt x="122" y="5"/>
                  </a:cubicBezTo>
                  <a:close/>
                </a:path>
              </a:pathLst>
            </a:custGeom>
            <a:solidFill>
              <a:srgbClr val="FCD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5" name="Freeform 9">
              <a:extLst>
                <a:ext uri="{FF2B5EF4-FFF2-40B4-BE49-F238E27FC236}">
                  <a16:creationId xmlns:a16="http://schemas.microsoft.com/office/drawing/2014/main" id="{AAA527D6-C281-092E-46B9-AB006F8F78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0" y="2943"/>
              <a:ext cx="76" cy="329"/>
            </a:xfrm>
            <a:custGeom>
              <a:avLst/>
              <a:gdLst>
                <a:gd name="T0" fmla="*/ 0 w 60"/>
                <a:gd name="T1" fmla="*/ 259 h 259"/>
                <a:gd name="T2" fmla="*/ 0 w 60"/>
                <a:gd name="T3" fmla="*/ 35 h 259"/>
                <a:gd name="T4" fmla="*/ 37 w 60"/>
                <a:gd name="T5" fmla="*/ 3 h 259"/>
                <a:gd name="T6" fmla="*/ 60 w 60"/>
                <a:gd name="T7" fmla="*/ 37 h 259"/>
                <a:gd name="T8" fmla="*/ 60 w 60"/>
                <a:gd name="T9" fmla="*/ 259 h 259"/>
                <a:gd name="T10" fmla="*/ 0 w 60"/>
                <a:gd name="T11" fmla="*/ 259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259">
                  <a:moveTo>
                    <a:pt x="0" y="259"/>
                  </a:moveTo>
                  <a:cubicBezTo>
                    <a:pt x="0" y="185"/>
                    <a:pt x="0" y="110"/>
                    <a:pt x="0" y="35"/>
                  </a:cubicBezTo>
                  <a:cubicBezTo>
                    <a:pt x="0" y="11"/>
                    <a:pt x="14" y="0"/>
                    <a:pt x="37" y="3"/>
                  </a:cubicBezTo>
                  <a:cubicBezTo>
                    <a:pt x="56" y="7"/>
                    <a:pt x="60" y="20"/>
                    <a:pt x="60" y="37"/>
                  </a:cubicBezTo>
                  <a:cubicBezTo>
                    <a:pt x="60" y="111"/>
                    <a:pt x="60" y="185"/>
                    <a:pt x="60" y="259"/>
                  </a:cubicBezTo>
                  <a:cubicBezTo>
                    <a:pt x="40" y="259"/>
                    <a:pt x="20" y="259"/>
                    <a:pt x="0" y="259"/>
                  </a:cubicBezTo>
                  <a:close/>
                </a:path>
              </a:pathLst>
            </a:custGeom>
            <a:solidFill>
              <a:srgbClr val="FCD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6" name="Freeform 10">
              <a:extLst>
                <a:ext uri="{FF2B5EF4-FFF2-40B4-BE49-F238E27FC236}">
                  <a16:creationId xmlns:a16="http://schemas.microsoft.com/office/drawing/2014/main" id="{6611EDC7-AEC5-AC16-B5C4-9AE7628FA6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3" y="2942"/>
              <a:ext cx="78" cy="330"/>
            </a:xfrm>
            <a:custGeom>
              <a:avLst/>
              <a:gdLst>
                <a:gd name="T0" fmla="*/ 0 w 61"/>
                <a:gd name="T1" fmla="*/ 260 h 260"/>
                <a:gd name="T2" fmla="*/ 0 w 61"/>
                <a:gd name="T3" fmla="*/ 36 h 260"/>
                <a:gd name="T4" fmla="*/ 37 w 61"/>
                <a:gd name="T5" fmla="*/ 4 h 260"/>
                <a:gd name="T6" fmla="*/ 60 w 61"/>
                <a:gd name="T7" fmla="*/ 38 h 260"/>
                <a:gd name="T8" fmla="*/ 60 w 61"/>
                <a:gd name="T9" fmla="*/ 260 h 260"/>
                <a:gd name="T10" fmla="*/ 0 w 61"/>
                <a:gd name="T11" fmla="*/ 260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260">
                  <a:moveTo>
                    <a:pt x="0" y="260"/>
                  </a:moveTo>
                  <a:cubicBezTo>
                    <a:pt x="0" y="186"/>
                    <a:pt x="0" y="111"/>
                    <a:pt x="0" y="36"/>
                  </a:cubicBezTo>
                  <a:cubicBezTo>
                    <a:pt x="0" y="12"/>
                    <a:pt x="14" y="0"/>
                    <a:pt x="37" y="4"/>
                  </a:cubicBezTo>
                  <a:cubicBezTo>
                    <a:pt x="56" y="8"/>
                    <a:pt x="61" y="21"/>
                    <a:pt x="60" y="38"/>
                  </a:cubicBezTo>
                  <a:cubicBezTo>
                    <a:pt x="60" y="112"/>
                    <a:pt x="60" y="186"/>
                    <a:pt x="60" y="260"/>
                  </a:cubicBezTo>
                  <a:cubicBezTo>
                    <a:pt x="40" y="260"/>
                    <a:pt x="20" y="260"/>
                    <a:pt x="0" y="260"/>
                  </a:cubicBezTo>
                  <a:close/>
                </a:path>
              </a:pathLst>
            </a:custGeom>
            <a:solidFill>
              <a:srgbClr val="FCD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7" name="Freeform 11">
              <a:extLst>
                <a:ext uri="{FF2B5EF4-FFF2-40B4-BE49-F238E27FC236}">
                  <a16:creationId xmlns:a16="http://schemas.microsoft.com/office/drawing/2014/main" id="{63942248-7526-B68E-1B7F-4960382B8B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1" y="1176"/>
              <a:ext cx="751" cy="1062"/>
            </a:xfrm>
            <a:custGeom>
              <a:avLst/>
              <a:gdLst>
                <a:gd name="T0" fmla="*/ 76 w 592"/>
                <a:gd name="T1" fmla="*/ 44 h 837"/>
                <a:gd name="T2" fmla="*/ 205 w 592"/>
                <a:gd name="T3" fmla="*/ 102 h 837"/>
                <a:gd name="T4" fmla="*/ 258 w 592"/>
                <a:gd name="T5" fmla="*/ 102 h 837"/>
                <a:gd name="T6" fmla="*/ 427 w 592"/>
                <a:gd name="T7" fmla="*/ 24 h 837"/>
                <a:gd name="T8" fmla="*/ 523 w 592"/>
                <a:gd name="T9" fmla="*/ 85 h 837"/>
                <a:gd name="T10" fmla="*/ 523 w 592"/>
                <a:gd name="T11" fmla="*/ 167 h 837"/>
                <a:gd name="T12" fmla="*/ 561 w 592"/>
                <a:gd name="T13" fmla="*/ 205 h 837"/>
                <a:gd name="T14" fmla="*/ 583 w 592"/>
                <a:gd name="T15" fmla="*/ 205 h 837"/>
                <a:gd name="T16" fmla="*/ 591 w 592"/>
                <a:gd name="T17" fmla="*/ 231 h 837"/>
                <a:gd name="T18" fmla="*/ 592 w 592"/>
                <a:gd name="T19" fmla="*/ 431 h 837"/>
                <a:gd name="T20" fmla="*/ 584 w 592"/>
                <a:gd name="T21" fmla="*/ 457 h 837"/>
                <a:gd name="T22" fmla="*/ 508 w 592"/>
                <a:gd name="T23" fmla="*/ 708 h 837"/>
                <a:gd name="T24" fmla="*/ 413 w 592"/>
                <a:gd name="T25" fmla="*/ 793 h 837"/>
                <a:gd name="T26" fmla="*/ 317 w 592"/>
                <a:gd name="T27" fmla="*/ 831 h 837"/>
                <a:gd name="T28" fmla="*/ 274 w 592"/>
                <a:gd name="T29" fmla="*/ 833 h 837"/>
                <a:gd name="T30" fmla="*/ 96 w 592"/>
                <a:gd name="T31" fmla="*/ 724 h 837"/>
                <a:gd name="T32" fmla="*/ 116 w 592"/>
                <a:gd name="T33" fmla="*/ 712 h 837"/>
                <a:gd name="T34" fmla="*/ 120 w 592"/>
                <a:gd name="T35" fmla="*/ 678 h 837"/>
                <a:gd name="T36" fmla="*/ 86 w 592"/>
                <a:gd name="T37" fmla="*/ 678 h 837"/>
                <a:gd name="T38" fmla="*/ 71 w 592"/>
                <a:gd name="T39" fmla="*/ 696 h 837"/>
                <a:gd name="T40" fmla="*/ 8 w 592"/>
                <a:gd name="T41" fmla="*/ 550 h 837"/>
                <a:gd name="T42" fmla="*/ 4 w 592"/>
                <a:gd name="T43" fmla="*/ 435 h 837"/>
                <a:gd name="T44" fmla="*/ 4 w 592"/>
                <a:gd name="T45" fmla="*/ 239 h 837"/>
                <a:gd name="T46" fmla="*/ 34 w 592"/>
                <a:gd name="T47" fmla="*/ 205 h 837"/>
                <a:gd name="T48" fmla="*/ 64 w 592"/>
                <a:gd name="T49" fmla="*/ 172 h 837"/>
                <a:gd name="T50" fmla="*/ 64 w 592"/>
                <a:gd name="T51" fmla="*/ 82 h 837"/>
                <a:gd name="T52" fmla="*/ 76 w 592"/>
                <a:gd name="T53" fmla="*/ 44 h 8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92" h="837">
                  <a:moveTo>
                    <a:pt x="76" y="44"/>
                  </a:moveTo>
                  <a:cubicBezTo>
                    <a:pt x="119" y="63"/>
                    <a:pt x="163" y="82"/>
                    <a:pt x="205" y="102"/>
                  </a:cubicBezTo>
                  <a:cubicBezTo>
                    <a:pt x="224" y="111"/>
                    <a:pt x="240" y="111"/>
                    <a:pt x="258" y="102"/>
                  </a:cubicBezTo>
                  <a:cubicBezTo>
                    <a:pt x="314" y="76"/>
                    <a:pt x="370" y="50"/>
                    <a:pt x="427" y="24"/>
                  </a:cubicBezTo>
                  <a:cubicBezTo>
                    <a:pt x="479" y="0"/>
                    <a:pt x="523" y="28"/>
                    <a:pt x="523" y="85"/>
                  </a:cubicBezTo>
                  <a:cubicBezTo>
                    <a:pt x="523" y="113"/>
                    <a:pt x="523" y="140"/>
                    <a:pt x="523" y="167"/>
                  </a:cubicBezTo>
                  <a:cubicBezTo>
                    <a:pt x="523" y="196"/>
                    <a:pt x="532" y="205"/>
                    <a:pt x="561" y="205"/>
                  </a:cubicBezTo>
                  <a:cubicBezTo>
                    <a:pt x="569" y="205"/>
                    <a:pt x="576" y="205"/>
                    <a:pt x="583" y="205"/>
                  </a:cubicBezTo>
                  <a:cubicBezTo>
                    <a:pt x="591" y="212"/>
                    <a:pt x="591" y="222"/>
                    <a:pt x="591" y="231"/>
                  </a:cubicBezTo>
                  <a:cubicBezTo>
                    <a:pt x="592" y="298"/>
                    <a:pt x="592" y="364"/>
                    <a:pt x="592" y="431"/>
                  </a:cubicBezTo>
                  <a:cubicBezTo>
                    <a:pt x="591" y="440"/>
                    <a:pt x="591" y="450"/>
                    <a:pt x="584" y="457"/>
                  </a:cubicBezTo>
                  <a:cubicBezTo>
                    <a:pt x="588" y="550"/>
                    <a:pt x="566" y="634"/>
                    <a:pt x="508" y="708"/>
                  </a:cubicBezTo>
                  <a:cubicBezTo>
                    <a:pt x="481" y="742"/>
                    <a:pt x="448" y="769"/>
                    <a:pt x="413" y="793"/>
                  </a:cubicBezTo>
                  <a:cubicBezTo>
                    <a:pt x="382" y="809"/>
                    <a:pt x="351" y="823"/>
                    <a:pt x="317" y="831"/>
                  </a:cubicBezTo>
                  <a:cubicBezTo>
                    <a:pt x="303" y="835"/>
                    <a:pt x="289" y="837"/>
                    <a:pt x="274" y="833"/>
                  </a:cubicBezTo>
                  <a:cubicBezTo>
                    <a:pt x="203" y="815"/>
                    <a:pt x="141" y="782"/>
                    <a:pt x="96" y="724"/>
                  </a:cubicBezTo>
                  <a:cubicBezTo>
                    <a:pt x="101" y="717"/>
                    <a:pt x="110" y="717"/>
                    <a:pt x="116" y="712"/>
                  </a:cubicBezTo>
                  <a:cubicBezTo>
                    <a:pt x="129" y="701"/>
                    <a:pt x="131" y="689"/>
                    <a:pt x="120" y="678"/>
                  </a:cubicBezTo>
                  <a:cubicBezTo>
                    <a:pt x="110" y="666"/>
                    <a:pt x="98" y="666"/>
                    <a:pt x="86" y="678"/>
                  </a:cubicBezTo>
                  <a:cubicBezTo>
                    <a:pt x="81" y="684"/>
                    <a:pt x="79" y="693"/>
                    <a:pt x="71" y="696"/>
                  </a:cubicBezTo>
                  <a:cubicBezTo>
                    <a:pt x="36" y="654"/>
                    <a:pt x="18" y="604"/>
                    <a:pt x="8" y="550"/>
                  </a:cubicBezTo>
                  <a:cubicBezTo>
                    <a:pt x="0" y="512"/>
                    <a:pt x="4" y="473"/>
                    <a:pt x="4" y="435"/>
                  </a:cubicBezTo>
                  <a:cubicBezTo>
                    <a:pt x="3" y="370"/>
                    <a:pt x="4" y="304"/>
                    <a:pt x="4" y="239"/>
                  </a:cubicBezTo>
                  <a:cubicBezTo>
                    <a:pt x="4" y="218"/>
                    <a:pt x="13" y="208"/>
                    <a:pt x="34" y="205"/>
                  </a:cubicBezTo>
                  <a:cubicBezTo>
                    <a:pt x="54" y="202"/>
                    <a:pt x="63" y="192"/>
                    <a:pt x="64" y="172"/>
                  </a:cubicBezTo>
                  <a:cubicBezTo>
                    <a:pt x="64" y="142"/>
                    <a:pt x="63" y="112"/>
                    <a:pt x="64" y="82"/>
                  </a:cubicBezTo>
                  <a:cubicBezTo>
                    <a:pt x="64" y="69"/>
                    <a:pt x="64" y="54"/>
                    <a:pt x="76" y="44"/>
                  </a:cubicBezTo>
                  <a:close/>
                </a:path>
              </a:pathLst>
            </a:custGeom>
            <a:solidFill>
              <a:srgbClr val="FFF3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8" name="Freeform 12">
              <a:extLst>
                <a:ext uri="{FF2B5EF4-FFF2-40B4-BE49-F238E27FC236}">
                  <a16:creationId xmlns:a16="http://schemas.microsoft.com/office/drawing/2014/main" id="{BFE35D8E-3BF1-CCC5-BC77-4274FA296C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1" y="1433"/>
              <a:ext cx="200" cy="323"/>
            </a:xfrm>
            <a:custGeom>
              <a:avLst/>
              <a:gdLst>
                <a:gd name="T0" fmla="*/ 1 w 158"/>
                <a:gd name="T1" fmla="*/ 255 h 255"/>
                <a:gd name="T2" fmla="*/ 0 w 158"/>
                <a:gd name="T3" fmla="*/ 3 h 255"/>
                <a:gd name="T4" fmla="*/ 86 w 158"/>
                <a:gd name="T5" fmla="*/ 6 h 255"/>
                <a:gd name="T6" fmla="*/ 157 w 158"/>
                <a:gd name="T7" fmla="*/ 96 h 255"/>
                <a:gd name="T8" fmla="*/ 157 w 158"/>
                <a:gd name="T9" fmla="*/ 160 h 255"/>
                <a:gd name="T10" fmla="*/ 65 w 158"/>
                <a:gd name="T11" fmla="*/ 254 h 255"/>
                <a:gd name="T12" fmla="*/ 1 w 158"/>
                <a:gd name="T13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8" h="255">
                  <a:moveTo>
                    <a:pt x="1" y="255"/>
                  </a:moveTo>
                  <a:cubicBezTo>
                    <a:pt x="1" y="171"/>
                    <a:pt x="0" y="87"/>
                    <a:pt x="0" y="3"/>
                  </a:cubicBezTo>
                  <a:cubicBezTo>
                    <a:pt x="29" y="3"/>
                    <a:pt x="58" y="0"/>
                    <a:pt x="86" y="6"/>
                  </a:cubicBezTo>
                  <a:cubicBezTo>
                    <a:pt x="132" y="18"/>
                    <a:pt x="156" y="49"/>
                    <a:pt x="157" y="96"/>
                  </a:cubicBezTo>
                  <a:cubicBezTo>
                    <a:pt x="158" y="118"/>
                    <a:pt x="158" y="139"/>
                    <a:pt x="157" y="160"/>
                  </a:cubicBezTo>
                  <a:cubicBezTo>
                    <a:pt x="156" y="215"/>
                    <a:pt x="120" y="252"/>
                    <a:pt x="65" y="254"/>
                  </a:cubicBezTo>
                  <a:cubicBezTo>
                    <a:pt x="43" y="255"/>
                    <a:pt x="22" y="255"/>
                    <a:pt x="1" y="255"/>
                  </a:cubicBezTo>
                  <a:close/>
                </a:path>
              </a:pathLst>
            </a:custGeom>
            <a:solidFill>
              <a:srgbClr val="FEE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9" name="Freeform 13">
              <a:extLst>
                <a:ext uri="{FF2B5EF4-FFF2-40B4-BE49-F238E27FC236}">
                  <a16:creationId xmlns:a16="http://schemas.microsoft.com/office/drawing/2014/main" id="{A7CCA896-4BCC-E845-A442-D641ACE2E8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7" y="2182"/>
              <a:ext cx="882" cy="575"/>
            </a:xfrm>
            <a:custGeom>
              <a:avLst/>
              <a:gdLst>
                <a:gd name="T0" fmla="*/ 573 w 695"/>
                <a:gd name="T1" fmla="*/ 0 h 453"/>
                <a:gd name="T2" fmla="*/ 682 w 695"/>
                <a:gd name="T3" fmla="*/ 41 h 453"/>
                <a:gd name="T4" fmla="*/ 695 w 695"/>
                <a:gd name="T5" fmla="*/ 58 h 453"/>
                <a:gd name="T6" fmla="*/ 694 w 695"/>
                <a:gd name="T7" fmla="*/ 148 h 453"/>
                <a:gd name="T8" fmla="*/ 678 w 695"/>
                <a:gd name="T9" fmla="*/ 180 h 453"/>
                <a:gd name="T10" fmla="*/ 656 w 695"/>
                <a:gd name="T11" fmla="*/ 172 h 453"/>
                <a:gd name="T12" fmla="*/ 574 w 695"/>
                <a:gd name="T13" fmla="*/ 197 h 453"/>
                <a:gd name="T14" fmla="*/ 562 w 695"/>
                <a:gd name="T15" fmla="*/ 212 h 453"/>
                <a:gd name="T16" fmla="*/ 412 w 695"/>
                <a:gd name="T17" fmla="*/ 229 h 453"/>
                <a:gd name="T18" fmla="*/ 289 w 695"/>
                <a:gd name="T19" fmla="*/ 246 h 453"/>
                <a:gd name="T20" fmla="*/ 127 w 695"/>
                <a:gd name="T21" fmla="*/ 436 h 453"/>
                <a:gd name="T22" fmla="*/ 123 w 695"/>
                <a:gd name="T23" fmla="*/ 447 h 453"/>
                <a:gd name="T24" fmla="*/ 105 w 695"/>
                <a:gd name="T25" fmla="*/ 437 h 453"/>
                <a:gd name="T26" fmla="*/ 23 w 695"/>
                <a:gd name="T27" fmla="*/ 438 h 453"/>
                <a:gd name="T28" fmla="*/ 3 w 695"/>
                <a:gd name="T29" fmla="*/ 452 h 453"/>
                <a:gd name="T30" fmla="*/ 177 w 695"/>
                <a:gd name="T31" fmla="*/ 244 h 453"/>
                <a:gd name="T32" fmla="*/ 404 w 695"/>
                <a:gd name="T33" fmla="*/ 215 h 453"/>
                <a:gd name="T34" fmla="*/ 514 w 695"/>
                <a:gd name="T35" fmla="*/ 202 h 453"/>
                <a:gd name="T36" fmla="*/ 573 w 695"/>
                <a:gd name="T37" fmla="*/ 134 h 453"/>
                <a:gd name="T38" fmla="*/ 573 w 695"/>
                <a:gd name="T39" fmla="*/ 0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95" h="453">
                  <a:moveTo>
                    <a:pt x="573" y="0"/>
                  </a:moveTo>
                  <a:cubicBezTo>
                    <a:pt x="608" y="18"/>
                    <a:pt x="643" y="34"/>
                    <a:pt x="682" y="41"/>
                  </a:cubicBezTo>
                  <a:cubicBezTo>
                    <a:pt x="691" y="43"/>
                    <a:pt x="695" y="49"/>
                    <a:pt x="695" y="58"/>
                  </a:cubicBezTo>
                  <a:cubicBezTo>
                    <a:pt x="694" y="88"/>
                    <a:pt x="695" y="118"/>
                    <a:pt x="694" y="148"/>
                  </a:cubicBezTo>
                  <a:cubicBezTo>
                    <a:pt x="694" y="161"/>
                    <a:pt x="689" y="172"/>
                    <a:pt x="678" y="180"/>
                  </a:cubicBezTo>
                  <a:cubicBezTo>
                    <a:pt x="669" y="182"/>
                    <a:pt x="663" y="175"/>
                    <a:pt x="656" y="172"/>
                  </a:cubicBezTo>
                  <a:cubicBezTo>
                    <a:pt x="622" y="154"/>
                    <a:pt x="593" y="163"/>
                    <a:pt x="574" y="197"/>
                  </a:cubicBezTo>
                  <a:cubicBezTo>
                    <a:pt x="571" y="202"/>
                    <a:pt x="569" y="209"/>
                    <a:pt x="562" y="212"/>
                  </a:cubicBezTo>
                  <a:cubicBezTo>
                    <a:pt x="512" y="217"/>
                    <a:pt x="462" y="222"/>
                    <a:pt x="412" y="229"/>
                  </a:cubicBezTo>
                  <a:cubicBezTo>
                    <a:pt x="371" y="234"/>
                    <a:pt x="329" y="236"/>
                    <a:pt x="289" y="246"/>
                  </a:cubicBezTo>
                  <a:cubicBezTo>
                    <a:pt x="200" y="268"/>
                    <a:pt x="134" y="346"/>
                    <a:pt x="127" y="436"/>
                  </a:cubicBezTo>
                  <a:cubicBezTo>
                    <a:pt x="126" y="440"/>
                    <a:pt x="126" y="444"/>
                    <a:pt x="123" y="447"/>
                  </a:cubicBezTo>
                  <a:cubicBezTo>
                    <a:pt x="114" y="450"/>
                    <a:pt x="110" y="442"/>
                    <a:pt x="105" y="437"/>
                  </a:cubicBezTo>
                  <a:cubicBezTo>
                    <a:pt x="78" y="412"/>
                    <a:pt x="50" y="412"/>
                    <a:pt x="23" y="438"/>
                  </a:cubicBezTo>
                  <a:cubicBezTo>
                    <a:pt x="17" y="444"/>
                    <a:pt x="13" y="453"/>
                    <a:pt x="3" y="452"/>
                  </a:cubicBezTo>
                  <a:cubicBezTo>
                    <a:pt x="0" y="355"/>
                    <a:pt x="78" y="259"/>
                    <a:pt x="177" y="244"/>
                  </a:cubicBezTo>
                  <a:cubicBezTo>
                    <a:pt x="252" y="232"/>
                    <a:pt x="328" y="225"/>
                    <a:pt x="404" y="215"/>
                  </a:cubicBezTo>
                  <a:cubicBezTo>
                    <a:pt x="441" y="211"/>
                    <a:pt x="478" y="207"/>
                    <a:pt x="514" y="202"/>
                  </a:cubicBezTo>
                  <a:cubicBezTo>
                    <a:pt x="552" y="197"/>
                    <a:pt x="572" y="173"/>
                    <a:pt x="573" y="134"/>
                  </a:cubicBezTo>
                  <a:cubicBezTo>
                    <a:pt x="573" y="89"/>
                    <a:pt x="573" y="45"/>
                    <a:pt x="573" y="0"/>
                  </a:cubicBezTo>
                  <a:close/>
                </a:path>
              </a:pathLst>
            </a:custGeom>
            <a:solidFill>
              <a:srgbClr val="FCD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0" name="Freeform 14">
              <a:extLst>
                <a:ext uri="{FF2B5EF4-FFF2-40B4-BE49-F238E27FC236}">
                  <a16:creationId xmlns:a16="http://schemas.microsoft.com/office/drawing/2014/main" id="{5553CA76-3A82-00AC-391C-8592592450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8" y="1436"/>
              <a:ext cx="201" cy="316"/>
            </a:xfrm>
            <a:custGeom>
              <a:avLst/>
              <a:gdLst>
                <a:gd name="T0" fmla="*/ 73 w 158"/>
                <a:gd name="T1" fmla="*/ 1 h 249"/>
                <a:gd name="T2" fmla="*/ 158 w 158"/>
                <a:gd name="T3" fmla="*/ 0 h 249"/>
                <a:gd name="T4" fmla="*/ 158 w 158"/>
                <a:gd name="T5" fmla="*/ 224 h 249"/>
                <a:gd name="T6" fmla="*/ 133 w 158"/>
                <a:gd name="T7" fmla="*/ 248 h 249"/>
                <a:gd name="T8" fmla="*/ 77 w 158"/>
                <a:gd name="T9" fmla="*/ 248 h 249"/>
                <a:gd name="T10" fmla="*/ 2 w 158"/>
                <a:gd name="T11" fmla="*/ 171 h 249"/>
                <a:gd name="T12" fmla="*/ 1 w 158"/>
                <a:gd name="T13" fmla="*/ 105 h 249"/>
                <a:gd name="T14" fmla="*/ 73 w 158"/>
                <a:gd name="T15" fmla="*/ 1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8" h="249">
                  <a:moveTo>
                    <a:pt x="73" y="1"/>
                  </a:moveTo>
                  <a:cubicBezTo>
                    <a:pt x="101" y="1"/>
                    <a:pt x="130" y="1"/>
                    <a:pt x="158" y="0"/>
                  </a:cubicBezTo>
                  <a:cubicBezTo>
                    <a:pt x="158" y="75"/>
                    <a:pt x="157" y="149"/>
                    <a:pt x="158" y="224"/>
                  </a:cubicBezTo>
                  <a:cubicBezTo>
                    <a:pt x="158" y="244"/>
                    <a:pt x="152" y="249"/>
                    <a:pt x="133" y="248"/>
                  </a:cubicBezTo>
                  <a:cubicBezTo>
                    <a:pt x="115" y="247"/>
                    <a:pt x="96" y="248"/>
                    <a:pt x="77" y="248"/>
                  </a:cubicBezTo>
                  <a:cubicBezTo>
                    <a:pt x="38" y="244"/>
                    <a:pt x="4" y="211"/>
                    <a:pt x="2" y="171"/>
                  </a:cubicBezTo>
                  <a:cubicBezTo>
                    <a:pt x="0" y="149"/>
                    <a:pt x="1" y="127"/>
                    <a:pt x="1" y="105"/>
                  </a:cubicBezTo>
                  <a:cubicBezTo>
                    <a:pt x="1" y="47"/>
                    <a:pt x="19" y="21"/>
                    <a:pt x="73" y="1"/>
                  </a:cubicBezTo>
                  <a:close/>
                </a:path>
              </a:pathLst>
            </a:custGeom>
            <a:solidFill>
              <a:srgbClr val="FFF3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id="{9564ED98-1248-C74B-7AD5-F00B1AE794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6" y="2695"/>
              <a:ext cx="165" cy="191"/>
            </a:xfrm>
            <a:custGeom>
              <a:avLst/>
              <a:gdLst>
                <a:gd name="T0" fmla="*/ 4 w 130"/>
                <a:gd name="T1" fmla="*/ 48 h 151"/>
                <a:gd name="T2" fmla="*/ 42 w 130"/>
                <a:gd name="T3" fmla="*/ 12 h 151"/>
                <a:gd name="T4" fmla="*/ 124 w 130"/>
                <a:gd name="T5" fmla="*/ 43 h 151"/>
                <a:gd name="T6" fmla="*/ 124 w 130"/>
                <a:gd name="T7" fmla="*/ 99 h 151"/>
                <a:gd name="T8" fmla="*/ 3 w 130"/>
                <a:gd name="T9" fmla="*/ 94 h 151"/>
                <a:gd name="T10" fmla="*/ 4 w 130"/>
                <a:gd name="T11" fmla="*/ 48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151">
                  <a:moveTo>
                    <a:pt x="4" y="48"/>
                  </a:moveTo>
                  <a:cubicBezTo>
                    <a:pt x="15" y="34"/>
                    <a:pt x="25" y="19"/>
                    <a:pt x="42" y="12"/>
                  </a:cubicBezTo>
                  <a:cubicBezTo>
                    <a:pt x="72" y="0"/>
                    <a:pt x="97" y="9"/>
                    <a:pt x="124" y="43"/>
                  </a:cubicBezTo>
                  <a:cubicBezTo>
                    <a:pt x="129" y="62"/>
                    <a:pt x="130" y="80"/>
                    <a:pt x="124" y="99"/>
                  </a:cubicBezTo>
                  <a:cubicBezTo>
                    <a:pt x="93" y="145"/>
                    <a:pt x="41" y="151"/>
                    <a:pt x="3" y="94"/>
                  </a:cubicBezTo>
                  <a:cubicBezTo>
                    <a:pt x="0" y="79"/>
                    <a:pt x="0" y="64"/>
                    <a:pt x="4" y="48"/>
                  </a:cubicBezTo>
                  <a:close/>
                </a:path>
              </a:pathLst>
            </a:custGeom>
            <a:solidFill>
              <a:srgbClr val="EF7E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2" name="Freeform 16">
              <a:extLst>
                <a:ext uri="{FF2B5EF4-FFF2-40B4-BE49-F238E27FC236}">
                  <a16:creationId xmlns:a16="http://schemas.microsoft.com/office/drawing/2014/main" id="{BBE5F82D-1092-BBC1-88DC-308175FACB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7" y="2704"/>
              <a:ext cx="161" cy="163"/>
            </a:xfrm>
            <a:custGeom>
              <a:avLst/>
              <a:gdLst>
                <a:gd name="T0" fmla="*/ 63 w 127"/>
                <a:gd name="T1" fmla="*/ 0 h 129"/>
                <a:gd name="T2" fmla="*/ 127 w 127"/>
                <a:gd name="T3" fmla="*/ 64 h 129"/>
                <a:gd name="T4" fmla="*/ 61 w 127"/>
                <a:gd name="T5" fmla="*/ 128 h 129"/>
                <a:gd name="T6" fmla="*/ 0 w 127"/>
                <a:gd name="T7" fmla="*/ 64 h 129"/>
                <a:gd name="T8" fmla="*/ 63 w 127"/>
                <a:gd name="T9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129">
                  <a:moveTo>
                    <a:pt x="63" y="0"/>
                  </a:moveTo>
                  <a:cubicBezTo>
                    <a:pt x="97" y="1"/>
                    <a:pt x="127" y="30"/>
                    <a:pt x="127" y="64"/>
                  </a:cubicBezTo>
                  <a:cubicBezTo>
                    <a:pt x="127" y="98"/>
                    <a:pt x="96" y="129"/>
                    <a:pt x="61" y="128"/>
                  </a:cubicBezTo>
                  <a:cubicBezTo>
                    <a:pt x="28" y="127"/>
                    <a:pt x="0" y="98"/>
                    <a:pt x="0" y="64"/>
                  </a:cubicBezTo>
                  <a:cubicBezTo>
                    <a:pt x="0" y="29"/>
                    <a:pt x="29" y="0"/>
                    <a:pt x="63" y="0"/>
                  </a:cubicBezTo>
                  <a:close/>
                </a:path>
              </a:pathLst>
            </a:custGeom>
            <a:solidFill>
              <a:srgbClr val="EF7E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3" name="Freeform 17">
              <a:extLst>
                <a:ext uri="{FF2B5EF4-FFF2-40B4-BE49-F238E27FC236}">
                  <a16:creationId xmlns:a16="http://schemas.microsoft.com/office/drawing/2014/main" id="{8A4066DA-7340-D16A-1311-F5D13C5D95A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0" y="2357"/>
              <a:ext cx="165" cy="187"/>
            </a:xfrm>
            <a:custGeom>
              <a:avLst/>
              <a:gdLst>
                <a:gd name="T0" fmla="*/ 0 w 130"/>
                <a:gd name="T1" fmla="*/ 74 h 147"/>
                <a:gd name="T2" fmla="*/ 116 w 130"/>
                <a:gd name="T3" fmla="*/ 42 h 147"/>
                <a:gd name="T4" fmla="*/ 126 w 130"/>
                <a:gd name="T5" fmla="*/ 91 h 147"/>
                <a:gd name="T6" fmla="*/ 60 w 130"/>
                <a:gd name="T7" fmla="*/ 145 h 147"/>
                <a:gd name="T8" fmla="*/ 1 w 130"/>
                <a:gd name="T9" fmla="*/ 81 h 147"/>
                <a:gd name="T10" fmla="*/ 0 w 130"/>
                <a:gd name="T11" fmla="*/ 74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147">
                  <a:moveTo>
                    <a:pt x="0" y="74"/>
                  </a:moveTo>
                  <a:cubicBezTo>
                    <a:pt x="19" y="13"/>
                    <a:pt x="66" y="0"/>
                    <a:pt x="116" y="42"/>
                  </a:cubicBezTo>
                  <a:cubicBezTo>
                    <a:pt x="122" y="58"/>
                    <a:pt x="130" y="73"/>
                    <a:pt x="126" y="91"/>
                  </a:cubicBezTo>
                  <a:cubicBezTo>
                    <a:pt x="119" y="125"/>
                    <a:pt x="92" y="147"/>
                    <a:pt x="60" y="145"/>
                  </a:cubicBezTo>
                  <a:cubicBezTo>
                    <a:pt x="28" y="143"/>
                    <a:pt x="2" y="116"/>
                    <a:pt x="1" y="81"/>
                  </a:cubicBezTo>
                  <a:cubicBezTo>
                    <a:pt x="0" y="79"/>
                    <a:pt x="0" y="76"/>
                    <a:pt x="0" y="74"/>
                  </a:cubicBezTo>
                  <a:close/>
                </a:path>
              </a:pathLst>
            </a:custGeom>
            <a:solidFill>
              <a:srgbClr val="EF7E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4" name="Freeform 18">
              <a:extLst>
                <a:ext uri="{FF2B5EF4-FFF2-40B4-BE49-F238E27FC236}">
                  <a16:creationId xmlns:a16="http://schemas.microsoft.com/office/drawing/2014/main" id="{612F1F83-FAEC-5E03-B55E-BB7E94D305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9" y="3028"/>
              <a:ext cx="161" cy="163"/>
            </a:xfrm>
            <a:custGeom>
              <a:avLst/>
              <a:gdLst>
                <a:gd name="T0" fmla="*/ 63 w 127"/>
                <a:gd name="T1" fmla="*/ 0 h 128"/>
                <a:gd name="T2" fmla="*/ 127 w 127"/>
                <a:gd name="T3" fmla="*/ 63 h 128"/>
                <a:gd name="T4" fmla="*/ 63 w 127"/>
                <a:gd name="T5" fmla="*/ 128 h 128"/>
                <a:gd name="T6" fmla="*/ 0 w 127"/>
                <a:gd name="T7" fmla="*/ 64 h 128"/>
                <a:gd name="T8" fmla="*/ 63 w 127"/>
                <a:gd name="T9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128">
                  <a:moveTo>
                    <a:pt x="63" y="0"/>
                  </a:moveTo>
                  <a:cubicBezTo>
                    <a:pt x="97" y="0"/>
                    <a:pt x="126" y="29"/>
                    <a:pt x="127" y="63"/>
                  </a:cubicBezTo>
                  <a:cubicBezTo>
                    <a:pt x="127" y="96"/>
                    <a:pt x="96" y="128"/>
                    <a:pt x="63" y="128"/>
                  </a:cubicBezTo>
                  <a:cubicBezTo>
                    <a:pt x="29" y="128"/>
                    <a:pt x="0" y="99"/>
                    <a:pt x="0" y="64"/>
                  </a:cubicBezTo>
                  <a:cubicBezTo>
                    <a:pt x="0" y="29"/>
                    <a:pt x="28" y="1"/>
                    <a:pt x="63" y="0"/>
                  </a:cubicBezTo>
                  <a:close/>
                </a:path>
              </a:pathLst>
            </a:custGeom>
            <a:solidFill>
              <a:srgbClr val="EF7E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5" name="Freeform 19">
              <a:extLst>
                <a:ext uri="{FF2B5EF4-FFF2-40B4-BE49-F238E27FC236}">
                  <a16:creationId xmlns:a16="http://schemas.microsoft.com/office/drawing/2014/main" id="{64D186BA-806D-1F96-F850-7E7DBF2AB5D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5" y="2541"/>
              <a:ext cx="164" cy="163"/>
            </a:xfrm>
            <a:custGeom>
              <a:avLst/>
              <a:gdLst>
                <a:gd name="T0" fmla="*/ 64 w 129"/>
                <a:gd name="T1" fmla="*/ 128 h 128"/>
                <a:gd name="T2" fmla="*/ 1 w 129"/>
                <a:gd name="T3" fmla="*/ 63 h 128"/>
                <a:gd name="T4" fmla="*/ 66 w 129"/>
                <a:gd name="T5" fmla="*/ 1 h 128"/>
                <a:gd name="T6" fmla="*/ 128 w 129"/>
                <a:gd name="T7" fmla="*/ 65 h 128"/>
                <a:gd name="T8" fmla="*/ 64 w 129"/>
                <a:gd name="T9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128">
                  <a:moveTo>
                    <a:pt x="64" y="128"/>
                  </a:moveTo>
                  <a:cubicBezTo>
                    <a:pt x="30" y="127"/>
                    <a:pt x="0" y="96"/>
                    <a:pt x="1" y="63"/>
                  </a:cubicBezTo>
                  <a:cubicBezTo>
                    <a:pt x="2" y="29"/>
                    <a:pt x="32" y="0"/>
                    <a:pt x="66" y="1"/>
                  </a:cubicBezTo>
                  <a:cubicBezTo>
                    <a:pt x="100" y="1"/>
                    <a:pt x="129" y="31"/>
                    <a:pt x="128" y="65"/>
                  </a:cubicBezTo>
                  <a:cubicBezTo>
                    <a:pt x="128" y="99"/>
                    <a:pt x="98" y="128"/>
                    <a:pt x="64" y="128"/>
                  </a:cubicBezTo>
                  <a:close/>
                </a:path>
              </a:pathLst>
            </a:custGeom>
            <a:solidFill>
              <a:srgbClr val="EF7E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6" name="Freeform 20">
              <a:extLst>
                <a:ext uri="{FF2B5EF4-FFF2-40B4-BE49-F238E27FC236}">
                  <a16:creationId xmlns:a16="http://schemas.microsoft.com/office/drawing/2014/main" id="{92299BA2-9CB4-B90F-00AB-879E0905F1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3" y="2785"/>
              <a:ext cx="162" cy="162"/>
            </a:xfrm>
            <a:custGeom>
              <a:avLst/>
              <a:gdLst>
                <a:gd name="T0" fmla="*/ 64 w 128"/>
                <a:gd name="T1" fmla="*/ 0 h 128"/>
                <a:gd name="T2" fmla="*/ 127 w 128"/>
                <a:gd name="T3" fmla="*/ 65 h 128"/>
                <a:gd name="T4" fmla="*/ 63 w 128"/>
                <a:gd name="T5" fmla="*/ 128 h 128"/>
                <a:gd name="T6" fmla="*/ 0 w 128"/>
                <a:gd name="T7" fmla="*/ 63 h 128"/>
                <a:gd name="T8" fmla="*/ 64 w 128"/>
                <a:gd name="T9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28">
                  <a:moveTo>
                    <a:pt x="64" y="0"/>
                  </a:moveTo>
                  <a:cubicBezTo>
                    <a:pt x="98" y="1"/>
                    <a:pt x="128" y="31"/>
                    <a:pt x="127" y="65"/>
                  </a:cubicBezTo>
                  <a:cubicBezTo>
                    <a:pt x="126" y="99"/>
                    <a:pt x="97" y="128"/>
                    <a:pt x="63" y="128"/>
                  </a:cubicBezTo>
                  <a:cubicBezTo>
                    <a:pt x="29" y="127"/>
                    <a:pt x="0" y="98"/>
                    <a:pt x="0" y="63"/>
                  </a:cubicBezTo>
                  <a:cubicBezTo>
                    <a:pt x="0" y="30"/>
                    <a:pt x="30" y="0"/>
                    <a:pt x="64" y="0"/>
                  </a:cubicBezTo>
                  <a:close/>
                </a:path>
              </a:pathLst>
            </a:custGeom>
            <a:solidFill>
              <a:srgbClr val="EF7E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7" name="Freeform 21">
              <a:extLst>
                <a:ext uri="{FF2B5EF4-FFF2-40B4-BE49-F238E27FC236}">
                  <a16:creationId xmlns:a16="http://schemas.microsoft.com/office/drawing/2014/main" id="{04167527-8AEA-3E92-D522-737C5BC4F3D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0" y="2866"/>
              <a:ext cx="163" cy="162"/>
            </a:xfrm>
            <a:custGeom>
              <a:avLst/>
              <a:gdLst>
                <a:gd name="T0" fmla="*/ 0 w 128"/>
                <a:gd name="T1" fmla="*/ 64 h 128"/>
                <a:gd name="T2" fmla="*/ 63 w 128"/>
                <a:gd name="T3" fmla="*/ 0 h 128"/>
                <a:gd name="T4" fmla="*/ 128 w 128"/>
                <a:gd name="T5" fmla="*/ 63 h 128"/>
                <a:gd name="T6" fmla="*/ 62 w 128"/>
                <a:gd name="T7" fmla="*/ 127 h 128"/>
                <a:gd name="T8" fmla="*/ 0 w 128"/>
                <a:gd name="T9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28">
                  <a:moveTo>
                    <a:pt x="0" y="64"/>
                  </a:moveTo>
                  <a:cubicBezTo>
                    <a:pt x="0" y="28"/>
                    <a:pt x="28" y="0"/>
                    <a:pt x="63" y="0"/>
                  </a:cubicBezTo>
                  <a:cubicBezTo>
                    <a:pt x="98" y="0"/>
                    <a:pt x="128" y="29"/>
                    <a:pt x="128" y="63"/>
                  </a:cubicBezTo>
                  <a:cubicBezTo>
                    <a:pt x="127" y="97"/>
                    <a:pt x="96" y="128"/>
                    <a:pt x="62" y="127"/>
                  </a:cubicBezTo>
                  <a:cubicBezTo>
                    <a:pt x="28" y="127"/>
                    <a:pt x="0" y="97"/>
                    <a:pt x="0" y="64"/>
                  </a:cubicBezTo>
                  <a:close/>
                </a:path>
              </a:pathLst>
            </a:custGeom>
            <a:solidFill>
              <a:srgbClr val="EF7E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8" name="Freeform 22">
              <a:extLst>
                <a:ext uri="{FF2B5EF4-FFF2-40B4-BE49-F238E27FC236}">
                  <a16:creationId xmlns:a16="http://schemas.microsoft.com/office/drawing/2014/main" id="{BFA8D7BC-A085-5484-1DDE-75829AFD076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4" y="3070"/>
              <a:ext cx="79" cy="79"/>
            </a:xfrm>
            <a:custGeom>
              <a:avLst/>
              <a:gdLst>
                <a:gd name="T0" fmla="*/ 32 w 63"/>
                <a:gd name="T1" fmla="*/ 62 h 62"/>
                <a:gd name="T2" fmla="*/ 1 w 63"/>
                <a:gd name="T3" fmla="*/ 32 h 62"/>
                <a:gd name="T4" fmla="*/ 32 w 63"/>
                <a:gd name="T5" fmla="*/ 0 h 62"/>
                <a:gd name="T6" fmla="*/ 63 w 63"/>
                <a:gd name="T7" fmla="*/ 31 h 62"/>
                <a:gd name="T8" fmla="*/ 32 w 63"/>
                <a:gd name="T9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2">
                  <a:moveTo>
                    <a:pt x="32" y="62"/>
                  </a:moveTo>
                  <a:cubicBezTo>
                    <a:pt x="16" y="62"/>
                    <a:pt x="1" y="48"/>
                    <a:pt x="1" y="32"/>
                  </a:cubicBezTo>
                  <a:cubicBezTo>
                    <a:pt x="0" y="15"/>
                    <a:pt x="16" y="0"/>
                    <a:pt x="32" y="0"/>
                  </a:cubicBezTo>
                  <a:cubicBezTo>
                    <a:pt x="49" y="0"/>
                    <a:pt x="63" y="15"/>
                    <a:pt x="63" y="31"/>
                  </a:cubicBezTo>
                  <a:cubicBezTo>
                    <a:pt x="62" y="47"/>
                    <a:pt x="48" y="62"/>
                    <a:pt x="32" y="62"/>
                  </a:cubicBezTo>
                  <a:close/>
                </a:path>
              </a:pathLst>
            </a:custGeom>
            <a:solidFill>
              <a:srgbClr val="EA4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9" name="Freeform 23">
              <a:extLst>
                <a:ext uri="{FF2B5EF4-FFF2-40B4-BE49-F238E27FC236}">
                  <a16:creationId xmlns:a16="http://schemas.microsoft.com/office/drawing/2014/main" id="{8CC69CB3-9437-3AF3-D793-7C5A393BAFF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6" y="3069"/>
              <a:ext cx="78" cy="81"/>
            </a:xfrm>
            <a:custGeom>
              <a:avLst/>
              <a:gdLst>
                <a:gd name="T0" fmla="*/ 31 w 62"/>
                <a:gd name="T1" fmla="*/ 1 h 64"/>
                <a:gd name="T2" fmla="*/ 61 w 62"/>
                <a:gd name="T3" fmla="*/ 31 h 64"/>
                <a:gd name="T4" fmla="*/ 33 w 62"/>
                <a:gd name="T5" fmla="*/ 63 h 64"/>
                <a:gd name="T6" fmla="*/ 0 w 62"/>
                <a:gd name="T7" fmla="*/ 32 h 64"/>
                <a:gd name="T8" fmla="*/ 31 w 62"/>
                <a:gd name="T9" fmla="*/ 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64">
                  <a:moveTo>
                    <a:pt x="31" y="1"/>
                  </a:moveTo>
                  <a:cubicBezTo>
                    <a:pt x="47" y="0"/>
                    <a:pt x="61" y="14"/>
                    <a:pt x="61" y="31"/>
                  </a:cubicBezTo>
                  <a:cubicBezTo>
                    <a:pt x="62" y="48"/>
                    <a:pt x="49" y="62"/>
                    <a:pt x="33" y="63"/>
                  </a:cubicBezTo>
                  <a:cubicBezTo>
                    <a:pt x="16" y="64"/>
                    <a:pt x="0" y="49"/>
                    <a:pt x="0" y="32"/>
                  </a:cubicBezTo>
                  <a:cubicBezTo>
                    <a:pt x="0" y="15"/>
                    <a:pt x="14" y="1"/>
                    <a:pt x="31" y="1"/>
                  </a:cubicBezTo>
                  <a:close/>
                </a:path>
              </a:pathLst>
            </a:custGeom>
            <a:solidFill>
              <a:srgbClr val="EA4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0" name="Freeform 24">
              <a:extLst>
                <a:ext uri="{FF2B5EF4-FFF2-40B4-BE49-F238E27FC236}">
                  <a16:creationId xmlns:a16="http://schemas.microsoft.com/office/drawing/2014/main" id="{C9B55C68-F546-2A68-1987-88099ABE7E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4" y="2582"/>
              <a:ext cx="80" cy="81"/>
            </a:xfrm>
            <a:custGeom>
              <a:avLst/>
              <a:gdLst>
                <a:gd name="T0" fmla="*/ 63 w 63"/>
                <a:gd name="T1" fmla="*/ 33 h 64"/>
                <a:gd name="T2" fmla="*/ 32 w 63"/>
                <a:gd name="T3" fmla="*/ 63 h 64"/>
                <a:gd name="T4" fmla="*/ 1 w 63"/>
                <a:gd name="T5" fmla="*/ 30 h 64"/>
                <a:gd name="T6" fmla="*/ 33 w 63"/>
                <a:gd name="T7" fmla="*/ 1 h 64"/>
                <a:gd name="T8" fmla="*/ 63 w 63"/>
                <a:gd name="T9" fmla="*/ 33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4">
                  <a:moveTo>
                    <a:pt x="63" y="33"/>
                  </a:moveTo>
                  <a:cubicBezTo>
                    <a:pt x="62" y="49"/>
                    <a:pt x="48" y="64"/>
                    <a:pt x="32" y="63"/>
                  </a:cubicBezTo>
                  <a:cubicBezTo>
                    <a:pt x="15" y="63"/>
                    <a:pt x="0" y="47"/>
                    <a:pt x="1" y="30"/>
                  </a:cubicBezTo>
                  <a:cubicBezTo>
                    <a:pt x="2" y="14"/>
                    <a:pt x="17" y="0"/>
                    <a:pt x="33" y="1"/>
                  </a:cubicBezTo>
                  <a:cubicBezTo>
                    <a:pt x="49" y="2"/>
                    <a:pt x="63" y="17"/>
                    <a:pt x="63" y="33"/>
                  </a:cubicBezTo>
                  <a:close/>
                </a:path>
              </a:pathLst>
            </a:custGeom>
            <a:solidFill>
              <a:srgbClr val="EA4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1" name="Freeform 25">
              <a:extLst>
                <a:ext uri="{FF2B5EF4-FFF2-40B4-BE49-F238E27FC236}">
                  <a16:creationId xmlns:a16="http://schemas.microsoft.com/office/drawing/2014/main" id="{92D31AA1-4DAC-F39C-E95A-9F070E9009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1" y="2583"/>
              <a:ext cx="79" cy="79"/>
            </a:xfrm>
            <a:custGeom>
              <a:avLst/>
              <a:gdLst>
                <a:gd name="T0" fmla="*/ 32 w 62"/>
                <a:gd name="T1" fmla="*/ 0 h 62"/>
                <a:gd name="T2" fmla="*/ 62 w 62"/>
                <a:gd name="T3" fmla="*/ 31 h 62"/>
                <a:gd name="T4" fmla="*/ 32 w 62"/>
                <a:gd name="T5" fmla="*/ 62 h 62"/>
                <a:gd name="T6" fmla="*/ 1 w 62"/>
                <a:gd name="T7" fmla="*/ 30 h 62"/>
                <a:gd name="T8" fmla="*/ 32 w 62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62">
                  <a:moveTo>
                    <a:pt x="32" y="0"/>
                  </a:moveTo>
                  <a:cubicBezTo>
                    <a:pt x="48" y="0"/>
                    <a:pt x="62" y="14"/>
                    <a:pt x="62" y="31"/>
                  </a:cubicBezTo>
                  <a:cubicBezTo>
                    <a:pt x="62" y="48"/>
                    <a:pt x="48" y="62"/>
                    <a:pt x="32" y="62"/>
                  </a:cubicBezTo>
                  <a:cubicBezTo>
                    <a:pt x="15" y="62"/>
                    <a:pt x="0" y="47"/>
                    <a:pt x="1" y="30"/>
                  </a:cubicBezTo>
                  <a:cubicBezTo>
                    <a:pt x="1" y="14"/>
                    <a:pt x="16" y="0"/>
                    <a:pt x="32" y="0"/>
                  </a:cubicBezTo>
                  <a:close/>
                </a:path>
              </a:pathLst>
            </a:custGeom>
            <a:solidFill>
              <a:srgbClr val="EA4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2" name="Freeform 26">
              <a:extLst>
                <a:ext uri="{FF2B5EF4-FFF2-40B4-BE49-F238E27FC236}">
                  <a16:creationId xmlns:a16="http://schemas.microsoft.com/office/drawing/2014/main" id="{4119B325-D738-B997-749D-66B6F4627F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3" y="2745"/>
              <a:ext cx="79" cy="80"/>
            </a:xfrm>
            <a:custGeom>
              <a:avLst/>
              <a:gdLst>
                <a:gd name="T0" fmla="*/ 62 w 62"/>
                <a:gd name="T1" fmla="*/ 32 h 63"/>
                <a:gd name="T2" fmla="*/ 31 w 62"/>
                <a:gd name="T3" fmla="*/ 63 h 63"/>
                <a:gd name="T4" fmla="*/ 0 w 62"/>
                <a:gd name="T5" fmla="*/ 30 h 63"/>
                <a:gd name="T6" fmla="*/ 32 w 62"/>
                <a:gd name="T7" fmla="*/ 1 h 63"/>
                <a:gd name="T8" fmla="*/ 62 w 62"/>
                <a:gd name="T9" fmla="*/ 3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63">
                  <a:moveTo>
                    <a:pt x="62" y="32"/>
                  </a:moveTo>
                  <a:cubicBezTo>
                    <a:pt x="61" y="49"/>
                    <a:pt x="48" y="63"/>
                    <a:pt x="31" y="63"/>
                  </a:cubicBezTo>
                  <a:cubicBezTo>
                    <a:pt x="14" y="63"/>
                    <a:pt x="0" y="47"/>
                    <a:pt x="0" y="30"/>
                  </a:cubicBezTo>
                  <a:cubicBezTo>
                    <a:pt x="1" y="14"/>
                    <a:pt x="17" y="0"/>
                    <a:pt x="32" y="1"/>
                  </a:cubicBezTo>
                  <a:cubicBezTo>
                    <a:pt x="49" y="2"/>
                    <a:pt x="62" y="15"/>
                    <a:pt x="62" y="32"/>
                  </a:cubicBezTo>
                  <a:close/>
                </a:path>
              </a:pathLst>
            </a:custGeom>
            <a:solidFill>
              <a:srgbClr val="EA4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3" name="Freeform 27">
              <a:extLst>
                <a:ext uri="{FF2B5EF4-FFF2-40B4-BE49-F238E27FC236}">
                  <a16:creationId xmlns:a16="http://schemas.microsoft.com/office/drawing/2014/main" id="{E6FCACD1-BF6D-29F1-88D6-FD39FD1524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1" y="2007"/>
              <a:ext cx="83" cy="88"/>
            </a:xfrm>
            <a:custGeom>
              <a:avLst/>
              <a:gdLst>
                <a:gd name="T0" fmla="*/ 0 w 65"/>
                <a:gd name="T1" fmla="*/ 41 h 69"/>
                <a:gd name="T2" fmla="*/ 43 w 65"/>
                <a:gd name="T3" fmla="*/ 9 h 69"/>
                <a:gd name="T4" fmla="*/ 63 w 65"/>
                <a:gd name="T5" fmla="*/ 42 h 69"/>
                <a:gd name="T6" fmla="*/ 25 w 65"/>
                <a:gd name="T7" fmla="*/ 69 h 69"/>
                <a:gd name="T8" fmla="*/ 0 w 65"/>
                <a:gd name="T9" fmla="*/ 4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69">
                  <a:moveTo>
                    <a:pt x="0" y="41"/>
                  </a:moveTo>
                  <a:cubicBezTo>
                    <a:pt x="5" y="14"/>
                    <a:pt x="23" y="0"/>
                    <a:pt x="43" y="9"/>
                  </a:cubicBezTo>
                  <a:cubicBezTo>
                    <a:pt x="57" y="15"/>
                    <a:pt x="65" y="26"/>
                    <a:pt x="63" y="42"/>
                  </a:cubicBezTo>
                  <a:cubicBezTo>
                    <a:pt x="61" y="58"/>
                    <a:pt x="47" y="68"/>
                    <a:pt x="25" y="69"/>
                  </a:cubicBezTo>
                  <a:cubicBezTo>
                    <a:pt x="13" y="63"/>
                    <a:pt x="5" y="54"/>
                    <a:pt x="0" y="41"/>
                  </a:cubicBezTo>
                  <a:close/>
                </a:path>
              </a:pathLst>
            </a:custGeom>
            <a:solidFill>
              <a:srgbClr val="EF7F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4" name="Freeform 28">
              <a:extLst>
                <a:ext uri="{FF2B5EF4-FFF2-40B4-BE49-F238E27FC236}">
                  <a16:creationId xmlns:a16="http://schemas.microsoft.com/office/drawing/2014/main" id="{083209BE-C33B-84C7-36A5-951CFC1AA2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6" y="2664"/>
              <a:ext cx="78" cy="78"/>
            </a:xfrm>
            <a:custGeom>
              <a:avLst/>
              <a:gdLst>
                <a:gd name="T0" fmla="*/ 31 w 62"/>
                <a:gd name="T1" fmla="*/ 0 h 61"/>
                <a:gd name="T2" fmla="*/ 61 w 62"/>
                <a:gd name="T3" fmla="*/ 30 h 61"/>
                <a:gd name="T4" fmla="*/ 32 w 62"/>
                <a:gd name="T5" fmla="*/ 61 h 61"/>
                <a:gd name="T6" fmla="*/ 0 w 62"/>
                <a:gd name="T7" fmla="*/ 30 h 61"/>
                <a:gd name="T8" fmla="*/ 31 w 62"/>
                <a:gd name="T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61">
                  <a:moveTo>
                    <a:pt x="31" y="0"/>
                  </a:moveTo>
                  <a:cubicBezTo>
                    <a:pt x="48" y="0"/>
                    <a:pt x="61" y="13"/>
                    <a:pt x="61" y="30"/>
                  </a:cubicBezTo>
                  <a:cubicBezTo>
                    <a:pt x="62" y="48"/>
                    <a:pt x="50" y="60"/>
                    <a:pt x="32" y="61"/>
                  </a:cubicBezTo>
                  <a:cubicBezTo>
                    <a:pt x="14" y="61"/>
                    <a:pt x="0" y="47"/>
                    <a:pt x="0" y="30"/>
                  </a:cubicBezTo>
                  <a:cubicBezTo>
                    <a:pt x="1" y="13"/>
                    <a:pt x="15" y="0"/>
                    <a:pt x="31" y="0"/>
                  </a:cubicBezTo>
                  <a:close/>
                </a:path>
              </a:pathLst>
            </a:custGeom>
            <a:solidFill>
              <a:srgbClr val="E94C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5" name="Freeform 29">
              <a:extLst>
                <a:ext uri="{FF2B5EF4-FFF2-40B4-BE49-F238E27FC236}">
                  <a16:creationId xmlns:a16="http://schemas.microsoft.com/office/drawing/2014/main" id="{13DD58E8-679D-C2AA-1CAA-ADAD7A2C7D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6" y="2907"/>
              <a:ext cx="79" cy="78"/>
            </a:xfrm>
            <a:custGeom>
              <a:avLst/>
              <a:gdLst>
                <a:gd name="T0" fmla="*/ 62 w 62"/>
                <a:gd name="T1" fmla="*/ 31 h 62"/>
                <a:gd name="T2" fmla="*/ 32 w 62"/>
                <a:gd name="T3" fmla="*/ 61 h 62"/>
                <a:gd name="T4" fmla="*/ 1 w 62"/>
                <a:gd name="T5" fmla="*/ 32 h 62"/>
                <a:gd name="T6" fmla="*/ 32 w 62"/>
                <a:gd name="T7" fmla="*/ 0 h 62"/>
                <a:gd name="T8" fmla="*/ 62 w 62"/>
                <a:gd name="T9" fmla="*/ 3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62">
                  <a:moveTo>
                    <a:pt x="62" y="31"/>
                  </a:moveTo>
                  <a:cubicBezTo>
                    <a:pt x="62" y="49"/>
                    <a:pt x="50" y="61"/>
                    <a:pt x="32" y="61"/>
                  </a:cubicBezTo>
                  <a:cubicBezTo>
                    <a:pt x="15" y="62"/>
                    <a:pt x="1" y="49"/>
                    <a:pt x="1" y="32"/>
                  </a:cubicBezTo>
                  <a:cubicBezTo>
                    <a:pt x="0" y="15"/>
                    <a:pt x="15" y="0"/>
                    <a:pt x="32" y="0"/>
                  </a:cubicBezTo>
                  <a:cubicBezTo>
                    <a:pt x="49" y="1"/>
                    <a:pt x="62" y="14"/>
                    <a:pt x="62" y="31"/>
                  </a:cubicBezTo>
                  <a:close/>
                </a:path>
              </a:pathLst>
            </a:custGeom>
            <a:solidFill>
              <a:srgbClr val="E94C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6" name="Freeform 30">
              <a:extLst>
                <a:ext uri="{FF2B5EF4-FFF2-40B4-BE49-F238E27FC236}">
                  <a16:creationId xmlns:a16="http://schemas.microsoft.com/office/drawing/2014/main" id="{0039A9D1-51EF-AAEB-398D-3E3655B31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1" y="1811"/>
              <a:ext cx="245" cy="166"/>
            </a:xfrm>
            <a:custGeom>
              <a:avLst/>
              <a:gdLst>
                <a:gd name="T0" fmla="*/ 193 w 193"/>
                <a:gd name="T1" fmla="*/ 91 h 131"/>
                <a:gd name="T2" fmla="*/ 164 w 193"/>
                <a:gd name="T3" fmla="*/ 128 h 131"/>
                <a:gd name="T4" fmla="*/ 130 w 193"/>
                <a:gd name="T5" fmla="*/ 95 h 131"/>
                <a:gd name="T6" fmla="*/ 107 w 193"/>
                <a:gd name="T7" fmla="*/ 65 h 131"/>
                <a:gd name="T8" fmla="*/ 70 w 193"/>
                <a:gd name="T9" fmla="*/ 78 h 131"/>
                <a:gd name="T10" fmla="*/ 65 w 193"/>
                <a:gd name="T11" fmla="*/ 95 h 131"/>
                <a:gd name="T12" fmla="*/ 30 w 193"/>
                <a:gd name="T13" fmla="*/ 128 h 131"/>
                <a:gd name="T14" fmla="*/ 4 w 193"/>
                <a:gd name="T15" fmla="*/ 83 h 131"/>
                <a:gd name="T16" fmla="*/ 94 w 193"/>
                <a:gd name="T17" fmla="*/ 1 h 131"/>
                <a:gd name="T18" fmla="*/ 185 w 193"/>
                <a:gd name="T19" fmla="*/ 60 h 131"/>
                <a:gd name="T20" fmla="*/ 193 w 193"/>
                <a:gd name="T21" fmla="*/ 91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3" h="131">
                  <a:moveTo>
                    <a:pt x="193" y="91"/>
                  </a:moveTo>
                  <a:cubicBezTo>
                    <a:pt x="193" y="110"/>
                    <a:pt x="178" y="127"/>
                    <a:pt x="164" y="128"/>
                  </a:cubicBezTo>
                  <a:cubicBezTo>
                    <a:pt x="148" y="129"/>
                    <a:pt x="132" y="114"/>
                    <a:pt x="130" y="95"/>
                  </a:cubicBezTo>
                  <a:cubicBezTo>
                    <a:pt x="129" y="79"/>
                    <a:pt x="121" y="69"/>
                    <a:pt x="107" y="65"/>
                  </a:cubicBezTo>
                  <a:cubicBezTo>
                    <a:pt x="93" y="61"/>
                    <a:pt x="80" y="65"/>
                    <a:pt x="70" y="78"/>
                  </a:cubicBezTo>
                  <a:cubicBezTo>
                    <a:pt x="66" y="83"/>
                    <a:pt x="66" y="89"/>
                    <a:pt x="65" y="95"/>
                  </a:cubicBezTo>
                  <a:cubicBezTo>
                    <a:pt x="63" y="115"/>
                    <a:pt x="45" y="131"/>
                    <a:pt x="30" y="128"/>
                  </a:cubicBezTo>
                  <a:cubicBezTo>
                    <a:pt x="11" y="124"/>
                    <a:pt x="0" y="105"/>
                    <a:pt x="4" y="83"/>
                  </a:cubicBezTo>
                  <a:cubicBezTo>
                    <a:pt x="14" y="34"/>
                    <a:pt x="46" y="4"/>
                    <a:pt x="94" y="1"/>
                  </a:cubicBezTo>
                  <a:cubicBezTo>
                    <a:pt x="129" y="0"/>
                    <a:pt x="167" y="17"/>
                    <a:pt x="185" y="60"/>
                  </a:cubicBezTo>
                  <a:cubicBezTo>
                    <a:pt x="189" y="71"/>
                    <a:pt x="191" y="83"/>
                    <a:pt x="193" y="91"/>
                  </a:cubicBezTo>
                  <a:close/>
                </a:path>
              </a:pathLst>
            </a:custGeom>
            <a:solidFill>
              <a:srgbClr val="FCD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7" name="Freeform 31">
              <a:extLst>
                <a:ext uri="{FF2B5EF4-FFF2-40B4-BE49-F238E27FC236}">
                  <a16:creationId xmlns:a16="http://schemas.microsoft.com/office/drawing/2014/main" id="{DB411092-FCA5-4864-840D-5D39E7D844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3" y="1556"/>
              <a:ext cx="164" cy="140"/>
            </a:xfrm>
            <a:custGeom>
              <a:avLst/>
              <a:gdLst>
                <a:gd name="T0" fmla="*/ 129 w 129"/>
                <a:gd name="T1" fmla="*/ 73 h 111"/>
                <a:gd name="T2" fmla="*/ 87 w 129"/>
                <a:gd name="T3" fmla="*/ 101 h 111"/>
                <a:gd name="T4" fmla="*/ 16 w 129"/>
                <a:gd name="T5" fmla="*/ 58 h 111"/>
                <a:gd name="T6" fmla="*/ 8 w 129"/>
                <a:gd name="T7" fmla="*/ 20 h 111"/>
                <a:gd name="T8" fmla="*/ 44 w 129"/>
                <a:gd name="T9" fmla="*/ 6 h 111"/>
                <a:gd name="T10" fmla="*/ 121 w 129"/>
                <a:gd name="T11" fmla="*/ 54 h 111"/>
                <a:gd name="T12" fmla="*/ 129 w 129"/>
                <a:gd name="T13" fmla="*/ 73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11">
                  <a:moveTo>
                    <a:pt x="129" y="73"/>
                  </a:moveTo>
                  <a:cubicBezTo>
                    <a:pt x="129" y="95"/>
                    <a:pt x="106" y="111"/>
                    <a:pt x="87" y="101"/>
                  </a:cubicBezTo>
                  <a:cubicBezTo>
                    <a:pt x="62" y="89"/>
                    <a:pt x="39" y="73"/>
                    <a:pt x="16" y="58"/>
                  </a:cubicBezTo>
                  <a:cubicBezTo>
                    <a:pt x="3" y="49"/>
                    <a:pt x="0" y="34"/>
                    <a:pt x="8" y="20"/>
                  </a:cubicBezTo>
                  <a:cubicBezTo>
                    <a:pt x="16" y="6"/>
                    <a:pt x="29" y="0"/>
                    <a:pt x="44" y="6"/>
                  </a:cubicBezTo>
                  <a:cubicBezTo>
                    <a:pt x="72" y="18"/>
                    <a:pt x="97" y="35"/>
                    <a:pt x="121" y="54"/>
                  </a:cubicBezTo>
                  <a:cubicBezTo>
                    <a:pt x="127" y="58"/>
                    <a:pt x="129" y="66"/>
                    <a:pt x="129" y="73"/>
                  </a:cubicBezTo>
                  <a:close/>
                </a:path>
              </a:pathLst>
            </a:custGeom>
            <a:solidFill>
              <a:srgbClr val="4B71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8" name="Freeform 32">
              <a:extLst>
                <a:ext uri="{FF2B5EF4-FFF2-40B4-BE49-F238E27FC236}">
                  <a16:creationId xmlns:a16="http://schemas.microsoft.com/office/drawing/2014/main" id="{05688D4A-F0CC-CB71-7E4F-2CEAFD67DA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6" y="1552"/>
              <a:ext cx="165" cy="142"/>
            </a:xfrm>
            <a:custGeom>
              <a:avLst/>
              <a:gdLst>
                <a:gd name="T0" fmla="*/ 130 w 130"/>
                <a:gd name="T1" fmla="*/ 37 h 112"/>
                <a:gd name="T2" fmla="*/ 115 w 130"/>
                <a:gd name="T3" fmla="*/ 64 h 112"/>
                <a:gd name="T4" fmla="*/ 52 w 130"/>
                <a:gd name="T5" fmla="*/ 102 h 112"/>
                <a:gd name="T6" fmla="*/ 9 w 130"/>
                <a:gd name="T7" fmla="*/ 92 h 112"/>
                <a:gd name="T8" fmla="*/ 20 w 130"/>
                <a:gd name="T9" fmla="*/ 50 h 112"/>
                <a:gd name="T10" fmla="*/ 83 w 130"/>
                <a:gd name="T11" fmla="*/ 12 h 112"/>
                <a:gd name="T12" fmla="*/ 130 w 130"/>
                <a:gd name="T13" fmla="*/ 3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" h="112">
                  <a:moveTo>
                    <a:pt x="130" y="37"/>
                  </a:moveTo>
                  <a:cubicBezTo>
                    <a:pt x="130" y="48"/>
                    <a:pt x="125" y="58"/>
                    <a:pt x="115" y="64"/>
                  </a:cubicBezTo>
                  <a:cubicBezTo>
                    <a:pt x="94" y="77"/>
                    <a:pt x="74" y="90"/>
                    <a:pt x="52" y="102"/>
                  </a:cubicBezTo>
                  <a:cubicBezTo>
                    <a:pt x="35" y="112"/>
                    <a:pt x="18" y="107"/>
                    <a:pt x="9" y="92"/>
                  </a:cubicBezTo>
                  <a:cubicBezTo>
                    <a:pt x="0" y="77"/>
                    <a:pt x="4" y="60"/>
                    <a:pt x="20" y="50"/>
                  </a:cubicBezTo>
                  <a:cubicBezTo>
                    <a:pt x="41" y="36"/>
                    <a:pt x="62" y="23"/>
                    <a:pt x="83" y="12"/>
                  </a:cubicBezTo>
                  <a:cubicBezTo>
                    <a:pt x="105" y="0"/>
                    <a:pt x="129" y="14"/>
                    <a:pt x="130" y="37"/>
                  </a:cubicBezTo>
                  <a:close/>
                </a:path>
              </a:pathLst>
            </a:custGeom>
            <a:solidFill>
              <a:srgbClr val="4B71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9" name="Freeform 33">
              <a:extLst>
                <a:ext uri="{FF2B5EF4-FFF2-40B4-BE49-F238E27FC236}">
                  <a16:creationId xmlns:a16="http://schemas.microsoft.com/office/drawing/2014/main" id="{2FB2793C-8D50-EADB-C9A1-7415773EC1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0" y="1367"/>
              <a:ext cx="79" cy="78"/>
            </a:xfrm>
            <a:custGeom>
              <a:avLst/>
              <a:gdLst>
                <a:gd name="T0" fmla="*/ 61 w 62"/>
                <a:gd name="T1" fmla="*/ 30 h 62"/>
                <a:gd name="T2" fmla="*/ 30 w 62"/>
                <a:gd name="T3" fmla="*/ 62 h 62"/>
                <a:gd name="T4" fmla="*/ 1 w 62"/>
                <a:gd name="T5" fmla="*/ 32 h 62"/>
                <a:gd name="T6" fmla="*/ 31 w 62"/>
                <a:gd name="T7" fmla="*/ 0 h 62"/>
                <a:gd name="T8" fmla="*/ 61 w 62"/>
                <a:gd name="T9" fmla="*/ 3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62">
                  <a:moveTo>
                    <a:pt x="61" y="30"/>
                  </a:moveTo>
                  <a:cubicBezTo>
                    <a:pt x="62" y="47"/>
                    <a:pt x="47" y="62"/>
                    <a:pt x="30" y="62"/>
                  </a:cubicBezTo>
                  <a:cubicBezTo>
                    <a:pt x="15" y="62"/>
                    <a:pt x="1" y="48"/>
                    <a:pt x="1" y="32"/>
                  </a:cubicBezTo>
                  <a:cubicBezTo>
                    <a:pt x="0" y="15"/>
                    <a:pt x="14" y="0"/>
                    <a:pt x="31" y="0"/>
                  </a:cubicBezTo>
                  <a:cubicBezTo>
                    <a:pt x="47" y="0"/>
                    <a:pt x="61" y="14"/>
                    <a:pt x="61" y="30"/>
                  </a:cubicBezTo>
                  <a:close/>
                </a:path>
              </a:pathLst>
            </a:custGeom>
            <a:solidFill>
              <a:srgbClr val="EF7F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0" name="Freeform 34">
              <a:extLst>
                <a:ext uri="{FF2B5EF4-FFF2-40B4-BE49-F238E27FC236}">
                  <a16:creationId xmlns:a16="http://schemas.microsoft.com/office/drawing/2014/main" id="{3C89C4DB-B3FD-8D03-D30E-C4CAB614CA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6" y="2015"/>
              <a:ext cx="79" cy="80"/>
            </a:xfrm>
            <a:custGeom>
              <a:avLst/>
              <a:gdLst>
                <a:gd name="T0" fmla="*/ 62 w 62"/>
                <a:gd name="T1" fmla="*/ 31 h 63"/>
                <a:gd name="T2" fmla="*/ 32 w 62"/>
                <a:gd name="T3" fmla="*/ 63 h 63"/>
                <a:gd name="T4" fmla="*/ 1 w 62"/>
                <a:gd name="T5" fmla="*/ 31 h 63"/>
                <a:gd name="T6" fmla="*/ 32 w 62"/>
                <a:gd name="T7" fmla="*/ 0 h 63"/>
                <a:gd name="T8" fmla="*/ 62 w 62"/>
                <a:gd name="T9" fmla="*/ 3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63">
                  <a:moveTo>
                    <a:pt x="62" y="31"/>
                  </a:moveTo>
                  <a:cubicBezTo>
                    <a:pt x="62" y="48"/>
                    <a:pt x="49" y="62"/>
                    <a:pt x="32" y="63"/>
                  </a:cubicBezTo>
                  <a:cubicBezTo>
                    <a:pt x="16" y="63"/>
                    <a:pt x="0" y="48"/>
                    <a:pt x="1" y="31"/>
                  </a:cubicBezTo>
                  <a:cubicBezTo>
                    <a:pt x="1" y="15"/>
                    <a:pt x="15" y="1"/>
                    <a:pt x="32" y="0"/>
                  </a:cubicBezTo>
                  <a:cubicBezTo>
                    <a:pt x="48" y="0"/>
                    <a:pt x="62" y="14"/>
                    <a:pt x="62" y="31"/>
                  </a:cubicBezTo>
                  <a:close/>
                </a:path>
              </a:pathLst>
            </a:custGeom>
            <a:solidFill>
              <a:srgbClr val="EA4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1" name="Freeform 35">
              <a:extLst>
                <a:ext uri="{FF2B5EF4-FFF2-40B4-BE49-F238E27FC236}">
                  <a16:creationId xmlns:a16="http://schemas.microsoft.com/office/drawing/2014/main" id="{85666C2A-1B59-B555-898F-5AD5582172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8" y="1816"/>
              <a:ext cx="80" cy="77"/>
            </a:xfrm>
            <a:custGeom>
              <a:avLst/>
              <a:gdLst>
                <a:gd name="T0" fmla="*/ 62 w 63"/>
                <a:gd name="T1" fmla="*/ 30 h 61"/>
                <a:gd name="T2" fmla="*/ 32 w 63"/>
                <a:gd name="T3" fmla="*/ 61 h 61"/>
                <a:gd name="T4" fmla="*/ 0 w 63"/>
                <a:gd name="T5" fmla="*/ 30 h 61"/>
                <a:gd name="T6" fmla="*/ 32 w 63"/>
                <a:gd name="T7" fmla="*/ 1 h 61"/>
                <a:gd name="T8" fmla="*/ 62 w 63"/>
                <a:gd name="T9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1">
                  <a:moveTo>
                    <a:pt x="62" y="30"/>
                  </a:moveTo>
                  <a:cubicBezTo>
                    <a:pt x="63" y="47"/>
                    <a:pt x="49" y="60"/>
                    <a:pt x="32" y="61"/>
                  </a:cubicBezTo>
                  <a:cubicBezTo>
                    <a:pt x="14" y="61"/>
                    <a:pt x="0" y="47"/>
                    <a:pt x="0" y="30"/>
                  </a:cubicBezTo>
                  <a:cubicBezTo>
                    <a:pt x="1" y="13"/>
                    <a:pt x="14" y="0"/>
                    <a:pt x="32" y="1"/>
                  </a:cubicBezTo>
                  <a:cubicBezTo>
                    <a:pt x="49" y="1"/>
                    <a:pt x="62" y="14"/>
                    <a:pt x="62" y="30"/>
                  </a:cubicBezTo>
                  <a:close/>
                </a:path>
              </a:pathLst>
            </a:custGeom>
            <a:solidFill>
              <a:srgbClr val="EF7F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2" name="Freeform 36">
              <a:extLst>
                <a:ext uri="{FF2B5EF4-FFF2-40B4-BE49-F238E27FC236}">
                  <a16:creationId xmlns:a16="http://schemas.microsoft.com/office/drawing/2014/main" id="{811AF3DA-883F-E3B7-34FB-7F1C211633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5" y="1658"/>
              <a:ext cx="77" cy="79"/>
            </a:xfrm>
            <a:custGeom>
              <a:avLst/>
              <a:gdLst>
                <a:gd name="T0" fmla="*/ 61 w 61"/>
                <a:gd name="T1" fmla="*/ 30 h 62"/>
                <a:gd name="T2" fmla="*/ 32 w 61"/>
                <a:gd name="T3" fmla="*/ 61 h 62"/>
                <a:gd name="T4" fmla="*/ 0 w 61"/>
                <a:gd name="T5" fmla="*/ 31 h 62"/>
                <a:gd name="T6" fmla="*/ 30 w 61"/>
                <a:gd name="T7" fmla="*/ 1 h 62"/>
                <a:gd name="T8" fmla="*/ 61 w 61"/>
                <a:gd name="T9" fmla="*/ 3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2">
                  <a:moveTo>
                    <a:pt x="61" y="30"/>
                  </a:moveTo>
                  <a:cubicBezTo>
                    <a:pt x="61" y="48"/>
                    <a:pt x="49" y="60"/>
                    <a:pt x="32" y="61"/>
                  </a:cubicBezTo>
                  <a:cubicBezTo>
                    <a:pt x="14" y="62"/>
                    <a:pt x="0" y="48"/>
                    <a:pt x="0" y="31"/>
                  </a:cubicBezTo>
                  <a:cubicBezTo>
                    <a:pt x="0" y="14"/>
                    <a:pt x="13" y="1"/>
                    <a:pt x="30" y="1"/>
                  </a:cubicBezTo>
                  <a:cubicBezTo>
                    <a:pt x="48" y="0"/>
                    <a:pt x="60" y="13"/>
                    <a:pt x="61" y="30"/>
                  </a:cubicBezTo>
                  <a:close/>
                </a:path>
              </a:pathLst>
            </a:custGeom>
            <a:solidFill>
              <a:srgbClr val="E94C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3" name="Freeform 37">
              <a:extLst>
                <a:ext uri="{FF2B5EF4-FFF2-40B4-BE49-F238E27FC236}">
                  <a16:creationId xmlns:a16="http://schemas.microsoft.com/office/drawing/2014/main" id="{ADEEBBCF-6054-C1FB-78F9-7AFF58219CD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0" y="1776"/>
              <a:ext cx="77" cy="78"/>
            </a:xfrm>
            <a:custGeom>
              <a:avLst/>
              <a:gdLst>
                <a:gd name="T0" fmla="*/ 61 w 61"/>
                <a:gd name="T1" fmla="*/ 31 h 61"/>
                <a:gd name="T2" fmla="*/ 32 w 61"/>
                <a:gd name="T3" fmla="*/ 61 h 61"/>
                <a:gd name="T4" fmla="*/ 1 w 61"/>
                <a:gd name="T5" fmla="*/ 32 h 61"/>
                <a:gd name="T6" fmla="*/ 32 w 61"/>
                <a:gd name="T7" fmla="*/ 0 h 61"/>
                <a:gd name="T8" fmla="*/ 61 w 61"/>
                <a:gd name="T9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1">
                  <a:moveTo>
                    <a:pt x="61" y="31"/>
                  </a:moveTo>
                  <a:cubicBezTo>
                    <a:pt x="61" y="48"/>
                    <a:pt x="49" y="61"/>
                    <a:pt x="32" y="61"/>
                  </a:cubicBezTo>
                  <a:cubicBezTo>
                    <a:pt x="14" y="61"/>
                    <a:pt x="1" y="49"/>
                    <a:pt x="1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48" y="0"/>
                    <a:pt x="61" y="14"/>
                    <a:pt x="61" y="31"/>
                  </a:cubicBezTo>
                  <a:close/>
                </a:path>
              </a:pathLst>
            </a:custGeom>
            <a:solidFill>
              <a:srgbClr val="E94C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4" name="Freeform 38">
              <a:extLst>
                <a:ext uri="{FF2B5EF4-FFF2-40B4-BE49-F238E27FC236}">
                  <a16:creationId xmlns:a16="http://schemas.microsoft.com/office/drawing/2014/main" id="{E83AF539-C8E5-854D-8564-F9B46254F2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2" y="1420"/>
              <a:ext cx="78" cy="77"/>
            </a:xfrm>
            <a:custGeom>
              <a:avLst/>
              <a:gdLst>
                <a:gd name="T0" fmla="*/ 31 w 61"/>
                <a:gd name="T1" fmla="*/ 61 h 61"/>
                <a:gd name="T2" fmla="*/ 1 w 61"/>
                <a:gd name="T3" fmla="*/ 30 h 61"/>
                <a:gd name="T4" fmla="*/ 31 w 61"/>
                <a:gd name="T5" fmla="*/ 0 h 61"/>
                <a:gd name="T6" fmla="*/ 61 w 61"/>
                <a:gd name="T7" fmla="*/ 30 h 61"/>
                <a:gd name="T8" fmla="*/ 31 w 61"/>
                <a:gd name="T9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1">
                  <a:moveTo>
                    <a:pt x="31" y="61"/>
                  </a:moveTo>
                  <a:cubicBezTo>
                    <a:pt x="14" y="61"/>
                    <a:pt x="1" y="47"/>
                    <a:pt x="1" y="30"/>
                  </a:cubicBezTo>
                  <a:cubicBezTo>
                    <a:pt x="0" y="13"/>
                    <a:pt x="14" y="0"/>
                    <a:pt x="31" y="0"/>
                  </a:cubicBezTo>
                  <a:cubicBezTo>
                    <a:pt x="49" y="0"/>
                    <a:pt x="61" y="12"/>
                    <a:pt x="61" y="30"/>
                  </a:cubicBezTo>
                  <a:cubicBezTo>
                    <a:pt x="61" y="47"/>
                    <a:pt x="48" y="61"/>
                    <a:pt x="31" y="61"/>
                  </a:cubicBezTo>
                  <a:close/>
                </a:path>
              </a:pathLst>
            </a:custGeom>
            <a:solidFill>
              <a:srgbClr val="EF7F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63;p48">
            <a:extLst>
              <a:ext uri="{FF2B5EF4-FFF2-40B4-BE49-F238E27FC236}">
                <a16:creationId xmlns:a16="http://schemas.microsoft.com/office/drawing/2014/main" id="{A9DD05DF-EE43-4AE6-BD02-547F8E47CD7C}"/>
              </a:ext>
            </a:extLst>
          </p:cNvPr>
          <p:cNvSpPr/>
          <p:nvPr/>
        </p:nvSpPr>
        <p:spPr>
          <a:xfrm>
            <a:off x="4487829" y="1460799"/>
            <a:ext cx="1120798" cy="1120798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3" name="Google Shape;1064;p48">
            <a:extLst>
              <a:ext uri="{FF2B5EF4-FFF2-40B4-BE49-F238E27FC236}">
                <a16:creationId xmlns:a16="http://schemas.microsoft.com/office/drawing/2014/main" id="{3C9C2347-79EF-4772-8955-A5238072E88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عوامل خطر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Google Shape;1065;p48">
            <a:extLst>
              <a:ext uri="{FF2B5EF4-FFF2-40B4-BE49-F238E27FC236}">
                <a16:creationId xmlns:a16="http://schemas.microsoft.com/office/drawing/2014/main" id="{29EF8FCC-70F2-4947-9B99-4657A748FC5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964929" y="3446071"/>
            <a:ext cx="2166597" cy="527700"/>
          </a:xfrm>
        </p:spPr>
        <p:txBody>
          <a:bodyPr anchor="ctr"/>
          <a:lstStyle/>
          <a:p>
            <a:pPr lvl="0" rtl="1"/>
            <a:r>
              <a:rPr lang="fa-IR" sz="1700" dirty="0">
                <a:cs typeface="B Nazanin" panose="00000400000000000000" pitchFamily="2" charset="-78"/>
              </a:rPr>
              <a:t>افراد بدون واکسن</a:t>
            </a:r>
            <a:endParaRPr lang="en-US" sz="1700" dirty="0">
              <a:cs typeface="B Nazanin" panose="00000400000000000000" pitchFamily="2" charset="-78"/>
            </a:endParaRPr>
          </a:p>
        </p:txBody>
      </p:sp>
      <p:sp>
        <p:nvSpPr>
          <p:cNvPr id="5" name="Google Shape;1066;p48">
            <a:extLst>
              <a:ext uri="{FF2B5EF4-FFF2-40B4-BE49-F238E27FC236}">
                <a16:creationId xmlns:a16="http://schemas.microsoft.com/office/drawing/2014/main" id="{651798A0-2FB8-4DAB-9E54-53E801EDDA3C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4080125" y="3970754"/>
            <a:ext cx="1936196" cy="484796"/>
          </a:xfrm>
        </p:spPr>
        <p:txBody>
          <a:bodyPr anchor="ctr" anchorCtr="1"/>
          <a:lstStyle/>
          <a:p>
            <a:pPr marL="0" lvl="0" indent="0" algn="ctr" rtl="1">
              <a:spcAft>
                <a:spcPts val="1200"/>
              </a:spcAft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پوست قابل ویرایش می باشد</a:t>
            </a:r>
            <a:endParaRPr lang="en-US" sz="1400" dirty="0">
              <a:cs typeface="B Nazanin" panose="00000400000000000000" pitchFamily="2" charset="-78"/>
            </a:endParaRPr>
          </a:p>
        </p:txBody>
      </p:sp>
      <p:sp>
        <p:nvSpPr>
          <p:cNvPr id="6" name="Google Shape;1067;p48">
            <a:extLst>
              <a:ext uri="{FF2B5EF4-FFF2-40B4-BE49-F238E27FC236}">
                <a16:creationId xmlns:a16="http://schemas.microsoft.com/office/drawing/2014/main" id="{8C5F6A9D-E46E-4F24-84B3-93A29954F086}"/>
              </a:ext>
            </a:extLst>
          </p:cNvPr>
          <p:cNvSpPr txBox="1"/>
          <p:nvPr/>
        </p:nvSpPr>
        <p:spPr>
          <a:xfrm>
            <a:off x="692621" y="3872173"/>
            <a:ext cx="3165003" cy="5277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91421" rIns="91421" bIns="91421" anchor="ctr" anchorCtr="1" compatLnSpc="1">
            <a:noAutofit/>
          </a:bodyPr>
          <a:lstStyle/>
          <a:p>
            <a:pPr lvl="0" algn="ctr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a-IR" sz="1200" kern="0" dirty="0">
                <a:solidFill>
                  <a:srgbClr val="680A00"/>
                </a:solidFill>
                <a:latin typeface="Karla"/>
                <a:ea typeface="Karla"/>
                <a:cs typeface="B Nazanin" panose="00000400000000000000" pitchFamily="2" charset="-78"/>
              </a:rPr>
              <a:t>پیوند موجود در نمودار را دنبال کنید تا داده‌های آن را تغییر دهید و سپس پیوند جدید را در اینجا جای‌گذاری کنید. برای </a:t>
            </a:r>
            <a:r>
              <a:rPr lang="fa-IR" sz="1200" kern="0" dirty="0">
                <a:solidFill>
                  <a:schemeClr val="accent1"/>
                </a:solidFill>
                <a:latin typeface="Karla"/>
                <a:ea typeface="Karla"/>
                <a:cs typeface="B Nazanin" panose="00000400000000000000" pitchFamily="2" charset="-78"/>
              </a:rPr>
              <a:t>اطلاعات بیشتر اینجا را کلیک کنید</a:t>
            </a:r>
            <a:endParaRPr lang="en-US" sz="1200" b="1" i="0" u="none" strike="noStrike" kern="0" cap="none" spc="0" baseline="0" dirty="0">
              <a:solidFill>
                <a:schemeClr val="accent1"/>
              </a:solidFill>
              <a:uFillTx/>
              <a:latin typeface="Karla"/>
              <a:ea typeface="Karla"/>
              <a:cs typeface="B Nazanin" panose="00000400000000000000" pitchFamily="2" charset="-78"/>
            </a:endParaRPr>
          </a:p>
        </p:txBody>
      </p:sp>
      <p:sp>
        <p:nvSpPr>
          <p:cNvPr id="7" name="Google Shape;1068;p48">
            <a:extLst>
              <a:ext uri="{FF2B5EF4-FFF2-40B4-BE49-F238E27FC236}">
                <a16:creationId xmlns:a16="http://schemas.microsoft.com/office/drawing/2014/main" id="{CC24808A-1ED1-4737-9822-C47F33CA996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080125" y="2955450"/>
            <a:ext cx="1936196" cy="527700"/>
          </a:xfrm>
        </p:spPr>
        <p:txBody>
          <a:bodyPr anchor="ctr"/>
          <a:lstStyle/>
          <a:p>
            <a:pPr lvl="0" rtl="1"/>
            <a:r>
              <a:rPr lang="en-US">
                <a:solidFill>
                  <a:srgbClr val="FF7210"/>
                </a:solidFill>
                <a:cs typeface="B Nazanin" panose="00000400000000000000" pitchFamily="2" charset="-78"/>
              </a:rPr>
              <a:t>70%</a:t>
            </a:r>
          </a:p>
        </p:txBody>
      </p:sp>
      <p:sp>
        <p:nvSpPr>
          <p:cNvPr id="8" name="Google Shape;1069;p48">
            <a:extLst>
              <a:ext uri="{FF2B5EF4-FFF2-40B4-BE49-F238E27FC236}">
                <a16:creationId xmlns:a16="http://schemas.microsoft.com/office/drawing/2014/main" id="{C861A718-C4F6-437C-939E-98D689371476}"/>
              </a:ext>
            </a:extLst>
          </p:cNvPr>
          <p:cNvSpPr/>
          <p:nvPr/>
        </p:nvSpPr>
        <p:spPr>
          <a:xfrm>
            <a:off x="4337977" y="1310947"/>
            <a:ext cx="1420502" cy="1420502"/>
          </a:xfrm>
          <a:custGeom>
            <a:avLst>
              <a:gd name="f11" fmla="val 178"/>
              <a:gd name="f12" fmla="val 57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ss"/>
              <a:gd name="f8" fmla="val 0"/>
              <a:gd name="f9" fmla="*/ 5419351 1 1725033"/>
              <a:gd name="f10" fmla="+- 0 0 1"/>
              <a:gd name="f11" fmla="val 178"/>
              <a:gd name="f12" fmla="val 57"/>
              <a:gd name="f13" fmla="abs f5"/>
              <a:gd name="f14" fmla="abs f6"/>
              <a:gd name="f15" fmla="abs f7"/>
              <a:gd name="f16" fmla="val f8"/>
              <a:gd name="f17" fmla="+- 2700000 f3 0"/>
              <a:gd name="f18" fmla="+- 0 0 f11"/>
              <a:gd name="f19" fmla="+- 0 0 f12"/>
              <a:gd name="f20" fmla="?: f13 f5 1"/>
              <a:gd name="f21" fmla="?: f14 f6 1"/>
              <a:gd name="f22" fmla="?: f15 f7 1"/>
              <a:gd name="f23" fmla="*/ f17 f9 1"/>
              <a:gd name="f24" fmla="*/ f18 f2 1"/>
              <a:gd name="f25" fmla="*/ f19 f2 1"/>
              <a:gd name="f26" fmla="*/ f20 1 21600"/>
              <a:gd name="f27" fmla="*/ f21 1 21600"/>
              <a:gd name="f28" fmla="*/ 21600 f20 1"/>
              <a:gd name="f29" fmla="*/ 21600 f21 1"/>
              <a:gd name="f30" fmla="*/ f23 1 f2"/>
              <a:gd name="f31" fmla="*/ f24 1 f4"/>
              <a:gd name="f32" fmla="*/ f25 1 f4"/>
              <a:gd name="f33" fmla="min f27 f26"/>
              <a:gd name="f34" fmla="*/ f28 1 f22"/>
              <a:gd name="f35" fmla="*/ f29 1 f22"/>
              <a:gd name="f36" fmla="+- 0 0 f30"/>
              <a:gd name="f37" fmla="+- f31 0 f3"/>
              <a:gd name="f38" fmla="+- f32 0 f3"/>
              <a:gd name="f39" fmla="val f34"/>
              <a:gd name="f40" fmla="val f35"/>
              <a:gd name="f41" fmla="+- 0 0 f36"/>
              <a:gd name="f42" fmla="+- 0 0 f37"/>
              <a:gd name="f43" fmla="+- 0 0 f38"/>
              <a:gd name="f44" fmla="+- f40 0 f16"/>
              <a:gd name="f45" fmla="+- f39 0 f16"/>
              <a:gd name="f46" fmla="val f42"/>
              <a:gd name="f47" fmla="val f43"/>
              <a:gd name="f48" fmla="*/ f41 f2 1"/>
              <a:gd name="f49" fmla="*/ f44 1 2"/>
              <a:gd name="f50" fmla="*/ f45 1 2"/>
              <a:gd name="f51" fmla="+- f47 0 f46"/>
              <a:gd name="f52" fmla="+- f46 f3 0"/>
              <a:gd name="f53" fmla="*/ f48 1 f9"/>
              <a:gd name="f54" fmla="+- f16 f49 0"/>
              <a:gd name="f55" fmla="+- f16 f50 0"/>
              <a:gd name="f56" fmla="+- f51 21600000 0"/>
              <a:gd name="f57" fmla="*/ f52 f9 1"/>
              <a:gd name="f58" fmla="+- f53 0 f3"/>
              <a:gd name="f59" fmla="*/ f50 f33 1"/>
              <a:gd name="f60" fmla="*/ f49 f33 1"/>
              <a:gd name="f61" fmla="?: f51 f51 f56"/>
              <a:gd name="f62" fmla="*/ f57 1 f2"/>
              <a:gd name="f63" fmla="cos 1 f58"/>
              <a:gd name="f64" fmla="sin 1 f58"/>
              <a:gd name="f65" fmla="*/ f55 f33 1"/>
              <a:gd name="f66" fmla="*/ f54 f33 1"/>
              <a:gd name="f67" fmla="+- 0 0 f62"/>
              <a:gd name="f68" fmla="+- 0 0 f63"/>
              <a:gd name="f69" fmla="+- 0 0 f64"/>
              <a:gd name="f70" fmla="+- 0 0 f67"/>
              <a:gd name="f71" fmla="+- 0 0 f68"/>
              <a:gd name="f72" fmla="+- 0 0 f69"/>
              <a:gd name="f73" fmla="*/ f70 f2 1"/>
              <a:gd name="f74" fmla="*/ f71 f50 1"/>
              <a:gd name="f75" fmla="*/ f72 f49 1"/>
              <a:gd name="f76" fmla="*/ f73 1 f9"/>
              <a:gd name="f77" fmla="+- f55 0 f74"/>
              <a:gd name="f78" fmla="+- f55 f74 0"/>
              <a:gd name="f79" fmla="+- f54 0 f75"/>
              <a:gd name="f80" fmla="+- f54 f75 0"/>
              <a:gd name="f81" fmla="+- f76 0 f3"/>
              <a:gd name="f82" fmla="*/ f77 f33 1"/>
              <a:gd name="f83" fmla="*/ f79 f33 1"/>
              <a:gd name="f84" fmla="*/ f78 f33 1"/>
              <a:gd name="f85" fmla="*/ f80 f33 1"/>
              <a:gd name="f86" fmla="sin 1 f81"/>
              <a:gd name="f87" fmla="cos 1 f81"/>
              <a:gd name="f88" fmla="+- 0 0 f86"/>
              <a:gd name="f89" fmla="+- 0 0 f87"/>
              <a:gd name="f90" fmla="+- 0 0 f88"/>
              <a:gd name="f91" fmla="+- 0 0 f89"/>
              <a:gd name="f92" fmla="*/ f90 f50 1"/>
              <a:gd name="f93" fmla="*/ f91 f49 1"/>
              <a:gd name="f94" fmla="+- 0 0 f93"/>
              <a:gd name="f95" fmla="+- 0 0 f92"/>
              <a:gd name="f96" fmla="+- 0 0 f94"/>
              <a:gd name="f97" fmla="+- 0 0 f95"/>
              <a:gd name="f98" fmla="at2 f96 f97"/>
              <a:gd name="f99" fmla="+- f98 f3 0"/>
              <a:gd name="f100" fmla="*/ f99 f9 1"/>
              <a:gd name="f101" fmla="*/ f100 1 f2"/>
              <a:gd name="f102" fmla="+- 0 0 f101"/>
              <a:gd name="f103" fmla="val f102"/>
              <a:gd name="f104" fmla="+- 0 0 f103"/>
              <a:gd name="f105" fmla="*/ f104 f2 1"/>
              <a:gd name="f106" fmla="*/ f105 1 f9"/>
              <a:gd name="f107" fmla="+- f106 0 f3"/>
              <a:gd name="f108" fmla="cos 1 f107"/>
              <a:gd name="f109" fmla="sin 1 f107"/>
              <a:gd name="f110" fmla="+- 0 0 f108"/>
              <a:gd name="f111" fmla="+- 0 0 f109"/>
              <a:gd name="f112" fmla="*/ f10 f110 1"/>
              <a:gd name="f113" fmla="*/ f10 f111 1"/>
              <a:gd name="f114" fmla="*/ f112 f50 1"/>
              <a:gd name="f115" fmla="*/ f113 f49 1"/>
              <a:gd name="f116" fmla="+- f55 f114 0"/>
              <a:gd name="f117" fmla="+- f54 f115 0"/>
              <a:gd name="f118" fmla="*/ f116 f33 1"/>
              <a:gd name="f119" fmla="*/ f117 f3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82" t="f83" r="f84" b="f85"/>
            <a:pathLst>
              <a:path>
                <a:moveTo>
                  <a:pt x="f118" y="f119"/>
                </a:moveTo>
                <a:arcTo wR="f59" hR="f60" stAng="f46" swAng="f61"/>
                <a:lnTo>
                  <a:pt x="f65" y="f66"/>
                </a:lnTo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9" name="Google Shape;1070;p48">
            <a:extLst>
              <a:ext uri="{FF2B5EF4-FFF2-40B4-BE49-F238E27FC236}">
                <a16:creationId xmlns:a16="http://schemas.microsoft.com/office/drawing/2014/main" id="{E07368DA-3789-4429-B3B5-70BCAC72F559}"/>
              </a:ext>
            </a:extLst>
          </p:cNvPr>
          <p:cNvSpPr/>
          <p:nvPr/>
        </p:nvSpPr>
        <p:spPr>
          <a:xfrm>
            <a:off x="6654427" y="1460799"/>
            <a:ext cx="1120798" cy="1120798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DDDB6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10" name="Google Shape;1071;p48">
            <a:extLst>
              <a:ext uri="{FF2B5EF4-FFF2-40B4-BE49-F238E27FC236}">
                <a16:creationId xmlns:a16="http://schemas.microsoft.com/office/drawing/2014/main" id="{BD9408E9-FA27-45B2-93E8-77C911215A3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131527" y="3446071"/>
            <a:ext cx="2166597" cy="527700"/>
          </a:xfrm>
        </p:spPr>
        <p:txBody>
          <a:bodyPr anchor="ctr"/>
          <a:lstStyle/>
          <a:p>
            <a:pPr lvl="0" rtl="1"/>
            <a:r>
              <a:rPr lang="fa-IR" sz="1700" dirty="0">
                <a:cs typeface="B Nazanin" panose="00000400000000000000" pitchFamily="2" charset="-78"/>
              </a:rPr>
              <a:t>افراد بدون دوز اضافی</a:t>
            </a:r>
            <a:endParaRPr lang="en-US" sz="1700" dirty="0">
              <a:cs typeface="B Nazanin" panose="00000400000000000000" pitchFamily="2" charset="-78"/>
            </a:endParaRPr>
          </a:p>
        </p:txBody>
      </p:sp>
      <p:sp>
        <p:nvSpPr>
          <p:cNvPr id="11" name="Google Shape;1072;p48">
            <a:extLst>
              <a:ext uri="{FF2B5EF4-FFF2-40B4-BE49-F238E27FC236}">
                <a16:creationId xmlns:a16="http://schemas.microsoft.com/office/drawing/2014/main" id="{5476303B-0329-405E-8BD7-C405883DCA63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6246723" y="3970754"/>
            <a:ext cx="1936196" cy="484796"/>
          </a:xfrm>
        </p:spPr>
        <p:txBody>
          <a:bodyPr anchor="ctr" anchorCtr="1"/>
          <a:lstStyle/>
          <a:p>
            <a:pPr marL="0" lvl="0" indent="0" algn="ctr" rtl="1">
              <a:spcAft>
                <a:spcPts val="1200"/>
              </a:spcAft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پوست قابل ویرایش می باشد</a:t>
            </a:r>
            <a:endParaRPr lang="en-US" sz="1400" dirty="0">
              <a:cs typeface="B Nazanin" panose="00000400000000000000" pitchFamily="2" charset="-78"/>
            </a:endParaRPr>
          </a:p>
        </p:txBody>
      </p:sp>
      <p:sp>
        <p:nvSpPr>
          <p:cNvPr id="12" name="Google Shape;1073;p48">
            <a:extLst>
              <a:ext uri="{FF2B5EF4-FFF2-40B4-BE49-F238E27FC236}">
                <a16:creationId xmlns:a16="http://schemas.microsoft.com/office/drawing/2014/main" id="{B351A5C0-E9DF-40B3-9A2B-97C8C52BB95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246723" y="2955450"/>
            <a:ext cx="1936196" cy="527700"/>
          </a:xfrm>
        </p:spPr>
        <p:txBody>
          <a:bodyPr anchor="ctr"/>
          <a:lstStyle/>
          <a:p>
            <a:pPr lvl="0" rtl="1"/>
            <a:r>
              <a:rPr lang="en-US">
                <a:solidFill>
                  <a:srgbClr val="FF7210"/>
                </a:solidFill>
                <a:cs typeface="B Nazanin" panose="00000400000000000000" pitchFamily="2" charset="-78"/>
              </a:rPr>
              <a:t>30%</a:t>
            </a:r>
          </a:p>
        </p:txBody>
      </p:sp>
      <p:sp>
        <p:nvSpPr>
          <p:cNvPr id="13" name="Google Shape;1074;p48">
            <a:extLst>
              <a:ext uri="{FF2B5EF4-FFF2-40B4-BE49-F238E27FC236}">
                <a16:creationId xmlns:a16="http://schemas.microsoft.com/office/drawing/2014/main" id="{710B0D29-4CD7-4BAA-AD8D-3DF5D0D2A0B4}"/>
              </a:ext>
            </a:extLst>
          </p:cNvPr>
          <p:cNvSpPr/>
          <p:nvPr/>
        </p:nvSpPr>
        <p:spPr>
          <a:xfrm>
            <a:off x="6504575" y="1310947"/>
            <a:ext cx="1420502" cy="1420502"/>
          </a:xfrm>
          <a:custGeom>
            <a:avLst>
              <a:gd name="f11" fmla="val 178"/>
              <a:gd name="f12" fmla="val 298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ss"/>
              <a:gd name="f8" fmla="val 0"/>
              <a:gd name="f9" fmla="*/ 5419351 1 1725033"/>
              <a:gd name="f10" fmla="+- 0 0 1"/>
              <a:gd name="f11" fmla="val 178"/>
              <a:gd name="f12" fmla="val 298"/>
              <a:gd name="f13" fmla="abs f5"/>
              <a:gd name="f14" fmla="abs f6"/>
              <a:gd name="f15" fmla="abs f7"/>
              <a:gd name="f16" fmla="val f8"/>
              <a:gd name="f17" fmla="+- 2700000 f3 0"/>
              <a:gd name="f18" fmla="+- 0 0 f11"/>
              <a:gd name="f19" fmla="+- 0 0 f12"/>
              <a:gd name="f20" fmla="?: f13 f5 1"/>
              <a:gd name="f21" fmla="?: f14 f6 1"/>
              <a:gd name="f22" fmla="?: f15 f7 1"/>
              <a:gd name="f23" fmla="*/ f17 f9 1"/>
              <a:gd name="f24" fmla="*/ f18 f2 1"/>
              <a:gd name="f25" fmla="*/ f19 f2 1"/>
              <a:gd name="f26" fmla="*/ f20 1 21600"/>
              <a:gd name="f27" fmla="*/ f21 1 21600"/>
              <a:gd name="f28" fmla="*/ 21600 f20 1"/>
              <a:gd name="f29" fmla="*/ 21600 f21 1"/>
              <a:gd name="f30" fmla="*/ f23 1 f2"/>
              <a:gd name="f31" fmla="*/ f24 1 f4"/>
              <a:gd name="f32" fmla="*/ f25 1 f4"/>
              <a:gd name="f33" fmla="min f27 f26"/>
              <a:gd name="f34" fmla="*/ f28 1 f22"/>
              <a:gd name="f35" fmla="*/ f29 1 f22"/>
              <a:gd name="f36" fmla="+- 0 0 f30"/>
              <a:gd name="f37" fmla="+- f31 0 f3"/>
              <a:gd name="f38" fmla="+- f32 0 f3"/>
              <a:gd name="f39" fmla="val f34"/>
              <a:gd name="f40" fmla="val f35"/>
              <a:gd name="f41" fmla="+- 0 0 f36"/>
              <a:gd name="f42" fmla="+- 0 0 f37"/>
              <a:gd name="f43" fmla="+- 0 0 f38"/>
              <a:gd name="f44" fmla="+- f40 0 f16"/>
              <a:gd name="f45" fmla="+- f39 0 f16"/>
              <a:gd name="f46" fmla="val f42"/>
              <a:gd name="f47" fmla="val f43"/>
              <a:gd name="f48" fmla="*/ f41 f2 1"/>
              <a:gd name="f49" fmla="*/ f44 1 2"/>
              <a:gd name="f50" fmla="*/ f45 1 2"/>
              <a:gd name="f51" fmla="+- f47 0 f46"/>
              <a:gd name="f52" fmla="+- f46 f3 0"/>
              <a:gd name="f53" fmla="*/ f48 1 f9"/>
              <a:gd name="f54" fmla="+- f16 f49 0"/>
              <a:gd name="f55" fmla="+- f16 f50 0"/>
              <a:gd name="f56" fmla="+- f51 21600000 0"/>
              <a:gd name="f57" fmla="*/ f52 f9 1"/>
              <a:gd name="f58" fmla="+- f53 0 f3"/>
              <a:gd name="f59" fmla="*/ f50 f33 1"/>
              <a:gd name="f60" fmla="*/ f49 f33 1"/>
              <a:gd name="f61" fmla="?: f51 f51 f56"/>
              <a:gd name="f62" fmla="*/ f57 1 f2"/>
              <a:gd name="f63" fmla="cos 1 f58"/>
              <a:gd name="f64" fmla="sin 1 f58"/>
              <a:gd name="f65" fmla="*/ f55 f33 1"/>
              <a:gd name="f66" fmla="*/ f54 f33 1"/>
              <a:gd name="f67" fmla="+- 0 0 f62"/>
              <a:gd name="f68" fmla="+- 0 0 f63"/>
              <a:gd name="f69" fmla="+- 0 0 f64"/>
              <a:gd name="f70" fmla="+- 0 0 f67"/>
              <a:gd name="f71" fmla="+- 0 0 f68"/>
              <a:gd name="f72" fmla="+- 0 0 f69"/>
              <a:gd name="f73" fmla="*/ f70 f2 1"/>
              <a:gd name="f74" fmla="*/ f71 f50 1"/>
              <a:gd name="f75" fmla="*/ f72 f49 1"/>
              <a:gd name="f76" fmla="*/ f73 1 f9"/>
              <a:gd name="f77" fmla="+- f55 0 f74"/>
              <a:gd name="f78" fmla="+- f55 f74 0"/>
              <a:gd name="f79" fmla="+- f54 0 f75"/>
              <a:gd name="f80" fmla="+- f54 f75 0"/>
              <a:gd name="f81" fmla="+- f76 0 f3"/>
              <a:gd name="f82" fmla="*/ f77 f33 1"/>
              <a:gd name="f83" fmla="*/ f79 f33 1"/>
              <a:gd name="f84" fmla="*/ f78 f33 1"/>
              <a:gd name="f85" fmla="*/ f80 f33 1"/>
              <a:gd name="f86" fmla="sin 1 f81"/>
              <a:gd name="f87" fmla="cos 1 f81"/>
              <a:gd name="f88" fmla="+- 0 0 f86"/>
              <a:gd name="f89" fmla="+- 0 0 f87"/>
              <a:gd name="f90" fmla="+- 0 0 f88"/>
              <a:gd name="f91" fmla="+- 0 0 f89"/>
              <a:gd name="f92" fmla="*/ f90 f50 1"/>
              <a:gd name="f93" fmla="*/ f91 f49 1"/>
              <a:gd name="f94" fmla="+- 0 0 f93"/>
              <a:gd name="f95" fmla="+- 0 0 f92"/>
              <a:gd name="f96" fmla="+- 0 0 f94"/>
              <a:gd name="f97" fmla="+- 0 0 f95"/>
              <a:gd name="f98" fmla="at2 f96 f97"/>
              <a:gd name="f99" fmla="+- f98 f3 0"/>
              <a:gd name="f100" fmla="*/ f99 f9 1"/>
              <a:gd name="f101" fmla="*/ f100 1 f2"/>
              <a:gd name="f102" fmla="+- 0 0 f101"/>
              <a:gd name="f103" fmla="val f102"/>
              <a:gd name="f104" fmla="+- 0 0 f103"/>
              <a:gd name="f105" fmla="*/ f104 f2 1"/>
              <a:gd name="f106" fmla="*/ f105 1 f9"/>
              <a:gd name="f107" fmla="+- f106 0 f3"/>
              <a:gd name="f108" fmla="cos 1 f107"/>
              <a:gd name="f109" fmla="sin 1 f107"/>
              <a:gd name="f110" fmla="+- 0 0 f108"/>
              <a:gd name="f111" fmla="+- 0 0 f109"/>
              <a:gd name="f112" fmla="*/ f10 f110 1"/>
              <a:gd name="f113" fmla="*/ f10 f111 1"/>
              <a:gd name="f114" fmla="*/ f112 f50 1"/>
              <a:gd name="f115" fmla="*/ f113 f49 1"/>
              <a:gd name="f116" fmla="+- f55 f114 0"/>
              <a:gd name="f117" fmla="+- f54 f115 0"/>
              <a:gd name="f118" fmla="*/ f116 f33 1"/>
              <a:gd name="f119" fmla="*/ f117 f3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82" t="f83" r="f84" b="f85"/>
            <a:pathLst>
              <a:path>
                <a:moveTo>
                  <a:pt x="f118" y="f119"/>
                </a:moveTo>
                <a:arcTo wR="f59" hR="f60" stAng="f46" swAng="f61"/>
                <a:lnTo>
                  <a:pt x="f65" y="f66"/>
                </a:lnTo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pic>
        <p:nvPicPr>
          <p:cNvPr id="14" name="Google Shape;1075;p48" title="Chart">
            <a:hlinkClick r:id="rId3"/>
            <a:extLst>
              <a:ext uri="{FF2B5EF4-FFF2-40B4-BE49-F238E27FC236}">
                <a16:creationId xmlns:a16="http://schemas.microsoft.com/office/drawing/2014/main" id="{9FD8E9E7-24F8-4ABB-9155-888B85487244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2923" y="1682797"/>
            <a:ext cx="3190177" cy="197297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5" name="Google Shape;1076;p48">
            <a:extLst>
              <a:ext uri="{FF2B5EF4-FFF2-40B4-BE49-F238E27FC236}">
                <a16:creationId xmlns:a16="http://schemas.microsoft.com/office/drawing/2014/main" id="{A9781677-75B2-4343-A56B-9A161FA5C84C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174939" y="3585773"/>
            <a:ext cx="606000" cy="231297"/>
          </a:xfrm>
        </p:spPr>
        <p:txBody>
          <a:bodyPr anchor="ctr" anchorCtr="1"/>
          <a:lstStyle/>
          <a:p>
            <a:pPr marL="0" lvl="0" indent="0" algn="ctr" rtl="1">
              <a:spcAft>
                <a:spcPts val="1200"/>
              </a:spcAft>
              <a:buNone/>
            </a:pPr>
            <a:r>
              <a:rPr lang="en-US" sz="1200">
                <a:cs typeface="B Nazanin" panose="00000400000000000000" pitchFamily="2" charset="-78"/>
              </a:rPr>
              <a:t>2010</a:t>
            </a:r>
          </a:p>
        </p:txBody>
      </p:sp>
      <p:sp>
        <p:nvSpPr>
          <p:cNvPr id="16" name="Google Shape;1077;p48">
            <a:extLst>
              <a:ext uri="{FF2B5EF4-FFF2-40B4-BE49-F238E27FC236}">
                <a16:creationId xmlns:a16="http://schemas.microsoft.com/office/drawing/2014/main" id="{5C0F2990-DED9-41F1-9625-0A00940EF241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2048283" y="3585773"/>
            <a:ext cx="606000" cy="231297"/>
          </a:xfrm>
        </p:spPr>
        <p:txBody>
          <a:bodyPr anchor="ctr" anchorCtr="1"/>
          <a:lstStyle/>
          <a:p>
            <a:pPr marL="0" lvl="0" indent="0" algn="ctr" rtl="1">
              <a:spcAft>
                <a:spcPts val="1200"/>
              </a:spcAft>
              <a:buNone/>
            </a:pPr>
            <a:r>
              <a:rPr lang="en-US" sz="1200">
                <a:cs typeface="B Nazanin" panose="00000400000000000000" pitchFamily="2" charset="-78"/>
              </a:rPr>
              <a:t>2015</a:t>
            </a:r>
          </a:p>
        </p:txBody>
      </p:sp>
      <p:sp>
        <p:nvSpPr>
          <p:cNvPr id="17" name="Google Shape;1078;p48">
            <a:extLst>
              <a:ext uri="{FF2B5EF4-FFF2-40B4-BE49-F238E27FC236}">
                <a16:creationId xmlns:a16="http://schemas.microsoft.com/office/drawing/2014/main" id="{EA3E1723-51DA-47E1-B3B8-9DC50154D4F0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2914659" y="3585773"/>
            <a:ext cx="606000" cy="231297"/>
          </a:xfrm>
        </p:spPr>
        <p:txBody>
          <a:bodyPr anchor="ctr" anchorCtr="1"/>
          <a:lstStyle/>
          <a:p>
            <a:pPr marL="0" lvl="0" indent="0" algn="ctr" rtl="1">
              <a:spcAft>
                <a:spcPts val="1200"/>
              </a:spcAft>
              <a:buNone/>
            </a:pPr>
            <a:r>
              <a:rPr lang="en-US" sz="1200">
                <a:cs typeface="B Nazanin" panose="00000400000000000000" pitchFamily="2" charset="-78"/>
              </a:rPr>
              <a:t>2021</a:t>
            </a:r>
          </a:p>
        </p:txBody>
      </p:sp>
      <p:sp>
        <p:nvSpPr>
          <p:cNvPr id="18" name="Google Shape;1079;p48">
            <a:extLst>
              <a:ext uri="{FF2B5EF4-FFF2-40B4-BE49-F238E27FC236}">
                <a16:creationId xmlns:a16="http://schemas.microsoft.com/office/drawing/2014/main" id="{1B460B77-6914-4B39-848B-065A11E607AC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893213" y="1520738"/>
            <a:ext cx="1538103" cy="231297"/>
          </a:xfrm>
        </p:spPr>
        <p:txBody>
          <a:bodyPr anchor="ctr"/>
          <a:lstStyle/>
          <a:p>
            <a:pPr marL="0" lvl="0" indent="0" algn="r" rtl="1">
              <a:spcAft>
                <a:spcPts val="1200"/>
              </a:spcAft>
              <a:buNone/>
            </a:pPr>
            <a:r>
              <a:rPr lang="fa-IR" sz="1200" dirty="0">
                <a:cs typeface="B Nazanin" panose="00000400000000000000" pitchFamily="2" charset="-78"/>
              </a:rPr>
              <a:t>ناخن یا ترکش</a:t>
            </a:r>
            <a:endParaRPr lang="en-US" sz="1200" dirty="0">
              <a:cs typeface="B Nazanin" panose="00000400000000000000" pitchFamily="2" charset="-78"/>
            </a:endParaRPr>
          </a:p>
        </p:txBody>
      </p:sp>
      <p:sp>
        <p:nvSpPr>
          <p:cNvPr id="19" name="Google Shape;1080;p48">
            <a:extLst>
              <a:ext uri="{FF2B5EF4-FFF2-40B4-BE49-F238E27FC236}">
                <a16:creationId xmlns:a16="http://schemas.microsoft.com/office/drawing/2014/main" id="{14896E9D-DDD5-4FEE-BD30-F0900A9C7E7A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2554248" y="1520738"/>
            <a:ext cx="1538103" cy="231297"/>
          </a:xfrm>
        </p:spPr>
        <p:txBody>
          <a:bodyPr anchor="ctr"/>
          <a:lstStyle/>
          <a:p>
            <a:pPr marL="0" lvl="0" indent="0" algn="r" rtl="1">
              <a:spcAft>
                <a:spcPts val="1200"/>
              </a:spcAft>
              <a:buNone/>
            </a:pPr>
            <a:r>
              <a:rPr lang="fa-IR" sz="1200" dirty="0">
                <a:cs typeface="B Nazanin" panose="00000400000000000000" pitchFamily="2" charset="-78"/>
              </a:rPr>
              <a:t>سوراخ کردن زخم ها</a:t>
            </a:r>
            <a:endParaRPr lang="en-US" sz="1200" dirty="0">
              <a:cs typeface="B Nazanin" panose="00000400000000000000" pitchFamily="2" charset="-78"/>
            </a:endParaRPr>
          </a:p>
        </p:txBody>
      </p:sp>
      <p:sp>
        <p:nvSpPr>
          <p:cNvPr id="20" name="Google Shape;1081;p48">
            <a:extLst>
              <a:ext uri="{FF2B5EF4-FFF2-40B4-BE49-F238E27FC236}">
                <a16:creationId xmlns:a16="http://schemas.microsoft.com/office/drawing/2014/main" id="{53AC5DA3-1EB8-46D8-9458-22C1DEE02CCE}"/>
              </a:ext>
            </a:extLst>
          </p:cNvPr>
          <p:cNvSpPr/>
          <p:nvPr/>
        </p:nvSpPr>
        <p:spPr>
          <a:xfrm>
            <a:off x="805147" y="1576992"/>
            <a:ext cx="118798" cy="118798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680A0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21" name="Google Shape;1082;p48">
            <a:extLst>
              <a:ext uri="{FF2B5EF4-FFF2-40B4-BE49-F238E27FC236}">
                <a16:creationId xmlns:a16="http://schemas.microsoft.com/office/drawing/2014/main" id="{437D0A4F-44FE-4EE7-BF38-98057EB169F9}"/>
              </a:ext>
            </a:extLst>
          </p:cNvPr>
          <p:cNvSpPr/>
          <p:nvPr/>
        </p:nvSpPr>
        <p:spPr>
          <a:xfrm>
            <a:off x="2468249" y="1576992"/>
            <a:ext cx="118798" cy="118798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22" name="Google Shape;1083;p48">
            <a:extLst>
              <a:ext uri="{FF2B5EF4-FFF2-40B4-BE49-F238E27FC236}">
                <a16:creationId xmlns:a16="http://schemas.microsoft.com/office/drawing/2014/main" id="{08FC6A14-3055-4658-B4F6-E291EDCCA87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15033" y="1133353"/>
            <a:ext cx="3532802" cy="397197"/>
          </a:xfrm>
        </p:spPr>
        <p:txBody>
          <a:bodyPr anchorCtr="0"/>
          <a:lstStyle/>
          <a:p>
            <a:pPr lvl="0" algn="r" rtl="1"/>
            <a:r>
              <a:rPr lang="fa-IR" sz="1700" dirty="0">
                <a:cs typeface="B Nazanin" panose="00000400000000000000" pitchFamily="2" charset="-78"/>
              </a:rPr>
              <a:t>راه های ابتلا به عفونت</a:t>
            </a:r>
            <a:endParaRPr lang="en-US" sz="1700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71;p54">
            <a:extLst>
              <a:ext uri="{FF2B5EF4-FFF2-40B4-BE49-F238E27FC236}">
                <a16:creationId xmlns:a16="http://schemas.microsoft.com/office/drawing/2014/main" id="{7E6774F7-92A2-48E6-A0F5-CC1851B86F4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رفتار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Google Shape;1172;p54">
            <a:extLst>
              <a:ext uri="{FF2B5EF4-FFF2-40B4-BE49-F238E27FC236}">
                <a16:creationId xmlns:a16="http://schemas.microsoft.com/office/drawing/2014/main" id="{BAC9C720-957E-46F5-82D2-6907D5D4E89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70720" y="1156523"/>
            <a:ext cx="1877702" cy="527700"/>
          </a:xfrm>
        </p:spPr>
        <p:txBody>
          <a:bodyPr anchorCtr="0"/>
          <a:lstStyle/>
          <a:p>
            <a:pPr lvl="0" algn="r"/>
            <a:r>
              <a:rPr lang="fa-IR" sz="2000" dirty="0">
                <a:cs typeface="B Nazanin" panose="00000400000000000000" pitchFamily="2" charset="-78"/>
              </a:rPr>
              <a:t>مرحله 1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4" name="Google Shape;1173;p54">
            <a:extLst>
              <a:ext uri="{FF2B5EF4-FFF2-40B4-BE49-F238E27FC236}">
                <a16:creationId xmlns:a16="http://schemas.microsoft.com/office/drawing/2014/main" id="{3B2D9709-EDD3-4EFF-B67C-C2EED2C304AB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732297" y="1494952"/>
            <a:ext cx="1958699" cy="484796"/>
          </a:xfrm>
        </p:spPr>
        <p:txBody>
          <a:bodyPr/>
          <a:lstStyle/>
          <a:p>
            <a:pPr marL="0" lvl="0" indent="0" algn="r">
              <a:spcAft>
                <a:spcPts val="1200"/>
              </a:spcAft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پوست قابل ویرایش می باشد</a:t>
            </a:r>
            <a:endParaRPr lang="en-US" sz="1400" dirty="0">
              <a:cs typeface="B Nazanin" panose="00000400000000000000" pitchFamily="2" charset="-78"/>
            </a:endParaRPr>
          </a:p>
        </p:txBody>
      </p:sp>
      <p:sp>
        <p:nvSpPr>
          <p:cNvPr id="5" name="Google Shape;1174;p54">
            <a:extLst>
              <a:ext uri="{FF2B5EF4-FFF2-40B4-BE49-F238E27FC236}">
                <a16:creationId xmlns:a16="http://schemas.microsoft.com/office/drawing/2014/main" id="{2C6D280E-FB3C-48D4-BE26-F1CD113C4AE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32452" y="2308027"/>
            <a:ext cx="1958699" cy="527700"/>
          </a:xfrm>
        </p:spPr>
        <p:txBody>
          <a:bodyPr anchorCtr="0"/>
          <a:lstStyle/>
          <a:p>
            <a:pPr lvl="0" algn="r"/>
            <a:r>
              <a:rPr lang="fa-IR" sz="2000" dirty="0">
                <a:cs typeface="B Nazanin" panose="00000400000000000000" pitchFamily="2" charset="-78"/>
              </a:rPr>
              <a:t>مرحله</a:t>
            </a:r>
            <a:r>
              <a:rPr lang="en-US" sz="2000" dirty="0">
                <a:cs typeface="B Nazanin" panose="00000400000000000000" pitchFamily="2" charset="-78"/>
              </a:rPr>
              <a:t> 3</a:t>
            </a:r>
          </a:p>
          <a:p>
            <a:pPr lvl="0" algn="r"/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6" name="Google Shape;1175;p54">
            <a:extLst>
              <a:ext uri="{FF2B5EF4-FFF2-40B4-BE49-F238E27FC236}">
                <a16:creationId xmlns:a16="http://schemas.microsoft.com/office/drawing/2014/main" id="{8938CC68-4307-4194-AB93-E1AF130A8A4C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732297" y="2646447"/>
            <a:ext cx="1958699" cy="484796"/>
          </a:xfrm>
        </p:spPr>
        <p:txBody>
          <a:bodyPr/>
          <a:lstStyle/>
          <a:p>
            <a:pPr marL="0" lvl="0" indent="0" algn="r">
              <a:spcAft>
                <a:spcPts val="1200"/>
              </a:spcAft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پوست قابل ویرایش می باشد</a:t>
            </a:r>
            <a:endParaRPr lang="en-US" sz="1400" dirty="0">
              <a:cs typeface="B Nazanin" panose="00000400000000000000" pitchFamily="2" charset="-78"/>
            </a:endParaRPr>
          </a:p>
        </p:txBody>
      </p:sp>
      <p:sp>
        <p:nvSpPr>
          <p:cNvPr id="7" name="Google Shape;1176;p54">
            <a:extLst>
              <a:ext uri="{FF2B5EF4-FFF2-40B4-BE49-F238E27FC236}">
                <a16:creationId xmlns:a16="http://schemas.microsoft.com/office/drawing/2014/main" id="{C652D4D1-F792-4E30-9B2E-DB531D52568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70720" y="3457227"/>
            <a:ext cx="1877702" cy="527700"/>
          </a:xfrm>
        </p:spPr>
        <p:txBody>
          <a:bodyPr anchorCtr="0"/>
          <a:lstStyle/>
          <a:p>
            <a:pPr lvl="0" algn="r"/>
            <a:r>
              <a:rPr lang="fa-IR" sz="2000" dirty="0">
                <a:cs typeface="B Nazanin" panose="00000400000000000000" pitchFamily="2" charset="-78"/>
              </a:rPr>
              <a:t>مرحله</a:t>
            </a:r>
            <a:r>
              <a:rPr lang="en-US" sz="2000" dirty="0">
                <a:cs typeface="B Nazanin" panose="00000400000000000000" pitchFamily="2" charset="-78"/>
              </a:rPr>
              <a:t> 5</a:t>
            </a:r>
          </a:p>
        </p:txBody>
      </p:sp>
      <p:sp>
        <p:nvSpPr>
          <p:cNvPr id="8" name="Google Shape;1177;p54">
            <a:extLst>
              <a:ext uri="{FF2B5EF4-FFF2-40B4-BE49-F238E27FC236}">
                <a16:creationId xmlns:a16="http://schemas.microsoft.com/office/drawing/2014/main" id="{D8E19CBB-24B4-4652-A10C-038B4347082D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732297" y="3795646"/>
            <a:ext cx="1958699" cy="484796"/>
          </a:xfrm>
        </p:spPr>
        <p:txBody>
          <a:bodyPr/>
          <a:lstStyle/>
          <a:p>
            <a:pPr marL="0" lvl="0" indent="0" algn="r">
              <a:spcAft>
                <a:spcPts val="1200"/>
              </a:spcAft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پوست قابل ویرایش می باشد</a:t>
            </a:r>
            <a:endParaRPr lang="en-US" sz="1400" dirty="0">
              <a:cs typeface="B Nazanin" panose="00000400000000000000" pitchFamily="2" charset="-78"/>
            </a:endParaRPr>
          </a:p>
        </p:txBody>
      </p:sp>
      <p:sp>
        <p:nvSpPr>
          <p:cNvPr id="9" name="Google Shape;1178;p54">
            <a:extLst>
              <a:ext uri="{FF2B5EF4-FFF2-40B4-BE49-F238E27FC236}">
                <a16:creationId xmlns:a16="http://schemas.microsoft.com/office/drawing/2014/main" id="{6C735CD7-3F05-44DD-A28A-12C20CA07FF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465301" y="1765002"/>
            <a:ext cx="1877702" cy="527700"/>
          </a:xfrm>
        </p:spPr>
        <p:txBody>
          <a:bodyPr anchorCtr="0"/>
          <a:lstStyle/>
          <a:p>
            <a:pPr lvl="0" algn="r" rtl="1"/>
            <a:r>
              <a:rPr lang="fa-IR" sz="2000" dirty="0">
                <a:cs typeface="B Nazanin" panose="00000400000000000000" pitchFamily="2" charset="-78"/>
              </a:rPr>
              <a:t>مرحله</a:t>
            </a:r>
            <a:r>
              <a:rPr lang="en-US" sz="2000" dirty="0">
                <a:cs typeface="B Nazanin" panose="00000400000000000000" pitchFamily="2" charset="-78"/>
              </a:rPr>
              <a:t> 2</a:t>
            </a:r>
          </a:p>
          <a:p>
            <a:pPr lvl="0" algn="r" rtl="1"/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10" name="Google Shape;1179;p54">
            <a:extLst>
              <a:ext uri="{FF2B5EF4-FFF2-40B4-BE49-F238E27FC236}">
                <a16:creationId xmlns:a16="http://schemas.microsoft.com/office/drawing/2014/main" id="{DB2D081D-5AF3-49BC-9BA0-A17026B9696E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6465301" y="2103421"/>
            <a:ext cx="1958699" cy="484796"/>
          </a:xfrm>
        </p:spPr>
        <p:txBody>
          <a:bodyPr/>
          <a:lstStyle/>
          <a:p>
            <a:pPr marL="0" lvl="0" indent="0" algn="r" rtl="1">
              <a:spcAft>
                <a:spcPts val="1200"/>
              </a:spcAft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پوست قابل ویرایش می باشد</a:t>
            </a:r>
            <a:endParaRPr lang="en-US" sz="1400" dirty="0">
              <a:cs typeface="B Nazanin" panose="00000400000000000000" pitchFamily="2" charset="-78"/>
            </a:endParaRPr>
          </a:p>
        </p:txBody>
      </p:sp>
      <p:sp>
        <p:nvSpPr>
          <p:cNvPr id="11" name="Google Shape;1180;p54">
            <a:extLst>
              <a:ext uri="{FF2B5EF4-FFF2-40B4-BE49-F238E27FC236}">
                <a16:creationId xmlns:a16="http://schemas.microsoft.com/office/drawing/2014/main" id="{F75575D7-DCA2-484E-A39B-527C3DBACAB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465301" y="2896800"/>
            <a:ext cx="1877702" cy="527700"/>
          </a:xfrm>
        </p:spPr>
        <p:txBody>
          <a:bodyPr anchorCtr="0"/>
          <a:lstStyle/>
          <a:p>
            <a:pPr lvl="0" algn="r" rtl="1"/>
            <a:r>
              <a:rPr lang="fa-IR" sz="2000" dirty="0">
                <a:cs typeface="B Nazanin" panose="00000400000000000000" pitchFamily="2" charset="-78"/>
              </a:rPr>
              <a:t>مرحله</a:t>
            </a:r>
            <a:r>
              <a:rPr lang="en-US" sz="2000" dirty="0">
                <a:cs typeface="B Nazanin" panose="00000400000000000000" pitchFamily="2" charset="-78"/>
              </a:rPr>
              <a:t> 4</a:t>
            </a:r>
          </a:p>
        </p:txBody>
      </p:sp>
      <p:sp>
        <p:nvSpPr>
          <p:cNvPr id="12" name="Google Shape;1181;p54">
            <a:extLst>
              <a:ext uri="{FF2B5EF4-FFF2-40B4-BE49-F238E27FC236}">
                <a16:creationId xmlns:a16="http://schemas.microsoft.com/office/drawing/2014/main" id="{FAEFDBFE-8FDD-4382-A1B0-2C3B1C0A66A0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6465301" y="3235229"/>
            <a:ext cx="1958699" cy="484796"/>
          </a:xfrm>
        </p:spPr>
        <p:txBody>
          <a:bodyPr/>
          <a:lstStyle/>
          <a:p>
            <a:pPr marL="0" lvl="0" indent="0" algn="r" rtl="1">
              <a:spcAft>
                <a:spcPts val="1200"/>
              </a:spcAft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پوست قابل ویرایش می باشد</a:t>
            </a:r>
            <a:endParaRPr lang="en-US" sz="1400" dirty="0">
              <a:cs typeface="B Nazanin" panose="00000400000000000000" pitchFamily="2" charset="-78"/>
            </a:endParaRPr>
          </a:p>
        </p:txBody>
      </p:sp>
      <p:sp>
        <p:nvSpPr>
          <p:cNvPr id="13" name="Google Shape;1182;p54">
            <a:extLst>
              <a:ext uri="{FF2B5EF4-FFF2-40B4-BE49-F238E27FC236}">
                <a16:creationId xmlns:a16="http://schemas.microsoft.com/office/drawing/2014/main" id="{C8C4F812-6C97-43B6-9580-9C058A84BC13}"/>
              </a:ext>
            </a:extLst>
          </p:cNvPr>
          <p:cNvSpPr/>
          <p:nvPr/>
        </p:nvSpPr>
        <p:spPr>
          <a:xfrm>
            <a:off x="3541398" y="1226749"/>
            <a:ext cx="856801" cy="856801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BF6EC"/>
          </a:solidFill>
          <a:ln w="28575" cap="flat">
            <a:solidFill>
              <a:srgbClr val="FED49C"/>
            </a:solidFill>
            <a:prstDash val="solid"/>
            <a:round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14" name="Google Shape;1183;p54">
            <a:extLst>
              <a:ext uri="{FF2B5EF4-FFF2-40B4-BE49-F238E27FC236}">
                <a16:creationId xmlns:a16="http://schemas.microsoft.com/office/drawing/2014/main" id="{3C4F2215-E7CC-4272-A0B5-53F307FF586E}"/>
              </a:ext>
            </a:extLst>
          </p:cNvPr>
          <p:cNvSpPr/>
          <p:nvPr/>
        </p:nvSpPr>
        <p:spPr>
          <a:xfrm>
            <a:off x="4776148" y="1821877"/>
            <a:ext cx="833100" cy="83310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BF6EC"/>
          </a:solidFill>
          <a:ln w="28575" cap="flat">
            <a:solidFill>
              <a:srgbClr val="FED49C"/>
            </a:solidFill>
            <a:prstDash val="solid"/>
            <a:round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15" name="Google Shape;1184;p54">
            <a:extLst>
              <a:ext uri="{FF2B5EF4-FFF2-40B4-BE49-F238E27FC236}">
                <a16:creationId xmlns:a16="http://schemas.microsoft.com/office/drawing/2014/main" id="{CD06958C-148E-4E9F-8C5A-4731E1A8ADE6}"/>
              </a:ext>
            </a:extLst>
          </p:cNvPr>
          <p:cNvSpPr/>
          <p:nvPr/>
        </p:nvSpPr>
        <p:spPr>
          <a:xfrm>
            <a:off x="3541398" y="2366522"/>
            <a:ext cx="856801" cy="856801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BF6EC"/>
          </a:solidFill>
          <a:ln w="28575" cap="flat">
            <a:solidFill>
              <a:srgbClr val="FED49C"/>
            </a:solidFill>
            <a:prstDash val="solid"/>
            <a:round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16" name="Google Shape;1185;p54">
            <a:extLst>
              <a:ext uri="{FF2B5EF4-FFF2-40B4-BE49-F238E27FC236}">
                <a16:creationId xmlns:a16="http://schemas.microsoft.com/office/drawing/2014/main" id="{77EAA76E-B900-4003-A54F-A038C60C477C}"/>
              </a:ext>
            </a:extLst>
          </p:cNvPr>
          <p:cNvSpPr/>
          <p:nvPr/>
        </p:nvSpPr>
        <p:spPr>
          <a:xfrm>
            <a:off x="4799328" y="2989447"/>
            <a:ext cx="786603" cy="7866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BF6EC"/>
          </a:solidFill>
          <a:ln w="28575" cap="flat">
            <a:solidFill>
              <a:srgbClr val="FED49C"/>
            </a:solidFill>
            <a:prstDash val="solid"/>
            <a:round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sp>
        <p:nvSpPr>
          <p:cNvPr id="17" name="Google Shape;1186;p54">
            <a:extLst>
              <a:ext uri="{FF2B5EF4-FFF2-40B4-BE49-F238E27FC236}">
                <a16:creationId xmlns:a16="http://schemas.microsoft.com/office/drawing/2014/main" id="{AA91AB48-49E6-4EE0-AE0A-EBA54D2A18E7}"/>
              </a:ext>
            </a:extLst>
          </p:cNvPr>
          <p:cNvSpPr/>
          <p:nvPr/>
        </p:nvSpPr>
        <p:spPr>
          <a:xfrm>
            <a:off x="3560499" y="3525377"/>
            <a:ext cx="818698" cy="818698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BF6EC"/>
          </a:solidFill>
          <a:ln w="28575" cap="flat">
            <a:solidFill>
              <a:srgbClr val="FED49C"/>
            </a:solidFill>
            <a:prstDash val="solid"/>
            <a:round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grpSp>
        <p:nvGrpSpPr>
          <p:cNvPr id="18" name="Google Shape;1187;p54">
            <a:extLst>
              <a:ext uri="{FF2B5EF4-FFF2-40B4-BE49-F238E27FC236}">
                <a16:creationId xmlns:a16="http://schemas.microsoft.com/office/drawing/2014/main" id="{956D5DFB-FBF4-4FD5-AE53-16B08B7AFADD}"/>
              </a:ext>
            </a:extLst>
          </p:cNvPr>
          <p:cNvGrpSpPr/>
          <p:nvPr/>
        </p:nvGrpSpPr>
        <p:grpSpPr>
          <a:xfrm>
            <a:off x="3767373" y="1421553"/>
            <a:ext cx="404814" cy="403716"/>
            <a:chOff x="3767373" y="1421553"/>
            <a:chExt cx="404814" cy="403716"/>
          </a:xfrm>
        </p:grpSpPr>
        <p:sp>
          <p:nvSpPr>
            <p:cNvPr id="19" name="Google Shape;1188;p54">
              <a:extLst>
                <a:ext uri="{FF2B5EF4-FFF2-40B4-BE49-F238E27FC236}">
                  <a16:creationId xmlns:a16="http://schemas.microsoft.com/office/drawing/2014/main" id="{5B257291-CF3C-4BF2-B66F-D0F4626EA81A}"/>
                </a:ext>
              </a:extLst>
            </p:cNvPr>
            <p:cNvSpPr/>
            <p:nvPr/>
          </p:nvSpPr>
          <p:spPr>
            <a:xfrm>
              <a:off x="3767373" y="1421553"/>
              <a:ext cx="404814" cy="40371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847"/>
                <a:gd name="f4" fmla="val 11815"/>
                <a:gd name="f5" fmla="val 7656"/>
                <a:gd name="f6" fmla="val 662"/>
                <a:gd name="f7" fmla="val 4190"/>
                <a:gd name="f8" fmla="val 4159"/>
                <a:gd name="f9" fmla="val 5577"/>
                <a:gd name="f10" fmla="val 4884"/>
                <a:gd name="f11" fmla="val 4222"/>
                <a:gd name="f12" fmla="val 7625"/>
                <a:gd name="f13" fmla="val 5608"/>
                <a:gd name="f14" fmla="val 6270"/>
                <a:gd name="f15" fmla="val 2111"/>
                <a:gd name="f16" fmla="val 6301"/>
                <a:gd name="f17" fmla="val 693"/>
                <a:gd name="f18" fmla="val 5923"/>
                <a:gd name="f19" fmla="val 5766"/>
                <a:gd name="f20" fmla="val 851"/>
                <a:gd name="f21" fmla="val 1072"/>
                <a:gd name="f22" fmla="val 10775"/>
                <a:gd name="f23" fmla="val 10996"/>
                <a:gd name="f24" fmla="val 11153"/>
                <a:gd name="f25" fmla="val 5955"/>
                <a:gd name="f26" fmla="val 9735"/>
                <a:gd name="f27" fmla="val 5545"/>
                <a:gd name="f28" fmla="val 6963"/>
                <a:gd name="f29" fmla="val 6931"/>
                <a:gd name="f30" fmla="val 7688"/>
                <a:gd name="f31" fmla="val 8349"/>
                <a:gd name="f32" fmla="val 9074"/>
                <a:gd name="f33" fmla="val 11090"/>
                <a:gd name="f34" fmla="val 8759"/>
                <a:gd name="f35" fmla="val 2048"/>
                <a:gd name="f36" fmla="val 8948"/>
                <a:gd name="f37" fmla="val 9105"/>
                <a:gd name="f38" fmla="val 2206"/>
                <a:gd name="f39" fmla="val 2395"/>
                <a:gd name="f40" fmla="val 7719"/>
                <a:gd name="f41" fmla="val 10082"/>
                <a:gd name="f42" fmla="val 9893"/>
                <a:gd name="f43" fmla="val 7562"/>
                <a:gd name="f44" fmla="val 7373"/>
                <a:gd name="f45" fmla="val 4600"/>
                <a:gd name="f46" fmla="val 4411"/>
                <a:gd name="f47" fmla="val 4254"/>
                <a:gd name="f48" fmla="val 2867"/>
                <a:gd name="f49" fmla="val 2804"/>
                <a:gd name="f50" fmla="val 2962"/>
                <a:gd name="f51" fmla="val 3151"/>
                <a:gd name="f52" fmla="val 3497"/>
                <a:gd name="f53" fmla="val 8696"/>
                <a:gd name="f54" fmla="val 8916"/>
                <a:gd name="f55" fmla="val 3655"/>
                <a:gd name="f56" fmla="val 3875"/>
                <a:gd name="f57" fmla="val 8034"/>
                <a:gd name="f58" fmla="val 8223"/>
                <a:gd name="f59" fmla="val 8381"/>
                <a:gd name="f60" fmla="val 10428"/>
                <a:gd name="f61" fmla="val 9767"/>
                <a:gd name="f62" fmla="val 3812"/>
                <a:gd name="f63" fmla="val 3623"/>
                <a:gd name="f64" fmla="val 3466"/>
                <a:gd name="f65" fmla="val 158"/>
                <a:gd name="f66" fmla="val 347"/>
                <a:gd name="f67" fmla="val 1387"/>
                <a:gd name="f68" fmla="val 3119"/>
                <a:gd name="f69" fmla="val 2521"/>
                <a:gd name="f70" fmla="val 2080"/>
                <a:gd name="f71" fmla="val 1859"/>
                <a:gd name="f72" fmla="val 1009"/>
                <a:gd name="f73" fmla="val 441"/>
                <a:gd name="f74" fmla="val 5356"/>
                <a:gd name="f75" fmla="val 11468"/>
                <a:gd name="f76" fmla="val 11657"/>
                <a:gd name="f77" fmla="val 11846"/>
                <a:gd name="f78" fmla="val 11374"/>
                <a:gd name="f79" fmla="val 1828"/>
                <a:gd name="f80" fmla="val 9263"/>
                <a:gd name="f81" fmla="val 8192"/>
                <a:gd name="f82" fmla="val 8003"/>
                <a:gd name="f83" fmla="*/ f0 1 11847"/>
                <a:gd name="f84" fmla="*/ f1 1 11815"/>
                <a:gd name="f85" fmla="val f2"/>
                <a:gd name="f86" fmla="val f3"/>
                <a:gd name="f87" fmla="val f4"/>
                <a:gd name="f88" fmla="+- f87 0 f85"/>
                <a:gd name="f89" fmla="+- f86 0 f85"/>
                <a:gd name="f90" fmla="*/ f89 1 11847"/>
                <a:gd name="f91" fmla="*/ f88 1 11815"/>
                <a:gd name="f92" fmla="*/ f85 1 f90"/>
                <a:gd name="f93" fmla="*/ f86 1 f90"/>
                <a:gd name="f94" fmla="*/ f85 1 f91"/>
                <a:gd name="f95" fmla="*/ f87 1 f91"/>
                <a:gd name="f96" fmla="*/ f92 f83 1"/>
                <a:gd name="f97" fmla="*/ f93 f83 1"/>
                <a:gd name="f98" fmla="*/ f95 f84 1"/>
                <a:gd name="f99" fmla="*/ f94 f8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9" r="f97" b="f98"/>
              <a:pathLst>
                <a:path w="11847" h="11815">
                  <a:moveTo>
                    <a:pt x="f5" y="f6"/>
                  </a:moveTo>
                  <a:lnTo>
                    <a:pt x="f5" y="f7"/>
                  </a:lnTo>
                  <a:lnTo>
                    <a:pt x="f8" y="f7"/>
                  </a:lnTo>
                  <a:lnTo>
                    <a:pt x="f8" y="f6"/>
                  </a:lnTo>
                  <a:close/>
                  <a:moveTo>
                    <a:pt x="f9" y="f10"/>
                  </a:moveTo>
                  <a:lnTo>
                    <a:pt x="f9" y="f9"/>
                  </a:lnTo>
                  <a:lnTo>
                    <a:pt x="f11" y="f9"/>
                  </a:lnTo>
                  <a:lnTo>
                    <a:pt x="f11" y="f10"/>
                  </a:lnTo>
                  <a:close/>
                  <a:moveTo>
                    <a:pt x="f12" y="f10"/>
                  </a:moveTo>
                  <a:lnTo>
                    <a:pt x="f12" y="f13"/>
                  </a:lnTo>
                  <a:lnTo>
                    <a:pt x="f14" y="f13"/>
                  </a:lnTo>
                  <a:lnTo>
                    <a:pt x="f14" y="f10"/>
                  </a:lnTo>
                  <a:close/>
                  <a:moveTo>
                    <a:pt x="f15" y="f9"/>
                  </a:moveTo>
                  <a:lnTo>
                    <a:pt x="f15" y="f16"/>
                  </a:lnTo>
                  <a:lnTo>
                    <a:pt x="f17" y="f16"/>
                  </a:lnTo>
                  <a:lnTo>
                    <a:pt x="f17" y="f18"/>
                  </a:lnTo>
                  <a:cubicBezTo>
                    <a:pt x="f17" y="f19"/>
                    <a:pt x="f20" y="f9"/>
                    <a:pt x="f21" y="f9"/>
                  </a:cubicBezTo>
                  <a:close/>
                  <a:moveTo>
                    <a:pt x="f22" y="f9"/>
                  </a:moveTo>
                  <a:cubicBezTo>
                    <a:pt x="f23" y="f9"/>
                    <a:pt x="f24" y="f19"/>
                    <a:pt x="f24" y="f25"/>
                  </a:cubicBezTo>
                  <a:lnTo>
                    <a:pt x="f24" y="f16"/>
                  </a:lnTo>
                  <a:lnTo>
                    <a:pt x="f26" y="f16"/>
                  </a:lnTo>
                  <a:lnTo>
                    <a:pt x="f26" y="f9"/>
                  </a:lnTo>
                  <a:close/>
                  <a:moveTo>
                    <a:pt x="f27" y="f14"/>
                  </a:moveTo>
                  <a:lnTo>
                    <a:pt x="f27" y="f28"/>
                  </a:lnTo>
                  <a:lnTo>
                    <a:pt x="f8" y="f28"/>
                  </a:lnTo>
                  <a:lnTo>
                    <a:pt x="f8" y="f14"/>
                  </a:lnTo>
                  <a:close/>
                  <a:moveTo>
                    <a:pt x="f12" y="f14"/>
                  </a:moveTo>
                  <a:lnTo>
                    <a:pt x="f12" y="f28"/>
                  </a:lnTo>
                  <a:lnTo>
                    <a:pt x="f14" y="f28"/>
                  </a:lnTo>
                  <a:lnTo>
                    <a:pt x="f14" y="f14"/>
                  </a:lnTo>
                  <a:close/>
                  <a:moveTo>
                    <a:pt x="f15" y="f29"/>
                  </a:moveTo>
                  <a:lnTo>
                    <a:pt x="f15" y="f5"/>
                  </a:lnTo>
                  <a:lnTo>
                    <a:pt x="f17" y="f5"/>
                  </a:lnTo>
                  <a:lnTo>
                    <a:pt x="f17" y="f29"/>
                  </a:lnTo>
                  <a:close/>
                  <a:moveTo>
                    <a:pt x="f24" y="f28"/>
                  </a:moveTo>
                  <a:lnTo>
                    <a:pt x="f24" y="f30"/>
                  </a:lnTo>
                  <a:lnTo>
                    <a:pt x="f26" y="f30"/>
                  </a:lnTo>
                  <a:lnTo>
                    <a:pt x="f26" y="f28"/>
                  </a:lnTo>
                  <a:close/>
                  <a:moveTo>
                    <a:pt x="f27" y="f12"/>
                  </a:moveTo>
                  <a:lnTo>
                    <a:pt x="f27" y="f31"/>
                  </a:lnTo>
                  <a:lnTo>
                    <a:pt x="f8" y="f31"/>
                  </a:lnTo>
                  <a:lnTo>
                    <a:pt x="f8" y="f12"/>
                  </a:lnTo>
                  <a:close/>
                  <a:moveTo>
                    <a:pt x="f12" y="f5"/>
                  </a:moveTo>
                  <a:lnTo>
                    <a:pt x="f12" y="f31"/>
                  </a:lnTo>
                  <a:lnTo>
                    <a:pt x="f14" y="f31"/>
                  </a:lnTo>
                  <a:lnTo>
                    <a:pt x="f14" y="f5"/>
                  </a:lnTo>
                  <a:close/>
                  <a:moveTo>
                    <a:pt x="f15" y="f31"/>
                  </a:moveTo>
                  <a:lnTo>
                    <a:pt x="f15" y="f32"/>
                  </a:lnTo>
                  <a:lnTo>
                    <a:pt x="f17" y="f32"/>
                  </a:lnTo>
                  <a:lnTo>
                    <a:pt x="f17" y="f31"/>
                  </a:lnTo>
                  <a:close/>
                  <a:moveTo>
                    <a:pt x="f24" y="f31"/>
                  </a:moveTo>
                  <a:lnTo>
                    <a:pt x="f24" y="f32"/>
                  </a:lnTo>
                  <a:lnTo>
                    <a:pt x="f26" y="f32"/>
                  </a:lnTo>
                  <a:lnTo>
                    <a:pt x="f26" y="f31"/>
                  </a:lnTo>
                  <a:close/>
                  <a:moveTo>
                    <a:pt x="f15" y="f26"/>
                  </a:moveTo>
                  <a:lnTo>
                    <a:pt x="f15" y="f33"/>
                  </a:lnTo>
                  <a:lnTo>
                    <a:pt x="f17" y="f33"/>
                  </a:lnTo>
                  <a:lnTo>
                    <a:pt x="f17" y="f26"/>
                  </a:lnTo>
                  <a:close/>
                  <a:moveTo>
                    <a:pt x="f34" y="f35"/>
                  </a:moveTo>
                  <a:cubicBezTo>
                    <a:pt x="f36" y="f35"/>
                    <a:pt x="f37" y="f38"/>
                    <a:pt x="f37" y="f39"/>
                  </a:cubicBezTo>
                  <a:lnTo>
                    <a:pt x="f37" y="f33"/>
                  </a:lnTo>
                  <a:lnTo>
                    <a:pt x="f40" y="f33"/>
                  </a:lnTo>
                  <a:lnTo>
                    <a:pt x="f40" y="f41"/>
                  </a:lnTo>
                  <a:cubicBezTo>
                    <a:pt x="f40" y="f42"/>
                    <a:pt x="f43" y="f26"/>
                    <a:pt x="f44" y="f26"/>
                  </a:cubicBezTo>
                  <a:lnTo>
                    <a:pt x="f45" y="f26"/>
                  </a:lnTo>
                  <a:cubicBezTo>
                    <a:pt x="f46" y="f26"/>
                    <a:pt x="f47" y="f42"/>
                    <a:pt x="f47" y="f41"/>
                  </a:cubicBezTo>
                  <a:lnTo>
                    <a:pt x="f47" y="f33"/>
                  </a:lnTo>
                  <a:lnTo>
                    <a:pt x="f48" y="f33"/>
                  </a:lnTo>
                  <a:lnTo>
                    <a:pt x="f48" y="f39"/>
                  </a:lnTo>
                  <a:lnTo>
                    <a:pt x="f49" y="f39"/>
                  </a:lnTo>
                  <a:cubicBezTo>
                    <a:pt x="f49" y="f38"/>
                    <a:pt x="f50" y="f35"/>
                    <a:pt x="f51" y="f35"/>
                  </a:cubicBezTo>
                  <a:lnTo>
                    <a:pt x="f52" y="f35"/>
                  </a:lnTo>
                  <a:lnTo>
                    <a:pt x="f52" y="f53"/>
                  </a:lnTo>
                  <a:cubicBezTo>
                    <a:pt x="f52" y="f54"/>
                    <a:pt x="f55" y="f32"/>
                    <a:pt x="f56" y="f32"/>
                  </a:cubicBezTo>
                  <a:lnTo>
                    <a:pt x="f57" y="f32"/>
                  </a:lnTo>
                  <a:cubicBezTo>
                    <a:pt x="f58" y="f32"/>
                    <a:pt x="f59" y="f54"/>
                    <a:pt x="f59" y="f53"/>
                  </a:cubicBezTo>
                  <a:lnTo>
                    <a:pt x="f59" y="f35"/>
                  </a:lnTo>
                  <a:close/>
                  <a:moveTo>
                    <a:pt x="f28" y="f60"/>
                  </a:moveTo>
                  <a:lnTo>
                    <a:pt x="f28" y="f24"/>
                  </a:lnTo>
                  <a:lnTo>
                    <a:pt x="f10" y="f24"/>
                  </a:lnTo>
                  <a:lnTo>
                    <a:pt x="f10" y="f60"/>
                  </a:lnTo>
                  <a:close/>
                  <a:moveTo>
                    <a:pt x="f24" y="f61"/>
                  </a:moveTo>
                  <a:lnTo>
                    <a:pt x="f24" y="f24"/>
                  </a:lnTo>
                  <a:lnTo>
                    <a:pt x="f26" y="f24"/>
                  </a:lnTo>
                  <a:lnTo>
                    <a:pt x="f26" y="f61"/>
                  </a:lnTo>
                  <a:close/>
                  <a:moveTo>
                    <a:pt x="f62" y="f2"/>
                  </a:moveTo>
                  <a:cubicBezTo>
                    <a:pt x="f63" y="f2"/>
                    <a:pt x="f64" y="f65"/>
                    <a:pt x="f64" y="f66"/>
                  </a:cubicBezTo>
                  <a:lnTo>
                    <a:pt x="f64" y="f67"/>
                  </a:lnTo>
                  <a:lnTo>
                    <a:pt x="f68" y="f67"/>
                  </a:lnTo>
                  <a:cubicBezTo>
                    <a:pt x="f69" y="f67"/>
                    <a:pt x="f70" y="f71"/>
                    <a:pt x="f70" y="f39"/>
                  </a:cubicBezTo>
                  <a:lnTo>
                    <a:pt x="f70" y="f10"/>
                  </a:lnTo>
                  <a:lnTo>
                    <a:pt x="f72" y="f10"/>
                  </a:lnTo>
                  <a:cubicBezTo>
                    <a:pt x="f73" y="f10"/>
                    <a:pt x="f2" y="f74"/>
                    <a:pt x="f2" y="f18"/>
                  </a:cubicBezTo>
                  <a:lnTo>
                    <a:pt x="f2" y="f75"/>
                  </a:lnTo>
                  <a:cubicBezTo>
                    <a:pt x="f2" y="f76"/>
                    <a:pt x="f65" y="f4"/>
                    <a:pt x="f66" y="f4"/>
                  </a:cubicBezTo>
                  <a:lnTo>
                    <a:pt x="f75" y="f4"/>
                  </a:lnTo>
                  <a:cubicBezTo>
                    <a:pt x="f76" y="f4"/>
                    <a:pt x="f4" y="f76"/>
                    <a:pt x="f4" y="f75"/>
                  </a:cubicBezTo>
                  <a:lnTo>
                    <a:pt x="f4" y="f18"/>
                  </a:lnTo>
                  <a:cubicBezTo>
                    <a:pt x="f77" y="f74"/>
                    <a:pt x="f78" y="f10"/>
                    <a:pt x="f22" y="f10"/>
                  </a:cubicBezTo>
                  <a:lnTo>
                    <a:pt x="f26" y="f10"/>
                  </a:lnTo>
                  <a:lnTo>
                    <a:pt x="f26" y="f39"/>
                  </a:lnTo>
                  <a:cubicBezTo>
                    <a:pt x="f26" y="f79"/>
                    <a:pt x="f80" y="f67"/>
                    <a:pt x="f53" y="f67"/>
                  </a:cubicBezTo>
                  <a:lnTo>
                    <a:pt x="f31" y="f67"/>
                  </a:lnTo>
                  <a:lnTo>
                    <a:pt x="f31" y="f66"/>
                  </a:lnTo>
                  <a:cubicBezTo>
                    <a:pt x="f31" y="f65"/>
                    <a:pt x="f81" y="f2"/>
                    <a:pt x="f82" y="f2"/>
                  </a:cubicBezTo>
                  <a:close/>
                </a:path>
              </a:pathLst>
            </a:custGeom>
            <a:solidFill>
              <a:srgbClr val="FF7210"/>
            </a:solidFill>
            <a:ln cap="flat">
              <a:noFill/>
              <a:prstDash val="solid"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20" name="Google Shape;1189;p54">
              <a:extLst>
                <a:ext uri="{FF2B5EF4-FFF2-40B4-BE49-F238E27FC236}">
                  <a16:creationId xmlns:a16="http://schemas.microsoft.com/office/drawing/2014/main" id="{F2383F67-1A0A-4E37-9905-ECB6F5A66A1E}"/>
                </a:ext>
              </a:extLst>
            </p:cNvPr>
            <p:cNvSpPr/>
            <p:nvPr/>
          </p:nvSpPr>
          <p:spPr>
            <a:xfrm>
              <a:off x="3934233" y="1466761"/>
              <a:ext cx="73225" cy="7322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143"/>
                <a:gd name="f4" fmla="val 1072"/>
                <a:gd name="f5" fmla="val 1"/>
                <a:gd name="f6" fmla="val 851"/>
                <a:gd name="f7" fmla="val 694"/>
                <a:gd name="f8" fmla="val 158"/>
                <a:gd name="f9" fmla="val 379"/>
                <a:gd name="f10" fmla="val 725"/>
                <a:gd name="f11" fmla="val 347"/>
                <a:gd name="f12" fmla="val 883"/>
                <a:gd name="f13" fmla="val 1292"/>
                <a:gd name="f14" fmla="val 1450"/>
                <a:gd name="f15" fmla="val 1796"/>
                <a:gd name="f16" fmla="val 1985"/>
                <a:gd name="f17" fmla="val 1261"/>
                <a:gd name="f18" fmla="val 1418"/>
                <a:gd name="f19" fmla="val 1765"/>
                <a:gd name="f20" fmla="*/ f0 1 2143"/>
                <a:gd name="f21" fmla="*/ f1 1 2143"/>
                <a:gd name="f22" fmla="val f2"/>
                <a:gd name="f23" fmla="val f3"/>
                <a:gd name="f24" fmla="+- f23 0 f22"/>
                <a:gd name="f25" fmla="*/ f24 1 2143"/>
                <a:gd name="f26" fmla="*/ f22 1 f25"/>
                <a:gd name="f27" fmla="*/ f23 1 f25"/>
                <a:gd name="f28" fmla="*/ f26 f20 1"/>
                <a:gd name="f29" fmla="*/ f27 f20 1"/>
                <a:gd name="f30" fmla="*/ f27 f21 1"/>
                <a:gd name="f31" fmla="*/ f26 f2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2143" h="2143">
                  <a:moveTo>
                    <a:pt x="f4" y="f5"/>
                  </a:moveTo>
                  <a:cubicBezTo>
                    <a:pt x="f6" y="f5"/>
                    <a:pt x="f7" y="f8"/>
                    <a:pt x="f7" y="f9"/>
                  </a:cubicBezTo>
                  <a:lnTo>
                    <a:pt x="f7" y="f10"/>
                  </a:lnTo>
                  <a:lnTo>
                    <a:pt x="f11" y="f10"/>
                  </a:lnTo>
                  <a:cubicBezTo>
                    <a:pt x="f8" y="f10"/>
                    <a:pt x="f5" y="f12"/>
                    <a:pt x="f5" y="f4"/>
                  </a:cubicBezTo>
                  <a:cubicBezTo>
                    <a:pt x="f5" y="f13"/>
                    <a:pt x="f8" y="f14"/>
                    <a:pt x="f11" y="f14"/>
                  </a:cubicBezTo>
                  <a:lnTo>
                    <a:pt x="f7" y="f14"/>
                  </a:lnTo>
                  <a:lnTo>
                    <a:pt x="f7" y="f15"/>
                  </a:lnTo>
                  <a:cubicBezTo>
                    <a:pt x="f7" y="f16"/>
                    <a:pt x="f6" y="f3"/>
                    <a:pt x="f4" y="f3"/>
                  </a:cubicBezTo>
                  <a:cubicBezTo>
                    <a:pt x="f17" y="f3"/>
                    <a:pt x="f18" y="f16"/>
                    <a:pt x="f18" y="f15"/>
                  </a:cubicBezTo>
                  <a:lnTo>
                    <a:pt x="f18" y="f14"/>
                  </a:lnTo>
                  <a:lnTo>
                    <a:pt x="f19" y="f14"/>
                  </a:lnTo>
                  <a:cubicBezTo>
                    <a:pt x="f16" y="f14"/>
                    <a:pt x="f3" y="f13"/>
                    <a:pt x="f3" y="f4"/>
                  </a:cubicBezTo>
                  <a:cubicBezTo>
                    <a:pt x="f3" y="f12"/>
                    <a:pt x="f16" y="f10"/>
                    <a:pt x="f19" y="f10"/>
                  </a:cubicBezTo>
                  <a:lnTo>
                    <a:pt x="f18" y="f10"/>
                  </a:lnTo>
                  <a:lnTo>
                    <a:pt x="f18" y="f9"/>
                  </a:lnTo>
                  <a:cubicBezTo>
                    <a:pt x="f18" y="f8"/>
                    <a:pt x="f17" y="f5"/>
                    <a:pt x="f4" y="f5"/>
                  </a:cubicBezTo>
                  <a:close/>
                </a:path>
              </a:pathLst>
            </a:custGeom>
            <a:solidFill>
              <a:srgbClr val="FF7210"/>
            </a:solidFill>
            <a:ln cap="flat">
              <a:noFill/>
              <a:prstDash val="solid"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</p:grpSp>
      <p:sp>
        <p:nvSpPr>
          <p:cNvPr id="21" name="Google Shape;1190;p54">
            <a:extLst>
              <a:ext uri="{FF2B5EF4-FFF2-40B4-BE49-F238E27FC236}">
                <a16:creationId xmlns:a16="http://schemas.microsoft.com/office/drawing/2014/main" id="{C2B9AEA6-02EC-4A11-B5B6-57581E1F0EB0}"/>
              </a:ext>
            </a:extLst>
          </p:cNvPr>
          <p:cNvSpPr/>
          <p:nvPr/>
        </p:nvSpPr>
        <p:spPr>
          <a:xfrm>
            <a:off x="5035427" y="2036569"/>
            <a:ext cx="314389" cy="403716"/>
          </a:xfrm>
          <a:custGeom>
            <a:avLst/>
            <a:gdLst>
              <a:gd name="f0" fmla="val w"/>
              <a:gd name="f1" fmla="val h"/>
              <a:gd name="f2" fmla="val 0"/>
              <a:gd name="f3" fmla="val 6530"/>
              <a:gd name="f4" fmla="val 8385"/>
              <a:gd name="f5" fmla="val 4086"/>
              <a:gd name="f6" fmla="val 491"/>
              <a:gd name="f7" fmla="val 4193"/>
              <a:gd name="f8" fmla="val 4278"/>
              <a:gd name="f9" fmla="val 598"/>
              <a:gd name="f10" fmla="val 726"/>
              <a:gd name="f11" fmla="val 1024"/>
              <a:gd name="f12" fmla="val 2913"/>
              <a:gd name="f13" fmla="val 3030"/>
              <a:gd name="f14" fmla="val 4364"/>
              <a:gd name="f15" fmla="val 3137"/>
              <a:gd name="f16" fmla="val 4481"/>
              <a:gd name="f17" fmla="val 3169"/>
              <a:gd name="f18" fmla="val 4494"/>
              <a:gd name="f19" fmla="val 3170"/>
              <a:gd name="f20" fmla="val 4506"/>
              <a:gd name="f21" fmla="val 3171"/>
              <a:gd name="f22" fmla="val 4519"/>
              <a:gd name="f23" fmla="val 4662"/>
              <a:gd name="f24" fmla="val 4780"/>
              <a:gd name="f25" fmla="val 3061"/>
              <a:gd name="f26" fmla="val 2923"/>
              <a:gd name="f27" fmla="val 1088"/>
              <a:gd name="f28" fmla="val 4812"/>
              <a:gd name="f29" fmla="val 1035"/>
              <a:gd name="f30" fmla="val 4865"/>
              <a:gd name="f31" fmla="val 1003"/>
              <a:gd name="f32" fmla="val 4940"/>
              <a:gd name="f33" fmla="val 5046"/>
              <a:gd name="f34" fmla="val 5132"/>
              <a:gd name="f35" fmla="val 1184"/>
              <a:gd name="f36" fmla="val 5217"/>
              <a:gd name="f37" fmla="val 5335"/>
              <a:gd name="f38" fmla="val 5347"/>
              <a:gd name="f39" fmla="val 5360"/>
              <a:gd name="f40" fmla="val 5372"/>
              <a:gd name="f41" fmla="val 5516"/>
              <a:gd name="f42" fmla="val 5633"/>
              <a:gd name="f43" fmla="val 1579"/>
              <a:gd name="f44" fmla="val 1536"/>
              <a:gd name="f45" fmla="val 5708"/>
              <a:gd name="f46" fmla="val 1472"/>
              <a:gd name="f47" fmla="val 5825"/>
              <a:gd name="f48" fmla="val 5953"/>
              <a:gd name="f49" fmla="val 6028"/>
              <a:gd name="f50" fmla="val 3766"/>
              <a:gd name="f51" fmla="val 2977"/>
              <a:gd name="f52" fmla="val 2988"/>
              <a:gd name="f53" fmla="val 1142"/>
              <a:gd name="f54" fmla="val 1046"/>
              <a:gd name="f55" fmla="val 3084"/>
              <a:gd name="f56" fmla="val 960"/>
              <a:gd name="f57" fmla="val 3190"/>
              <a:gd name="f58" fmla="val 3297"/>
              <a:gd name="f59" fmla="val 3393"/>
              <a:gd name="f60" fmla="val 2849"/>
              <a:gd name="f61" fmla="val 2966"/>
              <a:gd name="f62" fmla="val 3468"/>
              <a:gd name="f63" fmla="val 3073"/>
              <a:gd name="f64" fmla="val 3585"/>
              <a:gd name="f65" fmla="val 3105"/>
              <a:gd name="f66" fmla="val 3598"/>
              <a:gd name="f67" fmla="val 3106"/>
              <a:gd name="f68" fmla="val 3610"/>
              <a:gd name="f69" fmla="val 3107"/>
              <a:gd name="f70" fmla="val 3623"/>
              <a:gd name="f71" fmla="val 3884"/>
              <a:gd name="f72" fmla="val 2997"/>
              <a:gd name="f73" fmla="val 2859"/>
              <a:gd name="f74" fmla="val 3980"/>
              <a:gd name="f75" fmla="val 801"/>
              <a:gd name="f76" fmla="val 3254"/>
              <a:gd name="f77" fmla="val 972"/>
              <a:gd name="f78" fmla="val 1121"/>
              <a:gd name="f79" fmla="val 3361"/>
              <a:gd name="f80" fmla="val 3489"/>
              <a:gd name="f81" fmla="val 1132"/>
              <a:gd name="f82" fmla="val 4011"/>
              <a:gd name="f83" fmla="val 950"/>
              <a:gd name="f84" fmla="val 5067"/>
              <a:gd name="f85" fmla="val 854"/>
              <a:gd name="f86" fmla="val 4961"/>
              <a:gd name="f87" fmla="val 747"/>
              <a:gd name="f88" fmla="val 4854"/>
              <a:gd name="f89" fmla="val 641"/>
              <a:gd name="f90" fmla="val 4747"/>
              <a:gd name="f91" fmla="val 630"/>
              <a:gd name="f92" fmla="val 4726"/>
              <a:gd name="f93" fmla="val 577"/>
              <a:gd name="f94" fmla="val 4566"/>
              <a:gd name="f95" fmla="val 513"/>
              <a:gd name="f96" fmla="val 3979"/>
              <a:gd name="f97" fmla="val 481"/>
              <a:gd name="f98" fmla="val 6017"/>
              <a:gd name="f99" fmla="val 4267"/>
              <a:gd name="f100" fmla="val 5707"/>
              <a:gd name="f101" fmla="val 2806"/>
              <a:gd name="f102" fmla="val 4513"/>
              <a:gd name="f103" fmla="val 2870"/>
              <a:gd name="f104" fmla="val 4438"/>
              <a:gd name="f105" fmla="val 2924"/>
              <a:gd name="f106" fmla="val 4353"/>
              <a:gd name="f107" fmla="val 2945"/>
              <a:gd name="f108" fmla="val 1526"/>
              <a:gd name="f109" fmla="val 4673"/>
              <a:gd name="f110" fmla="val 1654"/>
              <a:gd name="f111" fmla="val 4758"/>
              <a:gd name="f112" fmla="val 1804"/>
              <a:gd name="f113" fmla="val 4801"/>
              <a:gd name="f114" fmla="val 1964"/>
              <a:gd name="f115" fmla="val 1996"/>
              <a:gd name="f116" fmla="val 2401"/>
              <a:gd name="f117" fmla="val 5782"/>
              <a:gd name="f118" fmla="val 1377"/>
              <a:gd name="f119" fmla="val 5430"/>
              <a:gd name="f120" fmla="val 2604"/>
              <a:gd name="f121" fmla="val 4982"/>
              <a:gd name="f122" fmla="val 5879"/>
              <a:gd name="f123" fmla="val 6188"/>
              <a:gd name="f124" fmla="val 5857"/>
              <a:gd name="f125" fmla="val 6252"/>
              <a:gd name="f126" fmla="val 6305"/>
              <a:gd name="f127" fmla="val 5815"/>
              <a:gd name="f128" fmla="val 6326"/>
              <a:gd name="f129" fmla="val 5793"/>
              <a:gd name="f130" fmla="val 6369"/>
              <a:gd name="f131" fmla="val 5761"/>
              <a:gd name="f132" fmla="val 6422"/>
              <a:gd name="f133" fmla="val 5740"/>
              <a:gd name="f134" fmla="val 6476"/>
              <a:gd name="f135" fmla="val 5687"/>
              <a:gd name="f136" fmla="val 6614"/>
              <a:gd name="f137" fmla="val 6732"/>
              <a:gd name="f138" fmla="val 5591"/>
              <a:gd name="f139" fmla="val 6860"/>
              <a:gd name="f140" fmla="val 3020"/>
              <a:gd name="f141" fmla="val 5995"/>
              <a:gd name="f142" fmla="val 1793"/>
              <a:gd name="f143" fmla="val 6091"/>
              <a:gd name="f144" fmla="val 5484"/>
              <a:gd name="f145" fmla="val 7329"/>
              <a:gd name="f146" fmla="val 5431"/>
              <a:gd name="f147" fmla="val 7542"/>
              <a:gd name="f148" fmla="val 5420"/>
              <a:gd name="f149" fmla="val 7745"/>
              <a:gd name="f150" fmla="val 7948"/>
              <a:gd name="f151" fmla="val 2668"/>
              <a:gd name="f152" fmla="val 7606"/>
              <a:gd name="f153" fmla="val 2390"/>
              <a:gd name="f154" fmla="val 6956"/>
              <a:gd name="f155" fmla="val 3777"/>
              <a:gd name="f156" fmla="val 3510"/>
              <a:gd name="f157" fmla="val 214"/>
              <a:gd name="f158" fmla="val 3425"/>
              <a:gd name="f159" fmla="val 502"/>
              <a:gd name="f160" fmla="val 480"/>
              <a:gd name="f161" fmla="val 3286"/>
              <a:gd name="f162" fmla="val 459"/>
              <a:gd name="f163" fmla="val 3201"/>
              <a:gd name="f164" fmla="val 2817"/>
              <a:gd name="f165" fmla="val 2508"/>
              <a:gd name="f166" fmla="val 768"/>
              <a:gd name="f167" fmla="val 1131"/>
              <a:gd name="f168" fmla="val 2497"/>
              <a:gd name="f169" fmla="val 4054"/>
              <a:gd name="f170" fmla="val 4182"/>
              <a:gd name="f171" fmla="val 2348"/>
              <a:gd name="f172" fmla="val 4289"/>
              <a:gd name="f173" fmla="val 2177"/>
              <a:gd name="f174" fmla="val 1974"/>
              <a:gd name="f175" fmla="val 4171"/>
              <a:gd name="f176" fmla="val 1644"/>
              <a:gd name="f177" fmla="val 4033"/>
              <a:gd name="f178" fmla="val 1622"/>
              <a:gd name="f179" fmla="val 3094"/>
              <a:gd name="f180" fmla="val 1249"/>
              <a:gd name="f181" fmla="val 2753"/>
              <a:gd name="f182" fmla="val 811"/>
              <a:gd name="f183" fmla="val 363"/>
              <a:gd name="f184" fmla="val 1"/>
              <a:gd name="f185" fmla="val 3499"/>
              <a:gd name="f186" fmla="val 3521"/>
              <a:gd name="f187" fmla="val 33"/>
              <a:gd name="f188" fmla="val 3841"/>
              <a:gd name="f189" fmla="val 65"/>
              <a:gd name="f190" fmla="val 97"/>
              <a:gd name="f191" fmla="val 4385"/>
              <a:gd name="f192" fmla="val 107"/>
              <a:gd name="f193" fmla="val 4555"/>
              <a:gd name="f194" fmla="val 129"/>
              <a:gd name="f195" fmla="val 171"/>
              <a:gd name="f196" fmla="val 4886"/>
              <a:gd name="f197" fmla="val 5014"/>
              <a:gd name="f198" fmla="val 321"/>
              <a:gd name="f199" fmla="val 5089"/>
              <a:gd name="f200" fmla="val 844"/>
              <a:gd name="f201" fmla="val 5622"/>
              <a:gd name="f202" fmla="val 1558"/>
              <a:gd name="f203" fmla="val 6433"/>
              <a:gd name="f204" fmla="val 2198"/>
              <a:gd name="f205" fmla="val 7852"/>
              <a:gd name="f206" fmla="val 2230"/>
              <a:gd name="f207" fmla="val 8172"/>
              <a:gd name="f208" fmla="val 8182"/>
              <a:gd name="f209" fmla="val 8321"/>
              <a:gd name="f210" fmla="val 2465"/>
              <a:gd name="f211" fmla="val 5676"/>
              <a:gd name="f212" fmla="val 5868"/>
              <a:gd name="f213" fmla="val 8342"/>
              <a:gd name="f214" fmla="val 5911"/>
              <a:gd name="f215" fmla="val 8289"/>
              <a:gd name="f216" fmla="val 5932"/>
              <a:gd name="f217" fmla="val 8225"/>
              <a:gd name="f218" fmla="val 8161"/>
              <a:gd name="f219" fmla="val 5900"/>
              <a:gd name="f220" fmla="val 7649"/>
              <a:gd name="f221" fmla="val 5985"/>
              <a:gd name="f222" fmla="val 7148"/>
              <a:gd name="f223" fmla="val 6209"/>
              <a:gd name="f224" fmla="val 6668"/>
              <a:gd name="f225" fmla="val 6231"/>
              <a:gd name="f226" fmla="val 6625"/>
              <a:gd name="f227" fmla="val 6582"/>
              <a:gd name="f228" fmla="val 6263"/>
              <a:gd name="f229" fmla="val 6561"/>
              <a:gd name="f230" fmla="val 6486"/>
              <a:gd name="f231" fmla="val 6391"/>
              <a:gd name="f232" fmla="val 6294"/>
              <a:gd name="f233" fmla="val 6444"/>
              <a:gd name="f234" fmla="val 6102"/>
              <a:gd name="f235" fmla="val 6497"/>
              <a:gd name="f236" fmla="val 6529"/>
              <a:gd name="f237" fmla="val 5814"/>
              <a:gd name="f238" fmla="val 6508"/>
              <a:gd name="f239" fmla="val 1259"/>
              <a:gd name="f240" fmla="val 6199"/>
              <a:gd name="f241" fmla="val 992"/>
              <a:gd name="f242" fmla="val 5751"/>
              <a:gd name="f243" fmla="val 1014"/>
              <a:gd name="f244" fmla="val 5601"/>
              <a:gd name="f245" fmla="val 5527"/>
              <a:gd name="f246" fmla="val 5260"/>
              <a:gd name="f247" fmla="val 534"/>
              <a:gd name="f248" fmla="val 544"/>
              <a:gd name="f249" fmla="val 4748"/>
              <a:gd name="f250" fmla="val 555"/>
              <a:gd name="f251" fmla="val 235"/>
              <a:gd name="f252" fmla="val 4406"/>
              <a:gd name="f253" fmla="*/ f0 1 6530"/>
              <a:gd name="f254" fmla="*/ f1 1 8385"/>
              <a:gd name="f255" fmla="val f2"/>
              <a:gd name="f256" fmla="val f3"/>
              <a:gd name="f257" fmla="val f4"/>
              <a:gd name="f258" fmla="+- f257 0 f255"/>
              <a:gd name="f259" fmla="+- f256 0 f255"/>
              <a:gd name="f260" fmla="*/ f259 1 6530"/>
              <a:gd name="f261" fmla="*/ f258 1 8385"/>
              <a:gd name="f262" fmla="*/ f255 1 f260"/>
              <a:gd name="f263" fmla="*/ f256 1 f260"/>
              <a:gd name="f264" fmla="*/ f255 1 f261"/>
              <a:gd name="f265" fmla="*/ f257 1 f261"/>
              <a:gd name="f266" fmla="*/ f262 f253 1"/>
              <a:gd name="f267" fmla="*/ f263 f253 1"/>
              <a:gd name="f268" fmla="*/ f265 f254 1"/>
              <a:gd name="f269" fmla="*/ f264 f25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66" t="f269" r="f267" b="f268"/>
            <a:pathLst>
              <a:path w="6530" h="8385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lnTo>
                  <a:pt x="f8" y="f11"/>
                </a:lnTo>
                <a:lnTo>
                  <a:pt x="f8" y="f12"/>
                </a:lnTo>
                <a:cubicBezTo>
                  <a:pt x="f8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1"/>
                </a:cubicBezTo>
                <a:cubicBezTo>
                  <a:pt x="f23" y="f21"/>
                  <a:pt x="f24" y="f25"/>
                  <a:pt x="f24" y="f26"/>
                </a:cubicBezTo>
                <a:lnTo>
                  <a:pt x="f24" y="f27"/>
                </a:lnTo>
                <a:cubicBezTo>
                  <a:pt x="f28" y="f29"/>
                  <a:pt x="f30" y="f31"/>
                  <a:pt x="f32" y="f31"/>
                </a:cubicBezTo>
                <a:cubicBezTo>
                  <a:pt x="f33" y="f31"/>
                  <a:pt x="f34" y="f27"/>
                  <a:pt x="f34" y="f35"/>
                </a:cubicBezTo>
                <a:lnTo>
                  <a:pt x="f34" y="f12"/>
                </a:lnTo>
                <a:cubicBezTo>
                  <a:pt x="f34" y="f13"/>
                  <a:pt x="f36" y="f15"/>
                  <a:pt x="f37" y="f17"/>
                </a:cubicBezTo>
                <a:cubicBezTo>
                  <a:pt x="f38" y="f19"/>
                  <a:pt x="f39" y="f21"/>
                  <a:pt x="f40" y="f21"/>
                </a:cubicBezTo>
                <a:cubicBezTo>
                  <a:pt x="f41" y="f21"/>
                  <a:pt x="f42" y="f25"/>
                  <a:pt x="f42" y="f26"/>
                </a:cubicBezTo>
                <a:lnTo>
                  <a:pt x="f42" y="f43"/>
                </a:lnTo>
                <a:cubicBezTo>
                  <a:pt x="f42" y="f44"/>
                  <a:pt x="f45" y="f46"/>
                  <a:pt x="f47" y="f46"/>
                </a:cubicBezTo>
                <a:cubicBezTo>
                  <a:pt x="f48" y="f46"/>
                  <a:pt x="f49" y="f44"/>
                  <a:pt x="f49" y="f43"/>
                </a:cubicBezTo>
                <a:lnTo>
                  <a:pt x="f49" y="f50"/>
                </a:lnTo>
                <a:lnTo>
                  <a:pt x="f51" y="f50"/>
                </a:lnTo>
                <a:lnTo>
                  <a:pt x="f52" y="f53"/>
                </a:lnTo>
                <a:cubicBezTo>
                  <a:pt x="f52" y="f54"/>
                  <a:pt x="f55" y="f56"/>
                  <a:pt x="f57" y="f56"/>
                </a:cubicBezTo>
                <a:cubicBezTo>
                  <a:pt x="f58" y="f56"/>
                  <a:pt x="f59" y="f29"/>
                  <a:pt x="f59" y="f53"/>
                </a:cubicBezTo>
                <a:lnTo>
                  <a:pt x="f59" y="f60"/>
                </a:lnTo>
                <a:cubicBezTo>
                  <a:pt x="f59" y="f61"/>
                  <a:pt x="f62" y="f63"/>
                  <a:pt x="f64" y="f65"/>
                </a:cubicBezTo>
                <a:cubicBezTo>
                  <a:pt x="f66" y="f67"/>
                  <a:pt x="f68" y="f69"/>
                  <a:pt x="f70" y="f69"/>
                </a:cubicBezTo>
                <a:cubicBezTo>
                  <a:pt x="f50" y="f69"/>
                  <a:pt x="f71" y="f72"/>
                  <a:pt x="f71" y="f73"/>
                </a:cubicBezTo>
                <a:lnTo>
                  <a:pt x="f71" y="f53"/>
                </a:lnTo>
                <a:lnTo>
                  <a:pt x="f71" y="f10"/>
                </a:lnTo>
                <a:cubicBezTo>
                  <a:pt x="f71" y="f9"/>
                  <a:pt x="f74" y="f6"/>
                  <a:pt x="f5" y="f6"/>
                </a:cubicBezTo>
                <a:close/>
                <a:moveTo>
                  <a:pt x="f75" y="f76"/>
                </a:moveTo>
                <a:cubicBezTo>
                  <a:pt x="f77" y="f76"/>
                  <a:pt x="f78" y="f79"/>
                  <a:pt x="f78" y="f80"/>
                </a:cubicBezTo>
                <a:lnTo>
                  <a:pt x="f81" y="f82"/>
                </a:lnTo>
                <a:lnTo>
                  <a:pt x="f83" y="f84"/>
                </a:lnTo>
                <a:cubicBezTo>
                  <a:pt x="f85" y="f86"/>
                  <a:pt x="f87" y="f88"/>
                  <a:pt x="f89" y="f90"/>
                </a:cubicBezTo>
                <a:lnTo>
                  <a:pt x="f91" y="f92"/>
                </a:lnTo>
                <a:cubicBezTo>
                  <a:pt x="f93" y="f94"/>
                  <a:pt x="f95" y="f96"/>
                  <a:pt x="f97" y="f80"/>
                </a:cubicBezTo>
                <a:cubicBezTo>
                  <a:pt x="f97" y="f79"/>
                  <a:pt x="f91" y="f76"/>
                  <a:pt x="f75" y="f76"/>
                </a:cubicBezTo>
                <a:close/>
                <a:moveTo>
                  <a:pt x="f98" y="f99"/>
                </a:moveTo>
                <a:lnTo>
                  <a:pt x="f98" y="f100"/>
                </a:lnTo>
                <a:lnTo>
                  <a:pt x="f101" y="f102"/>
                </a:lnTo>
                <a:cubicBezTo>
                  <a:pt x="f103" y="f104"/>
                  <a:pt x="f105" y="f106"/>
                  <a:pt x="f107" y="f99"/>
                </a:cubicBezTo>
                <a:close/>
                <a:moveTo>
                  <a:pt x="f108" y="f109"/>
                </a:moveTo>
                <a:cubicBezTo>
                  <a:pt x="f110" y="f111"/>
                  <a:pt x="f112" y="f113"/>
                  <a:pt x="f114" y="f113"/>
                </a:cubicBezTo>
                <a:lnTo>
                  <a:pt x="f115" y="f113"/>
                </a:lnTo>
                <a:lnTo>
                  <a:pt x="f116" y="f117"/>
                </a:lnTo>
                <a:lnTo>
                  <a:pt x="f118" y="f119"/>
                </a:lnTo>
                <a:lnTo>
                  <a:pt x="f108" y="f109"/>
                </a:lnTo>
                <a:close/>
                <a:moveTo>
                  <a:pt x="f120" y="f121"/>
                </a:moveTo>
                <a:lnTo>
                  <a:pt x="f122" y="f123"/>
                </a:lnTo>
                <a:cubicBezTo>
                  <a:pt x="f124" y="f125"/>
                  <a:pt x="f47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42" y="f137"/>
                  <a:pt x="f138" y="f139"/>
                </a:cubicBezTo>
                <a:lnTo>
                  <a:pt x="f140" y="f141"/>
                </a:lnTo>
                <a:lnTo>
                  <a:pt x="f120" y="f121"/>
                </a:lnTo>
                <a:close/>
                <a:moveTo>
                  <a:pt x="f142" y="f143"/>
                </a:moveTo>
                <a:lnTo>
                  <a:pt x="f144" y="f145"/>
                </a:lnTo>
                <a:cubicBezTo>
                  <a:pt x="f146" y="f147"/>
                  <a:pt x="f148" y="f149"/>
                  <a:pt x="f148" y="f150"/>
                </a:cubicBezTo>
                <a:lnTo>
                  <a:pt x="f151" y="f150"/>
                </a:lnTo>
                <a:cubicBezTo>
                  <a:pt x="f120" y="f152"/>
                  <a:pt x="f153" y="f154"/>
                  <a:pt x="f142" y="f143"/>
                </a:cubicBezTo>
                <a:close/>
                <a:moveTo>
                  <a:pt x="f5" y="f2"/>
                </a:moveTo>
                <a:cubicBezTo>
                  <a:pt x="f155" y="f2"/>
                  <a:pt x="f156" y="f157"/>
                  <a:pt x="f158" y="f159"/>
                </a:cubicBezTo>
                <a:cubicBezTo>
                  <a:pt x="f79" y="f160"/>
                  <a:pt x="f161" y="f162"/>
                  <a:pt x="f163" y="f162"/>
                </a:cubicBezTo>
                <a:cubicBezTo>
                  <a:pt x="f164" y="f162"/>
                  <a:pt x="f165" y="f166"/>
                  <a:pt x="f165" y="f167"/>
                </a:cubicBezTo>
                <a:lnTo>
                  <a:pt x="f168" y="f169"/>
                </a:lnTo>
                <a:cubicBezTo>
                  <a:pt x="f168" y="f170"/>
                  <a:pt x="f171" y="f172"/>
                  <a:pt x="f173" y="f172"/>
                </a:cubicBezTo>
                <a:lnTo>
                  <a:pt x="f174" y="f172"/>
                </a:lnTo>
                <a:cubicBezTo>
                  <a:pt x="f174" y="f172"/>
                  <a:pt x="f110" y="f175"/>
                  <a:pt x="f176" y="f177"/>
                </a:cubicBezTo>
                <a:lnTo>
                  <a:pt x="f110" y="f177"/>
                </a:lnTo>
                <a:lnTo>
                  <a:pt x="f178" y="f80"/>
                </a:lnTo>
                <a:cubicBezTo>
                  <a:pt x="f178" y="f179"/>
                  <a:pt x="f180" y="f181"/>
                  <a:pt x="f182" y="f181"/>
                </a:cubicBezTo>
                <a:cubicBezTo>
                  <a:pt x="f183" y="f181"/>
                  <a:pt x="f184" y="f179"/>
                  <a:pt x="f184" y="f80"/>
                </a:cubicBezTo>
                <a:lnTo>
                  <a:pt x="f184" y="f185"/>
                </a:lnTo>
                <a:cubicBezTo>
                  <a:pt x="f184" y="f186"/>
                  <a:pt x="f187" y="f188"/>
                  <a:pt x="f189" y="f170"/>
                </a:cubicBezTo>
                <a:cubicBezTo>
                  <a:pt x="f190" y="f191"/>
                  <a:pt x="f192" y="f193"/>
                  <a:pt x="f194" y="f109"/>
                </a:cubicBezTo>
                <a:cubicBezTo>
                  <a:pt x="f195" y="f196"/>
                  <a:pt x="f157" y="f197"/>
                  <a:pt x="f198" y="f199"/>
                </a:cubicBezTo>
                <a:cubicBezTo>
                  <a:pt x="f200" y="f201"/>
                  <a:pt x="f202" y="f203"/>
                  <a:pt x="f114" y="f145"/>
                </a:cubicBezTo>
                <a:cubicBezTo>
                  <a:pt x="f204" y="f205"/>
                  <a:pt x="f206" y="f207"/>
                  <a:pt x="f206" y="f208"/>
                </a:cubicBezTo>
                <a:cubicBezTo>
                  <a:pt x="f206" y="f209"/>
                  <a:pt x="f210" y="f4"/>
                  <a:pt x="f210" y="f4"/>
                </a:cubicBezTo>
                <a:lnTo>
                  <a:pt x="f211" y="f4"/>
                </a:lnTo>
                <a:cubicBezTo>
                  <a:pt x="f131" y="f4"/>
                  <a:pt x="f127" y="f4"/>
                  <a:pt x="f212" y="f213"/>
                </a:cubicBezTo>
                <a:cubicBezTo>
                  <a:pt x="f214" y="f215"/>
                  <a:pt x="f216" y="f217"/>
                  <a:pt x="f216" y="f218"/>
                </a:cubicBezTo>
                <a:cubicBezTo>
                  <a:pt x="f219" y="f220"/>
                  <a:pt x="f221" y="f222"/>
                  <a:pt x="f223" y="f224"/>
                </a:cubicBezTo>
                <a:cubicBezTo>
                  <a:pt x="f225" y="f226"/>
                  <a:pt x="f125" y="f227"/>
                  <a:pt x="f228" y="f229"/>
                </a:cubicBezTo>
                <a:cubicBezTo>
                  <a:pt x="f126" y="f230"/>
                  <a:pt x="f231" y="f232"/>
                  <a:pt x="f233" y="f234"/>
                </a:cubicBezTo>
                <a:cubicBezTo>
                  <a:pt x="f235" y="f48"/>
                  <a:pt x="f236" y="f237"/>
                  <a:pt x="f236" y="f131"/>
                </a:cubicBezTo>
                <a:lnTo>
                  <a:pt x="f236" y="f43"/>
                </a:lnTo>
                <a:cubicBezTo>
                  <a:pt x="f238" y="f239"/>
                  <a:pt x="f240" y="f241"/>
                  <a:pt x="f47" y="f241"/>
                </a:cubicBezTo>
                <a:cubicBezTo>
                  <a:pt x="f242" y="f241"/>
                  <a:pt x="f135" y="f243"/>
                  <a:pt x="f244" y="f11"/>
                </a:cubicBezTo>
                <a:cubicBezTo>
                  <a:pt x="f245" y="f87"/>
                  <a:pt x="f246" y="f247"/>
                  <a:pt x="f32" y="f247"/>
                </a:cubicBezTo>
                <a:cubicBezTo>
                  <a:pt x="f30" y="f247"/>
                  <a:pt x="f28" y="f248"/>
                  <a:pt x="f249" y="f250"/>
                </a:cubicBezTo>
                <a:cubicBezTo>
                  <a:pt x="f109" y="f251"/>
                  <a:pt x="f252" y="f2"/>
                  <a:pt x="f5" y="f2"/>
                </a:cubicBezTo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grpSp>
        <p:nvGrpSpPr>
          <p:cNvPr id="22" name="Google Shape;1191;p54">
            <a:extLst>
              <a:ext uri="{FF2B5EF4-FFF2-40B4-BE49-F238E27FC236}">
                <a16:creationId xmlns:a16="http://schemas.microsoft.com/office/drawing/2014/main" id="{2D75870E-6E7D-43C6-A8CF-EF1224862C9C}"/>
              </a:ext>
            </a:extLst>
          </p:cNvPr>
          <p:cNvGrpSpPr/>
          <p:nvPr/>
        </p:nvGrpSpPr>
        <p:grpSpPr>
          <a:xfrm>
            <a:off x="5035472" y="3190926"/>
            <a:ext cx="314398" cy="383746"/>
            <a:chOff x="5035472" y="3190926"/>
            <a:chExt cx="314398" cy="383746"/>
          </a:xfrm>
        </p:grpSpPr>
        <p:sp>
          <p:nvSpPr>
            <p:cNvPr id="23" name="Google Shape;1192;p54">
              <a:extLst>
                <a:ext uri="{FF2B5EF4-FFF2-40B4-BE49-F238E27FC236}">
                  <a16:creationId xmlns:a16="http://schemas.microsoft.com/office/drawing/2014/main" id="{C1A5A5CB-9887-48AA-9CB0-BB973234D029}"/>
                </a:ext>
              </a:extLst>
            </p:cNvPr>
            <p:cNvSpPr/>
            <p:nvPr/>
          </p:nvSpPr>
          <p:spPr>
            <a:xfrm>
              <a:off x="5035472" y="3258272"/>
              <a:ext cx="134764" cy="31640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60"/>
                <a:gd name="f4" fmla="val 9767"/>
                <a:gd name="f5" fmla="val 2080"/>
                <a:gd name="f6" fmla="val 725"/>
                <a:gd name="f7" fmla="val 2836"/>
                <a:gd name="f8" fmla="val 3466"/>
                <a:gd name="f9" fmla="val 1324"/>
                <a:gd name="f10" fmla="val 4537"/>
                <a:gd name="f11" fmla="val 694"/>
                <a:gd name="f12" fmla="val 5230"/>
                <a:gd name="f13" fmla="val 7688"/>
                <a:gd name="f14" fmla="val 3498"/>
                <a:gd name="f15" fmla="val 8475"/>
                <a:gd name="f16" fmla="val 2867"/>
                <a:gd name="f17" fmla="val 9074"/>
                <a:gd name="f18" fmla="val 8444"/>
                <a:gd name="f19" fmla="val 946"/>
                <a:gd name="f20" fmla="val 1"/>
                <a:gd name="f21" fmla="val 8822"/>
                <a:gd name="f22" fmla="val 3214"/>
                <a:gd name="f23" fmla="val 4159"/>
                <a:gd name="f24" fmla="val 3246"/>
                <a:gd name="f25" fmla="*/ f0 1 4160"/>
                <a:gd name="f26" fmla="*/ f1 1 9767"/>
                <a:gd name="f27" fmla="val f2"/>
                <a:gd name="f28" fmla="val f3"/>
                <a:gd name="f29" fmla="val f4"/>
                <a:gd name="f30" fmla="+- f29 0 f27"/>
                <a:gd name="f31" fmla="+- f28 0 f27"/>
                <a:gd name="f32" fmla="*/ f31 1 4160"/>
                <a:gd name="f33" fmla="*/ f30 1 9767"/>
                <a:gd name="f34" fmla="*/ f27 1 f32"/>
                <a:gd name="f35" fmla="*/ f28 1 f32"/>
                <a:gd name="f36" fmla="*/ f27 1 f33"/>
                <a:gd name="f37" fmla="*/ f29 1 f33"/>
                <a:gd name="f38" fmla="*/ f34 f25 1"/>
                <a:gd name="f39" fmla="*/ f35 f25 1"/>
                <a:gd name="f40" fmla="*/ f37 f26 1"/>
                <a:gd name="f41" fmla="*/ f36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8" t="f41" r="f39" b="f40"/>
              <a:pathLst>
                <a:path w="4160" h="9767">
                  <a:moveTo>
                    <a:pt x="f5" y="f6"/>
                  </a:moveTo>
                  <a:cubicBezTo>
                    <a:pt x="f7" y="f6"/>
                    <a:pt x="f8" y="f9"/>
                    <a:pt x="f8" y="f5"/>
                  </a:cubicBezTo>
                  <a:lnTo>
                    <a:pt x="f8" y="f10"/>
                  </a:lnTo>
                  <a:lnTo>
                    <a:pt x="f11" y="f10"/>
                  </a:lnTo>
                  <a:lnTo>
                    <a:pt x="f11" y="f5"/>
                  </a:lnTo>
                  <a:cubicBezTo>
                    <a:pt x="f11" y="f9"/>
                    <a:pt x="f9" y="f6"/>
                    <a:pt x="f5" y="f6"/>
                  </a:cubicBezTo>
                  <a:close/>
                  <a:moveTo>
                    <a:pt x="f8" y="f12"/>
                  </a:moveTo>
                  <a:lnTo>
                    <a:pt x="f8" y="f13"/>
                  </a:lnTo>
                  <a:cubicBezTo>
                    <a:pt x="f14" y="f15"/>
                    <a:pt x="f16" y="f17"/>
                    <a:pt x="f5" y="f17"/>
                  </a:cubicBezTo>
                  <a:cubicBezTo>
                    <a:pt x="f9" y="f17"/>
                    <a:pt x="f11" y="f18"/>
                    <a:pt x="f11" y="f13"/>
                  </a:cubicBezTo>
                  <a:lnTo>
                    <a:pt x="f11" y="f12"/>
                  </a:lnTo>
                  <a:close/>
                  <a:moveTo>
                    <a:pt x="f5" y="f2"/>
                  </a:moveTo>
                  <a:cubicBezTo>
                    <a:pt x="f19" y="f2"/>
                    <a:pt x="f20" y="f19"/>
                    <a:pt x="f20" y="f5"/>
                  </a:cubicBezTo>
                  <a:lnTo>
                    <a:pt x="f20" y="f13"/>
                  </a:lnTo>
                  <a:cubicBezTo>
                    <a:pt x="f20" y="f21"/>
                    <a:pt x="f19" y="f4"/>
                    <a:pt x="f5" y="f4"/>
                  </a:cubicBezTo>
                  <a:cubicBezTo>
                    <a:pt x="f22" y="f4"/>
                    <a:pt x="f23" y="f21"/>
                    <a:pt x="f23" y="f13"/>
                  </a:cubicBezTo>
                  <a:lnTo>
                    <a:pt x="f23" y="f5"/>
                  </a:lnTo>
                  <a:cubicBezTo>
                    <a:pt x="f23" y="f19"/>
                    <a:pt x="f24" y="f2"/>
                    <a:pt x="f5" y="f2"/>
                  </a:cubicBezTo>
                  <a:close/>
                </a:path>
              </a:pathLst>
            </a:custGeom>
            <a:solidFill>
              <a:srgbClr val="FF7210"/>
            </a:solidFill>
            <a:ln cap="flat">
              <a:noFill/>
              <a:prstDash val="solid"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24" name="Google Shape;1193;p54">
              <a:extLst>
                <a:ext uri="{FF2B5EF4-FFF2-40B4-BE49-F238E27FC236}">
                  <a16:creationId xmlns:a16="http://schemas.microsoft.com/office/drawing/2014/main" id="{A9FC3355-EC81-44DC-8B4D-8E31E9868D5B}"/>
                </a:ext>
              </a:extLst>
            </p:cNvPr>
            <p:cNvSpPr/>
            <p:nvPr/>
          </p:nvSpPr>
          <p:spPr>
            <a:xfrm>
              <a:off x="5079373" y="3451155"/>
              <a:ext cx="34728" cy="7862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72"/>
                <a:gd name="f4" fmla="val 2427"/>
                <a:gd name="f5" fmla="val 378"/>
                <a:gd name="f6" fmla="val 1"/>
                <a:gd name="f7" fmla="val 158"/>
                <a:gd name="f8" fmla="val 347"/>
                <a:gd name="f9" fmla="val 1734"/>
                <a:gd name="f10" fmla="val 2112"/>
                <a:gd name="f11" fmla="val 315"/>
                <a:gd name="f12" fmla="val 725"/>
                <a:gd name="f13" fmla="val 914"/>
                <a:gd name="f14" fmla="val 1071"/>
                <a:gd name="f15" fmla="val 2269"/>
                <a:gd name="f16" fmla="val 2080"/>
                <a:gd name="f17" fmla="val 1891"/>
                <a:gd name="f18" fmla="val 567"/>
                <a:gd name="f19" fmla="*/ f0 1 1072"/>
                <a:gd name="f20" fmla="*/ f1 1 2427"/>
                <a:gd name="f21" fmla="val f2"/>
                <a:gd name="f22" fmla="val f3"/>
                <a:gd name="f23" fmla="val f4"/>
                <a:gd name="f24" fmla="+- f23 0 f21"/>
                <a:gd name="f25" fmla="+- f22 0 f21"/>
                <a:gd name="f26" fmla="*/ f25 1 1072"/>
                <a:gd name="f27" fmla="*/ f24 1 2427"/>
                <a:gd name="f28" fmla="*/ f21 1 f26"/>
                <a:gd name="f29" fmla="*/ f22 1 f26"/>
                <a:gd name="f30" fmla="*/ f21 1 f27"/>
                <a:gd name="f31" fmla="*/ f23 1 f27"/>
                <a:gd name="f32" fmla="*/ f28 f19 1"/>
                <a:gd name="f33" fmla="*/ f29 f19 1"/>
                <a:gd name="f34" fmla="*/ f31 f20 1"/>
                <a:gd name="f35" fmla="*/ f30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2" t="f35" r="f33" b="f34"/>
              <a:pathLst>
                <a:path w="1072" h="2427">
                  <a:moveTo>
                    <a:pt x="f5" y="f6"/>
                  </a:moveTo>
                  <a:cubicBezTo>
                    <a:pt x="f7" y="f6"/>
                    <a:pt x="f2" y="f7"/>
                    <a:pt x="f2" y="f8"/>
                  </a:cubicBezTo>
                  <a:lnTo>
                    <a:pt x="f2" y="f9"/>
                  </a:lnTo>
                  <a:cubicBezTo>
                    <a:pt x="f2" y="f10"/>
                    <a:pt x="f11" y="f4"/>
                    <a:pt x="f12" y="f4"/>
                  </a:cubicBezTo>
                  <a:cubicBezTo>
                    <a:pt x="f13" y="f4"/>
                    <a:pt x="f14" y="f15"/>
                    <a:pt x="f14" y="f16"/>
                  </a:cubicBezTo>
                  <a:cubicBezTo>
                    <a:pt x="f14" y="f17"/>
                    <a:pt x="f13" y="f9"/>
                    <a:pt x="f12" y="f9"/>
                  </a:cubicBezTo>
                  <a:lnTo>
                    <a:pt x="f12" y="f8"/>
                  </a:lnTo>
                  <a:cubicBezTo>
                    <a:pt x="f12" y="f7"/>
                    <a:pt x="f18" y="f6"/>
                    <a:pt x="f5" y="f6"/>
                  </a:cubicBezTo>
                  <a:close/>
                </a:path>
              </a:pathLst>
            </a:custGeom>
            <a:solidFill>
              <a:srgbClr val="FF7210"/>
            </a:solidFill>
            <a:ln cap="flat">
              <a:noFill/>
              <a:prstDash val="solid"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25" name="Google Shape;1194;p54">
              <a:extLst>
                <a:ext uri="{FF2B5EF4-FFF2-40B4-BE49-F238E27FC236}">
                  <a16:creationId xmlns:a16="http://schemas.microsoft.com/office/drawing/2014/main" id="{9CC4B05F-31C3-4D37-91EC-DC390CCD4EE1}"/>
                </a:ext>
              </a:extLst>
            </p:cNvPr>
            <p:cNvSpPr/>
            <p:nvPr/>
          </p:nvSpPr>
          <p:spPr>
            <a:xfrm>
              <a:off x="5215106" y="3190926"/>
              <a:ext cx="134764" cy="31640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60"/>
                <a:gd name="f4" fmla="val 9767"/>
                <a:gd name="f5" fmla="val 2080"/>
                <a:gd name="f6" fmla="val 693"/>
                <a:gd name="f7" fmla="val 2836"/>
                <a:gd name="f8" fmla="val 3466"/>
                <a:gd name="f9" fmla="val 1323"/>
                <a:gd name="f10" fmla="val 2079"/>
                <a:gd name="f11" fmla="val 4537"/>
                <a:gd name="f12" fmla="val 694"/>
                <a:gd name="f13" fmla="val 1324"/>
                <a:gd name="f14" fmla="val 5261"/>
                <a:gd name="f15" fmla="val 7719"/>
                <a:gd name="f16" fmla="val 3497"/>
                <a:gd name="f17" fmla="val 8475"/>
                <a:gd name="f18" fmla="val 2867"/>
                <a:gd name="f19" fmla="val 9105"/>
                <a:gd name="f20" fmla="val 946"/>
                <a:gd name="f21" fmla="val 945"/>
                <a:gd name="f22" fmla="val 7687"/>
                <a:gd name="f23" fmla="val 8821"/>
                <a:gd name="f24" fmla="val 3214"/>
                <a:gd name="f25" fmla="val 4159"/>
                <a:gd name="f26" fmla="val 3277"/>
                <a:gd name="f27" fmla="*/ f0 1 4160"/>
                <a:gd name="f28" fmla="*/ f1 1 9767"/>
                <a:gd name="f29" fmla="val f2"/>
                <a:gd name="f30" fmla="val f3"/>
                <a:gd name="f31" fmla="val f4"/>
                <a:gd name="f32" fmla="+- f31 0 f29"/>
                <a:gd name="f33" fmla="+- f30 0 f29"/>
                <a:gd name="f34" fmla="*/ f33 1 4160"/>
                <a:gd name="f35" fmla="*/ f32 1 9767"/>
                <a:gd name="f36" fmla="*/ f29 1 f34"/>
                <a:gd name="f37" fmla="*/ f30 1 f34"/>
                <a:gd name="f38" fmla="*/ f29 1 f35"/>
                <a:gd name="f39" fmla="*/ f31 1 f35"/>
                <a:gd name="f40" fmla="*/ f36 f27 1"/>
                <a:gd name="f41" fmla="*/ f37 f27 1"/>
                <a:gd name="f42" fmla="*/ f39 f28 1"/>
                <a:gd name="f43" fmla="*/ f3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0" t="f43" r="f41" b="f42"/>
              <a:pathLst>
                <a:path w="4160" h="9767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lnTo>
                    <a:pt x="f12" y="f11"/>
                  </a:lnTo>
                  <a:lnTo>
                    <a:pt x="f12" y="f10"/>
                  </a:lnTo>
                  <a:cubicBezTo>
                    <a:pt x="f12" y="f9"/>
                    <a:pt x="f13" y="f6"/>
                    <a:pt x="f5" y="f6"/>
                  </a:cubicBezTo>
                  <a:close/>
                  <a:moveTo>
                    <a:pt x="f8" y="f14"/>
                  </a:moveTo>
                  <a:lnTo>
                    <a:pt x="f8" y="f15"/>
                  </a:lnTo>
                  <a:cubicBezTo>
                    <a:pt x="f16" y="f17"/>
                    <a:pt x="f18" y="f19"/>
                    <a:pt x="f5" y="f19"/>
                  </a:cubicBezTo>
                  <a:cubicBezTo>
                    <a:pt x="f13" y="f19"/>
                    <a:pt x="f12" y="f17"/>
                    <a:pt x="f12" y="f15"/>
                  </a:cubicBezTo>
                  <a:lnTo>
                    <a:pt x="f12" y="f14"/>
                  </a:lnTo>
                  <a:close/>
                  <a:moveTo>
                    <a:pt x="f5" y="f2"/>
                  </a:moveTo>
                  <a:cubicBezTo>
                    <a:pt x="f20" y="f2"/>
                    <a:pt x="f2" y="f21"/>
                    <a:pt x="f2" y="f10"/>
                  </a:cubicBezTo>
                  <a:lnTo>
                    <a:pt x="f2" y="f22"/>
                  </a:lnTo>
                  <a:cubicBezTo>
                    <a:pt x="f2" y="f23"/>
                    <a:pt x="f20" y="f4"/>
                    <a:pt x="f5" y="f4"/>
                  </a:cubicBezTo>
                  <a:cubicBezTo>
                    <a:pt x="f24" y="f4"/>
                    <a:pt x="f25" y="f23"/>
                    <a:pt x="f25" y="f22"/>
                  </a:cubicBezTo>
                  <a:lnTo>
                    <a:pt x="f25" y="f10"/>
                  </a:lnTo>
                  <a:cubicBezTo>
                    <a:pt x="f25" y="f21"/>
                    <a:pt x="f26" y="f2"/>
                    <a:pt x="f5" y="f2"/>
                  </a:cubicBezTo>
                  <a:close/>
                </a:path>
              </a:pathLst>
            </a:custGeom>
            <a:solidFill>
              <a:srgbClr val="FF7210"/>
            </a:solidFill>
            <a:ln cap="flat">
              <a:noFill/>
              <a:prstDash val="solid"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26" name="Google Shape;1195;p54">
              <a:extLst>
                <a:ext uri="{FF2B5EF4-FFF2-40B4-BE49-F238E27FC236}">
                  <a16:creationId xmlns:a16="http://schemas.microsoft.com/office/drawing/2014/main" id="{6C760690-BBC2-48EC-9B2F-829B09556516}"/>
                </a:ext>
              </a:extLst>
            </p:cNvPr>
            <p:cNvSpPr/>
            <p:nvPr/>
          </p:nvSpPr>
          <p:spPr>
            <a:xfrm>
              <a:off x="5271250" y="3235823"/>
              <a:ext cx="34728" cy="7862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72"/>
                <a:gd name="f4" fmla="val 2427"/>
                <a:gd name="f5" fmla="val 347"/>
                <a:gd name="f6" fmla="val 158"/>
                <a:gd name="f7" fmla="val 32"/>
                <a:gd name="f8" fmla="val 536"/>
                <a:gd name="f9" fmla="val 189"/>
                <a:gd name="f10" fmla="val 693"/>
                <a:gd name="f11" fmla="val 2080"/>
                <a:gd name="f12" fmla="val 2269"/>
                <a:gd name="f13" fmla="val 504"/>
                <a:gd name="f14" fmla="val 2426"/>
                <a:gd name="f15" fmla="val 914"/>
                <a:gd name="f16" fmla="val 1071"/>
                <a:gd name="f17" fmla="val 315"/>
                <a:gd name="f18" fmla="val 756"/>
                <a:gd name="f19" fmla="*/ f0 1 1072"/>
                <a:gd name="f20" fmla="*/ f1 1 2427"/>
                <a:gd name="f21" fmla="val f2"/>
                <a:gd name="f22" fmla="val f3"/>
                <a:gd name="f23" fmla="val f4"/>
                <a:gd name="f24" fmla="+- f23 0 f21"/>
                <a:gd name="f25" fmla="+- f22 0 f21"/>
                <a:gd name="f26" fmla="*/ f25 1 1072"/>
                <a:gd name="f27" fmla="*/ f24 1 2427"/>
                <a:gd name="f28" fmla="*/ f21 1 f26"/>
                <a:gd name="f29" fmla="*/ f22 1 f26"/>
                <a:gd name="f30" fmla="*/ f21 1 f27"/>
                <a:gd name="f31" fmla="*/ f23 1 f27"/>
                <a:gd name="f32" fmla="*/ f28 f19 1"/>
                <a:gd name="f33" fmla="*/ f29 f19 1"/>
                <a:gd name="f34" fmla="*/ f31 f20 1"/>
                <a:gd name="f35" fmla="*/ f30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2" t="f35" r="f33" b="f34"/>
              <a:pathLst>
                <a:path w="1072" h="2427">
                  <a:moveTo>
                    <a:pt x="f5" y="f2"/>
                  </a:moveTo>
                  <a:cubicBezTo>
                    <a:pt x="f6" y="f2"/>
                    <a:pt x="f2" y="f6"/>
                    <a:pt x="f2" y="f5"/>
                  </a:cubicBezTo>
                  <a:cubicBezTo>
                    <a:pt x="f7" y="f8"/>
                    <a:pt x="f9" y="f10"/>
                    <a:pt x="f5" y="f10"/>
                  </a:cubicBezTo>
                  <a:lnTo>
                    <a:pt x="f5" y="f11"/>
                  </a:lnTo>
                  <a:cubicBezTo>
                    <a:pt x="f5" y="f12"/>
                    <a:pt x="f13" y="f14"/>
                    <a:pt x="f10" y="f14"/>
                  </a:cubicBezTo>
                  <a:cubicBezTo>
                    <a:pt x="f15" y="f14"/>
                    <a:pt x="f16" y="f12"/>
                    <a:pt x="f16" y="f11"/>
                  </a:cubicBezTo>
                  <a:lnTo>
                    <a:pt x="f16" y="f10"/>
                  </a:lnTo>
                  <a:cubicBezTo>
                    <a:pt x="f16" y="f17"/>
                    <a:pt x="f18" y="f2"/>
                    <a:pt x="f5" y="f2"/>
                  </a:cubicBezTo>
                  <a:close/>
                </a:path>
              </a:pathLst>
            </a:custGeom>
            <a:solidFill>
              <a:srgbClr val="FF7210"/>
            </a:solidFill>
            <a:ln cap="flat">
              <a:noFill/>
              <a:prstDash val="solid"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</p:grpSp>
      <p:grpSp>
        <p:nvGrpSpPr>
          <p:cNvPr id="27" name="Google Shape;1196;p54">
            <a:extLst>
              <a:ext uri="{FF2B5EF4-FFF2-40B4-BE49-F238E27FC236}">
                <a16:creationId xmlns:a16="http://schemas.microsoft.com/office/drawing/2014/main" id="{F1BE7974-12DD-4157-A356-71071F147C88}"/>
              </a:ext>
            </a:extLst>
          </p:cNvPr>
          <p:cNvGrpSpPr/>
          <p:nvPr/>
        </p:nvGrpSpPr>
        <p:grpSpPr>
          <a:xfrm>
            <a:off x="3812572" y="2578598"/>
            <a:ext cx="314398" cy="432593"/>
            <a:chOff x="3812572" y="2578598"/>
            <a:chExt cx="314398" cy="432593"/>
          </a:xfrm>
        </p:grpSpPr>
        <p:sp>
          <p:nvSpPr>
            <p:cNvPr id="28" name="Google Shape;1197;p54">
              <a:extLst>
                <a:ext uri="{FF2B5EF4-FFF2-40B4-BE49-F238E27FC236}">
                  <a16:creationId xmlns:a16="http://schemas.microsoft.com/office/drawing/2014/main" id="{4B4A5383-4786-4282-9AD9-612DF876FBE3}"/>
                </a:ext>
              </a:extLst>
            </p:cNvPr>
            <p:cNvSpPr/>
            <p:nvPr/>
          </p:nvSpPr>
          <p:spPr>
            <a:xfrm>
              <a:off x="3812572" y="2578598"/>
              <a:ext cx="314398" cy="43259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103"/>
                <a:gd name="f4" fmla="val 8397"/>
                <a:gd name="f5" fmla="val 1569"/>
                <a:gd name="f6" fmla="val 492"/>
                <a:gd name="f7" fmla="val 1249"/>
                <a:gd name="f8" fmla="val 1462"/>
                <a:gd name="f9" fmla="val 1451"/>
                <a:gd name="f10" fmla="val 1260"/>
                <a:gd name="f11" fmla="val 1441"/>
                <a:gd name="f12" fmla="val 1110"/>
                <a:gd name="f13" fmla="val 971"/>
                <a:gd name="f14" fmla="val 854"/>
                <a:gd name="f15" fmla="val 1014"/>
                <a:gd name="f16" fmla="val 748"/>
                <a:gd name="f17" fmla="val 598"/>
                <a:gd name="f18" fmla="val 2795"/>
                <a:gd name="f19" fmla="val 502"/>
                <a:gd name="f20" fmla="val 1281"/>
                <a:gd name="f21" fmla="val 2070"/>
                <a:gd name="f22" fmla="val 4011"/>
                <a:gd name="f23" fmla="val 3275"/>
                <a:gd name="f24" fmla="val 4982"/>
                <a:gd name="f25" fmla="val 5132"/>
                <a:gd name="f26" fmla="val 5238"/>
                <a:gd name="f27" fmla="val 609"/>
                <a:gd name="f28" fmla="val 758"/>
                <a:gd name="f29" fmla="val 1025"/>
                <a:gd name="f30" fmla="val 5130"/>
                <a:gd name="f31" fmla="val 1261"/>
                <a:gd name="f32" fmla="val 4999"/>
                <a:gd name="f33" fmla="val 4993"/>
                <a:gd name="f34" fmla="val 4988"/>
                <a:gd name="f35" fmla="val 4651"/>
                <a:gd name="f36" fmla="val 4641"/>
                <a:gd name="f37" fmla="val 4630"/>
                <a:gd name="f38" fmla="val 4523"/>
                <a:gd name="f39" fmla="val 4374"/>
                <a:gd name="f40" fmla="val 1772"/>
                <a:gd name="f41" fmla="val 2006"/>
                <a:gd name="f42" fmla="val 2465"/>
                <a:gd name="f43" fmla="val 4747"/>
                <a:gd name="f44" fmla="val 2828"/>
                <a:gd name="f45" fmla="val 5185"/>
                <a:gd name="f46" fmla="val 5409"/>
                <a:gd name="f47" fmla="val 5601"/>
                <a:gd name="f48" fmla="val 3009"/>
                <a:gd name="f49" fmla="val 3233"/>
                <a:gd name="f50" fmla="val 7628"/>
                <a:gd name="f51" fmla="val 7777"/>
                <a:gd name="f52" fmla="val 5462"/>
                <a:gd name="f53" fmla="val 7905"/>
                <a:gd name="f54" fmla="val 5324"/>
                <a:gd name="f55" fmla="val 769"/>
                <a:gd name="f56" fmla="val 608"/>
                <a:gd name="f57" fmla="val 491"/>
                <a:gd name="f58" fmla="val 7767"/>
                <a:gd name="f59" fmla="val 683"/>
                <a:gd name="f60" fmla="val 907"/>
                <a:gd name="f61" fmla="val 1355"/>
                <a:gd name="f62" fmla="val 1718"/>
                <a:gd name="f63" fmla="val 2454"/>
                <a:gd name="f64" fmla="val 1"/>
                <a:gd name="f65" fmla="val 694"/>
                <a:gd name="f66" fmla="val 363"/>
                <a:gd name="f67" fmla="val 332"/>
                <a:gd name="f68" fmla="val 1420"/>
                <a:gd name="f69" fmla="val 1761"/>
                <a:gd name="f70" fmla="val 1227"/>
                <a:gd name="f71" fmla="val 1996"/>
                <a:gd name="f72" fmla="val 2188"/>
                <a:gd name="f73" fmla="val 1078"/>
                <a:gd name="f74" fmla="val 2326"/>
                <a:gd name="f75" fmla="val 395"/>
                <a:gd name="f76" fmla="val 2742"/>
                <a:gd name="f77" fmla="val 8044"/>
                <a:gd name="f78" fmla="val 342"/>
                <a:gd name="f79" fmla="val 8396"/>
                <a:gd name="f80" fmla="val 790"/>
                <a:gd name="f81" fmla="val 5750"/>
                <a:gd name="f82" fmla="val 6102"/>
                <a:gd name="f83" fmla="val 8055"/>
                <a:gd name="f84" fmla="val 6092"/>
                <a:gd name="f85" fmla="val 2732"/>
                <a:gd name="f86" fmla="val 5697"/>
                <a:gd name="f87" fmla="val 5014"/>
                <a:gd name="f88" fmla="val 4865"/>
                <a:gd name="f89" fmla="val 5398"/>
                <a:gd name="f90" fmla="val 5729"/>
                <a:gd name="f91" fmla="*/ f0 1 6103"/>
                <a:gd name="f92" fmla="*/ f1 1 8397"/>
                <a:gd name="f93" fmla="val f2"/>
                <a:gd name="f94" fmla="val f3"/>
                <a:gd name="f95" fmla="val f4"/>
                <a:gd name="f96" fmla="+- f95 0 f93"/>
                <a:gd name="f97" fmla="+- f94 0 f93"/>
                <a:gd name="f98" fmla="*/ f97 1 6103"/>
                <a:gd name="f99" fmla="*/ f96 1 8397"/>
                <a:gd name="f100" fmla="*/ f93 1 f98"/>
                <a:gd name="f101" fmla="*/ f94 1 f98"/>
                <a:gd name="f102" fmla="*/ f93 1 f99"/>
                <a:gd name="f103" fmla="*/ f95 1 f99"/>
                <a:gd name="f104" fmla="*/ f100 f91 1"/>
                <a:gd name="f105" fmla="*/ f101 f91 1"/>
                <a:gd name="f106" fmla="*/ f103 f92 1"/>
                <a:gd name="f107" fmla="*/ f102 f9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04" t="f107" r="f105" b="f106"/>
              <a:pathLst>
                <a:path w="6103" h="8397">
                  <a:moveTo>
                    <a:pt x="f5" y="f6"/>
                  </a:moveTo>
                  <a:lnTo>
                    <a:pt x="f5" y="f7"/>
                  </a:lnTo>
                  <a:lnTo>
                    <a:pt x="f8" y="f7"/>
                  </a:lnTo>
                  <a:cubicBezTo>
                    <a:pt x="f9" y="f10"/>
                    <a:pt x="f9" y="f10"/>
                    <a:pt x="f11" y="f10"/>
                  </a:cubicBezTo>
                  <a:lnTo>
                    <a:pt x="f12" y="f10"/>
                  </a:lnTo>
                  <a:cubicBezTo>
                    <a:pt x="f13" y="f10"/>
                    <a:pt x="f14" y="f15"/>
                    <a:pt x="f14" y="f15"/>
                  </a:cubicBezTo>
                  <a:lnTo>
                    <a:pt x="f14" y="f16"/>
                  </a:lnTo>
                  <a:cubicBezTo>
                    <a:pt x="f14" y="f17"/>
                    <a:pt x="f13" y="f6"/>
                    <a:pt x="f12" y="f6"/>
                  </a:cubicBezTo>
                  <a:close/>
                  <a:moveTo>
                    <a:pt x="f18" y="f19"/>
                  </a:moveTo>
                  <a:lnTo>
                    <a:pt x="f18" y="f20"/>
                  </a:lnTo>
                  <a:lnTo>
                    <a:pt x="f21" y="f20"/>
                  </a:lnTo>
                  <a:lnTo>
                    <a:pt x="f21" y="f19"/>
                  </a:lnTo>
                  <a:close/>
                  <a:moveTo>
                    <a:pt x="f22" y="f19"/>
                  </a:moveTo>
                  <a:lnTo>
                    <a:pt x="f22" y="f20"/>
                  </a:lnTo>
                  <a:lnTo>
                    <a:pt x="f23" y="f20"/>
                  </a:lnTo>
                  <a:lnTo>
                    <a:pt x="f23" y="f19"/>
                  </a:lnTo>
                  <a:close/>
                  <a:moveTo>
                    <a:pt x="f24" y="f19"/>
                  </a:moveTo>
                  <a:cubicBezTo>
                    <a:pt x="f25" y="f19"/>
                    <a:pt x="f26" y="f27"/>
                    <a:pt x="f26" y="f28"/>
                  </a:cubicBezTo>
                  <a:lnTo>
                    <a:pt x="f26" y="f29"/>
                  </a:lnTo>
                  <a:cubicBezTo>
                    <a:pt x="f26" y="f29"/>
                    <a:pt x="f30" y="f31"/>
                    <a:pt x="f32" y="f31"/>
                  </a:cubicBezTo>
                  <a:cubicBezTo>
                    <a:pt x="f33" y="f31"/>
                    <a:pt x="f34" y="f10"/>
                    <a:pt x="f24" y="f10"/>
                  </a:cubicBezTo>
                  <a:lnTo>
                    <a:pt x="f35" y="f10"/>
                  </a:lnTo>
                  <a:cubicBezTo>
                    <a:pt x="f36" y="f20"/>
                    <a:pt x="f37" y="f20"/>
                    <a:pt x="f37" y="f20"/>
                  </a:cubicBezTo>
                  <a:lnTo>
                    <a:pt x="f38" y="f20"/>
                  </a:lnTo>
                  <a:lnTo>
                    <a:pt x="f38" y="f19"/>
                  </a:lnTo>
                  <a:close/>
                  <a:moveTo>
                    <a:pt x="f39" y="f40"/>
                  </a:moveTo>
                  <a:lnTo>
                    <a:pt x="f39" y="f41"/>
                  </a:lnTo>
                  <a:cubicBezTo>
                    <a:pt x="f39" y="f42"/>
                    <a:pt x="f43" y="f44"/>
                    <a:pt x="f45" y="f44"/>
                  </a:cubicBezTo>
                  <a:cubicBezTo>
                    <a:pt x="f46" y="f44"/>
                    <a:pt x="f47" y="f48"/>
                    <a:pt x="f47" y="f49"/>
                  </a:cubicBezTo>
                  <a:lnTo>
                    <a:pt x="f47" y="f50"/>
                  </a:lnTo>
                  <a:cubicBezTo>
                    <a:pt x="f47" y="f51"/>
                    <a:pt x="f52" y="f53"/>
                    <a:pt x="f54" y="f53"/>
                  </a:cubicBezTo>
                  <a:lnTo>
                    <a:pt x="f55" y="f53"/>
                  </a:lnTo>
                  <a:cubicBezTo>
                    <a:pt x="f56" y="f53"/>
                    <a:pt x="f57" y="f58"/>
                    <a:pt x="f57" y="f50"/>
                  </a:cubicBezTo>
                  <a:lnTo>
                    <a:pt x="f57" y="f49"/>
                  </a:lnTo>
                  <a:cubicBezTo>
                    <a:pt x="f57" y="f48"/>
                    <a:pt x="f59" y="f44"/>
                    <a:pt x="f60" y="f44"/>
                  </a:cubicBezTo>
                  <a:cubicBezTo>
                    <a:pt x="f61" y="f44"/>
                    <a:pt x="f62" y="f63"/>
                    <a:pt x="f62" y="f41"/>
                  </a:cubicBezTo>
                  <a:lnTo>
                    <a:pt x="f62" y="f40"/>
                  </a:lnTo>
                  <a:close/>
                  <a:moveTo>
                    <a:pt x="f12" y="f64"/>
                  </a:moveTo>
                  <a:cubicBezTo>
                    <a:pt x="f65" y="f64"/>
                    <a:pt x="f66" y="f67"/>
                    <a:pt x="f66" y="f16"/>
                  </a:cubicBezTo>
                  <a:lnTo>
                    <a:pt x="f66" y="f15"/>
                  </a:lnTo>
                  <a:cubicBezTo>
                    <a:pt x="f66" y="f68"/>
                    <a:pt x="f65" y="f69"/>
                    <a:pt x="f12" y="f69"/>
                  </a:cubicBezTo>
                  <a:lnTo>
                    <a:pt x="f70" y="f69"/>
                  </a:lnTo>
                  <a:lnTo>
                    <a:pt x="f70" y="f71"/>
                  </a:lnTo>
                  <a:cubicBezTo>
                    <a:pt x="f70" y="f72"/>
                    <a:pt x="f73" y="f74"/>
                    <a:pt x="f60" y="f74"/>
                  </a:cubicBezTo>
                  <a:cubicBezTo>
                    <a:pt x="f75" y="f74"/>
                    <a:pt x="f2" y="f76"/>
                    <a:pt x="f2" y="f49"/>
                  </a:cubicBezTo>
                  <a:lnTo>
                    <a:pt x="f2" y="f50"/>
                  </a:lnTo>
                  <a:cubicBezTo>
                    <a:pt x="f2" y="f77"/>
                    <a:pt x="f78" y="f79"/>
                    <a:pt x="f80" y="f79"/>
                  </a:cubicBezTo>
                  <a:lnTo>
                    <a:pt x="f54" y="f79"/>
                  </a:lnTo>
                  <a:cubicBezTo>
                    <a:pt x="f81" y="f79"/>
                    <a:pt x="f82" y="f83"/>
                    <a:pt x="f82" y="f50"/>
                  </a:cubicBezTo>
                  <a:lnTo>
                    <a:pt x="f82" y="f49"/>
                  </a:lnTo>
                  <a:cubicBezTo>
                    <a:pt x="f84" y="f85"/>
                    <a:pt x="f86" y="f74"/>
                    <a:pt x="f45" y="f74"/>
                  </a:cubicBezTo>
                  <a:cubicBezTo>
                    <a:pt x="f87" y="f74"/>
                    <a:pt x="f88" y="f72"/>
                    <a:pt x="f88" y="f71"/>
                  </a:cubicBezTo>
                  <a:lnTo>
                    <a:pt x="f88" y="f69"/>
                  </a:lnTo>
                  <a:lnTo>
                    <a:pt x="f24" y="f69"/>
                  </a:lnTo>
                  <a:cubicBezTo>
                    <a:pt x="f89" y="f69"/>
                    <a:pt x="f90" y="f68"/>
                    <a:pt x="f90" y="f15"/>
                  </a:cubicBezTo>
                  <a:lnTo>
                    <a:pt x="f90" y="f16"/>
                  </a:lnTo>
                  <a:cubicBezTo>
                    <a:pt x="f90" y="f67"/>
                    <a:pt x="f89" y="f64"/>
                    <a:pt x="f24" y="f64"/>
                  </a:cubicBezTo>
                  <a:close/>
                </a:path>
              </a:pathLst>
            </a:custGeom>
            <a:solidFill>
              <a:srgbClr val="FF7210"/>
            </a:solidFill>
            <a:ln cap="flat">
              <a:noFill/>
              <a:prstDash val="solid"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29" name="Google Shape;1198;p54">
              <a:extLst>
                <a:ext uri="{FF2B5EF4-FFF2-40B4-BE49-F238E27FC236}">
                  <a16:creationId xmlns:a16="http://schemas.microsoft.com/office/drawing/2014/main" id="{AADF2E6B-CC21-46C2-AFA2-3669A71421A2}"/>
                </a:ext>
              </a:extLst>
            </p:cNvPr>
            <p:cNvSpPr/>
            <p:nvPr/>
          </p:nvSpPr>
          <p:spPr>
            <a:xfrm>
              <a:off x="3875218" y="2744013"/>
              <a:ext cx="187982" cy="20395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649"/>
                <a:gd name="f4" fmla="val 3959"/>
                <a:gd name="f5" fmla="val 2902"/>
                <a:gd name="f6" fmla="val 491"/>
                <a:gd name="f7" fmla="val 3051"/>
                <a:gd name="f8" fmla="val 3158"/>
                <a:gd name="f9" fmla="val 609"/>
                <a:gd name="f10" fmla="val 747"/>
                <a:gd name="f11" fmla="val 3212"/>
                <a:gd name="f12" fmla="val 3361"/>
                <a:gd name="f13" fmla="val 3041"/>
                <a:gd name="f14" fmla="val 3468"/>
                <a:gd name="f15" fmla="val 598"/>
                <a:gd name="f16" fmla="val 3350"/>
                <a:gd name="f17" fmla="val 1"/>
                <a:gd name="f18" fmla="val 331"/>
                <a:gd name="f19" fmla="val 3628"/>
                <a:gd name="f20" fmla="val 3958"/>
                <a:gd name="f21" fmla="val 3318"/>
                <a:gd name="f22" fmla="*/ f0 1 3649"/>
                <a:gd name="f23" fmla="*/ f1 1 3959"/>
                <a:gd name="f24" fmla="val f2"/>
                <a:gd name="f25" fmla="val f3"/>
                <a:gd name="f26" fmla="val f4"/>
                <a:gd name="f27" fmla="+- f26 0 f24"/>
                <a:gd name="f28" fmla="+- f25 0 f24"/>
                <a:gd name="f29" fmla="*/ f28 1 3649"/>
                <a:gd name="f30" fmla="*/ f27 1 3959"/>
                <a:gd name="f31" fmla="*/ f24 1 f29"/>
                <a:gd name="f32" fmla="*/ f25 1 f29"/>
                <a:gd name="f33" fmla="*/ f24 1 f30"/>
                <a:gd name="f34" fmla="*/ f26 1 f30"/>
                <a:gd name="f35" fmla="*/ f31 f22 1"/>
                <a:gd name="f36" fmla="*/ f32 f22 1"/>
                <a:gd name="f37" fmla="*/ f34 f23 1"/>
                <a:gd name="f38" fmla="*/ f33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5" t="f38" r="f36" b="f37"/>
              <a:pathLst>
                <a:path w="3649" h="3959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cubicBezTo>
                    <a:pt x="f8" y="f12"/>
                    <a:pt x="f13" y="f14"/>
                    <a:pt x="f5" y="f14"/>
                  </a:cubicBezTo>
                  <a:lnTo>
                    <a:pt x="f10" y="f14"/>
                  </a:lnTo>
                  <a:cubicBezTo>
                    <a:pt x="f15" y="f14"/>
                    <a:pt x="f6" y="f16"/>
                    <a:pt x="f6" y="f11"/>
                  </a:cubicBezTo>
                  <a:lnTo>
                    <a:pt x="f6" y="f10"/>
                  </a:lnTo>
                  <a:cubicBezTo>
                    <a:pt x="f6" y="f15"/>
                    <a:pt x="f9" y="f6"/>
                    <a:pt x="f10" y="f6"/>
                  </a:cubicBezTo>
                  <a:close/>
                  <a:moveTo>
                    <a:pt x="f10" y="f17"/>
                  </a:moveTo>
                  <a:cubicBezTo>
                    <a:pt x="f18" y="f17"/>
                    <a:pt x="f17" y="f18"/>
                    <a:pt x="f17" y="f10"/>
                  </a:cubicBezTo>
                  <a:lnTo>
                    <a:pt x="f17" y="f11"/>
                  </a:lnTo>
                  <a:cubicBezTo>
                    <a:pt x="f17" y="f19"/>
                    <a:pt x="f18" y="f20"/>
                    <a:pt x="f10" y="f20"/>
                  </a:cubicBezTo>
                  <a:lnTo>
                    <a:pt x="f5" y="f20"/>
                  </a:lnTo>
                  <a:cubicBezTo>
                    <a:pt x="f21" y="f20"/>
                    <a:pt x="f3" y="f19"/>
                    <a:pt x="f3" y="f11"/>
                  </a:cubicBezTo>
                  <a:lnTo>
                    <a:pt x="f3" y="f10"/>
                  </a:lnTo>
                  <a:cubicBezTo>
                    <a:pt x="f3" y="f18"/>
                    <a:pt x="f21" y="f17"/>
                    <a:pt x="f5" y="f17"/>
                  </a:cubicBezTo>
                  <a:close/>
                </a:path>
              </a:pathLst>
            </a:custGeom>
            <a:solidFill>
              <a:srgbClr val="FF7210"/>
            </a:solidFill>
            <a:ln cap="flat">
              <a:noFill/>
              <a:prstDash val="solid"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30" name="Google Shape;1199;p54">
              <a:extLst>
                <a:ext uri="{FF2B5EF4-FFF2-40B4-BE49-F238E27FC236}">
                  <a16:creationId xmlns:a16="http://schemas.microsoft.com/office/drawing/2014/main" id="{B4B3E842-AD36-44E7-9AF1-7FB2CD269B5E}"/>
                </a:ext>
              </a:extLst>
            </p:cNvPr>
            <p:cNvSpPr/>
            <p:nvPr/>
          </p:nvSpPr>
          <p:spPr>
            <a:xfrm>
              <a:off x="3916996" y="2793885"/>
              <a:ext cx="104991" cy="10365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38"/>
                <a:gd name="f4" fmla="val 2012"/>
                <a:gd name="f5" fmla="val 1029"/>
                <a:gd name="f6" fmla="val 1"/>
                <a:gd name="f7" fmla="val 886"/>
                <a:gd name="f8" fmla="val 768"/>
                <a:gd name="f9" fmla="val 111"/>
                <a:gd name="f10" fmla="val 249"/>
                <a:gd name="f11" fmla="val 750"/>
                <a:gd name="f12" fmla="val 278"/>
                <a:gd name="f13" fmla="val 160"/>
                <a:gd name="f14" fmla="val 54"/>
                <a:gd name="f15" fmla="val 836"/>
                <a:gd name="f16" fmla="val 22"/>
                <a:gd name="f17" fmla="val 953"/>
                <a:gd name="f18" fmla="val 1113"/>
                <a:gd name="f19" fmla="val 118"/>
                <a:gd name="f20" fmla="val 1241"/>
                <a:gd name="f21" fmla="val 267"/>
                <a:gd name="f22" fmla="val 1753"/>
                <a:gd name="f23" fmla="val 1870"/>
                <a:gd name="f24" fmla="val 854"/>
                <a:gd name="f25" fmla="val 1977"/>
                <a:gd name="f26" fmla="val 971"/>
                <a:gd name="f27" fmla="val 2009"/>
                <a:gd name="f28" fmla="val 984"/>
                <a:gd name="f29" fmla="val 2011"/>
                <a:gd name="f30" fmla="val 996"/>
                <a:gd name="f31" fmla="val 1008"/>
                <a:gd name="f32" fmla="val 1151"/>
                <a:gd name="f33" fmla="val 1259"/>
                <a:gd name="f34" fmla="val 1901"/>
                <a:gd name="f35" fmla="val 1764"/>
                <a:gd name="f36" fmla="val 1262"/>
                <a:gd name="f37" fmla="val 1771"/>
                <a:gd name="f38" fmla="val 1920"/>
                <a:gd name="f39" fmla="val 1124"/>
                <a:gd name="f40" fmla="val 2006"/>
                <a:gd name="f41" fmla="val 964"/>
                <a:gd name="f42" fmla="val 1984"/>
                <a:gd name="f43" fmla="val 846"/>
                <a:gd name="f44" fmla="val 1878"/>
                <a:gd name="f45" fmla="val 761"/>
                <a:gd name="f46" fmla="val 1760"/>
                <a:gd name="f47" fmla="val 1270"/>
                <a:gd name="f48" fmla="val 260"/>
                <a:gd name="f49" fmla="val 142"/>
                <a:gd name="f50" fmla="val 1184"/>
                <a:gd name="f51" fmla="val 36"/>
                <a:gd name="f52" fmla="val 1067"/>
                <a:gd name="f53" fmla="val 4"/>
                <a:gd name="f54" fmla="val 1054"/>
                <a:gd name="f55" fmla="val 2"/>
                <a:gd name="f56" fmla="val 1042"/>
                <a:gd name="f57" fmla="*/ f0 1 2038"/>
                <a:gd name="f58" fmla="*/ f1 1 2012"/>
                <a:gd name="f59" fmla="val f2"/>
                <a:gd name="f60" fmla="val f3"/>
                <a:gd name="f61" fmla="val f4"/>
                <a:gd name="f62" fmla="+- f61 0 f59"/>
                <a:gd name="f63" fmla="+- f60 0 f59"/>
                <a:gd name="f64" fmla="*/ f63 1 2038"/>
                <a:gd name="f65" fmla="*/ f62 1 2012"/>
                <a:gd name="f66" fmla="*/ f59 1 f64"/>
                <a:gd name="f67" fmla="*/ f60 1 f64"/>
                <a:gd name="f68" fmla="*/ f59 1 f65"/>
                <a:gd name="f69" fmla="*/ f61 1 f65"/>
                <a:gd name="f70" fmla="*/ f66 f57 1"/>
                <a:gd name="f71" fmla="*/ f67 f57 1"/>
                <a:gd name="f72" fmla="*/ f69 f58 1"/>
                <a:gd name="f73" fmla="*/ f68 f5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0" t="f73" r="f71" b="f72"/>
              <a:pathLst>
                <a:path w="2038" h="2012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lnTo>
                    <a:pt x="f12" y="f11"/>
                  </a:lnTo>
                  <a:cubicBezTo>
                    <a:pt x="f13" y="f11"/>
                    <a:pt x="f14" y="f15"/>
                    <a:pt x="f16" y="f17"/>
                  </a:cubicBezTo>
                  <a:cubicBezTo>
                    <a:pt x="f2" y="f18"/>
                    <a:pt x="f19" y="f20"/>
                    <a:pt x="f21" y="f20"/>
                  </a:cubicBezTo>
                  <a:lnTo>
                    <a:pt x="f8" y="f20"/>
                  </a:lnTo>
                  <a:lnTo>
                    <a:pt x="f8" y="f22"/>
                  </a:lnTo>
                  <a:cubicBezTo>
                    <a:pt x="f8" y="f23"/>
                    <a:pt x="f24" y="f25"/>
                    <a:pt x="f26" y="f27"/>
                  </a:cubicBezTo>
                  <a:cubicBezTo>
                    <a:pt x="f28" y="f29"/>
                    <a:pt x="f30" y="f29"/>
                    <a:pt x="f31" y="f29"/>
                  </a:cubicBezTo>
                  <a:cubicBezTo>
                    <a:pt x="f32" y="f29"/>
                    <a:pt x="f33" y="f34"/>
                    <a:pt x="f33" y="f35"/>
                  </a:cubicBezTo>
                  <a:lnTo>
                    <a:pt x="f33" y="f36"/>
                  </a:lnTo>
                  <a:lnTo>
                    <a:pt x="f37" y="f36"/>
                  </a:lnTo>
                  <a:cubicBezTo>
                    <a:pt x="f38" y="f36"/>
                    <a:pt x="f3" y="f39"/>
                    <a:pt x="f40" y="f41"/>
                  </a:cubicBezTo>
                  <a:cubicBezTo>
                    <a:pt x="f42" y="f43"/>
                    <a:pt x="f44" y="f45"/>
                    <a:pt x="f46" y="f45"/>
                  </a:cubicBezTo>
                  <a:lnTo>
                    <a:pt x="f47" y="f45"/>
                  </a:lnTo>
                  <a:lnTo>
                    <a:pt x="f47" y="f48"/>
                  </a:lnTo>
                  <a:cubicBezTo>
                    <a:pt x="f47" y="f49"/>
                    <a:pt x="f50" y="f51"/>
                    <a:pt x="f52" y="f53"/>
                  </a:cubicBezTo>
                  <a:cubicBezTo>
                    <a:pt x="f54" y="f55"/>
                    <a:pt x="f56" y="f6"/>
                    <a:pt x="f5" y="f6"/>
                  </a:cubicBezTo>
                  <a:close/>
                </a:path>
              </a:pathLst>
            </a:custGeom>
            <a:solidFill>
              <a:srgbClr val="FF7210"/>
            </a:solidFill>
            <a:ln cap="flat">
              <a:noFill/>
              <a:prstDash val="solid"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</p:grpSp>
      <p:sp>
        <p:nvSpPr>
          <p:cNvPr id="31" name="Google Shape;1200;p54">
            <a:extLst>
              <a:ext uri="{FF2B5EF4-FFF2-40B4-BE49-F238E27FC236}">
                <a16:creationId xmlns:a16="http://schemas.microsoft.com/office/drawing/2014/main" id="{3ECB73CD-4F42-4471-91CC-4619717C05CA}"/>
              </a:ext>
            </a:extLst>
          </p:cNvPr>
          <p:cNvSpPr/>
          <p:nvPr/>
        </p:nvSpPr>
        <p:spPr>
          <a:xfrm>
            <a:off x="3756474" y="3694587"/>
            <a:ext cx="426576" cy="422123"/>
          </a:xfrm>
          <a:custGeom>
            <a:avLst/>
            <a:gdLst>
              <a:gd name="f0" fmla="val w"/>
              <a:gd name="f1" fmla="val h"/>
              <a:gd name="f2" fmla="val 0"/>
              <a:gd name="f3" fmla="val 8471"/>
              <a:gd name="f4" fmla="val 8383"/>
              <a:gd name="f5" fmla="val 6540"/>
              <a:gd name="f6" fmla="val 1171"/>
              <a:gd name="f7" fmla="val 7297"/>
              <a:gd name="f8" fmla="val 1929"/>
              <a:gd name="f9" fmla="val 6828"/>
              <a:gd name="f10" fmla="val 2398"/>
              <a:gd name="f11" fmla="val 6070"/>
              <a:gd name="f12" fmla="val 1630"/>
              <a:gd name="f13" fmla="val 5292"/>
              <a:gd name="f14" fmla="val 1545"/>
              <a:gd name="f15" fmla="val 5537"/>
              <a:gd name="f16" fmla="val 1779"/>
              <a:gd name="f17" fmla="val 6647"/>
              <a:gd name="f18" fmla="val 2889"/>
              <a:gd name="f19" fmla="val 6881"/>
              <a:gd name="f20" fmla="val 3123"/>
              <a:gd name="f21" fmla="val 6241"/>
              <a:gd name="f22" fmla="val 3806"/>
              <a:gd name="f23" fmla="val 5441"/>
              <a:gd name="f24" fmla="val 3006"/>
              <a:gd name="f25" fmla="val 5393"/>
              <a:gd name="f26" fmla="val 2958"/>
              <a:gd name="f27" fmla="val 5329"/>
              <a:gd name="f28" fmla="val 2934"/>
              <a:gd name="f29" fmla="val 5266"/>
              <a:gd name="f30" fmla="val 5204"/>
              <a:gd name="f31" fmla="val 5142"/>
              <a:gd name="f32" fmla="val 5100"/>
              <a:gd name="f33" fmla="val 5004"/>
              <a:gd name="f34" fmla="val 3102"/>
              <a:gd name="f35" fmla="val 3262"/>
              <a:gd name="f36" fmla="val 3358"/>
              <a:gd name="f37" fmla="val 5900"/>
              <a:gd name="f38" fmla="val 4158"/>
              <a:gd name="f39" fmla="val 5398"/>
              <a:gd name="f40" fmla="val 4649"/>
              <a:gd name="f41" fmla="val 4598"/>
              <a:gd name="f42" fmla="val 3849"/>
              <a:gd name="f43" fmla="val 4556"/>
              <a:gd name="f44" fmla="val 3801"/>
              <a:gd name="f45" fmla="val 4494"/>
              <a:gd name="f46" fmla="val 3777"/>
              <a:gd name="f47" fmla="val 4432"/>
              <a:gd name="f48" fmla="val 4369"/>
              <a:gd name="f49" fmla="val 4305"/>
              <a:gd name="f50" fmla="val 4257"/>
              <a:gd name="f51" fmla="val 4161"/>
              <a:gd name="f52" fmla="val 3945"/>
              <a:gd name="f53" fmla="val 4105"/>
              <a:gd name="f54" fmla="val 4190"/>
              <a:gd name="f55" fmla="val 5057"/>
              <a:gd name="f56" fmla="val 4990"/>
              <a:gd name="f57" fmla="val 4566"/>
              <a:gd name="f58" fmla="val 5492"/>
              <a:gd name="f59" fmla="val 3766"/>
              <a:gd name="f60" fmla="val 4692"/>
              <a:gd name="f61" fmla="val 3718"/>
              <a:gd name="f62" fmla="val 4644"/>
              <a:gd name="f63" fmla="val 3654"/>
              <a:gd name="f64" fmla="val 4620"/>
              <a:gd name="f65" fmla="val 3590"/>
              <a:gd name="f66" fmla="val 3526"/>
              <a:gd name="f67" fmla="val 3462"/>
              <a:gd name="f68" fmla="val 3414"/>
              <a:gd name="f69" fmla="val 3318"/>
              <a:gd name="f70" fmla="val 4777"/>
              <a:gd name="f71" fmla="val 4937"/>
              <a:gd name="f72" fmla="val 5033"/>
              <a:gd name="f73" fmla="val 4214"/>
              <a:gd name="f74" fmla="val 5833"/>
              <a:gd name="f75" fmla="val 6292"/>
              <a:gd name="f76" fmla="val 3617"/>
              <a:gd name="f77" fmla="val 6430"/>
              <a:gd name="f78" fmla="val 6516"/>
              <a:gd name="f79" fmla="val 3201"/>
              <a:gd name="f80" fmla="val 2988"/>
              <a:gd name="f81" fmla="val 2785"/>
              <a:gd name="f82" fmla="val 2646"/>
              <a:gd name="f83" fmla="val 2166"/>
              <a:gd name="f84" fmla="val 5812"/>
              <a:gd name="f85" fmla="val 2027"/>
              <a:gd name="f86" fmla="val 5673"/>
              <a:gd name="f87" fmla="val 1931"/>
              <a:gd name="f88" fmla="val 5502"/>
              <a:gd name="f89" fmla="val 1921"/>
              <a:gd name="f90" fmla="val 5300"/>
              <a:gd name="f91" fmla="val 1910"/>
              <a:gd name="f92" fmla="val 5076"/>
              <a:gd name="f93" fmla="val 1985"/>
              <a:gd name="f94" fmla="val 4852"/>
              <a:gd name="f95" fmla="val 2145"/>
              <a:gd name="f96" fmla="val 1793"/>
              <a:gd name="f97" fmla="val 6185"/>
              <a:gd name="f98" fmla="val 2273"/>
              <a:gd name="f99" fmla="val 6665"/>
              <a:gd name="f100" fmla="val 1590"/>
              <a:gd name="f101" fmla="val 7369"/>
              <a:gd name="f102" fmla="val 1099"/>
              <a:gd name="f103" fmla="val 6878"/>
              <a:gd name="f104" fmla="val 5960"/>
              <a:gd name="f105" fmla="val 1"/>
              <a:gd name="f106" fmla="val 5897"/>
              <a:gd name="f107" fmla="val 5836"/>
              <a:gd name="f108" fmla="val 25"/>
              <a:gd name="f109" fmla="val 5793"/>
              <a:gd name="f110" fmla="val 73"/>
              <a:gd name="f111" fmla="val 5697"/>
              <a:gd name="f112" fmla="val 169"/>
              <a:gd name="f113" fmla="val 329"/>
              <a:gd name="f114" fmla="val 425"/>
              <a:gd name="f115" fmla="val 6177"/>
              <a:gd name="f116" fmla="val 809"/>
              <a:gd name="f117" fmla="val 5708"/>
              <a:gd name="f118" fmla="val 1278"/>
              <a:gd name="f119" fmla="val 4737"/>
              <a:gd name="f120" fmla="val 297"/>
              <a:gd name="f121" fmla="val 4689"/>
              <a:gd name="f122" fmla="val 254"/>
              <a:gd name="f123" fmla="val 4625"/>
              <a:gd name="f124" fmla="val 233"/>
              <a:gd name="f125" fmla="val 4561"/>
              <a:gd name="f126" fmla="val 4497"/>
              <a:gd name="f127" fmla="val 4433"/>
              <a:gd name="f128" fmla="val 4385"/>
              <a:gd name="f129" fmla="val 4300"/>
              <a:gd name="f130" fmla="val 393"/>
              <a:gd name="f131" fmla="val 553"/>
              <a:gd name="f132" fmla="val 649"/>
              <a:gd name="f133" fmla="val 4940"/>
              <a:gd name="f134" fmla="val 1193"/>
              <a:gd name="f135" fmla="val 4340"/>
              <a:gd name="f136" fmla="val 1547"/>
              <a:gd name="f137" fmla="val 4585"/>
              <a:gd name="f138" fmla="val 1419"/>
              <a:gd name="f139" fmla="val 4905"/>
              <a:gd name="f140" fmla="val 5246"/>
              <a:gd name="f141" fmla="val 5417"/>
              <a:gd name="f142" fmla="val 1441"/>
              <a:gd name="f143" fmla="val 5577"/>
              <a:gd name="f144" fmla="val 1505"/>
              <a:gd name="f145" fmla="val 5726"/>
              <a:gd name="f146" fmla="val 566"/>
              <a:gd name="f147" fmla="val 6676"/>
              <a:gd name="f148" fmla="val 470"/>
              <a:gd name="f149" fmla="val 6772"/>
              <a:gd name="f150" fmla="val 6932"/>
              <a:gd name="f151" fmla="val 7017"/>
              <a:gd name="f152" fmla="val 801"/>
              <a:gd name="f153" fmla="val 7262"/>
              <a:gd name="f154" fmla="val 97"/>
              <a:gd name="f155" fmla="val 7966"/>
              <a:gd name="f156" fmla="val 8062"/>
              <a:gd name="f157" fmla="val 8222"/>
              <a:gd name="f158" fmla="val 8318"/>
              <a:gd name="f159" fmla="val 150"/>
              <a:gd name="f160" fmla="val 8372"/>
              <a:gd name="f161" fmla="val 203"/>
              <a:gd name="f162" fmla="val 8382"/>
              <a:gd name="f163" fmla="val 267"/>
              <a:gd name="f164" fmla="val 331"/>
              <a:gd name="f165" fmla="val 385"/>
              <a:gd name="f166" fmla="val 8350"/>
              <a:gd name="f167" fmla="val 438"/>
              <a:gd name="f168" fmla="val 1153"/>
              <a:gd name="f169" fmla="val 7604"/>
              <a:gd name="f170" fmla="val 1387"/>
              <a:gd name="f171" fmla="val 7849"/>
              <a:gd name="f172" fmla="val 1429"/>
              <a:gd name="f173" fmla="val 7891"/>
              <a:gd name="f174" fmla="val 1497"/>
              <a:gd name="f175" fmla="val 7919"/>
              <a:gd name="f176" fmla="val 1570"/>
              <a:gd name="f177" fmla="val 1609"/>
              <a:gd name="f178" fmla="val 1649"/>
              <a:gd name="f179" fmla="val 7910"/>
              <a:gd name="f180" fmla="val 1686"/>
              <a:gd name="f181" fmla="val 7892"/>
              <a:gd name="f182" fmla="val 1707"/>
              <a:gd name="f183" fmla="val 7870"/>
              <a:gd name="f184" fmla="val 1718"/>
              <a:gd name="f185" fmla="val 7860"/>
              <a:gd name="f186" fmla="val 1750"/>
              <a:gd name="f187" fmla="val 2678"/>
              <a:gd name="f188" fmla="val 6910"/>
              <a:gd name="f189" fmla="val 2828"/>
              <a:gd name="f190" fmla="val 6985"/>
              <a:gd name="f191" fmla="val 2998"/>
              <a:gd name="f192" fmla="val 7006"/>
              <a:gd name="f193" fmla="val 3158"/>
              <a:gd name="f194" fmla="val 3510"/>
              <a:gd name="f195" fmla="val 3830"/>
              <a:gd name="f196" fmla="val 4065"/>
              <a:gd name="f197" fmla="val 6633"/>
              <a:gd name="f198" fmla="val 5548"/>
              <a:gd name="f199" fmla="val 5150"/>
              <a:gd name="f200" fmla="val 7212"/>
              <a:gd name="f201" fmla="val 3486"/>
              <a:gd name="f202" fmla="val 7767"/>
              <a:gd name="f203" fmla="val 4030"/>
              <a:gd name="f204" fmla="val 7820"/>
              <a:gd name="f205" fmla="val 4083"/>
              <a:gd name="f206" fmla="val 7873"/>
              <a:gd name="f207" fmla="val 7937"/>
              <a:gd name="f208" fmla="val 8001"/>
              <a:gd name="f209" fmla="val 8055"/>
              <a:gd name="f210" fmla="val 4073"/>
              <a:gd name="f211" fmla="val 8108"/>
              <a:gd name="f212" fmla="val 8204"/>
              <a:gd name="f213" fmla="val 3774"/>
              <a:gd name="f214" fmla="val 3689"/>
              <a:gd name="f215" fmla="val 7393"/>
              <a:gd name="f216" fmla="val 2963"/>
              <a:gd name="f217" fmla="val 7148"/>
              <a:gd name="f218" fmla="val 2729"/>
              <a:gd name="f219" fmla="val 7639"/>
              <a:gd name="f220" fmla="val 2270"/>
              <a:gd name="f221" fmla="val 8033"/>
              <a:gd name="f222" fmla="val 2665"/>
              <a:gd name="f223" fmla="val 8087"/>
              <a:gd name="f224" fmla="val 2718"/>
              <a:gd name="f225" fmla="val 8140"/>
              <a:gd name="f226" fmla="val 8268"/>
              <a:gd name="f227" fmla="val 8321"/>
              <a:gd name="f228" fmla="val 2697"/>
              <a:gd name="f229" fmla="val 8375"/>
              <a:gd name="f230" fmla="val 2569"/>
              <a:gd name="f231" fmla="val 2409"/>
              <a:gd name="f232" fmla="val 2313"/>
              <a:gd name="f233" fmla="val 6134"/>
              <a:gd name="f234" fmla="val 6086"/>
              <a:gd name="f235" fmla="val 6022"/>
              <a:gd name="f236" fmla="*/ f0 1 8471"/>
              <a:gd name="f237" fmla="*/ f1 1 8383"/>
              <a:gd name="f238" fmla="val f2"/>
              <a:gd name="f239" fmla="val f3"/>
              <a:gd name="f240" fmla="val f4"/>
              <a:gd name="f241" fmla="+- f240 0 f238"/>
              <a:gd name="f242" fmla="+- f239 0 f238"/>
              <a:gd name="f243" fmla="*/ f242 1 8471"/>
              <a:gd name="f244" fmla="*/ f241 1 8383"/>
              <a:gd name="f245" fmla="*/ f238 1 f243"/>
              <a:gd name="f246" fmla="*/ f239 1 f243"/>
              <a:gd name="f247" fmla="*/ f238 1 f244"/>
              <a:gd name="f248" fmla="*/ f240 1 f244"/>
              <a:gd name="f249" fmla="*/ f245 f236 1"/>
              <a:gd name="f250" fmla="*/ f246 f236 1"/>
              <a:gd name="f251" fmla="*/ f248 f237 1"/>
              <a:gd name="f252" fmla="*/ f247 f2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9" t="f252" r="f250" b="f251"/>
            <a:pathLst>
              <a:path w="8471" h="8383">
                <a:moveTo>
                  <a:pt x="f5" y="f6"/>
                </a:move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5" y="f6"/>
                </a:lnTo>
                <a:close/>
                <a:moveTo>
                  <a:pt x="f13" y="f14"/>
                </a:moveTo>
                <a:lnTo>
                  <a:pt x="f15" y="f16"/>
                </a:lnTo>
                <a:lnTo>
                  <a:pt x="f17" y="f18"/>
                </a:lnTo>
                <a:lnTo>
                  <a:pt x="f19" y="f20"/>
                </a:lnTo>
                <a:lnTo>
                  <a:pt x="f21" y="f22"/>
                </a:lnTo>
                <a:lnTo>
                  <a:pt x="f23" y="f24"/>
                </a:lnTo>
                <a:cubicBezTo>
                  <a:pt x="f25" y="f26"/>
                  <a:pt x="f27" y="f28"/>
                  <a:pt x="f29" y="f28"/>
                </a:cubicBezTo>
                <a:cubicBezTo>
                  <a:pt x="f30" y="f28"/>
                  <a:pt x="f31" y="f26"/>
                  <a:pt x="f32" y="f24"/>
                </a:cubicBezTo>
                <a:cubicBezTo>
                  <a:pt x="f33" y="f34"/>
                  <a:pt x="f33" y="f35"/>
                  <a:pt x="f32" y="f36"/>
                </a:cubicBezTo>
                <a:lnTo>
                  <a:pt x="f37" y="f38"/>
                </a:lnTo>
                <a:lnTo>
                  <a:pt x="f39" y="f40"/>
                </a:lnTo>
                <a:lnTo>
                  <a:pt x="f41" y="f42"/>
                </a:lnTo>
                <a:cubicBezTo>
                  <a:pt x="f43" y="f44"/>
                  <a:pt x="f45" y="f46"/>
                  <a:pt x="f47" y="f46"/>
                </a:cubicBezTo>
                <a:cubicBezTo>
                  <a:pt x="f48" y="f46"/>
                  <a:pt x="f49" y="f44"/>
                  <a:pt x="f50" y="f42"/>
                </a:cubicBezTo>
                <a:cubicBezTo>
                  <a:pt x="f51" y="f52"/>
                  <a:pt x="f51" y="f53"/>
                  <a:pt x="f50" y="f54"/>
                </a:cubicBezTo>
                <a:lnTo>
                  <a:pt x="f55" y="f56"/>
                </a:lnTo>
                <a:lnTo>
                  <a:pt x="f57" y="f58"/>
                </a:lnTo>
                <a:lnTo>
                  <a:pt x="f59" y="f60"/>
                </a:lnTo>
                <a:cubicBezTo>
                  <a:pt x="f61" y="f62"/>
                  <a:pt x="f63" y="f64"/>
                  <a:pt x="f65" y="f64"/>
                </a:cubicBezTo>
                <a:cubicBezTo>
                  <a:pt x="f66" y="f64"/>
                  <a:pt x="f67" y="f62"/>
                  <a:pt x="f68" y="f60"/>
                </a:cubicBezTo>
                <a:cubicBezTo>
                  <a:pt x="f69" y="f70"/>
                  <a:pt x="f69" y="f71"/>
                  <a:pt x="f68" y="f72"/>
                </a:cubicBezTo>
                <a:lnTo>
                  <a:pt x="f73" y="f74"/>
                </a:lnTo>
                <a:lnTo>
                  <a:pt x="f59" y="f75"/>
                </a:lnTo>
                <a:cubicBezTo>
                  <a:pt x="f76" y="f77"/>
                  <a:pt x="f68" y="f78"/>
                  <a:pt x="f79" y="f78"/>
                </a:cubicBezTo>
                <a:cubicBezTo>
                  <a:pt x="f80" y="f78"/>
                  <a:pt x="f81" y="f77"/>
                  <a:pt x="f82" y="f75"/>
                </a:cubicBezTo>
                <a:lnTo>
                  <a:pt x="f83" y="f84"/>
                </a:lnTo>
                <a:cubicBezTo>
                  <a:pt x="f85" y="f86"/>
                  <a:pt x="f87" y="f88"/>
                  <a:pt x="f89" y="f90"/>
                </a:cubicBezTo>
                <a:cubicBezTo>
                  <a:pt x="f91" y="f92"/>
                  <a:pt x="f93" y="f94"/>
                  <a:pt x="f95" y="f60"/>
                </a:cubicBezTo>
                <a:lnTo>
                  <a:pt x="f13" y="f14"/>
                </a:lnTo>
                <a:close/>
                <a:moveTo>
                  <a:pt x="f96" y="f97"/>
                </a:moveTo>
                <a:lnTo>
                  <a:pt x="f98" y="f99"/>
                </a:lnTo>
                <a:lnTo>
                  <a:pt x="f100" y="f101"/>
                </a:lnTo>
                <a:lnTo>
                  <a:pt x="f102" y="f103"/>
                </a:lnTo>
                <a:lnTo>
                  <a:pt x="f96" y="f97"/>
                </a:lnTo>
                <a:close/>
                <a:moveTo>
                  <a:pt x="f104" y="f105"/>
                </a:moveTo>
                <a:cubicBezTo>
                  <a:pt x="f106" y="f105"/>
                  <a:pt x="f107" y="f108"/>
                  <a:pt x="f109" y="f110"/>
                </a:cubicBezTo>
                <a:cubicBezTo>
                  <a:pt x="f111" y="f112"/>
                  <a:pt x="f111" y="f113"/>
                  <a:pt x="f109" y="f114"/>
                </a:cubicBezTo>
                <a:lnTo>
                  <a:pt x="f115" y="f116"/>
                </a:lnTo>
                <a:lnTo>
                  <a:pt x="f117" y="f118"/>
                </a:lnTo>
                <a:lnTo>
                  <a:pt x="f119" y="f120"/>
                </a:lnTo>
                <a:cubicBezTo>
                  <a:pt x="f121" y="f122"/>
                  <a:pt x="f123" y="f124"/>
                  <a:pt x="f125" y="f124"/>
                </a:cubicBezTo>
                <a:cubicBezTo>
                  <a:pt x="f126" y="f124"/>
                  <a:pt x="f127" y="f122"/>
                  <a:pt x="f128" y="f120"/>
                </a:cubicBezTo>
                <a:cubicBezTo>
                  <a:pt x="f129" y="f130"/>
                  <a:pt x="f129" y="f131"/>
                  <a:pt x="f128" y="f132"/>
                </a:cubicBezTo>
                <a:lnTo>
                  <a:pt x="f133" y="f134"/>
                </a:lnTo>
                <a:lnTo>
                  <a:pt x="f96" y="f135"/>
                </a:lnTo>
                <a:cubicBezTo>
                  <a:pt x="f136" y="f137"/>
                  <a:pt x="f138" y="f139"/>
                  <a:pt x="f138" y="f140"/>
                </a:cubicBezTo>
                <a:cubicBezTo>
                  <a:pt x="f138" y="f141"/>
                  <a:pt x="f142" y="f143"/>
                  <a:pt x="f144" y="f145"/>
                </a:cubicBezTo>
                <a:lnTo>
                  <a:pt x="f146" y="f147"/>
                </a:lnTo>
                <a:cubicBezTo>
                  <a:pt x="f148" y="f149"/>
                  <a:pt x="f148" y="f150"/>
                  <a:pt x="f146" y="f151"/>
                </a:cubicBezTo>
                <a:lnTo>
                  <a:pt x="f152" y="f153"/>
                </a:lnTo>
                <a:lnTo>
                  <a:pt x="f154" y="f155"/>
                </a:lnTo>
                <a:cubicBezTo>
                  <a:pt x="f105" y="f156"/>
                  <a:pt x="f105" y="f157"/>
                  <a:pt x="f154" y="f158"/>
                </a:cubicBezTo>
                <a:cubicBezTo>
                  <a:pt x="f159" y="f160"/>
                  <a:pt x="f161" y="f162"/>
                  <a:pt x="f163" y="f162"/>
                </a:cubicBezTo>
                <a:cubicBezTo>
                  <a:pt x="f164" y="f162"/>
                  <a:pt x="f165" y="f166"/>
                  <a:pt x="f167" y="f158"/>
                </a:cubicBezTo>
                <a:lnTo>
                  <a:pt x="f168" y="f169"/>
                </a:lnTo>
                <a:lnTo>
                  <a:pt x="f170" y="f171"/>
                </a:lnTo>
                <a:cubicBezTo>
                  <a:pt x="f172" y="f173"/>
                  <a:pt x="f174" y="f175"/>
                  <a:pt x="f176" y="f175"/>
                </a:cubicBezTo>
                <a:cubicBezTo>
                  <a:pt x="f177" y="f175"/>
                  <a:pt x="f178" y="f179"/>
                  <a:pt x="f180" y="f181"/>
                </a:cubicBezTo>
                <a:cubicBezTo>
                  <a:pt x="f182" y="f183"/>
                  <a:pt x="f184" y="f185"/>
                  <a:pt x="f186" y="f171"/>
                </a:cubicBezTo>
                <a:lnTo>
                  <a:pt x="f187" y="f188"/>
                </a:lnTo>
                <a:cubicBezTo>
                  <a:pt x="f189" y="f190"/>
                  <a:pt x="f191" y="f192"/>
                  <a:pt x="f193" y="f192"/>
                </a:cubicBezTo>
                <a:cubicBezTo>
                  <a:pt x="f194" y="f192"/>
                  <a:pt x="f195" y="f103"/>
                  <a:pt x="f196" y="f197"/>
                </a:cubicBezTo>
                <a:lnTo>
                  <a:pt x="f198" y="f199"/>
                </a:lnTo>
                <a:lnTo>
                  <a:pt x="f200" y="f201"/>
                </a:lnTo>
                <a:lnTo>
                  <a:pt x="f202" y="f203"/>
                </a:lnTo>
                <a:cubicBezTo>
                  <a:pt x="f204" y="f205"/>
                  <a:pt x="f206" y="f53"/>
                  <a:pt x="f207" y="f53"/>
                </a:cubicBezTo>
                <a:cubicBezTo>
                  <a:pt x="f208" y="f53"/>
                  <a:pt x="f209" y="f210"/>
                  <a:pt x="f211" y="f203"/>
                </a:cubicBezTo>
                <a:cubicBezTo>
                  <a:pt x="f212" y="f52"/>
                  <a:pt x="f212" y="f213"/>
                  <a:pt x="f211" y="f214"/>
                </a:cubicBezTo>
                <a:lnTo>
                  <a:pt x="f215" y="f216"/>
                </a:lnTo>
                <a:lnTo>
                  <a:pt x="f217" y="f218"/>
                </a:lnTo>
                <a:lnTo>
                  <a:pt x="f219" y="f220"/>
                </a:lnTo>
                <a:lnTo>
                  <a:pt x="f221" y="f222"/>
                </a:lnTo>
                <a:cubicBezTo>
                  <a:pt x="f223" y="f224"/>
                  <a:pt x="f225" y="f218"/>
                  <a:pt x="f212" y="f218"/>
                </a:cubicBezTo>
                <a:cubicBezTo>
                  <a:pt x="f226" y="f218"/>
                  <a:pt x="f227" y="f228"/>
                  <a:pt x="f229" y="f222"/>
                </a:cubicBezTo>
                <a:cubicBezTo>
                  <a:pt x="f3" y="f230"/>
                  <a:pt x="f3" y="f231"/>
                  <a:pt x="f229" y="f232"/>
                </a:cubicBezTo>
                <a:lnTo>
                  <a:pt x="f233" y="f110"/>
                </a:lnTo>
                <a:cubicBezTo>
                  <a:pt x="f234" y="f108"/>
                  <a:pt x="f235" y="f105"/>
                  <a:pt x="f104" y="f105"/>
                </a:cubicBezTo>
                <a:close/>
              </a:path>
            </a:pathLst>
          </a:custGeom>
          <a:solidFill>
            <a:srgbClr val="FF7210"/>
          </a:solidFill>
          <a:ln cap="flat">
            <a:noFill/>
            <a:prstDash val="solid"/>
          </a:ln>
        </p:spPr>
        <p:txBody>
          <a:bodyPr vert="horz" wrap="square" lIns="91421" tIns="91421" rIns="91421" bIns="9142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400" b="0" i="0" u="none" strike="noStrike" kern="0" cap="none" spc="0" baseline="0">
              <a:solidFill>
                <a:srgbClr val="FF7210"/>
              </a:solidFill>
              <a:uFillTx/>
              <a:latin typeface="Arial"/>
              <a:ea typeface="Arial"/>
              <a:cs typeface="B Nazanin" panose="00000400000000000000" pitchFamily="2" charset="-78"/>
            </a:endParaRPr>
          </a:p>
        </p:txBody>
      </p:sp>
      <p:cxnSp>
        <p:nvCxnSpPr>
          <p:cNvPr id="32" name="Google Shape;1201;p54">
            <a:extLst>
              <a:ext uri="{FF2B5EF4-FFF2-40B4-BE49-F238E27FC236}">
                <a16:creationId xmlns:a16="http://schemas.microsoft.com/office/drawing/2014/main" id="{8059C0A6-D9E2-4C0C-955F-AD3971F15BCB}"/>
              </a:ext>
            </a:extLst>
          </p:cNvPr>
          <p:cNvCxnSpPr>
            <a:stCxn id="13" idx="1"/>
            <a:endCxn id="14" idx="0"/>
          </p:cNvCxnSpPr>
          <p:nvPr/>
        </p:nvCxnSpPr>
        <p:spPr>
          <a:xfrm>
            <a:off x="4398199" y="1655150"/>
            <a:ext cx="794499" cy="166727"/>
          </a:xfrm>
          <a:prstGeom prst="bentConnector2">
            <a:avLst/>
          </a:prstGeom>
          <a:noFill/>
          <a:ln w="28575" cap="flat">
            <a:solidFill>
              <a:srgbClr val="FDDDB6"/>
            </a:solidFill>
            <a:prstDash val="solid"/>
            <a:round/>
          </a:ln>
        </p:spPr>
      </p:cxnSp>
      <p:cxnSp>
        <p:nvCxnSpPr>
          <p:cNvPr id="33" name="Google Shape;1202;p54">
            <a:extLst>
              <a:ext uri="{FF2B5EF4-FFF2-40B4-BE49-F238E27FC236}">
                <a16:creationId xmlns:a16="http://schemas.microsoft.com/office/drawing/2014/main" id="{0E3CA621-C9BD-4E73-899A-4A959D8A4126}"/>
              </a:ext>
            </a:extLst>
          </p:cNvPr>
          <p:cNvCxnSpPr>
            <a:stCxn id="14" idx="3"/>
            <a:endCxn id="15" idx="0"/>
          </p:cNvCxnSpPr>
          <p:nvPr/>
        </p:nvCxnSpPr>
        <p:spPr>
          <a:xfrm rot="10800000" flipV="1">
            <a:off x="3969800" y="2238426"/>
            <a:ext cx="806349" cy="128095"/>
          </a:xfrm>
          <a:prstGeom prst="bentConnector2">
            <a:avLst/>
          </a:prstGeom>
          <a:noFill/>
          <a:ln w="28575" cap="flat">
            <a:solidFill>
              <a:srgbClr val="FDDDB6"/>
            </a:solidFill>
            <a:prstDash val="solid"/>
            <a:round/>
          </a:ln>
        </p:spPr>
      </p:cxnSp>
      <p:cxnSp>
        <p:nvCxnSpPr>
          <p:cNvPr id="34" name="Google Shape;1203;p54">
            <a:extLst>
              <a:ext uri="{FF2B5EF4-FFF2-40B4-BE49-F238E27FC236}">
                <a16:creationId xmlns:a16="http://schemas.microsoft.com/office/drawing/2014/main" id="{B07C0BB3-8B9B-410C-99F9-F03C6913547B}"/>
              </a:ext>
            </a:extLst>
          </p:cNvPr>
          <p:cNvCxnSpPr>
            <a:stCxn id="15" idx="1"/>
            <a:endCxn id="16" idx="0"/>
          </p:cNvCxnSpPr>
          <p:nvPr/>
        </p:nvCxnSpPr>
        <p:spPr>
          <a:xfrm>
            <a:off x="4398199" y="2794923"/>
            <a:ext cx="794431" cy="194524"/>
          </a:xfrm>
          <a:prstGeom prst="bentConnector2">
            <a:avLst/>
          </a:prstGeom>
          <a:noFill/>
          <a:ln w="28575" cap="flat">
            <a:solidFill>
              <a:srgbClr val="FDDDB6"/>
            </a:solidFill>
            <a:prstDash val="solid"/>
            <a:round/>
          </a:ln>
        </p:spPr>
      </p:cxnSp>
      <p:cxnSp>
        <p:nvCxnSpPr>
          <p:cNvPr id="35" name="Google Shape;1204;p54">
            <a:extLst>
              <a:ext uri="{FF2B5EF4-FFF2-40B4-BE49-F238E27FC236}">
                <a16:creationId xmlns:a16="http://schemas.microsoft.com/office/drawing/2014/main" id="{20C84CE8-280A-4263-9FCC-9D9739850B53}"/>
              </a:ext>
            </a:extLst>
          </p:cNvPr>
          <p:cNvCxnSpPr>
            <a:stCxn id="16" idx="3"/>
            <a:endCxn id="17" idx="0"/>
          </p:cNvCxnSpPr>
          <p:nvPr/>
        </p:nvCxnSpPr>
        <p:spPr>
          <a:xfrm rot="10800000" flipV="1">
            <a:off x="3969848" y="3382749"/>
            <a:ext cx="829480" cy="142628"/>
          </a:xfrm>
          <a:prstGeom prst="bentConnector2">
            <a:avLst/>
          </a:prstGeom>
          <a:noFill/>
          <a:ln w="28575" cap="flat">
            <a:solidFill>
              <a:srgbClr val="FDDDB6"/>
            </a:solidFill>
            <a:prstDash val="solid"/>
            <a:round/>
          </a:ln>
        </p:spPr>
      </p:cxnSp>
      <p:cxnSp>
        <p:nvCxnSpPr>
          <p:cNvPr id="36" name="Google Shape;1205;p54">
            <a:extLst>
              <a:ext uri="{FF2B5EF4-FFF2-40B4-BE49-F238E27FC236}">
                <a16:creationId xmlns:a16="http://schemas.microsoft.com/office/drawing/2014/main" id="{970702FC-30C8-4D38-AC69-B19C7C5E2DE1}"/>
              </a:ext>
            </a:extLst>
          </p:cNvPr>
          <p:cNvCxnSpPr>
            <a:stCxn id="13" idx="3"/>
          </p:cNvCxnSpPr>
          <p:nvPr/>
        </p:nvCxnSpPr>
        <p:spPr>
          <a:xfrm rot="10799991">
            <a:off x="2861302" y="1655146"/>
            <a:ext cx="680095" cy="0"/>
          </a:xfrm>
          <a:prstGeom prst="straightConnector1">
            <a:avLst/>
          </a:prstGeom>
          <a:noFill/>
          <a:ln w="28575" cap="flat">
            <a:solidFill>
              <a:srgbClr val="FDDDB6"/>
            </a:solidFill>
            <a:prstDash val="solid"/>
            <a:round/>
            <a:tailEnd type="arrow"/>
          </a:ln>
        </p:spPr>
      </p:cxnSp>
      <p:cxnSp>
        <p:nvCxnSpPr>
          <p:cNvPr id="37" name="Google Shape;1206;p54">
            <a:extLst>
              <a:ext uri="{FF2B5EF4-FFF2-40B4-BE49-F238E27FC236}">
                <a16:creationId xmlns:a16="http://schemas.microsoft.com/office/drawing/2014/main" id="{1A6EB412-62BB-4336-AC23-4CB56386436D}"/>
              </a:ext>
            </a:extLst>
          </p:cNvPr>
          <p:cNvCxnSpPr>
            <a:stCxn id="15" idx="3"/>
          </p:cNvCxnSpPr>
          <p:nvPr/>
        </p:nvCxnSpPr>
        <p:spPr>
          <a:xfrm rot="10799991">
            <a:off x="2861302" y="2794927"/>
            <a:ext cx="680095" cy="0"/>
          </a:xfrm>
          <a:prstGeom prst="straightConnector1">
            <a:avLst/>
          </a:prstGeom>
          <a:noFill/>
          <a:ln w="28575" cap="flat">
            <a:solidFill>
              <a:srgbClr val="FDDDB6"/>
            </a:solidFill>
            <a:prstDash val="solid"/>
            <a:round/>
            <a:tailEnd type="arrow"/>
          </a:ln>
        </p:spPr>
      </p:cxnSp>
      <p:cxnSp>
        <p:nvCxnSpPr>
          <p:cNvPr id="38" name="Google Shape;1207;p54">
            <a:extLst>
              <a:ext uri="{FF2B5EF4-FFF2-40B4-BE49-F238E27FC236}">
                <a16:creationId xmlns:a16="http://schemas.microsoft.com/office/drawing/2014/main" id="{C3F9651A-12BF-4A55-9718-4718EC723C18}"/>
              </a:ext>
            </a:extLst>
          </p:cNvPr>
          <p:cNvCxnSpPr>
            <a:stCxn id="17" idx="3"/>
          </p:cNvCxnSpPr>
          <p:nvPr/>
        </p:nvCxnSpPr>
        <p:spPr>
          <a:xfrm rot="10799991">
            <a:off x="2880405" y="3934727"/>
            <a:ext cx="680103" cy="0"/>
          </a:xfrm>
          <a:prstGeom prst="straightConnector1">
            <a:avLst/>
          </a:prstGeom>
          <a:noFill/>
          <a:ln w="28575" cap="flat">
            <a:solidFill>
              <a:srgbClr val="FDDDB6"/>
            </a:solidFill>
            <a:prstDash val="solid"/>
            <a:round/>
            <a:tailEnd type="arrow"/>
          </a:ln>
        </p:spPr>
      </p:cxnSp>
      <p:cxnSp>
        <p:nvCxnSpPr>
          <p:cNvPr id="39" name="Google Shape;1208;p54">
            <a:extLst>
              <a:ext uri="{FF2B5EF4-FFF2-40B4-BE49-F238E27FC236}">
                <a16:creationId xmlns:a16="http://schemas.microsoft.com/office/drawing/2014/main" id="{28C882FD-2F39-4C6C-AE04-D52B95C15193}"/>
              </a:ext>
            </a:extLst>
          </p:cNvPr>
          <p:cNvCxnSpPr>
            <a:stCxn id="14" idx="1"/>
          </p:cNvCxnSpPr>
          <p:nvPr/>
        </p:nvCxnSpPr>
        <p:spPr>
          <a:xfrm>
            <a:off x="5609249" y="2238423"/>
            <a:ext cx="674699" cy="0"/>
          </a:xfrm>
          <a:prstGeom prst="straightConnector1">
            <a:avLst/>
          </a:prstGeom>
          <a:noFill/>
          <a:ln w="28575" cap="flat">
            <a:solidFill>
              <a:srgbClr val="FDDDB6"/>
            </a:solidFill>
            <a:prstDash val="solid"/>
            <a:round/>
            <a:tailEnd type="arrow"/>
          </a:ln>
        </p:spPr>
      </p:cxnSp>
      <p:cxnSp>
        <p:nvCxnSpPr>
          <p:cNvPr id="40" name="Google Shape;1209;p54">
            <a:extLst>
              <a:ext uri="{FF2B5EF4-FFF2-40B4-BE49-F238E27FC236}">
                <a16:creationId xmlns:a16="http://schemas.microsoft.com/office/drawing/2014/main" id="{E4F0BC44-2FB0-4CC7-9C13-C15ADD8C0C6D}"/>
              </a:ext>
            </a:extLst>
          </p:cNvPr>
          <p:cNvCxnSpPr>
            <a:stCxn id="16" idx="1"/>
          </p:cNvCxnSpPr>
          <p:nvPr/>
        </p:nvCxnSpPr>
        <p:spPr>
          <a:xfrm>
            <a:off x="5585923" y="3382749"/>
            <a:ext cx="674699" cy="0"/>
          </a:xfrm>
          <a:prstGeom prst="straightConnector1">
            <a:avLst/>
          </a:prstGeom>
          <a:noFill/>
          <a:ln w="28575" cap="flat">
            <a:solidFill>
              <a:srgbClr val="FDDDB6"/>
            </a:solidFill>
            <a:prstDash val="solid"/>
            <a:round/>
            <a:tailEnd type="arrow"/>
          </a:ln>
        </p:spPr>
      </p:cxnSp>
      <p:sp>
        <p:nvSpPr>
          <p:cNvPr id="41" name="Rectángulo 40">
            <a:extLst>
              <a:ext uri="{FF2B5EF4-FFF2-40B4-BE49-F238E27FC236}">
                <a16:creationId xmlns:a16="http://schemas.microsoft.com/office/drawing/2014/main" id="{C5BF3694-13CC-4BF5-A0BB-CBB57D19C89D}"/>
              </a:ext>
            </a:extLst>
          </p:cNvPr>
          <p:cNvSpPr/>
          <p:nvPr/>
        </p:nvSpPr>
        <p:spPr>
          <a:xfrm>
            <a:off x="-10140" y="1043851"/>
            <a:ext cx="9150885" cy="64520"/>
          </a:xfrm>
          <a:prstGeom prst="rect">
            <a:avLst/>
          </a:prstGeom>
          <a:solidFill>
            <a:srgbClr val="FED49C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FFE5C2"/>
              </a:solidFill>
              <a:uFillTx/>
              <a:latin typeface="Arial"/>
              <a:cs typeface="B Nazanin" panose="00000400000000000000" pitchFamily="2" charset="-78"/>
            </a:endParaRPr>
          </a:p>
        </p:txBody>
      </p:sp>
      <p:grpSp>
        <p:nvGrpSpPr>
          <p:cNvPr id="42" name="Grupo 41">
            <a:extLst>
              <a:ext uri="{FF2B5EF4-FFF2-40B4-BE49-F238E27FC236}">
                <a16:creationId xmlns:a16="http://schemas.microsoft.com/office/drawing/2014/main" id="{955293A1-EA54-4C06-B2AC-16A3F913045A}"/>
              </a:ext>
            </a:extLst>
          </p:cNvPr>
          <p:cNvGrpSpPr/>
          <p:nvPr/>
        </p:nvGrpSpPr>
        <p:grpSpPr>
          <a:xfrm>
            <a:off x="114007" y="77184"/>
            <a:ext cx="1236579" cy="930813"/>
            <a:chOff x="114007" y="77184"/>
            <a:chExt cx="1236579" cy="930813"/>
          </a:xfrm>
        </p:grpSpPr>
        <p:sp>
          <p:nvSpPr>
            <p:cNvPr id="43" name="Freeform 5">
              <a:extLst>
                <a:ext uri="{FF2B5EF4-FFF2-40B4-BE49-F238E27FC236}">
                  <a16:creationId xmlns:a16="http://schemas.microsoft.com/office/drawing/2014/main" id="{8848A8F3-EC55-4193-B7E0-94794A1E9EC1}"/>
                </a:ext>
              </a:extLst>
            </p:cNvPr>
            <p:cNvSpPr/>
            <p:nvPr/>
          </p:nvSpPr>
          <p:spPr>
            <a:xfrm flipH="1">
              <a:off x="114007" y="767172"/>
              <a:ext cx="219172" cy="22187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0"/>
                <a:gd name="f7" fmla="val 116"/>
                <a:gd name="f8" fmla="val 234"/>
                <a:gd name="f9" fmla="val 105"/>
                <a:gd name="f10" fmla="val 225"/>
                <a:gd name="f11" fmla="val 93"/>
                <a:gd name="f12" fmla="val 237"/>
                <a:gd name="f13" fmla="val 79"/>
                <a:gd name="f14" fmla="val 230"/>
                <a:gd name="f15" fmla="val 68"/>
                <a:gd name="f16" fmla="val 223"/>
                <a:gd name="f17" fmla="val 62"/>
                <a:gd name="f18" fmla="val 212"/>
                <a:gd name="f19" fmla="val 50"/>
                <a:gd name="f20" fmla="val 206"/>
                <a:gd name="f21" fmla="val 40"/>
                <a:gd name="f22" fmla="val 201"/>
                <a:gd name="f23" fmla="val 34"/>
                <a:gd name="f24" fmla="val 198"/>
                <a:gd name="f25" fmla="val 26"/>
                <a:gd name="f26" fmla="val 207"/>
                <a:gd name="f27" fmla="val 25"/>
                <a:gd name="f28" fmla="val 196"/>
                <a:gd name="f29" fmla="val 41"/>
                <a:gd name="f30" fmla="val 195"/>
                <a:gd name="f31" fmla="val 186"/>
                <a:gd name="f32" fmla="val 27"/>
                <a:gd name="f33" fmla="val 176"/>
                <a:gd name="f34" fmla="val 17"/>
                <a:gd name="f35" fmla="val 169"/>
                <a:gd name="f36" fmla="val 1"/>
                <a:gd name="f37" fmla="val 170"/>
                <a:gd name="f38" fmla="val 11"/>
                <a:gd name="f39" fmla="val 162"/>
                <a:gd name="f40" fmla="val 30"/>
                <a:gd name="f41" fmla="val 156"/>
                <a:gd name="f42" fmla="val 9"/>
                <a:gd name="f43" fmla="val 144"/>
                <a:gd name="f44" fmla="val 16"/>
                <a:gd name="f45" fmla="val 133"/>
                <a:gd name="f46" fmla="val 13"/>
                <a:gd name="f47" fmla="val 124"/>
                <a:gd name="f48" fmla="val 2"/>
                <a:gd name="f49" fmla="val 117"/>
                <a:gd name="f50" fmla="val 114"/>
                <a:gd name="f51" fmla="val 3"/>
                <a:gd name="f52" fmla="val 106"/>
                <a:gd name="f53" fmla="val 4"/>
                <a:gd name="f54" fmla="val 102"/>
                <a:gd name="f55" fmla="val 96"/>
                <a:gd name="f56" fmla="val 7"/>
                <a:gd name="f57" fmla="val 91"/>
                <a:gd name="f58" fmla="val 23"/>
                <a:gd name="f59" fmla="val 19"/>
                <a:gd name="f60" fmla="val 86"/>
                <a:gd name="f61" fmla="val 75"/>
                <a:gd name="f62" fmla="val 43"/>
                <a:gd name="f63" fmla="val 60"/>
                <a:gd name="f64" fmla="val 54"/>
                <a:gd name="f65" fmla="val 61"/>
                <a:gd name="f66" fmla="val 44"/>
                <a:gd name="f67" fmla="val 45"/>
                <a:gd name="f68" fmla="val 33"/>
                <a:gd name="f69" fmla="val 28"/>
                <a:gd name="f70" fmla="val 56"/>
                <a:gd name="f71" fmla="val 18"/>
                <a:gd name="f72" fmla="val 8"/>
                <a:gd name="f73" fmla="val 89"/>
                <a:gd name="f74" fmla="val 6"/>
                <a:gd name="f75" fmla="val 98"/>
                <a:gd name="f76" fmla="val 110"/>
                <a:gd name="f77" fmla="val 120"/>
                <a:gd name="f78" fmla="val 127"/>
                <a:gd name="f79" fmla="val 131"/>
                <a:gd name="f80" fmla="val 12"/>
                <a:gd name="f81" fmla="val 175"/>
                <a:gd name="f82" fmla="val 185"/>
                <a:gd name="f83" fmla="val 189"/>
                <a:gd name="f84" fmla="val 177"/>
                <a:gd name="f85" fmla="val 32"/>
                <a:gd name="f86" fmla="val 190"/>
                <a:gd name="f87" fmla="val 35"/>
                <a:gd name="f88" fmla="val 205"/>
                <a:gd name="f89" fmla="val 39"/>
                <a:gd name="f90" fmla="val 216"/>
                <a:gd name="f91" fmla="val 221"/>
                <a:gd name="f92" fmla="val 64"/>
                <a:gd name="f93" fmla="val 228"/>
                <a:gd name="f94" fmla="val 231"/>
                <a:gd name="f95" fmla="val 97"/>
                <a:gd name="f96" fmla="val 115"/>
                <a:gd name="f97" fmla="val 235"/>
                <a:gd name="f98" fmla="val 227"/>
                <a:gd name="f99" fmla="val 140"/>
                <a:gd name="f100" fmla="val 151"/>
                <a:gd name="f101" fmla="val 154"/>
                <a:gd name="f102" fmla="val 219"/>
                <a:gd name="f103" fmla="val 157"/>
                <a:gd name="f104" fmla="val 217"/>
                <a:gd name="f105" fmla="val 220"/>
                <a:gd name="f106" fmla="val 188"/>
                <a:gd name="f107" fmla="val 218"/>
                <a:gd name="f108" fmla="val 209"/>
                <a:gd name="f109" fmla="val 204"/>
                <a:gd name="f110" fmla="val 187"/>
                <a:gd name="f111" fmla="val 193"/>
                <a:gd name="f112" fmla="val 211"/>
                <a:gd name="f113" fmla="val 197"/>
                <a:gd name="f114" fmla="val 183"/>
                <a:gd name="f115" fmla="val 199"/>
                <a:gd name="f116" fmla="val 194"/>
                <a:gd name="f117" fmla="val 215"/>
                <a:gd name="f118" fmla="val 173"/>
                <a:gd name="f119" fmla="val 174"/>
                <a:gd name="f120" fmla="val 222"/>
                <a:gd name="f121" fmla="val 236"/>
                <a:gd name="f122" fmla="val 172"/>
                <a:gd name="f123" fmla="val 232"/>
                <a:gd name="f124" fmla="val 166"/>
                <a:gd name="f125" fmla="val 155"/>
                <a:gd name="f126" fmla="val 136"/>
                <a:gd name="f127" fmla="val 121"/>
                <a:gd name="f128" fmla="val 119"/>
                <a:gd name="f129" fmla="+- 0 0 -90"/>
                <a:gd name="f130" fmla="*/ f3 1 240"/>
                <a:gd name="f131" fmla="*/ f4 1 240"/>
                <a:gd name="f132" fmla="val f5"/>
                <a:gd name="f133" fmla="val f6"/>
                <a:gd name="f134" fmla="*/ f129 f0 1"/>
                <a:gd name="f135" fmla="+- f133 0 f132"/>
                <a:gd name="f136" fmla="*/ f134 1 f2"/>
                <a:gd name="f137" fmla="*/ f135 1 240"/>
                <a:gd name="f138" fmla="*/ 116 f135 1"/>
                <a:gd name="f139" fmla="*/ 234 f135 1"/>
                <a:gd name="f140" fmla="*/ 79 f135 1"/>
                <a:gd name="f141" fmla="*/ 230 f135 1"/>
                <a:gd name="f142" fmla="*/ 50 f135 1"/>
                <a:gd name="f143" fmla="*/ 206 f135 1"/>
                <a:gd name="f144" fmla="*/ 26 f135 1"/>
                <a:gd name="f145" fmla="*/ 207 f135 1"/>
                <a:gd name="f146" fmla="*/ 34 f135 1"/>
                <a:gd name="f147" fmla="*/ 186 f135 1"/>
                <a:gd name="f148" fmla="*/ 1 f135 1"/>
                <a:gd name="f149" fmla="*/ 170 f135 1"/>
                <a:gd name="f150" fmla="*/ 9 f135 1"/>
                <a:gd name="f151" fmla="*/ 144 f135 1"/>
                <a:gd name="f152" fmla="*/ 2 f135 1"/>
                <a:gd name="f153" fmla="*/ 117 f135 1"/>
                <a:gd name="f154" fmla="*/ 3 f135 1"/>
                <a:gd name="f155" fmla="*/ 114 f135 1"/>
                <a:gd name="f156" fmla="*/ 96 f135 1"/>
                <a:gd name="f157" fmla="*/ 19 f135 1"/>
                <a:gd name="f158" fmla="*/ 86 f135 1"/>
                <a:gd name="f159" fmla="*/ 11 f135 1"/>
                <a:gd name="f160" fmla="*/ 54 f135 1"/>
                <a:gd name="f161" fmla="*/ 45 f135 1"/>
                <a:gd name="f162" fmla="*/ 33 f135 1"/>
                <a:gd name="f163" fmla="*/ 60 f135 1"/>
                <a:gd name="f164" fmla="*/ 8 f135 1"/>
                <a:gd name="f165" fmla="*/ 98 f135 1"/>
                <a:gd name="f166" fmla="*/ 127 f135 1"/>
                <a:gd name="f167" fmla="*/ 0 f135 1"/>
                <a:gd name="f168" fmla="*/ 185 f135 1"/>
                <a:gd name="f169" fmla="*/ 190 f135 1"/>
                <a:gd name="f170" fmla="*/ 35 f135 1"/>
                <a:gd name="f171" fmla="*/ 221 f135 1"/>
                <a:gd name="f172" fmla="*/ 64 f135 1"/>
                <a:gd name="f173" fmla="*/ 115 f135 1"/>
                <a:gd name="f174" fmla="*/ 237 f135 1"/>
                <a:gd name="f175" fmla="*/ 151 f135 1"/>
                <a:gd name="f176" fmla="*/ 154 f135 1"/>
                <a:gd name="f177" fmla="*/ 217 f135 1"/>
                <a:gd name="f178" fmla="*/ 180 f135 1"/>
                <a:gd name="f179" fmla="*/ 209 f135 1"/>
                <a:gd name="f180" fmla="*/ 188 f135 1"/>
                <a:gd name="f181" fmla="*/ 196 f135 1"/>
                <a:gd name="f182" fmla="*/ 204 f135 1"/>
                <a:gd name="f183" fmla="*/ 205 f135 1"/>
                <a:gd name="f184" fmla="*/ 193 f135 1"/>
                <a:gd name="f185" fmla="*/ 216 f135 1"/>
                <a:gd name="f186" fmla="*/ 187 f135 1"/>
                <a:gd name="f187" fmla="*/ 215 f135 1"/>
                <a:gd name="f188" fmla="*/ 174 f135 1"/>
                <a:gd name="f189" fmla="*/ 222 f135 1"/>
                <a:gd name="f190" fmla="*/ 166 f135 1"/>
                <a:gd name="f191" fmla="*/ 225 f135 1"/>
                <a:gd name="f192" fmla="*/ 124 f135 1"/>
                <a:gd name="f193" fmla="*/ 235 f135 1"/>
                <a:gd name="f194" fmla="+- f136 0 f1"/>
                <a:gd name="f195" fmla="*/ f138 1 240"/>
                <a:gd name="f196" fmla="*/ f139 1 240"/>
                <a:gd name="f197" fmla="*/ f140 1 240"/>
                <a:gd name="f198" fmla="*/ f141 1 240"/>
                <a:gd name="f199" fmla="*/ f142 1 240"/>
                <a:gd name="f200" fmla="*/ f143 1 240"/>
                <a:gd name="f201" fmla="*/ f144 1 240"/>
                <a:gd name="f202" fmla="*/ f145 1 240"/>
                <a:gd name="f203" fmla="*/ f146 1 240"/>
                <a:gd name="f204" fmla="*/ f147 1 240"/>
                <a:gd name="f205" fmla="*/ f148 1 240"/>
                <a:gd name="f206" fmla="*/ f149 1 240"/>
                <a:gd name="f207" fmla="*/ f150 1 240"/>
                <a:gd name="f208" fmla="*/ f151 1 240"/>
                <a:gd name="f209" fmla="*/ f152 1 240"/>
                <a:gd name="f210" fmla="*/ f153 1 240"/>
                <a:gd name="f211" fmla="*/ f154 1 240"/>
                <a:gd name="f212" fmla="*/ f155 1 240"/>
                <a:gd name="f213" fmla="*/ f156 1 240"/>
                <a:gd name="f214" fmla="*/ f157 1 240"/>
                <a:gd name="f215" fmla="*/ f158 1 240"/>
                <a:gd name="f216" fmla="*/ f159 1 240"/>
                <a:gd name="f217" fmla="*/ f160 1 240"/>
                <a:gd name="f218" fmla="*/ f161 1 240"/>
                <a:gd name="f219" fmla="*/ f162 1 240"/>
                <a:gd name="f220" fmla="*/ f163 1 240"/>
                <a:gd name="f221" fmla="*/ f164 1 240"/>
                <a:gd name="f222" fmla="*/ f165 1 240"/>
                <a:gd name="f223" fmla="*/ f166 1 240"/>
                <a:gd name="f224" fmla="*/ f167 1 240"/>
                <a:gd name="f225" fmla="*/ f168 1 240"/>
                <a:gd name="f226" fmla="*/ f169 1 240"/>
                <a:gd name="f227" fmla="*/ f170 1 240"/>
                <a:gd name="f228" fmla="*/ f171 1 240"/>
                <a:gd name="f229" fmla="*/ f172 1 240"/>
                <a:gd name="f230" fmla="*/ f173 1 240"/>
                <a:gd name="f231" fmla="*/ f174 1 240"/>
                <a:gd name="f232" fmla="*/ f175 1 240"/>
                <a:gd name="f233" fmla="*/ f176 1 240"/>
                <a:gd name="f234" fmla="*/ f177 1 240"/>
                <a:gd name="f235" fmla="*/ f178 1 240"/>
                <a:gd name="f236" fmla="*/ f179 1 240"/>
                <a:gd name="f237" fmla="*/ f180 1 240"/>
                <a:gd name="f238" fmla="*/ f181 1 240"/>
                <a:gd name="f239" fmla="*/ f182 1 240"/>
                <a:gd name="f240" fmla="*/ f183 1 240"/>
                <a:gd name="f241" fmla="*/ f184 1 240"/>
                <a:gd name="f242" fmla="*/ f185 1 240"/>
                <a:gd name="f243" fmla="*/ f186 1 240"/>
                <a:gd name="f244" fmla="*/ f187 1 240"/>
                <a:gd name="f245" fmla="*/ f188 1 240"/>
                <a:gd name="f246" fmla="*/ f189 1 240"/>
                <a:gd name="f247" fmla="*/ f190 1 240"/>
                <a:gd name="f248" fmla="*/ f191 1 240"/>
                <a:gd name="f249" fmla="*/ f192 1 240"/>
                <a:gd name="f250" fmla="*/ f193 1 240"/>
                <a:gd name="f251" fmla="*/ 0 1 f137"/>
                <a:gd name="f252" fmla="*/ f133 1 f137"/>
                <a:gd name="f253" fmla="*/ f195 1 f137"/>
                <a:gd name="f254" fmla="*/ f196 1 f137"/>
                <a:gd name="f255" fmla="*/ f197 1 f137"/>
                <a:gd name="f256" fmla="*/ f198 1 f137"/>
                <a:gd name="f257" fmla="*/ f199 1 f137"/>
                <a:gd name="f258" fmla="*/ f200 1 f137"/>
                <a:gd name="f259" fmla="*/ f201 1 f137"/>
                <a:gd name="f260" fmla="*/ f202 1 f137"/>
                <a:gd name="f261" fmla="*/ f203 1 f137"/>
                <a:gd name="f262" fmla="*/ f204 1 f137"/>
                <a:gd name="f263" fmla="*/ f205 1 f137"/>
                <a:gd name="f264" fmla="*/ f206 1 f137"/>
                <a:gd name="f265" fmla="*/ f207 1 f137"/>
                <a:gd name="f266" fmla="*/ f208 1 f137"/>
                <a:gd name="f267" fmla="*/ f209 1 f137"/>
                <a:gd name="f268" fmla="*/ f210 1 f137"/>
                <a:gd name="f269" fmla="*/ f211 1 f137"/>
                <a:gd name="f270" fmla="*/ f212 1 f137"/>
                <a:gd name="f271" fmla="*/ f213 1 f137"/>
                <a:gd name="f272" fmla="*/ f214 1 f137"/>
                <a:gd name="f273" fmla="*/ f215 1 f137"/>
                <a:gd name="f274" fmla="*/ f216 1 f137"/>
                <a:gd name="f275" fmla="*/ f217 1 f137"/>
                <a:gd name="f276" fmla="*/ f218 1 f137"/>
                <a:gd name="f277" fmla="*/ f219 1 f137"/>
                <a:gd name="f278" fmla="*/ f220 1 f137"/>
                <a:gd name="f279" fmla="*/ f221 1 f137"/>
                <a:gd name="f280" fmla="*/ f222 1 f137"/>
                <a:gd name="f281" fmla="*/ f223 1 f137"/>
                <a:gd name="f282" fmla="*/ f224 1 f137"/>
                <a:gd name="f283" fmla="*/ f225 1 f137"/>
                <a:gd name="f284" fmla="*/ f226 1 f137"/>
                <a:gd name="f285" fmla="*/ f227 1 f137"/>
                <a:gd name="f286" fmla="*/ f228 1 f137"/>
                <a:gd name="f287" fmla="*/ f229 1 f137"/>
                <a:gd name="f288" fmla="*/ f230 1 f137"/>
                <a:gd name="f289" fmla="*/ f231 1 f137"/>
                <a:gd name="f290" fmla="*/ f232 1 f137"/>
                <a:gd name="f291" fmla="*/ f233 1 f137"/>
                <a:gd name="f292" fmla="*/ f234 1 f137"/>
                <a:gd name="f293" fmla="*/ f235 1 f137"/>
                <a:gd name="f294" fmla="*/ f236 1 f137"/>
                <a:gd name="f295" fmla="*/ f237 1 f137"/>
                <a:gd name="f296" fmla="*/ f238 1 f137"/>
                <a:gd name="f297" fmla="*/ f239 1 f137"/>
                <a:gd name="f298" fmla="*/ f240 1 f137"/>
                <a:gd name="f299" fmla="*/ f241 1 f137"/>
                <a:gd name="f300" fmla="*/ f242 1 f137"/>
                <a:gd name="f301" fmla="*/ f243 1 f137"/>
                <a:gd name="f302" fmla="*/ f244 1 f137"/>
                <a:gd name="f303" fmla="*/ f245 1 f137"/>
                <a:gd name="f304" fmla="*/ f246 1 f137"/>
                <a:gd name="f305" fmla="*/ f247 1 f137"/>
                <a:gd name="f306" fmla="*/ f248 1 f137"/>
                <a:gd name="f307" fmla="*/ f249 1 f137"/>
                <a:gd name="f308" fmla="*/ f250 1 f137"/>
                <a:gd name="f309" fmla="*/ f251 f130 1"/>
                <a:gd name="f310" fmla="*/ f252 f130 1"/>
                <a:gd name="f311" fmla="*/ f252 f131 1"/>
                <a:gd name="f312" fmla="*/ f251 f131 1"/>
                <a:gd name="f313" fmla="*/ f253 f130 1"/>
                <a:gd name="f314" fmla="*/ f254 f131 1"/>
                <a:gd name="f315" fmla="*/ f255 f130 1"/>
                <a:gd name="f316" fmla="*/ f256 f131 1"/>
                <a:gd name="f317" fmla="*/ f257 f130 1"/>
                <a:gd name="f318" fmla="*/ f258 f131 1"/>
                <a:gd name="f319" fmla="*/ f259 f130 1"/>
                <a:gd name="f320" fmla="*/ f260 f131 1"/>
                <a:gd name="f321" fmla="*/ f261 f130 1"/>
                <a:gd name="f322" fmla="*/ f262 f131 1"/>
                <a:gd name="f323" fmla="*/ f263 f130 1"/>
                <a:gd name="f324" fmla="*/ f264 f131 1"/>
                <a:gd name="f325" fmla="*/ f265 f130 1"/>
                <a:gd name="f326" fmla="*/ f266 f131 1"/>
                <a:gd name="f327" fmla="*/ f267 f130 1"/>
                <a:gd name="f328" fmla="*/ f268 f131 1"/>
                <a:gd name="f329" fmla="*/ f269 f130 1"/>
                <a:gd name="f330" fmla="*/ f270 f131 1"/>
                <a:gd name="f331" fmla="*/ f271 f131 1"/>
                <a:gd name="f332" fmla="*/ f272 f130 1"/>
                <a:gd name="f333" fmla="*/ f273 f131 1"/>
                <a:gd name="f334" fmla="*/ f274 f130 1"/>
                <a:gd name="f335" fmla="*/ f275 f131 1"/>
                <a:gd name="f336" fmla="*/ f276 f130 1"/>
                <a:gd name="f337" fmla="*/ f277 f131 1"/>
                <a:gd name="f338" fmla="*/ f278 f130 1"/>
                <a:gd name="f339" fmla="*/ f259 f131 1"/>
                <a:gd name="f340" fmla="*/ f273 f130 1"/>
                <a:gd name="f341" fmla="*/ f279 f131 1"/>
                <a:gd name="f342" fmla="*/ f280 f130 1"/>
                <a:gd name="f343" fmla="*/ f281 f130 1"/>
                <a:gd name="f344" fmla="*/ f282 f131 1"/>
                <a:gd name="f345" fmla="*/ f283 f130 1"/>
                <a:gd name="f346" fmla="*/ f272 f131 1"/>
                <a:gd name="f347" fmla="*/ f284 f130 1"/>
                <a:gd name="f348" fmla="*/ f285 f131 1"/>
                <a:gd name="f349" fmla="*/ f286 f130 1"/>
                <a:gd name="f350" fmla="*/ f287 f131 1"/>
                <a:gd name="f351" fmla="*/ f254 f130 1"/>
                <a:gd name="f352" fmla="*/ f288 f131 1"/>
                <a:gd name="f353" fmla="*/ f289 f130 1"/>
                <a:gd name="f354" fmla="*/ f290 f131 1"/>
                <a:gd name="f355" fmla="*/ f291 f131 1"/>
                <a:gd name="f356" fmla="*/ f292 f130 1"/>
                <a:gd name="f357" fmla="*/ f293 f131 1"/>
                <a:gd name="f358" fmla="*/ f294 f130 1"/>
                <a:gd name="f359" fmla="*/ f295 f131 1"/>
                <a:gd name="f360" fmla="*/ f260 f130 1"/>
                <a:gd name="f361" fmla="*/ f296 f131 1"/>
                <a:gd name="f362" fmla="*/ f297 f130 1"/>
                <a:gd name="f363" fmla="*/ f298 f131 1"/>
                <a:gd name="f364" fmla="*/ f299 f130 1"/>
                <a:gd name="f365" fmla="*/ f300 f131 1"/>
                <a:gd name="f366" fmla="*/ f301 f130 1"/>
                <a:gd name="f367" fmla="*/ f302 f131 1"/>
                <a:gd name="f368" fmla="*/ f303 f130 1"/>
                <a:gd name="f369" fmla="*/ f304 f131 1"/>
                <a:gd name="f370" fmla="*/ f305 f130 1"/>
                <a:gd name="f371" fmla="*/ f306 f131 1"/>
                <a:gd name="f372" fmla="*/ f307 f130 1"/>
                <a:gd name="f373" fmla="*/ f308 f1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94">
                  <a:pos x="f313" y="f314"/>
                </a:cxn>
                <a:cxn ang="f194">
                  <a:pos x="f315" y="f316"/>
                </a:cxn>
                <a:cxn ang="f194">
                  <a:pos x="f317" y="f318"/>
                </a:cxn>
                <a:cxn ang="f194">
                  <a:pos x="f319" y="f320"/>
                </a:cxn>
                <a:cxn ang="f194">
                  <a:pos x="f321" y="f322"/>
                </a:cxn>
                <a:cxn ang="f194">
                  <a:pos x="f323" y="f324"/>
                </a:cxn>
                <a:cxn ang="f194">
                  <a:pos x="f325" y="f326"/>
                </a:cxn>
                <a:cxn ang="f194">
                  <a:pos x="f327" y="f328"/>
                </a:cxn>
                <a:cxn ang="f194">
                  <a:pos x="f329" y="f330"/>
                </a:cxn>
                <a:cxn ang="f194">
                  <a:pos x="f327" y="f331"/>
                </a:cxn>
                <a:cxn ang="f194">
                  <a:pos x="f332" y="f333"/>
                </a:cxn>
                <a:cxn ang="f194">
                  <a:pos x="f334" y="f335"/>
                </a:cxn>
                <a:cxn ang="f194">
                  <a:pos x="f336" y="f337"/>
                </a:cxn>
                <a:cxn ang="f194">
                  <a:pos x="f338" y="f339"/>
                </a:cxn>
                <a:cxn ang="f194">
                  <a:pos x="f340" y="f341"/>
                </a:cxn>
                <a:cxn ang="f194">
                  <a:pos x="f342" y="f341"/>
                </a:cxn>
                <a:cxn ang="f194">
                  <a:pos x="f343" y="f344"/>
                </a:cxn>
                <a:cxn ang="f194">
                  <a:pos x="f345" y="f346"/>
                </a:cxn>
                <a:cxn ang="f194">
                  <a:pos x="f347" y="f348"/>
                </a:cxn>
                <a:cxn ang="f194">
                  <a:pos x="f349" y="f350"/>
                </a:cxn>
                <a:cxn ang="f194">
                  <a:pos x="f351" y="f352"/>
                </a:cxn>
                <a:cxn ang="f194">
                  <a:pos x="f353" y="f354"/>
                </a:cxn>
                <a:cxn ang="f194">
                  <a:pos x="f351" y="f355"/>
                </a:cxn>
                <a:cxn ang="f194">
                  <a:pos x="f356" y="f357"/>
                </a:cxn>
                <a:cxn ang="f194">
                  <a:pos x="f358" y="f359"/>
                </a:cxn>
                <a:cxn ang="f194">
                  <a:pos x="f360" y="f361"/>
                </a:cxn>
                <a:cxn ang="f194">
                  <a:pos x="f362" y="f363"/>
                </a:cxn>
                <a:cxn ang="f194">
                  <a:pos x="f364" y="f365"/>
                </a:cxn>
                <a:cxn ang="f194">
                  <a:pos x="f366" y="f367"/>
                </a:cxn>
                <a:cxn ang="f194">
                  <a:pos x="f368" y="f369"/>
                </a:cxn>
                <a:cxn ang="f194">
                  <a:pos x="f370" y="f371"/>
                </a:cxn>
                <a:cxn ang="f194">
                  <a:pos x="f372" y="f373"/>
                </a:cxn>
                <a:cxn ang="f194">
                  <a:pos x="f313" y="f314"/>
                </a:cxn>
              </a:cxnLst>
              <a:rect l="f309" t="f312" r="f310" b="f311"/>
              <a:pathLst>
                <a:path w="240" h="240">
                  <a:moveTo>
                    <a:pt x="f7" y="f8"/>
                  </a:moveTo>
                  <a:cubicBezTo>
                    <a:pt x="f9" y="f10"/>
                    <a:pt x="f11" y="f12"/>
                    <a:pt x="f13" y="f14"/>
                  </a:cubicBezTo>
                  <a:cubicBezTo>
                    <a:pt x="f15" y="f16"/>
                    <a:pt x="f17" y="f18"/>
                    <a:pt x="f19" y="f20"/>
                  </a:cubicBezTo>
                  <a:cubicBezTo>
                    <a:pt x="f21" y="f22"/>
                    <a:pt x="f23" y="f24"/>
                    <a:pt x="f25" y="f26"/>
                  </a:cubicBezTo>
                  <a:cubicBezTo>
                    <a:pt x="f27" y="f28"/>
                    <a:pt x="f29" y="f30"/>
                    <a:pt x="f23" y="f31"/>
                  </a:cubicBezTo>
                  <a:cubicBezTo>
                    <a:pt x="f32" y="f33"/>
                    <a:pt x="f34" y="f35"/>
                    <a:pt x="f36" y="f37"/>
                  </a:cubicBezTo>
                  <a:cubicBezTo>
                    <a:pt x="f38" y="f39"/>
                    <a:pt x="f40" y="f41"/>
                    <a:pt x="f42" y="f43"/>
                  </a:cubicBezTo>
                  <a:cubicBezTo>
                    <a:pt x="f44" y="f45"/>
                    <a:pt x="f46" y="f47"/>
                    <a:pt x="f48" y="f49"/>
                  </a:cubicBezTo>
                  <a:cubicBezTo>
                    <a:pt x="f5" y="f7"/>
                    <a:pt x="f36" y="f50"/>
                    <a:pt x="f51" y="f50"/>
                  </a:cubicBezTo>
                  <a:cubicBezTo>
                    <a:pt x="f25" y="f52"/>
                    <a:pt x="f53" y="f54"/>
                    <a:pt x="f48" y="f55"/>
                  </a:cubicBezTo>
                  <a:cubicBezTo>
                    <a:pt x="f56" y="f57"/>
                    <a:pt x="f58" y="f55"/>
                    <a:pt x="f59" y="f60"/>
                  </a:cubicBezTo>
                  <a:cubicBezTo>
                    <a:pt x="f46" y="f61"/>
                    <a:pt x="f62" y="f63"/>
                    <a:pt x="f38" y="f64"/>
                  </a:cubicBezTo>
                  <a:cubicBezTo>
                    <a:pt x="f23" y="f65"/>
                    <a:pt x="f66" y="f64"/>
                    <a:pt x="f67" y="f68"/>
                  </a:cubicBezTo>
                  <a:cubicBezTo>
                    <a:pt x="f67" y="f69"/>
                    <a:pt x="f70" y="f32"/>
                    <a:pt x="f63" y="f25"/>
                  </a:cubicBezTo>
                  <a:cubicBezTo>
                    <a:pt x="f15" y="f58"/>
                    <a:pt x="f13" y="f71"/>
                    <a:pt x="f60" y="f72"/>
                  </a:cubicBezTo>
                  <a:cubicBezTo>
                    <a:pt x="f73" y="f51"/>
                    <a:pt x="f11" y="f74"/>
                    <a:pt x="f75" y="f72"/>
                  </a:cubicBezTo>
                  <a:cubicBezTo>
                    <a:pt x="f76" y="f44"/>
                    <a:pt x="f77" y="f46"/>
                    <a:pt x="f78" y="f5"/>
                  </a:cubicBezTo>
                  <a:cubicBezTo>
                    <a:pt x="f79" y="f80"/>
                    <a:pt x="f81" y="f25"/>
                    <a:pt x="f82" y="f59"/>
                  </a:cubicBezTo>
                  <a:cubicBezTo>
                    <a:pt x="f83" y="f58"/>
                    <a:pt x="f84" y="f85"/>
                    <a:pt x="f86" y="f87"/>
                  </a:cubicBezTo>
                  <a:cubicBezTo>
                    <a:pt x="f88" y="f89"/>
                    <a:pt x="f90" y="f64"/>
                    <a:pt x="f91" y="f92"/>
                  </a:cubicBezTo>
                  <a:cubicBezTo>
                    <a:pt x="f93" y="f13"/>
                    <a:pt x="f94" y="f95"/>
                    <a:pt x="f8" y="f96"/>
                  </a:cubicBezTo>
                  <a:cubicBezTo>
                    <a:pt x="f97" y="f78"/>
                    <a:pt x="f98" y="f99"/>
                    <a:pt x="f12" y="f100"/>
                  </a:cubicBezTo>
                  <a:cubicBezTo>
                    <a:pt x="f6" y="f101"/>
                    <a:pt x="f97" y="f101"/>
                    <a:pt x="f8" y="f101"/>
                  </a:cubicBezTo>
                  <a:cubicBezTo>
                    <a:pt x="f102" y="f103"/>
                    <a:pt x="f14" y="f33"/>
                    <a:pt x="f104" y="f2"/>
                  </a:cubicBezTo>
                  <a:cubicBezTo>
                    <a:pt x="f105" y="f106"/>
                    <a:pt x="f107" y="f86"/>
                    <a:pt x="f108" y="f106"/>
                  </a:cubicBezTo>
                  <a:cubicBezTo>
                    <a:pt x="f109" y="f110"/>
                    <a:pt x="f109" y="f111"/>
                    <a:pt x="f26" y="f28"/>
                  </a:cubicBezTo>
                  <a:cubicBezTo>
                    <a:pt x="f112" y="f22"/>
                    <a:pt x="f108" y="f109"/>
                    <a:pt x="f109" y="f88"/>
                  </a:cubicBezTo>
                  <a:cubicBezTo>
                    <a:pt x="f113" y="f20"/>
                    <a:pt x="f114" y="f115"/>
                    <a:pt x="f111" y="f90"/>
                  </a:cubicBezTo>
                  <a:cubicBezTo>
                    <a:pt x="f116" y="f104"/>
                    <a:pt x="f83" y="f104"/>
                    <a:pt x="f110" y="f117"/>
                  </a:cubicBezTo>
                  <a:cubicBezTo>
                    <a:pt x="f2" y="f18"/>
                    <a:pt x="f118" y="f104"/>
                    <a:pt x="f119" y="f120"/>
                  </a:cubicBezTo>
                  <a:cubicBezTo>
                    <a:pt x="f81" y="f121"/>
                    <a:pt x="f122" y="f123"/>
                    <a:pt x="f124" y="f10"/>
                  </a:cubicBezTo>
                  <a:cubicBezTo>
                    <a:pt x="f125" y="f6"/>
                    <a:pt x="f126" y="f120"/>
                    <a:pt x="f47" y="f97"/>
                  </a:cubicBezTo>
                  <a:cubicBezTo>
                    <a:pt x="f127" y="f121"/>
                    <a:pt x="f128" y="f121"/>
                    <a:pt x="f7" y="f8"/>
                  </a:cubicBezTo>
                  <a:close/>
                </a:path>
              </a:pathLst>
            </a:custGeom>
            <a:solidFill>
              <a:srgbClr val="C21922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44" name="Freeform 6">
              <a:extLst>
                <a:ext uri="{FF2B5EF4-FFF2-40B4-BE49-F238E27FC236}">
                  <a16:creationId xmlns:a16="http://schemas.microsoft.com/office/drawing/2014/main" id="{A45DCD35-5A19-400F-85D0-152002CA268D}"/>
                </a:ext>
              </a:extLst>
            </p:cNvPr>
            <p:cNvSpPr/>
            <p:nvPr/>
          </p:nvSpPr>
          <p:spPr>
            <a:xfrm flipH="1">
              <a:off x="720126" y="434358"/>
              <a:ext cx="165058" cy="17047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79"/>
                <a:gd name="f7" fmla="val 182"/>
                <a:gd name="f8" fmla="val 93"/>
                <a:gd name="f9" fmla="val 170"/>
                <a:gd name="f10" fmla="val 99"/>
                <a:gd name="f11" fmla="val 161"/>
                <a:gd name="f12" fmla="val 91"/>
                <a:gd name="f13" fmla="val 159"/>
                <a:gd name="f14" fmla="val 156"/>
                <a:gd name="f15" fmla="val 107"/>
                <a:gd name="f16" fmla="val 166"/>
                <a:gd name="f17" fmla="val 106"/>
                <a:gd name="f18" fmla="val 171"/>
                <a:gd name="f19" fmla="val 112"/>
                <a:gd name="f20" fmla="val 154"/>
                <a:gd name="f21" fmla="val 153"/>
                <a:gd name="f22" fmla="val 125"/>
                <a:gd name="f23" fmla="val 134"/>
                <a:gd name="f24" fmla="val 141"/>
                <a:gd name="f25" fmla="val 143"/>
                <a:gd name="f26" fmla="val 151"/>
                <a:gd name="f27" fmla="val 118"/>
                <a:gd name="f28" fmla="val 100"/>
                <a:gd name="f29" fmla="val 167"/>
                <a:gd name="f30" fmla="val 81"/>
                <a:gd name="f31" fmla="val 78"/>
                <a:gd name="f32" fmla="val 172"/>
                <a:gd name="f33" fmla="val 75"/>
                <a:gd name="f34" fmla="val 178"/>
                <a:gd name="f35" fmla="val 72"/>
                <a:gd name="f36" fmla="val 59"/>
                <a:gd name="f37" fmla="val 158"/>
                <a:gd name="f38" fmla="val 56"/>
                <a:gd name="f39" fmla="val 42"/>
                <a:gd name="f40" fmla="val 176"/>
                <a:gd name="f41" fmla="val 60"/>
                <a:gd name="f42" fmla="val 147"/>
                <a:gd name="f43" fmla="val 29"/>
                <a:gd name="f44" fmla="val 150"/>
                <a:gd name="f45" fmla="val 19"/>
                <a:gd name="f46" fmla="val 140"/>
                <a:gd name="f47" fmla="val 16"/>
                <a:gd name="f48" fmla="val 136"/>
                <a:gd name="f49" fmla="val 15"/>
                <a:gd name="f50" fmla="val 131"/>
                <a:gd name="f51" fmla="val 123"/>
                <a:gd name="f52" fmla="val 27"/>
                <a:gd name="f53" fmla="val 7"/>
                <a:gd name="f54" fmla="val 115"/>
                <a:gd name="f55" fmla="val 1"/>
                <a:gd name="f56" fmla="val 116"/>
                <a:gd name="f57" fmla="val 3"/>
                <a:gd name="f58" fmla="val 109"/>
                <a:gd name="f59" fmla="val 5"/>
                <a:gd name="f60" fmla="val 9"/>
                <a:gd name="f61" fmla="val 92"/>
                <a:gd name="f62" fmla="val 85"/>
                <a:gd name="f63" fmla="val 8"/>
                <a:gd name="f64" fmla="val 71"/>
                <a:gd name="f65" fmla="val 13"/>
                <a:gd name="f66" fmla="val 70"/>
                <a:gd name="f67" fmla="val 67"/>
                <a:gd name="f68" fmla="val 17"/>
                <a:gd name="f69" fmla="val 45"/>
                <a:gd name="f70" fmla="val 23"/>
                <a:gd name="f71" fmla="val 43"/>
                <a:gd name="f72" fmla="val 51"/>
                <a:gd name="f73" fmla="val 10"/>
                <a:gd name="f74" fmla="val 48"/>
                <a:gd name="f75" fmla="val 55"/>
                <a:gd name="f76" fmla="val 12"/>
                <a:gd name="f77" fmla="val 65"/>
                <a:gd name="f78" fmla="val 14"/>
                <a:gd name="f79" fmla="val 76"/>
                <a:gd name="f80" fmla="val 87"/>
                <a:gd name="f81" fmla="val 4"/>
                <a:gd name="f82" fmla="val 110"/>
                <a:gd name="f83" fmla="val 114"/>
                <a:gd name="f84" fmla="val 11"/>
                <a:gd name="f85" fmla="val 21"/>
                <a:gd name="f86" fmla="val 47"/>
                <a:gd name="f87" fmla="val 157"/>
                <a:gd name="f88" fmla="val 58"/>
                <a:gd name="f89" fmla="val 163"/>
                <a:gd name="f90" fmla="val 63"/>
                <a:gd name="f91" fmla="val 64"/>
                <a:gd name="f92" fmla="val 160"/>
                <a:gd name="f93" fmla="val 79"/>
                <a:gd name="f94" fmla="+- 0 0 -90"/>
                <a:gd name="f95" fmla="*/ f3 1 179"/>
                <a:gd name="f96" fmla="*/ f4 1 182"/>
                <a:gd name="f97" fmla="val f5"/>
                <a:gd name="f98" fmla="val f6"/>
                <a:gd name="f99" fmla="val f7"/>
                <a:gd name="f100" fmla="*/ f94 f0 1"/>
                <a:gd name="f101" fmla="+- f99 0 f97"/>
                <a:gd name="f102" fmla="+- f98 0 f97"/>
                <a:gd name="f103" fmla="*/ f100 1 f2"/>
                <a:gd name="f104" fmla="*/ f102 1 179"/>
                <a:gd name="f105" fmla="*/ f101 1 182"/>
                <a:gd name="f106" fmla="*/ 179 f102 1"/>
                <a:gd name="f107" fmla="*/ 93 f101 1"/>
                <a:gd name="f108" fmla="*/ 159 f102 1"/>
                <a:gd name="f109" fmla="*/ 99 f101 1"/>
                <a:gd name="f110" fmla="*/ 171 f102 1"/>
                <a:gd name="f111" fmla="*/ 112 f101 1"/>
                <a:gd name="f112" fmla="*/ 153 f102 1"/>
                <a:gd name="f113" fmla="*/ 125 f101 1"/>
                <a:gd name="f114" fmla="*/ 134 f102 1"/>
                <a:gd name="f115" fmla="*/ 151 f101 1"/>
                <a:gd name="f116" fmla="*/ 81 f102 1"/>
                <a:gd name="f117" fmla="*/ 171 f101 1"/>
                <a:gd name="f118" fmla="*/ 72 f102 1"/>
                <a:gd name="f119" fmla="*/ 182 f101 1"/>
                <a:gd name="f120" fmla="*/ 42 f102 1"/>
                <a:gd name="f121" fmla="*/ 176 f101 1"/>
                <a:gd name="f122" fmla="*/ 19 f102 1"/>
                <a:gd name="f123" fmla="*/ 140 f101 1"/>
                <a:gd name="f124" fmla="*/ 15 f102 1"/>
                <a:gd name="f125" fmla="*/ 131 f101 1"/>
                <a:gd name="f126" fmla="*/ 7 f102 1"/>
                <a:gd name="f127" fmla="*/ 115 f101 1"/>
                <a:gd name="f128" fmla="*/ 5 f102 1"/>
                <a:gd name="f129" fmla="*/ 106 f101 1"/>
                <a:gd name="f130" fmla="*/ 0 f102 1"/>
                <a:gd name="f131" fmla="*/ 92 f101 1"/>
                <a:gd name="f132" fmla="*/ 8 f102 1"/>
                <a:gd name="f133" fmla="*/ 72 f101 1"/>
                <a:gd name="f134" fmla="*/ 13 f102 1"/>
                <a:gd name="f135" fmla="*/ 67 f101 1"/>
                <a:gd name="f136" fmla="*/ 43 f102 1"/>
                <a:gd name="f137" fmla="*/ 15 f101 1"/>
                <a:gd name="f138" fmla="*/ 48 f102 1"/>
                <a:gd name="f139" fmla="*/ 0 f101 1"/>
                <a:gd name="f140" fmla="*/ 76 f102 1"/>
                <a:gd name="f141" fmla="*/ 9 f101 1"/>
                <a:gd name="f142" fmla="*/ 110 f102 1"/>
                <a:gd name="f143" fmla="*/ 8 f101 1"/>
                <a:gd name="f144" fmla="*/ 114 f102 1"/>
                <a:gd name="f145" fmla="*/ 11 f101 1"/>
                <a:gd name="f146" fmla="*/ 118 f102 1"/>
                <a:gd name="f147" fmla="*/ 19 f101 1"/>
                <a:gd name="f148" fmla="*/ 157 f102 1"/>
                <a:gd name="f149" fmla="*/ 58 f101 1"/>
                <a:gd name="f150" fmla="*/ 158 f102 1"/>
                <a:gd name="f151" fmla="+- f103 0 f1"/>
                <a:gd name="f152" fmla="*/ f106 1 179"/>
                <a:gd name="f153" fmla="*/ f107 1 182"/>
                <a:gd name="f154" fmla="*/ f108 1 179"/>
                <a:gd name="f155" fmla="*/ f109 1 182"/>
                <a:gd name="f156" fmla="*/ f110 1 179"/>
                <a:gd name="f157" fmla="*/ f111 1 182"/>
                <a:gd name="f158" fmla="*/ f112 1 179"/>
                <a:gd name="f159" fmla="*/ f113 1 182"/>
                <a:gd name="f160" fmla="*/ f114 1 179"/>
                <a:gd name="f161" fmla="*/ f115 1 182"/>
                <a:gd name="f162" fmla="*/ f116 1 179"/>
                <a:gd name="f163" fmla="*/ f117 1 182"/>
                <a:gd name="f164" fmla="*/ f118 1 179"/>
                <a:gd name="f165" fmla="*/ f119 1 182"/>
                <a:gd name="f166" fmla="*/ f120 1 179"/>
                <a:gd name="f167" fmla="*/ f121 1 182"/>
                <a:gd name="f168" fmla="*/ f122 1 179"/>
                <a:gd name="f169" fmla="*/ f123 1 182"/>
                <a:gd name="f170" fmla="*/ f124 1 179"/>
                <a:gd name="f171" fmla="*/ f125 1 182"/>
                <a:gd name="f172" fmla="*/ f126 1 179"/>
                <a:gd name="f173" fmla="*/ f127 1 182"/>
                <a:gd name="f174" fmla="*/ f128 1 179"/>
                <a:gd name="f175" fmla="*/ f129 1 182"/>
                <a:gd name="f176" fmla="*/ f130 1 179"/>
                <a:gd name="f177" fmla="*/ f131 1 182"/>
                <a:gd name="f178" fmla="*/ f132 1 179"/>
                <a:gd name="f179" fmla="*/ f133 1 182"/>
                <a:gd name="f180" fmla="*/ f134 1 179"/>
                <a:gd name="f181" fmla="*/ f135 1 182"/>
                <a:gd name="f182" fmla="*/ f136 1 179"/>
                <a:gd name="f183" fmla="*/ f137 1 182"/>
                <a:gd name="f184" fmla="*/ f138 1 179"/>
                <a:gd name="f185" fmla="*/ f139 1 182"/>
                <a:gd name="f186" fmla="*/ f140 1 179"/>
                <a:gd name="f187" fmla="*/ f141 1 182"/>
                <a:gd name="f188" fmla="*/ f142 1 179"/>
                <a:gd name="f189" fmla="*/ f143 1 182"/>
                <a:gd name="f190" fmla="*/ f144 1 179"/>
                <a:gd name="f191" fmla="*/ f145 1 182"/>
                <a:gd name="f192" fmla="*/ f146 1 179"/>
                <a:gd name="f193" fmla="*/ f147 1 182"/>
                <a:gd name="f194" fmla="*/ f148 1 179"/>
                <a:gd name="f195" fmla="*/ f149 1 182"/>
                <a:gd name="f196" fmla="*/ f150 1 179"/>
                <a:gd name="f197" fmla="*/ 0 1 f104"/>
                <a:gd name="f198" fmla="*/ f98 1 f104"/>
                <a:gd name="f199" fmla="*/ 0 1 f105"/>
                <a:gd name="f200" fmla="*/ f99 1 f105"/>
                <a:gd name="f201" fmla="*/ f152 1 f104"/>
                <a:gd name="f202" fmla="*/ f153 1 f105"/>
                <a:gd name="f203" fmla="*/ f154 1 f104"/>
                <a:gd name="f204" fmla="*/ f155 1 f105"/>
                <a:gd name="f205" fmla="*/ f156 1 f104"/>
                <a:gd name="f206" fmla="*/ f157 1 f105"/>
                <a:gd name="f207" fmla="*/ f158 1 f104"/>
                <a:gd name="f208" fmla="*/ f159 1 f105"/>
                <a:gd name="f209" fmla="*/ f160 1 f104"/>
                <a:gd name="f210" fmla="*/ f161 1 f105"/>
                <a:gd name="f211" fmla="*/ f162 1 f104"/>
                <a:gd name="f212" fmla="*/ f163 1 f105"/>
                <a:gd name="f213" fmla="*/ f164 1 f104"/>
                <a:gd name="f214" fmla="*/ f165 1 f105"/>
                <a:gd name="f215" fmla="*/ f166 1 f104"/>
                <a:gd name="f216" fmla="*/ f167 1 f105"/>
                <a:gd name="f217" fmla="*/ f168 1 f104"/>
                <a:gd name="f218" fmla="*/ f169 1 f105"/>
                <a:gd name="f219" fmla="*/ f170 1 f104"/>
                <a:gd name="f220" fmla="*/ f171 1 f105"/>
                <a:gd name="f221" fmla="*/ f172 1 f104"/>
                <a:gd name="f222" fmla="*/ f173 1 f105"/>
                <a:gd name="f223" fmla="*/ f174 1 f104"/>
                <a:gd name="f224" fmla="*/ f175 1 f105"/>
                <a:gd name="f225" fmla="*/ f176 1 f104"/>
                <a:gd name="f226" fmla="*/ f177 1 f105"/>
                <a:gd name="f227" fmla="*/ f178 1 f104"/>
                <a:gd name="f228" fmla="*/ f179 1 f105"/>
                <a:gd name="f229" fmla="*/ f180 1 f104"/>
                <a:gd name="f230" fmla="*/ f181 1 f105"/>
                <a:gd name="f231" fmla="*/ f182 1 f104"/>
                <a:gd name="f232" fmla="*/ f183 1 f105"/>
                <a:gd name="f233" fmla="*/ f184 1 f104"/>
                <a:gd name="f234" fmla="*/ f185 1 f105"/>
                <a:gd name="f235" fmla="*/ f186 1 f104"/>
                <a:gd name="f236" fmla="*/ f187 1 f105"/>
                <a:gd name="f237" fmla="*/ f188 1 f104"/>
                <a:gd name="f238" fmla="*/ f189 1 f105"/>
                <a:gd name="f239" fmla="*/ f190 1 f104"/>
                <a:gd name="f240" fmla="*/ f191 1 f105"/>
                <a:gd name="f241" fmla="*/ f192 1 f104"/>
                <a:gd name="f242" fmla="*/ f193 1 f105"/>
                <a:gd name="f243" fmla="*/ f194 1 f104"/>
                <a:gd name="f244" fmla="*/ f195 1 f105"/>
                <a:gd name="f245" fmla="*/ f196 1 f104"/>
                <a:gd name="f246" fmla="*/ f197 f95 1"/>
                <a:gd name="f247" fmla="*/ f198 f95 1"/>
                <a:gd name="f248" fmla="*/ f200 f96 1"/>
                <a:gd name="f249" fmla="*/ f199 f96 1"/>
                <a:gd name="f250" fmla="*/ f201 f95 1"/>
                <a:gd name="f251" fmla="*/ f202 f96 1"/>
                <a:gd name="f252" fmla="*/ f203 f95 1"/>
                <a:gd name="f253" fmla="*/ f204 f96 1"/>
                <a:gd name="f254" fmla="*/ f205 f95 1"/>
                <a:gd name="f255" fmla="*/ f206 f96 1"/>
                <a:gd name="f256" fmla="*/ f207 f95 1"/>
                <a:gd name="f257" fmla="*/ f208 f96 1"/>
                <a:gd name="f258" fmla="*/ f209 f95 1"/>
                <a:gd name="f259" fmla="*/ f210 f96 1"/>
                <a:gd name="f260" fmla="*/ f211 f95 1"/>
                <a:gd name="f261" fmla="*/ f212 f96 1"/>
                <a:gd name="f262" fmla="*/ f213 f95 1"/>
                <a:gd name="f263" fmla="*/ f214 f96 1"/>
                <a:gd name="f264" fmla="*/ f215 f95 1"/>
                <a:gd name="f265" fmla="*/ f216 f96 1"/>
                <a:gd name="f266" fmla="*/ f217 f95 1"/>
                <a:gd name="f267" fmla="*/ f218 f96 1"/>
                <a:gd name="f268" fmla="*/ f219 f95 1"/>
                <a:gd name="f269" fmla="*/ f220 f96 1"/>
                <a:gd name="f270" fmla="*/ f221 f95 1"/>
                <a:gd name="f271" fmla="*/ f222 f96 1"/>
                <a:gd name="f272" fmla="*/ f223 f95 1"/>
                <a:gd name="f273" fmla="*/ f224 f96 1"/>
                <a:gd name="f274" fmla="*/ f225 f95 1"/>
                <a:gd name="f275" fmla="*/ f226 f96 1"/>
                <a:gd name="f276" fmla="*/ f227 f95 1"/>
                <a:gd name="f277" fmla="*/ f228 f96 1"/>
                <a:gd name="f278" fmla="*/ f229 f95 1"/>
                <a:gd name="f279" fmla="*/ f230 f96 1"/>
                <a:gd name="f280" fmla="*/ f231 f95 1"/>
                <a:gd name="f281" fmla="*/ f232 f96 1"/>
                <a:gd name="f282" fmla="*/ f233 f95 1"/>
                <a:gd name="f283" fmla="*/ f234 f96 1"/>
                <a:gd name="f284" fmla="*/ f235 f95 1"/>
                <a:gd name="f285" fmla="*/ f236 f96 1"/>
                <a:gd name="f286" fmla="*/ f237 f95 1"/>
                <a:gd name="f287" fmla="*/ f238 f96 1"/>
                <a:gd name="f288" fmla="*/ f239 f95 1"/>
                <a:gd name="f289" fmla="*/ f240 f96 1"/>
                <a:gd name="f290" fmla="*/ f241 f95 1"/>
                <a:gd name="f291" fmla="*/ f242 f96 1"/>
                <a:gd name="f292" fmla="*/ f243 f95 1"/>
                <a:gd name="f293" fmla="*/ f244 f96 1"/>
                <a:gd name="f294" fmla="*/ f245 f9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51">
                  <a:pos x="f250" y="f251"/>
                </a:cxn>
                <a:cxn ang="f151">
                  <a:pos x="f252" y="f253"/>
                </a:cxn>
                <a:cxn ang="f151">
                  <a:pos x="f254" y="f255"/>
                </a:cxn>
                <a:cxn ang="f151">
                  <a:pos x="f256" y="f257"/>
                </a:cxn>
                <a:cxn ang="f151">
                  <a:pos x="f258" y="f259"/>
                </a:cxn>
                <a:cxn ang="f151">
                  <a:pos x="f260" y="f261"/>
                </a:cxn>
                <a:cxn ang="f151">
                  <a:pos x="f262" y="f263"/>
                </a:cxn>
                <a:cxn ang="f151">
                  <a:pos x="f264" y="f265"/>
                </a:cxn>
                <a:cxn ang="f151">
                  <a:pos x="f266" y="f267"/>
                </a:cxn>
                <a:cxn ang="f151">
                  <a:pos x="f268" y="f269"/>
                </a:cxn>
                <a:cxn ang="f151">
                  <a:pos x="f270" y="f271"/>
                </a:cxn>
                <a:cxn ang="f151">
                  <a:pos x="f272" y="f273"/>
                </a:cxn>
                <a:cxn ang="f151">
                  <a:pos x="f274" y="f275"/>
                </a:cxn>
                <a:cxn ang="f151">
                  <a:pos x="f276" y="f277"/>
                </a:cxn>
                <a:cxn ang="f151">
                  <a:pos x="f278" y="f279"/>
                </a:cxn>
                <a:cxn ang="f151">
                  <a:pos x="f280" y="f281"/>
                </a:cxn>
                <a:cxn ang="f151">
                  <a:pos x="f282" y="f283"/>
                </a:cxn>
                <a:cxn ang="f151">
                  <a:pos x="f284" y="f285"/>
                </a:cxn>
                <a:cxn ang="f151">
                  <a:pos x="f286" y="f287"/>
                </a:cxn>
                <a:cxn ang="f151">
                  <a:pos x="f288" y="f289"/>
                </a:cxn>
                <a:cxn ang="f151">
                  <a:pos x="f290" y="f291"/>
                </a:cxn>
                <a:cxn ang="f151">
                  <a:pos x="f292" y="f293"/>
                </a:cxn>
                <a:cxn ang="f151">
                  <a:pos x="f294" y="f279"/>
                </a:cxn>
                <a:cxn ang="f151">
                  <a:pos x="f250" y="f251"/>
                </a:cxn>
              </a:cxnLst>
              <a:rect l="f246" t="f249" r="f247" b="f248"/>
              <a:pathLst>
                <a:path w="179" h="182">
                  <a:moveTo>
                    <a:pt x="f6" y="f8"/>
                  </a:moveTo>
                  <a:cubicBezTo>
                    <a:pt x="f9" y="f10"/>
                    <a:pt x="f11" y="f12"/>
                    <a:pt x="f13" y="f10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11" y="f19"/>
                    <a:pt x="f20" y="f19"/>
                    <a:pt x="f21" y="f22"/>
                  </a:cubicBezTo>
                  <a:cubicBezTo>
                    <a:pt x="f21" y="f23"/>
                    <a:pt x="f24" y="f25"/>
                    <a:pt x="f23" y="f26"/>
                  </a:cubicBezTo>
                  <a:cubicBezTo>
                    <a:pt x="f27" y="f9"/>
                    <a:pt x="f28" y="f29"/>
                    <a:pt x="f30" y="f18"/>
                  </a:cubicBezTo>
                  <a:cubicBezTo>
                    <a:pt x="f31" y="f32"/>
                    <a:pt x="f33" y="f34"/>
                    <a:pt x="f35" y="f7"/>
                  </a:cubicBezTo>
                  <a:cubicBezTo>
                    <a:pt x="f36" y="f37"/>
                    <a:pt x="f38" y="f37"/>
                    <a:pt x="f39" y="f40"/>
                  </a:cubicBezTo>
                  <a:cubicBezTo>
                    <a:pt x="f41" y="f42"/>
                    <a:pt x="f43" y="f44"/>
                    <a:pt x="f45" y="f46"/>
                  </a:cubicBezTo>
                  <a:cubicBezTo>
                    <a:pt x="f47" y="f48"/>
                    <a:pt x="f49" y="f23"/>
                    <a:pt x="f49" y="f50"/>
                  </a:cubicBezTo>
                  <a:cubicBezTo>
                    <a:pt x="f47" y="f51"/>
                    <a:pt x="f52" y="f19"/>
                    <a:pt x="f53" y="f54"/>
                  </a:cubicBezTo>
                  <a:cubicBezTo>
                    <a:pt x="f55" y="f56"/>
                    <a:pt x="f57" y="f58"/>
                    <a:pt x="f59" y="f17"/>
                  </a:cubicBezTo>
                  <a:cubicBezTo>
                    <a:pt x="f60" y="f10"/>
                    <a:pt x="f49" y="f8"/>
                    <a:pt x="f5" y="f61"/>
                  </a:cubicBezTo>
                  <a:cubicBezTo>
                    <a:pt x="f57" y="f62"/>
                    <a:pt x="f59" y="f31"/>
                    <a:pt x="f63" y="f35"/>
                  </a:cubicBezTo>
                  <a:cubicBezTo>
                    <a:pt x="f60" y="f64"/>
                    <a:pt x="f65" y="f66"/>
                    <a:pt x="f65" y="f67"/>
                  </a:cubicBezTo>
                  <a:cubicBezTo>
                    <a:pt x="f68" y="f69"/>
                    <a:pt x="f43" y="f70"/>
                    <a:pt x="f71" y="f49"/>
                  </a:cubicBezTo>
                  <a:cubicBezTo>
                    <a:pt x="f72" y="f73"/>
                    <a:pt x="f72" y="f73"/>
                    <a:pt x="f74" y="f5"/>
                  </a:cubicBezTo>
                  <a:cubicBezTo>
                    <a:pt x="f75" y="f76"/>
                    <a:pt x="f77" y="f78"/>
                    <a:pt x="f79" y="f60"/>
                  </a:cubicBezTo>
                  <a:cubicBezTo>
                    <a:pt x="f80" y="f81"/>
                    <a:pt x="f10" y="f49"/>
                    <a:pt x="f82" y="f63"/>
                  </a:cubicBezTo>
                  <a:cubicBezTo>
                    <a:pt x="f83" y="f59"/>
                    <a:pt x="f83" y="f60"/>
                    <a:pt x="f83" y="f84"/>
                  </a:cubicBezTo>
                  <a:cubicBezTo>
                    <a:pt x="f83" y="f49"/>
                    <a:pt x="f54" y="f45"/>
                    <a:pt x="f27" y="f45"/>
                  </a:cubicBezTo>
                  <a:cubicBezTo>
                    <a:pt x="f25" y="f85"/>
                    <a:pt x="f25" y="f86"/>
                    <a:pt x="f87" y="f88"/>
                  </a:cubicBezTo>
                  <a:cubicBezTo>
                    <a:pt x="f89" y="f90"/>
                    <a:pt x="f37" y="f91"/>
                    <a:pt x="f37" y="f67"/>
                  </a:cubicBezTo>
                  <a:cubicBezTo>
                    <a:pt x="f92" y="f93"/>
                    <a:pt x="f87" y="f8"/>
                    <a:pt x="f6" y="f8"/>
                  </a:cubicBezTo>
                  <a:close/>
                </a:path>
              </a:pathLst>
            </a:custGeom>
            <a:solidFill>
              <a:srgbClr val="C21922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45" name="Freeform 7">
              <a:extLst>
                <a:ext uri="{FF2B5EF4-FFF2-40B4-BE49-F238E27FC236}">
                  <a16:creationId xmlns:a16="http://schemas.microsoft.com/office/drawing/2014/main" id="{74A3D970-822D-4BAC-8896-F727EC4AB8CD}"/>
                </a:ext>
              </a:extLst>
            </p:cNvPr>
            <p:cNvSpPr/>
            <p:nvPr/>
          </p:nvSpPr>
          <p:spPr>
            <a:xfrm flipH="1">
              <a:off x="533415" y="77184"/>
              <a:ext cx="146121" cy="1298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9"/>
                <a:gd name="f7" fmla="val 140"/>
                <a:gd name="f8" fmla="val 148"/>
                <a:gd name="f9" fmla="val 59"/>
                <a:gd name="f10" fmla="val 85"/>
                <a:gd name="f11" fmla="val 142"/>
                <a:gd name="f12" fmla="val 102"/>
                <a:gd name="f13" fmla="val 126"/>
                <a:gd name="f14" fmla="val 118"/>
                <a:gd name="f15" fmla="val 112"/>
                <a:gd name="f16" fmla="val 134"/>
                <a:gd name="f17" fmla="val 92"/>
                <a:gd name="f18" fmla="val 71"/>
                <a:gd name="f19" fmla="val 39"/>
                <a:gd name="f20" fmla="val 105"/>
                <a:gd name="f21" fmla="val 4"/>
                <a:gd name="f22" fmla="val 80"/>
                <a:gd name="f23" fmla="val 6"/>
                <a:gd name="f24" fmla="val 67"/>
                <a:gd name="f25" fmla="val 3"/>
                <a:gd name="f26" fmla="val 54"/>
                <a:gd name="f27" fmla="val 11"/>
                <a:gd name="f28" fmla="val 42"/>
                <a:gd name="f29" fmla="val 26"/>
                <a:gd name="f30" fmla="val 16"/>
                <a:gd name="f31" fmla="val 52"/>
                <a:gd name="f32" fmla="val 1"/>
                <a:gd name="f33" fmla="val 79"/>
                <a:gd name="f34" fmla="val 114"/>
                <a:gd name="f35" fmla="val 149"/>
                <a:gd name="f36" fmla="val 25"/>
                <a:gd name="f37" fmla="+- 0 0 -90"/>
                <a:gd name="f38" fmla="*/ f3 1 159"/>
                <a:gd name="f39" fmla="*/ f4 1 140"/>
                <a:gd name="f40" fmla="val f5"/>
                <a:gd name="f41" fmla="val f6"/>
                <a:gd name="f42" fmla="val f7"/>
                <a:gd name="f43" fmla="*/ f37 f0 1"/>
                <a:gd name="f44" fmla="+- f42 0 f40"/>
                <a:gd name="f45" fmla="+- f41 0 f40"/>
                <a:gd name="f46" fmla="*/ f43 1 f2"/>
                <a:gd name="f47" fmla="*/ f45 1 159"/>
                <a:gd name="f48" fmla="*/ f44 1 140"/>
                <a:gd name="f49" fmla="*/ 148 f45 1"/>
                <a:gd name="f50" fmla="*/ 59 f44 1"/>
                <a:gd name="f51" fmla="*/ 126 f45 1"/>
                <a:gd name="f52" fmla="*/ 118 f44 1"/>
                <a:gd name="f53" fmla="*/ 71 f45 1"/>
                <a:gd name="f54" fmla="*/ 140 f44 1"/>
                <a:gd name="f55" fmla="*/ 4 f45 1"/>
                <a:gd name="f56" fmla="*/ 80 f44 1"/>
                <a:gd name="f57" fmla="*/ 11 f45 1"/>
                <a:gd name="f58" fmla="*/ 42 f44 1"/>
                <a:gd name="f59" fmla="*/ 79 f45 1"/>
                <a:gd name="f60" fmla="*/ 1 f44 1"/>
                <a:gd name="f61" fmla="+- f46 0 f1"/>
                <a:gd name="f62" fmla="*/ f49 1 159"/>
                <a:gd name="f63" fmla="*/ f50 1 140"/>
                <a:gd name="f64" fmla="*/ f51 1 159"/>
                <a:gd name="f65" fmla="*/ f52 1 140"/>
                <a:gd name="f66" fmla="*/ f53 1 159"/>
                <a:gd name="f67" fmla="*/ f54 1 140"/>
                <a:gd name="f68" fmla="*/ f55 1 159"/>
                <a:gd name="f69" fmla="*/ f56 1 140"/>
                <a:gd name="f70" fmla="*/ f57 1 159"/>
                <a:gd name="f71" fmla="*/ f58 1 140"/>
                <a:gd name="f72" fmla="*/ f59 1 159"/>
                <a:gd name="f73" fmla="*/ f60 1 140"/>
                <a:gd name="f74" fmla="*/ 0 1 f47"/>
                <a:gd name="f75" fmla="*/ f41 1 f47"/>
                <a:gd name="f76" fmla="*/ 0 1 f48"/>
                <a:gd name="f77" fmla="*/ f42 1 f48"/>
                <a:gd name="f78" fmla="*/ f62 1 f47"/>
                <a:gd name="f79" fmla="*/ f63 1 f48"/>
                <a:gd name="f80" fmla="*/ f64 1 f47"/>
                <a:gd name="f81" fmla="*/ f65 1 f48"/>
                <a:gd name="f82" fmla="*/ f66 1 f47"/>
                <a:gd name="f83" fmla="*/ f67 1 f48"/>
                <a:gd name="f84" fmla="*/ f68 1 f47"/>
                <a:gd name="f85" fmla="*/ f69 1 f48"/>
                <a:gd name="f86" fmla="*/ f70 1 f47"/>
                <a:gd name="f87" fmla="*/ f71 1 f48"/>
                <a:gd name="f88" fmla="*/ f72 1 f47"/>
                <a:gd name="f89" fmla="*/ f73 1 f48"/>
                <a:gd name="f90" fmla="*/ f74 f38 1"/>
                <a:gd name="f91" fmla="*/ f75 f38 1"/>
                <a:gd name="f92" fmla="*/ f77 f39 1"/>
                <a:gd name="f93" fmla="*/ f76 f39 1"/>
                <a:gd name="f94" fmla="*/ f78 f38 1"/>
                <a:gd name="f95" fmla="*/ f79 f39 1"/>
                <a:gd name="f96" fmla="*/ f80 f38 1"/>
                <a:gd name="f97" fmla="*/ f81 f39 1"/>
                <a:gd name="f98" fmla="*/ f82 f38 1"/>
                <a:gd name="f99" fmla="*/ f83 f39 1"/>
                <a:gd name="f100" fmla="*/ f84 f38 1"/>
                <a:gd name="f101" fmla="*/ f85 f39 1"/>
                <a:gd name="f102" fmla="*/ f86 f38 1"/>
                <a:gd name="f103" fmla="*/ f87 f39 1"/>
                <a:gd name="f104" fmla="*/ f88 f38 1"/>
                <a:gd name="f105" fmla="*/ f89 f3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61">
                  <a:pos x="f94" y="f95"/>
                </a:cxn>
                <a:cxn ang="f61">
                  <a:pos x="f96" y="f97"/>
                </a:cxn>
                <a:cxn ang="f61">
                  <a:pos x="f98" y="f99"/>
                </a:cxn>
                <a:cxn ang="f61">
                  <a:pos x="f100" y="f101"/>
                </a:cxn>
                <a:cxn ang="f61">
                  <a:pos x="f102" y="f103"/>
                </a:cxn>
                <a:cxn ang="f61">
                  <a:pos x="f104" y="f105"/>
                </a:cxn>
                <a:cxn ang="f61">
                  <a:pos x="f94" y="f95"/>
                </a:cxn>
              </a:cxnLst>
              <a:rect l="f90" t="f93" r="f91" b="f92"/>
              <a:pathLst>
                <a:path w="159" h="140">
                  <a:moveTo>
                    <a:pt x="f8" y="f9"/>
                  </a:moveTo>
                  <a:cubicBezTo>
                    <a:pt x="f6" y="f10"/>
                    <a:pt x="f11" y="f12"/>
                    <a:pt x="f13" y="f14"/>
                  </a:cubicBezTo>
                  <a:cubicBezTo>
                    <a:pt x="f15" y="f16"/>
                    <a:pt x="f17" y="f7"/>
                    <a:pt x="f18" y="f7"/>
                  </a:cubicBezTo>
                  <a:cubicBezTo>
                    <a:pt x="f19" y="f7"/>
                    <a:pt x="f5" y="f20"/>
                    <a:pt x="f21" y="f22"/>
                  </a:cubicBezTo>
                  <a:cubicBezTo>
                    <a:pt x="f23" y="f24"/>
                    <a:pt x="f25" y="f26"/>
                    <a:pt x="f27" y="f28"/>
                  </a:cubicBezTo>
                  <a:cubicBezTo>
                    <a:pt x="f29" y="f30"/>
                    <a:pt x="f31" y="f32"/>
                    <a:pt x="f33" y="f32"/>
                  </a:cubicBezTo>
                  <a:cubicBezTo>
                    <a:pt x="f34" y="f5"/>
                    <a:pt x="f35" y="f36"/>
                    <a:pt x="f8" y="f9"/>
                  </a:cubicBezTo>
                  <a:close/>
                </a:path>
              </a:pathLst>
            </a:custGeom>
            <a:solidFill>
              <a:srgbClr val="C21922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46" name="Freeform 8">
              <a:extLst>
                <a:ext uri="{FF2B5EF4-FFF2-40B4-BE49-F238E27FC236}">
                  <a16:creationId xmlns:a16="http://schemas.microsoft.com/office/drawing/2014/main" id="{6D0D781F-3175-48D4-8942-CCBEDB03218D}"/>
                </a:ext>
              </a:extLst>
            </p:cNvPr>
            <p:cNvSpPr/>
            <p:nvPr/>
          </p:nvSpPr>
          <p:spPr>
            <a:xfrm flipH="1">
              <a:off x="1234238" y="832122"/>
              <a:ext cx="116348" cy="11364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25"/>
                <a:gd name="f7" fmla="val 122"/>
                <a:gd name="f8" fmla="val 61"/>
                <a:gd name="f9" fmla="val 91"/>
                <a:gd name="f10" fmla="val 1"/>
                <a:gd name="f11" fmla="val 33"/>
                <a:gd name="f12" fmla="val 59"/>
                <a:gd name="f13" fmla="val 96"/>
                <a:gd name="f14" fmla="val 67"/>
                <a:gd name="f15" fmla="val 121"/>
                <a:gd name="f16" fmla="val 39"/>
                <a:gd name="f17" fmla="val 120"/>
                <a:gd name="f18" fmla="val 86"/>
                <a:gd name="f19" fmla="val 63"/>
                <a:gd name="f20" fmla="val 27"/>
                <a:gd name="f21" fmla="val 28"/>
                <a:gd name="f22" fmla="+- 0 0 -90"/>
                <a:gd name="f23" fmla="*/ f3 1 125"/>
                <a:gd name="f24" fmla="*/ f4 1 122"/>
                <a:gd name="f25" fmla="val f5"/>
                <a:gd name="f26" fmla="val f6"/>
                <a:gd name="f27" fmla="val f7"/>
                <a:gd name="f28" fmla="*/ f22 f0 1"/>
                <a:gd name="f29" fmla="+- f27 0 f25"/>
                <a:gd name="f30" fmla="+- f26 0 f25"/>
                <a:gd name="f31" fmla="*/ f28 1 f2"/>
                <a:gd name="f32" fmla="*/ f30 1 125"/>
                <a:gd name="f33" fmla="*/ f29 1 122"/>
                <a:gd name="f34" fmla="*/ 61 f30 1"/>
                <a:gd name="f35" fmla="*/ 0 f29 1"/>
                <a:gd name="f36" fmla="*/ 125 f30 1"/>
                <a:gd name="f37" fmla="*/ 59 f29 1"/>
                <a:gd name="f38" fmla="*/ 67 f30 1"/>
                <a:gd name="f39" fmla="*/ 121 f29 1"/>
                <a:gd name="f40" fmla="*/ 0 f30 1"/>
                <a:gd name="f41" fmla="*/ 63 f29 1"/>
                <a:gd name="f42" fmla="+- f31 0 f1"/>
                <a:gd name="f43" fmla="*/ f34 1 125"/>
                <a:gd name="f44" fmla="*/ f35 1 122"/>
                <a:gd name="f45" fmla="*/ f36 1 125"/>
                <a:gd name="f46" fmla="*/ f37 1 122"/>
                <a:gd name="f47" fmla="*/ f38 1 125"/>
                <a:gd name="f48" fmla="*/ f39 1 122"/>
                <a:gd name="f49" fmla="*/ f40 1 125"/>
                <a:gd name="f50" fmla="*/ f41 1 122"/>
                <a:gd name="f51" fmla="*/ 0 1 f32"/>
                <a:gd name="f52" fmla="*/ f26 1 f32"/>
                <a:gd name="f53" fmla="*/ 0 1 f33"/>
                <a:gd name="f54" fmla="*/ f27 1 f33"/>
                <a:gd name="f55" fmla="*/ f43 1 f32"/>
                <a:gd name="f56" fmla="*/ f44 1 f33"/>
                <a:gd name="f57" fmla="*/ f45 1 f32"/>
                <a:gd name="f58" fmla="*/ f46 1 f33"/>
                <a:gd name="f59" fmla="*/ f47 1 f32"/>
                <a:gd name="f60" fmla="*/ f48 1 f33"/>
                <a:gd name="f61" fmla="*/ f49 1 f32"/>
                <a:gd name="f62" fmla="*/ f50 1 f33"/>
                <a:gd name="f63" fmla="*/ f51 f23 1"/>
                <a:gd name="f64" fmla="*/ f52 f23 1"/>
                <a:gd name="f65" fmla="*/ f54 f24 1"/>
                <a:gd name="f66" fmla="*/ f53 f24 1"/>
                <a:gd name="f67" fmla="*/ f55 f23 1"/>
                <a:gd name="f68" fmla="*/ f56 f24 1"/>
                <a:gd name="f69" fmla="*/ f57 f23 1"/>
                <a:gd name="f70" fmla="*/ f58 f24 1"/>
                <a:gd name="f71" fmla="*/ f59 f23 1"/>
                <a:gd name="f72" fmla="*/ f60 f24 1"/>
                <a:gd name="f73" fmla="*/ f61 f23 1"/>
                <a:gd name="f74" fmla="*/ f62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2">
                  <a:pos x="f67" y="f68"/>
                </a:cxn>
                <a:cxn ang="f42">
                  <a:pos x="f69" y="f70"/>
                </a:cxn>
                <a:cxn ang="f42">
                  <a:pos x="f71" y="f72"/>
                </a:cxn>
                <a:cxn ang="f42">
                  <a:pos x="f73" y="f74"/>
                </a:cxn>
                <a:cxn ang="f42">
                  <a:pos x="f67" y="f68"/>
                </a:cxn>
              </a:cxnLst>
              <a:rect l="f63" t="f66" r="f64" b="f65"/>
              <a:pathLst>
                <a:path w="125" h="122">
                  <a:moveTo>
                    <a:pt x="f8" y="f5"/>
                  </a:moveTo>
                  <a:cubicBezTo>
                    <a:pt x="f9" y="f10"/>
                    <a:pt x="f6" y="f11"/>
                    <a:pt x="f6" y="f12"/>
                  </a:cubicBezTo>
                  <a:cubicBezTo>
                    <a:pt x="f6" y="f9"/>
                    <a:pt x="f13" y="f7"/>
                    <a:pt x="f14" y="f15"/>
                  </a:cubicBezTo>
                  <a:cubicBezTo>
                    <a:pt x="f16" y="f17"/>
                    <a:pt x="f5" y="f18"/>
                    <a:pt x="f5" y="f19"/>
                  </a:cubicBezTo>
                  <a:cubicBezTo>
                    <a:pt x="f10" y="f20"/>
                    <a:pt x="f21" y="f5"/>
                    <a:pt x="f8" y="f5"/>
                  </a:cubicBezTo>
                  <a:close/>
                </a:path>
              </a:pathLst>
            </a:custGeom>
            <a:solidFill>
              <a:srgbClr val="C21922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47" name="Freeform 9">
              <a:extLst>
                <a:ext uri="{FF2B5EF4-FFF2-40B4-BE49-F238E27FC236}">
                  <a16:creationId xmlns:a16="http://schemas.microsoft.com/office/drawing/2014/main" id="{87FFC6F3-A6EB-4897-B62D-67F0EA62D401}"/>
                </a:ext>
              </a:extLst>
            </p:cNvPr>
            <p:cNvSpPr/>
            <p:nvPr/>
          </p:nvSpPr>
          <p:spPr>
            <a:xfrm flipH="1">
              <a:off x="744477" y="274713"/>
              <a:ext cx="54114" cy="5411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9"/>
                <a:gd name="f7" fmla="val 58"/>
                <a:gd name="f8" fmla="val 32"/>
                <a:gd name="f9" fmla="val 1"/>
                <a:gd name="f10" fmla="val 44"/>
                <a:gd name="f11" fmla="val 53"/>
                <a:gd name="f12" fmla="val 10"/>
                <a:gd name="f13" fmla="val 56"/>
                <a:gd name="f14" fmla="val 25"/>
                <a:gd name="f15" fmla="val 37"/>
                <a:gd name="f16" fmla="val 40"/>
                <a:gd name="f17" fmla="val 28"/>
                <a:gd name="f18" fmla="val 57"/>
                <a:gd name="f19" fmla="val 13"/>
                <a:gd name="f20" fmla="val 3"/>
                <a:gd name="f21" fmla="val 49"/>
                <a:gd name="f22" fmla="val 34"/>
                <a:gd name="f23" fmla="val 18"/>
                <a:gd name="f24" fmla="val 2"/>
                <a:gd name="f25" fmla="+- 0 0 -90"/>
                <a:gd name="f26" fmla="*/ f3 1 59"/>
                <a:gd name="f27" fmla="*/ f4 1 58"/>
                <a:gd name="f28" fmla="val f5"/>
                <a:gd name="f29" fmla="val f6"/>
                <a:gd name="f30" fmla="val f7"/>
                <a:gd name="f31" fmla="*/ f25 f0 1"/>
                <a:gd name="f32" fmla="+- f30 0 f28"/>
                <a:gd name="f33" fmla="+- f29 0 f28"/>
                <a:gd name="f34" fmla="*/ f31 1 f2"/>
                <a:gd name="f35" fmla="*/ f33 1 59"/>
                <a:gd name="f36" fmla="*/ f32 1 58"/>
                <a:gd name="f37" fmla="*/ 32 f33 1"/>
                <a:gd name="f38" fmla="*/ 1 f32 1"/>
                <a:gd name="f39" fmla="*/ 56 f33 1"/>
                <a:gd name="f40" fmla="*/ 25 f32 1"/>
                <a:gd name="f41" fmla="*/ 28 f33 1"/>
                <a:gd name="f42" fmla="*/ 57 f32 1"/>
                <a:gd name="f43" fmla="*/ 1 f33 1"/>
                <a:gd name="f44" fmla="*/ 34 f32 1"/>
                <a:gd name="f45" fmla="+- f34 0 f1"/>
                <a:gd name="f46" fmla="*/ f37 1 59"/>
                <a:gd name="f47" fmla="*/ f38 1 58"/>
                <a:gd name="f48" fmla="*/ f39 1 59"/>
                <a:gd name="f49" fmla="*/ f40 1 58"/>
                <a:gd name="f50" fmla="*/ f41 1 59"/>
                <a:gd name="f51" fmla="*/ f42 1 58"/>
                <a:gd name="f52" fmla="*/ f43 1 59"/>
                <a:gd name="f53" fmla="*/ f44 1 58"/>
                <a:gd name="f54" fmla="*/ 0 1 f35"/>
                <a:gd name="f55" fmla="*/ f29 1 f35"/>
                <a:gd name="f56" fmla="*/ 0 1 f36"/>
                <a:gd name="f57" fmla="*/ f30 1 f36"/>
                <a:gd name="f58" fmla="*/ f46 1 f35"/>
                <a:gd name="f59" fmla="*/ f47 1 f36"/>
                <a:gd name="f60" fmla="*/ f48 1 f35"/>
                <a:gd name="f61" fmla="*/ f49 1 f36"/>
                <a:gd name="f62" fmla="*/ f50 1 f35"/>
                <a:gd name="f63" fmla="*/ f51 1 f36"/>
                <a:gd name="f64" fmla="*/ f52 1 f35"/>
                <a:gd name="f65" fmla="*/ f53 1 f36"/>
                <a:gd name="f66" fmla="*/ f54 f26 1"/>
                <a:gd name="f67" fmla="*/ f55 f26 1"/>
                <a:gd name="f68" fmla="*/ f57 f27 1"/>
                <a:gd name="f69" fmla="*/ f56 f27 1"/>
                <a:gd name="f70" fmla="*/ f58 f26 1"/>
                <a:gd name="f71" fmla="*/ f59 f27 1"/>
                <a:gd name="f72" fmla="*/ f60 f26 1"/>
                <a:gd name="f73" fmla="*/ f61 f27 1"/>
                <a:gd name="f74" fmla="*/ f62 f26 1"/>
                <a:gd name="f75" fmla="*/ f63 f27 1"/>
                <a:gd name="f76" fmla="*/ f64 f26 1"/>
                <a:gd name="f77" fmla="*/ f65 f2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5">
                  <a:pos x="f70" y="f71"/>
                </a:cxn>
                <a:cxn ang="f45">
                  <a:pos x="f72" y="f73"/>
                </a:cxn>
                <a:cxn ang="f45">
                  <a:pos x="f74" y="f75"/>
                </a:cxn>
                <a:cxn ang="f45">
                  <a:pos x="f76" y="f77"/>
                </a:cxn>
                <a:cxn ang="f45">
                  <a:pos x="f70" y="f71"/>
                </a:cxn>
              </a:cxnLst>
              <a:rect l="f66" t="f69" r="f67" b="f68"/>
              <a:pathLst>
                <a:path w="59" h="58">
                  <a:moveTo>
                    <a:pt x="f8" y="f9"/>
                  </a:moveTo>
                  <a:cubicBezTo>
                    <a:pt x="f10" y="f5"/>
                    <a:pt x="f11" y="f12"/>
                    <a:pt x="f13" y="f14"/>
                  </a:cubicBezTo>
                  <a:cubicBezTo>
                    <a:pt x="f6" y="f15"/>
                    <a:pt x="f16" y="f7"/>
                    <a:pt x="f17" y="f18"/>
                  </a:cubicBezTo>
                  <a:cubicBezTo>
                    <a:pt x="f19" y="f18"/>
                    <a:pt x="f20" y="f21"/>
                    <a:pt x="f9" y="f22"/>
                  </a:cubicBezTo>
                  <a:cubicBezTo>
                    <a:pt x="f5" y="f23"/>
                    <a:pt x="f19" y="f24"/>
                    <a:pt x="f8" y="f9"/>
                  </a:cubicBezTo>
                  <a:close/>
                </a:path>
              </a:pathLst>
            </a:custGeom>
            <a:solidFill>
              <a:srgbClr val="C31E25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48" name="Freeform 10">
              <a:extLst>
                <a:ext uri="{FF2B5EF4-FFF2-40B4-BE49-F238E27FC236}">
                  <a16:creationId xmlns:a16="http://schemas.microsoft.com/office/drawing/2014/main" id="{E28567B0-92BA-472F-87CE-99310BFC9E40}"/>
                </a:ext>
              </a:extLst>
            </p:cNvPr>
            <p:cNvSpPr/>
            <p:nvPr/>
          </p:nvSpPr>
          <p:spPr>
            <a:xfrm flipH="1">
              <a:off x="341299" y="566946"/>
              <a:ext cx="48710" cy="4871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1"/>
                <a:gd name="f7" fmla="val 31"/>
                <a:gd name="f8" fmla="val 8"/>
                <a:gd name="f9" fmla="val 9"/>
                <a:gd name="f10" fmla="val 27"/>
                <a:gd name="f11" fmla="val 42"/>
                <a:gd name="f12" fmla="val 1"/>
                <a:gd name="f13" fmla="val 49"/>
                <a:gd name="f14" fmla="val 10"/>
                <a:gd name="f15" fmla="val 50"/>
                <a:gd name="f16" fmla="val 24"/>
                <a:gd name="f17" fmla="val 36"/>
                <a:gd name="f18" fmla="val 34"/>
                <a:gd name="f19" fmla="val 22"/>
                <a:gd name="f20" fmla="val 11"/>
                <a:gd name="f21" fmla="val 46"/>
                <a:gd name="f22" fmla="val 41"/>
                <a:gd name="f23" fmla="+- 0 0 -90"/>
                <a:gd name="f24" fmla="*/ f3 1 51"/>
                <a:gd name="f25" fmla="*/ f4 1 51"/>
                <a:gd name="f26" fmla="val f5"/>
                <a:gd name="f27" fmla="val f6"/>
                <a:gd name="f28" fmla="*/ f23 f0 1"/>
                <a:gd name="f29" fmla="+- f27 0 f26"/>
                <a:gd name="f30" fmla="*/ f28 1 f2"/>
                <a:gd name="f31" fmla="*/ f29 1 51"/>
                <a:gd name="f32" fmla="*/ 0 f29 1"/>
                <a:gd name="f33" fmla="*/ 31 f29 1"/>
                <a:gd name="f34" fmla="*/ 27 f29 1"/>
                <a:gd name="f35" fmla="*/ 50 f29 1"/>
                <a:gd name="f36" fmla="*/ 24 f29 1"/>
                <a:gd name="f37" fmla="*/ 22 f29 1"/>
                <a:gd name="f38" fmla="*/ 49 f29 1"/>
                <a:gd name="f39" fmla="+- f30 0 f1"/>
                <a:gd name="f40" fmla="*/ f32 1 51"/>
                <a:gd name="f41" fmla="*/ f33 1 51"/>
                <a:gd name="f42" fmla="*/ f34 1 51"/>
                <a:gd name="f43" fmla="*/ f35 1 51"/>
                <a:gd name="f44" fmla="*/ f36 1 51"/>
                <a:gd name="f45" fmla="*/ f37 1 51"/>
                <a:gd name="f46" fmla="*/ f38 1 51"/>
                <a:gd name="f47" fmla="*/ 0 1 f31"/>
                <a:gd name="f48" fmla="*/ f27 1 f31"/>
                <a:gd name="f49" fmla="*/ f40 1 f31"/>
                <a:gd name="f50" fmla="*/ f41 1 f31"/>
                <a:gd name="f51" fmla="*/ f42 1 f31"/>
                <a:gd name="f52" fmla="*/ f43 1 f31"/>
                <a:gd name="f53" fmla="*/ f44 1 f31"/>
                <a:gd name="f54" fmla="*/ f45 1 f31"/>
                <a:gd name="f55" fmla="*/ f46 1 f31"/>
                <a:gd name="f56" fmla="*/ f47 f24 1"/>
                <a:gd name="f57" fmla="*/ f48 f24 1"/>
                <a:gd name="f58" fmla="*/ f48 f25 1"/>
                <a:gd name="f59" fmla="*/ f47 f25 1"/>
                <a:gd name="f60" fmla="*/ f49 f24 1"/>
                <a:gd name="f61" fmla="*/ f50 f25 1"/>
                <a:gd name="f62" fmla="*/ f51 f24 1"/>
                <a:gd name="f63" fmla="*/ f49 f25 1"/>
                <a:gd name="f64" fmla="*/ f52 f24 1"/>
                <a:gd name="f65" fmla="*/ f53 f25 1"/>
                <a:gd name="f66" fmla="*/ f54 f24 1"/>
                <a:gd name="f67" fmla="*/ f55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9">
                  <a:pos x="f60" y="f61"/>
                </a:cxn>
                <a:cxn ang="f39">
                  <a:pos x="f62" y="f63"/>
                </a:cxn>
                <a:cxn ang="f39">
                  <a:pos x="f64" y="f65"/>
                </a:cxn>
                <a:cxn ang="f39">
                  <a:pos x="f66" y="f67"/>
                </a:cxn>
                <a:cxn ang="f39">
                  <a:pos x="f60" y="f61"/>
                </a:cxn>
              </a:cxnLst>
              <a:rect l="f56" t="f59" r="f57" b="f58"/>
              <a:pathLst>
                <a:path w="51" h="51">
                  <a:moveTo>
                    <a:pt x="f5" y="f7"/>
                  </a:moveTo>
                  <a:cubicBezTo>
                    <a:pt x="f5" y="f8"/>
                    <a:pt x="f9" y="f5"/>
                    <a:pt x="f10" y="f5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6" y="f17"/>
                    <a:pt x="f18" y="f6"/>
                    <a:pt x="f19" y="f13"/>
                  </a:cubicBezTo>
                  <a:cubicBezTo>
                    <a:pt x="f20" y="f21"/>
                    <a:pt x="f5" y="f22"/>
                    <a:pt x="f5" y="f7"/>
                  </a:cubicBezTo>
                  <a:close/>
                </a:path>
              </a:pathLst>
            </a:custGeom>
            <a:solidFill>
              <a:srgbClr val="C11C23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49" name="Freeform 11">
              <a:extLst>
                <a:ext uri="{FF2B5EF4-FFF2-40B4-BE49-F238E27FC236}">
                  <a16:creationId xmlns:a16="http://schemas.microsoft.com/office/drawing/2014/main" id="{474E68BD-F2EA-435F-AEB2-F8296A64197C}"/>
                </a:ext>
              </a:extLst>
            </p:cNvPr>
            <p:cNvSpPr/>
            <p:nvPr/>
          </p:nvSpPr>
          <p:spPr>
            <a:xfrm flipH="1">
              <a:off x="1090824" y="572359"/>
              <a:ext cx="43296" cy="4329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7"/>
                <a:gd name="f7" fmla="val 15"/>
                <a:gd name="f8" fmla="val 31"/>
                <a:gd name="f9" fmla="val 33"/>
                <a:gd name="f10" fmla="val 20"/>
                <a:gd name="f11" fmla="val 6"/>
                <a:gd name="f12" fmla="val 46"/>
                <a:gd name="f13" fmla="val 36"/>
                <a:gd name="f14" fmla="val 1"/>
                <a:gd name="f15" fmla="val 24"/>
                <a:gd name="f16" fmla="val 2"/>
                <a:gd name="f17" fmla="val 11"/>
                <a:gd name="f18" fmla="val 10"/>
                <a:gd name="f19" fmla="val 25"/>
                <a:gd name="f20" fmla="val 44"/>
                <a:gd name="f21" fmla="+- 0 0 -90"/>
                <a:gd name="f22" fmla="*/ f3 1 47"/>
                <a:gd name="f23" fmla="*/ f4 1 47"/>
                <a:gd name="f24" fmla="val f5"/>
                <a:gd name="f25" fmla="val f6"/>
                <a:gd name="f26" fmla="*/ f21 f0 1"/>
                <a:gd name="f27" fmla="+- f25 0 f24"/>
                <a:gd name="f28" fmla="*/ f26 1 f2"/>
                <a:gd name="f29" fmla="*/ f27 1 47"/>
                <a:gd name="f30" fmla="*/ 47 f27 1"/>
                <a:gd name="f31" fmla="*/ 15 f27 1"/>
                <a:gd name="f32" fmla="*/ 20 f27 1"/>
                <a:gd name="f33" fmla="*/ 1 f27 1"/>
                <a:gd name="f34" fmla="*/ 24 f27 1"/>
                <a:gd name="f35" fmla="*/ 25 f27 1"/>
                <a:gd name="f36" fmla="*/ 0 f27 1"/>
                <a:gd name="f37" fmla="+- f28 0 f1"/>
                <a:gd name="f38" fmla="*/ f30 1 47"/>
                <a:gd name="f39" fmla="*/ f31 1 47"/>
                <a:gd name="f40" fmla="*/ f32 1 47"/>
                <a:gd name="f41" fmla="*/ f33 1 47"/>
                <a:gd name="f42" fmla="*/ f34 1 47"/>
                <a:gd name="f43" fmla="*/ f35 1 47"/>
                <a:gd name="f44" fmla="*/ f36 1 47"/>
                <a:gd name="f45" fmla="*/ 0 1 f29"/>
                <a:gd name="f46" fmla="*/ f25 1 f29"/>
                <a:gd name="f47" fmla="*/ f38 1 f29"/>
                <a:gd name="f48" fmla="*/ f39 1 f29"/>
                <a:gd name="f49" fmla="*/ f40 1 f29"/>
                <a:gd name="f50" fmla="*/ f41 1 f29"/>
                <a:gd name="f51" fmla="*/ f42 1 f29"/>
                <a:gd name="f52" fmla="*/ f43 1 f29"/>
                <a:gd name="f53" fmla="*/ f44 1 f29"/>
                <a:gd name="f54" fmla="*/ f45 f22 1"/>
                <a:gd name="f55" fmla="*/ f46 f22 1"/>
                <a:gd name="f56" fmla="*/ f46 f23 1"/>
                <a:gd name="f57" fmla="*/ f45 f23 1"/>
                <a:gd name="f58" fmla="*/ f47 f22 1"/>
                <a:gd name="f59" fmla="*/ f48 f23 1"/>
                <a:gd name="f60" fmla="*/ f49 f22 1"/>
                <a:gd name="f61" fmla="*/ f47 f23 1"/>
                <a:gd name="f62" fmla="*/ f50 f22 1"/>
                <a:gd name="f63" fmla="*/ f51 f23 1"/>
                <a:gd name="f64" fmla="*/ f52 f22 1"/>
                <a:gd name="f65" fmla="*/ f53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7">
                  <a:pos x="f58" y="f59"/>
                </a:cxn>
                <a:cxn ang="f37">
                  <a:pos x="f60" y="f61"/>
                </a:cxn>
                <a:cxn ang="f37">
                  <a:pos x="f62" y="f63"/>
                </a:cxn>
                <a:cxn ang="f37">
                  <a:pos x="f64" y="f65"/>
                </a:cxn>
                <a:cxn ang="f37">
                  <a:pos x="f58" y="f59"/>
                </a:cxn>
              </a:cxnLst>
              <a:rect l="f54" t="f57" r="f55" b="f56"/>
              <a:pathLst>
                <a:path w="47" h="47">
                  <a:moveTo>
                    <a:pt x="f6" y="f7"/>
                  </a:moveTo>
                  <a:cubicBezTo>
                    <a:pt x="f6" y="f8"/>
                    <a:pt x="f9" y="f6"/>
                    <a:pt x="f10" y="f6"/>
                  </a:cubicBezTo>
                  <a:cubicBezTo>
                    <a:pt x="f11" y="f12"/>
                    <a:pt x="f5" y="f13"/>
                    <a:pt x="f14" y="f15"/>
                  </a:cubicBezTo>
                  <a:cubicBezTo>
                    <a:pt x="f16" y="f17"/>
                    <a:pt x="f18" y="f5"/>
                    <a:pt x="f19" y="f5"/>
                  </a:cubicBezTo>
                  <a:cubicBezTo>
                    <a:pt x="f13" y="f5"/>
                    <a:pt x="f20" y="f11"/>
                    <a:pt x="f6" y="f7"/>
                  </a:cubicBezTo>
                  <a:close/>
                </a:path>
              </a:pathLst>
            </a:custGeom>
            <a:solidFill>
              <a:srgbClr val="C22026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50" name="Freeform 12">
              <a:extLst>
                <a:ext uri="{FF2B5EF4-FFF2-40B4-BE49-F238E27FC236}">
                  <a16:creationId xmlns:a16="http://schemas.microsoft.com/office/drawing/2014/main" id="{1EA3C8CE-EFA3-4B55-A348-C16374F11913}"/>
                </a:ext>
              </a:extLst>
            </p:cNvPr>
            <p:cNvSpPr/>
            <p:nvPr/>
          </p:nvSpPr>
          <p:spPr>
            <a:xfrm flipH="1">
              <a:off x="950125" y="894356"/>
              <a:ext cx="35176" cy="4059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8"/>
                <a:gd name="f7" fmla="val 44"/>
                <a:gd name="f8" fmla="val 20"/>
                <a:gd name="f9" fmla="val 37"/>
                <a:gd name="f10" fmla="val 34"/>
                <a:gd name="f11" fmla="val 29"/>
                <a:gd name="f12" fmla="val 42"/>
                <a:gd name="f13" fmla="val 17"/>
                <a:gd name="f14" fmla="val 43"/>
                <a:gd name="f15" fmla="val 7"/>
                <a:gd name="f16" fmla="val 36"/>
                <a:gd name="f17" fmla="val 24"/>
                <a:gd name="f18" fmla="val 1"/>
                <a:gd name="f19" fmla="val 10"/>
                <a:gd name="f20" fmla="val 2"/>
                <a:gd name="f21" fmla="val 23"/>
                <a:gd name="f22" fmla="+- 0 0 -90"/>
                <a:gd name="f23" fmla="*/ f3 1 38"/>
                <a:gd name="f24" fmla="*/ f4 1 44"/>
                <a:gd name="f25" fmla="val f5"/>
                <a:gd name="f26" fmla="val f6"/>
                <a:gd name="f27" fmla="val f7"/>
                <a:gd name="f28" fmla="*/ f22 f0 1"/>
                <a:gd name="f29" fmla="+- f27 0 f25"/>
                <a:gd name="f30" fmla="+- f26 0 f25"/>
                <a:gd name="f31" fmla="*/ f28 1 f2"/>
                <a:gd name="f32" fmla="*/ f30 1 38"/>
                <a:gd name="f33" fmla="*/ f29 1 44"/>
                <a:gd name="f34" fmla="*/ 38 f30 1"/>
                <a:gd name="f35" fmla="*/ 20 f29 1"/>
                <a:gd name="f36" fmla="*/ 17 f30 1"/>
                <a:gd name="f37" fmla="*/ 43 f29 1"/>
                <a:gd name="f38" fmla="*/ 0 f30 1"/>
                <a:gd name="f39" fmla="*/ 24 f29 1"/>
                <a:gd name="f40" fmla="*/ 23 f30 1"/>
                <a:gd name="f41" fmla="*/ 1 f29 1"/>
                <a:gd name="f42" fmla="+- f31 0 f1"/>
                <a:gd name="f43" fmla="*/ f34 1 38"/>
                <a:gd name="f44" fmla="*/ f35 1 44"/>
                <a:gd name="f45" fmla="*/ f36 1 38"/>
                <a:gd name="f46" fmla="*/ f37 1 44"/>
                <a:gd name="f47" fmla="*/ f38 1 38"/>
                <a:gd name="f48" fmla="*/ f39 1 44"/>
                <a:gd name="f49" fmla="*/ f40 1 38"/>
                <a:gd name="f50" fmla="*/ f41 1 44"/>
                <a:gd name="f51" fmla="*/ 0 1 f32"/>
                <a:gd name="f52" fmla="*/ f26 1 f32"/>
                <a:gd name="f53" fmla="*/ 0 1 f33"/>
                <a:gd name="f54" fmla="*/ f27 1 f33"/>
                <a:gd name="f55" fmla="*/ f43 1 f32"/>
                <a:gd name="f56" fmla="*/ f44 1 f33"/>
                <a:gd name="f57" fmla="*/ f45 1 f32"/>
                <a:gd name="f58" fmla="*/ f46 1 f33"/>
                <a:gd name="f59" fmla="*/ f47 1 f32"/>
                <a:gd name="f60" fmla="*/ f48 1 f33"/>
                <a:gd name="f61" fmla="*/ f49 1 f32"/>
                <a:gd name="f62" fmla="*/ f50 1 f33"/>
                <a:gd name="f63" fmla="*/ f51 f23 1"/>
                <a:gd name="f64" fmla="*/ f52 f23 1"/>
                <a:gd name="f65" fmla="*/ f54 f24 1"/>
                <a:gd name="f66" fmla="*/ f53 f24 1"/>
                <a:gd name="f67" fmla="*/ f55 f23 1"/>
                <a:gd name="f68" fmla="*/ f56 f24 1"/>
                <a:gd name="f69" fmla="*/ f57 f23 1"/>
                <a:gd name="f70" fmla="*/ f58 f24 1"/>
                <a:gd name="f71" fmla="*/ f59 f23 1"/>
                <a:gd name="f72" fmla="*/ f60 f24 1"/>
                <a:gd name="f73" fmla="*/ f61 f23 1"/>
                <a:gd name="f74" fmla="*/ f62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2">
                  <a:pos x="f67" y="f68"/>
                </a:cxn>
                <a:cxn ang="f42">
                  <a:pos x="f69" y="f70"/>
                </a:cxn>
                <a:cxn ang="f42">
                  <a:pos x="f71" y="f72"/>
                </a:cxn>
                <a:cxn ang="f42">
                  <a:pos x="f73" y="f74"/>
                </a:cxn>
                <a:cxn ang="f42">
                  <a:pos x="f67" y="f68"/>
                </a:cxn>
              </a:cxnLst>
              <a:rect l="f63" t="f66" r="f64" b="f65"/>
              <a:pathLst>
                <a:path w="38" h="44">
                  <a:moveTo>
                    <a:pt x="f6" y="f8"/>
                  </a:moveTo>
                  <a:cubicBezTo>
                    <a:pt x="f9" y="f10"/>
                    <a:pt x="f11" y="f12"/>
                    <a:pt x="f13" y="f14"/>
                  </a:cubicBezTo>
                  <a:cubicBezTo>
                    <a:pt x="f15" y="f7"/>
                    <a:pt x="f5" y="f16"/>
                    <a:pt x="f5" y="f17"/>
                  </a:cubicBezTo>
                  <a:cubicBezTo>
                    <a:pt x="f18" y="f19"/>
                    <a:pt x="f19" y="f20"/>
                    <a:pt x="f21" y="f18"/>
                  </a:cubicBezTo>
                  <a:cubicBezTo>
                    <a:pt x="f10" y="f5"/>
                    <a:pt x="f6" y="f19"/>
                    <a:pt x="f6" y="f8"/>
                  </a:cubicBezTo>
                  <a:close/>
                </a:path>
              </a:pathLst>
            </a:custGeom>
            <a:solidFill>
              <a:srgbClr val="C22528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51" name="Freeform 13">
              <a:extLst>
                <a:ext uri="{FF2B5EF4-FFF2-40B4-BE49-F238E27FC236}">
                  <a16:creationId xmlns:a16="http://schemas.microsoft.com/office/drawing/2014/main" id="{0BB5E48C-3B0F-49A6-8680-01A152F90CA0}"/>
                </a:ext>
              </a:extLst>
            </p:cNvPr>
            <p:cNvSpPr/>
            <p:nvPr/>
          </p:nvSpPr>
          <p:spPr>
            <a:xfrm flipH="1">
              <a:off x="1288353" y="247646"/>
              <a:ext cx="35176" cy="3517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8"/>
                <a:gd name="f7" fmla="val 40"/>
                <a:gd name="f8" fmla="val 24"/>
                <a:gd name="f9" fmla="val 37"/>
                <a:gd name="f10" fmla="val 33"/>
                <a:gd name="f11" fmla="val 30"/>
                <a:gd name="f12" fmla="val 18"/>
                <a:gd name="f13" fmla="val 7"/>
                <a:gd name="f14" fmla="val 32"/>
                <a:gd name="f15" fmla="val 1"/>
                <a:gd name="f16" fmla="val 20"/>
                <a:gd name="f17" fmla="val 8"/>
                <a:gd name="f18" fmla="val 21"/>
                <a:gd name="f19" fmla="val 2"/>
                <a:gd name="f20" fmla="val 10"/>
                <a:gd name="f21" fmla="+- 0 0 -90"/>
                <a:gd name="f22" fmla="*/ f3 1 38"/>
                <a:gd name="f23" fmla="*/ f4 1 40"/>
                <a:gd name="f24" fmla="val f5"/>
                <a:gd name="f25" fmla="val f6"/>
                <a:gd name="f26" fmla="val f7"/>
                <a:gd name="f27" fmla="*/ f21 f0 1"/>
                <a:gd name="f28" fmla="+- f26 0 f24"/>
                <a:gd name="f29" fmla="+- f25 0 f24"/>
                <a:gd name="f30" fmla="*/ f27 1 f2"/>
                <a:gd name="f31" fmla="*/ f29 1 38"/>
                <a:gd name="f32" fmla="*/ f28 1 40"/>
                <a:gd name="f33" fmla="*/ 38 f29 1"/>
                <a:gd name="f34" fmla="*/ 24 f28 1"/>
                <a:gd name="f35" fmla="*/ 18 f29 1"/>
                <a:gd name="f36" fmla="*/ 40 f28 1"/>
                <a:gd name="f37" fmla="*/ 1 f29 1"/>
                <a:gd name="f38" fmla="*/ 20 f28 1"/>
                <a:gd name="f39" fmla="*/ 21 f29 1"/>
                <a:gd name="f40" fmla="*/ 1 f28 1"/>
                <a:gd name="f41" fmla="+- f30 0 f1"/>
                <a:gd name="f42" fmla="*/ f33 1 38"/>
                <a:gd name="f43" fmla="*/ f34 1 40"/>
                <a:gd name="f44" fmla="*/ f35 1 38"/>
                <a:gd name="f45" fmla="*/ f36 1 40"/>
                <a:gd name="f46" fmla="*/ f37 1 38"/>
                <a:gd name="f47" fmla="*/ f38 1 40"/>
                <a:gd name="f48" fmla="*/ f39 1 38"/>
                <a:gd name="f49" fmla="*/ f40 1 40"/>
                <a:gd name="f50" fmla="*/ 0 1 f31"/>
                <a:gd name="f51" fmla="*/ f25 1 f31"/>
                <a:gd name="f52" fmla="*/ 0 1 f32"/>
                <a:gd name="f53" fmla="*/ f26 1 f32"/>
                <a:gd name="f54" fmla="*/ f42 1 f31"/>
                <a:gd name="f55" fmla="*/ f43 1 f32"/>
                <a:gd name="f56" fmla="*/ f44 1 f31"/>
                <a:gd name="f57" fmla="*/ f45 1 f32"/>
                <a:gd name="f58" fmla="*/ f46 1 f31"/>
                <a:gd name="f59" fmla="*/ f47 1 f32"/>
                <a:gd name="f60" fmla="*/ f48 1 f31"/>
                <a:gd name="f61" fmla="*/ f49 1 f32"/>
                <a:gd name="f62" fmla="*/ f50 f22 1"/>
                <a:gd name="f63" fmla="*/ f51 f22 1"/>
                <a:gd name="f64" fmla="*/ f53 f23 1"/>
                <a:gd name="f65" fmla="*/ f52 f23 1"/>
                <a:gd name="f66" fmla="*/ f54 f22 1"/>
                <a:gd name="f67" fmla="*/ f55 f23 1"/>
                <a:gd name="f68" fmla="*/ f56 f22 1"/>
                <a:gd name="f69" fmla="*/ f57 f23 1"/>
                <a:gd name="f70" fmla="*/ f58 f22 1"/>
                <a:gd name="f71" fmla="*/ f59 f23 1"/>
                <a:gd name="f72" fmla="*/ f60 f22 1"/>
                <a:gd name="f73" fmla="*/ f61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66" y="f67"/>
                </a:cxn>
                <a:cxn ang="f41">
                  <a:pos x="f68" y="f69"/>
                </a:cxn>
                <a:cxn ang="f41">
                  <a:pos x="f70" y="f71"/>
                </a:cxn>
                <a:cxn ang="f41">
                  <a:pos x="f72" y="f73"/>
                </a:cxn>
                <a:cxn ang="f41">
                  <a:pos x="f66" y="f67"/>
                </a:cxn>
              </a:cxnLst>
              <a:rect l="f62" t="f65" r="f63" b="f64"/>
              <a:pathLst>
                <a:path w="38" h="40">
                  <a:moveTo>
                    <a:pt x="f6" y="f8"/>
                  </a:moveTo>
                  <a:cubicBezTo>
                    <a:pt x="f9" y="f10"/>
                    <a:pt x="f11" y="f7"/>
                    <a:pt x="f12" y="f7"/>
                  </a:cubicBezTo>
                  <a:cubicBezTo>
                    <a:pt x="f13" y="f7"/>
                    <a:pt x="f5" y="f14"/>
                    <a:pt x="f15" y="f16"/>
                  </a:cubicBezTo>
                  <a:cubicBezTo>
                    <a:pt x="f15" y="f17"/>
                    <a:pt x="f17" y="f5"/>
                    <a:pt x="f18" y="f15"/>
                  </a:cubicBezTo>
                  <a:cubicBezTo>
                    <a:pt x="f10" y="f19"/>
                    <a:pt x="f6" y="f20"/>
                    <a:pt x="f6" y="f8"/>
                  </a:cubicBezTo>
                  <a:close/>
                </a:path>
              </a:pathLst>
            </a:custGeom>
            <a:solidFill>
              <a:srgbClr val="C32429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52" name="Freeform 14">
              <a:extLst>
                <a:ext uri="{FF2B5EF4-FFF2-40B4-BE49-F238E27FC236}">
                  <a16:creationId xmlns:a16="http://schemas.microsoft.com/office/drawing/2014/main" id="{BF2635A4-9477-43BE-86DF-53FB43CE81D2}"/>
                </a:ext>
              </a:extLst>
            </p:cNvPr>
            <p:cNvSpPr/>
            <p:nvPr/>
          </p:nvSpPr>
          <p:spPr>
            <a:xfrm flipH="1">
              <a:off x="576712" y="777998"/>
              <a:ext cx="37883" cy="3517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2"/>
                <a:gd name="f7" fmla="val 37"/>
                <a:gd name="f8" fmla="val 24"/>
                <a:gd name="f9" fmla="val 2"/>
                <a:gd name="f10" fmla="val 31"/>
                <a:gd name="f11" fmla="val 4"/>
                <a:gd name="f12" fmla="val 6"/>
                <a:gd name="f13" fmla="val 41"/>
                <a:gd name="f14" fmla="val 18"/>
                <a:gd name="f15" fmla="val 40"/>
                <a:gd name="f16" fmla="val 30"/>
                <a:gd name="f17" fmla="val 32"/>
                <a:gd name="f18" fmla="val 20"/>
                <a:gd name="f19" fmla="val 36"/>
                <a:gd name="f20" fmla="val 8"/>
                <a:gd name="f21" fmla="val 3"/>
                <a:gd name="f22" fmla="val 11"/>
                <a:gd name="f23" fmla="+- 0 0 -90"/>
                <a:gd name="f24" fmla="*/ f3 1 42"/>
                <a:gd name="f25" fmla="*/ f4 1 37"/>
                <a:gd name="f26" fmla="val f5"/>
                <a:gd name="f27" fmla="val f6"/>
                <a:gd name="f28" fmla="val f7"/>
                <a:gd name="f29" fmla="*/ f23 f0 1"/>
                <a:gd name="f30" fmla="+- f28 0 f26"/>
                <a:gd name="f31" fmla="+- f27 0 f26"/>
                <a:gd name="f32" fmla="*/ f29 1 f2"/>
                <a:gd name="f33" fmla="*/ f31 1 42"/>
                <a:gd name="f34" fmla="*/ f30 1 37"/>
                <a:gd name="f35" fmla="*/ 24 f31 1"/>
                <a:gd name="f36" fmla="*/ 2 f30 1"/>
                <a:gd name="f37" fmla="*/ 41 f31 1"/>
                <a:gd name="f38" fmla="*/ 18 f30 1"/>
                <a:gd name="f39" fmla="*/ 20 f31 1"/>
                <a:gd name="f40" fmla="*/ 36 f30 1"/>
                <a:gd name="f41" fmla="*/ 2 f31 1"/>
                <a:gd name="f42" fmla="+- f32 0 f1"/>
                <a:gd name="f43" fmla="*/ f35 1 42"/>
                <a:gd name="f44" fmla="*/ f36 1 37"/>
                <a:gd name="f45" fmla="*/ f37 1 42"/>
                <a:gd name="f46" fmla="*/ f38 1 37"/>
                <a:gd name="f47" fmla="*/ f39 1 42"/>
                <a:gd name="f48" fmla="*/ f40 1 37"/>
                <a:gd name="f49" fmla="*/ f41 1 42"/>
                <a:gd name="f50" fmla="*/ 0 1 f33"/>
                <a:gd name="f51" fmla="*/ f27 1 f33"/>
                <a:gd name="f52" fmla="*/ 0 1 f34"/>
                <a:gd name="f53" fmla="*/ f28 1 f34"/>
                <a:gd name="f54" fmla="*/ f43 1 f33"/>
                <a:gd name="f55" fmla="*/ f44 1 f34"/>
                <a:gd name="f56" fmla="*/ f45 1 f33"/>
                <a:gd name="f57" fmla="*/ f46 1 f34"/>
                <a:gd name="f58" fmla="*/ f47 1 f33"/>
                <a:gd name="f59" fmla="*/ f48 1 f34"/>
                <a:gd name="f60" fmla="*/ f49 1 f33"/>
                <a:gd name="f61" fmla="*/ f50 f24 1"/>
                <a:gd name="f62" fmla="*/ f51 f24 1"/>
                <a:gd name="f63" fmla="*/ f53 f25 1"/>
                <a:gd name="f64" fmla="*/ f52 f25 1"/>
                <a:gd name="f65" fmla="*/ f54 f24 1"/>
                <a:gd name="f66" fmla="*/ f55 f25 1"/>
                <a:gd name="f67" fmla="*/ f56 f24 1"/>
                <a:gd name="f68" fmla="*/ f57 f25 1"/>
                <a:gd name="f69" fmla="*/ f58 f24 1"/>
                <a:gd name="f70" fmla="*/ f59 f25 1"/>
                <a:gd name="f71" fmla="*/ f60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2">
                  <a:pos x="f65" y="f66"/>
                </a:cxn>
                <a:cxn ang="f42">
                  <a:pos x="f67" y="f68"/>
                </a:cxn>
                <a:cxn ang="f42">
                  <a:pos x="f69" y="f70"/>
                </a:cxn>
                <a:cxn ang="f42">
                  <a:pos x="f71" y="f68"/>
                </a:cxn>
                <a:cxn ang="f42">
                  <a:pos x="f65" y="f66"/>
                </a:cxn>
              </a:cxnLst>
              <a:rect l="f61" t="f64" r="f62" b="f63"/>
              <a:pathLst>
                <a:path w="42" h="37">
                  <a:moveTo>
                    <a:pt x="f8" y="f9"/>
                  </a:moveTo>
                  <a:cubicBezTo>
                    <a:pt x="f10" y="f11"/>
                    <a:pt x="f6" y="f12"/>
                    <a:pt x="f13" y="f14"/>
                  </a:cubicBezTo>
                  <a:cubicBezTo>
                    <a:pt x="f15" y="f16"/>
                    <a:pt x="f17" y="f7"/>
                    <a:pt x="f18" y="f19"/>
                  </a:cubicBezTo>
                  <a:cubicBezTo>
                    <a:pt x="f20" y="f19"/>
                    <a:pt x="f5" y="f16"/>
                    <a:pt x="f9" y="f14"/>
                  </a:cubicBezTo>
                  <a:cubicBezTo>
                    <a:pt x="f21" y="f12"/>
                    <a:pt x="f22" y="f5"/>
                    <a:pt x="f8" y="f9"/>
                  </a:cubicBezTo>
                  <a:close/>
                </a:path>
              </a:pathLst>
            </a:custGeom>
            <a:solidFill>
              <a:srgbClr val="C02127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53" name="Freeform 15">
              <a:extLst>
                <a:ext uri="{FF2B5EF4-FFF2-40B4-BE49-F238E27FC236}">
                  <a16:creationId xmlns:a16="http://schemas.microsoft.com/office/drawing/2014/main" id="{164B3AA4-0CD0-409A-9017-A419EE7C763A}"/>
                </a:ext>
              </a:extLst>
            </p:cNvPr>
            <p:cNvSpPr/>
            <p:nvPr/>
          </p:nvSpPr>
          <p:spPr>
            <a:xfrm flipH="1">
              <a:off x="273652" y="345057"/>
              <a:ext cx="32470" cy="3788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4"/>
                <a:gd name="f7" fmla="val 41"/>
                <a:gd name="f8" fmla="val 24"/>
                <a:gd name="f9" fmla="val 32"/>
                <a:gd name="f10" fmla="val 31"/>
                <a:gd name="f11" fmla="val 29"/>
                <a:gd name="f12" fmla="val 22"/>
                <a:gd name="f13" fmla="val 40"/>
                <a:gd name="f14" fmla="val 9"/>
                <a:gd name="f15" fmla="val 38"/>
                <a:gd name="f16" fmla="val 4"/>
                <a:gd name="f17" fmla="val 25"/>
                <a:gd name="f18" fmla="val 2"/>
                <a:gd name="f19" fmla="val 12"/>
                <a:gd name="f20" fmla="val 6"/>
                <a:gd name="f21" fmla="val 3"/>
                <a:gd name="f22" fmla="val 10"/>
                <a:gd name="f23" fmla="+- 0 0 -90"/>
                <a:gd name="f24" fmla="*/ f3 1 34"/>
                <a:gd name="f25" fmla="*/ f4 1 41"/>
                <a:gd name="f26" fmla="val f5"/>
                <a:gd name="f27" fmla="val f6"/>
                <a:gd name="f28" fmla="val f7"/>
                <a:gd name="f29" fmla="*/ f23 f0 1"/>
                <a:gd name="f30" fmla="+- f28 0 f26"/>
                <a:gd name="f31" fmla="+- f27 0 f26"/>
                <a:gd name="f32" fmla="*/ f29 1 f2"/>
                <a:gd name="f33" fmla="*/ f31 1 34"/>
                <a:gd name="f34" fmla="*/ f30 1 41"/>
                <a:gd name="f35" fmla="*/ 34 f31 1"/>
                <a:gd name="f36" fmla="*/ 24 f30 1"/>
                <a:gd name="f37" fmla="*/ 22 f31 1"/>
                <a:gd name="f38" fmla="*/ 40 f30 1"/>
                <a:gd name="f39" fmla="*/ 2 f31 1"/>
                <a:gd name="f40" fmla="*/ 12 f30 1"/>
                <a:gd name="f41" fmla="*/ 10 f31 1"/>
                <a:gd name="f42" fmla="*/ 0 f30 1"/>
                <a:gd name="f43" fmla="+- f32 0 f1"/>
                <a:gd name="f44" fmla="*/ f35 1 34"/>
                <a:gd name="f45" fmla="*/ f36 1 41"/>
                <a:gd name="f46" fmla="*/ f37 1 34"/>
                <a:gd name="f47" fmla="*/ f38 1 41"/>
                <a:gd name="f48" fmla="*/ f39 1 34"/>
                <a:gd name="f49" fmla="*/ f40 1 41"/>
                <a:gd name="f50" fmla="*/ f41 1 34"/>
                <a:gd name="f51" fmla="*/ f42 1 41"/>
                <a:gd name="f52" fmla="*/ 0 1 f33"/>
                <a:gd name="f53" fmla="*/ f27 1 f33"/>
                <a:gd name="f54" fmla="*/ 0 1 f34"/>
                <a:gd name="f55" fmla="*/ f28 1 f34"/>
                <a:gd name="f56" fmla="*/ f44 1 f33"/>
                <a:gd name="f57" fmla="*/ f45 1 f34"/>
                <a:gd name="f58" fmla="*/ f46 1 f33"/>
                <a:gd name="f59" fmla="*/ f47 1 f34"/>
                <a:gd name="f60" fmla="*/ f48 1 f33"/>
                <a:gd name="f61" fmla="*/ f49 1 f34"/>
                <a:gd name="f62" fmla="*/ f50 1 f33"/>
                <a:gd name="f63" fmla="*/ f51 1 f34"/>
                <a:gd name="f64" fmla="*/ f52 f24 1"/>
                <a:gd name="f65" fmla="*/ f53 f24 1"/>
                <a:gd name="f66" fmla="*/ f55 f25 1"/>
                <a:gd name="f67" fmla="*/ f54 f25 1"/>
                <a:gd name="f68" fmla="*/ f56 f24 1"/>
                <a:gd name="f69" fmla="*/ f57 f25 1"/>
                <a:gd name="f70" fmla="*/ f58 f24 1"/>
                <a:gd name="f71" fmla="*/ f59 f25 1"/>
                <a:gd name="f72" fmla="*/ f60 f24 1"/>
                <a:gd name="f73" fmla="*/ f61 f25 1"/>
                <a:gd name="f74" fmla="*/ f62 f24 1"/>
                <a:gd name="f75" fmla="*/ f63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68" y="f69"/>
                </a:cxn>
                <a:cxn ang="f43">
                  <a:pos x="f70" y="f71"/>
                </a:cxn>
                <a:cxn ang="f43">
                  <a:pos x="f72" y="f73"/>
                </a:cxn>
                <a:cxn ang="f43">
                  <a:pos x="f74" y="f75"/>
                </a:cxn>
                <a:cxn ang="f43">
                  <a:pos x="f68" y="f69"/>
                </a:cxn>
              </a:cxnLst>
              <a:rect l="f64" t="f67" r="f65" b="f66"/>
              <a:pathLst>
                <a:path w="34" h="41">
                  <a:moveTo>
                    <a:pt x="f6" y="f8"/>
                  </a:moveTo>
                  <a:cubicBezTo>
                    <a:pt x="f9" y="f10"/>
                    <a:pt x="f11" y="f7"/>
                    <a:pt x="f12" y="f13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5" y="f20"/>
                    <a:pt x="f21" y="f5"/>
                    <a:pt x="f22" y="f5"/>
                  </a:cubicBezTo>
                  <a:cubicBezTo>
                    <a:pt x="f8" y="f18"/>
                    <a:pt x="f11" y="f19"/>
                    <a:pt x="f6" y="f8"/>
                  </a:cubicBezTo>
                  <a:close/>
                </a:path>
              </a:pathLst>
            </a:custGeom>
            <a:solidFill>
              <a:srgbClr val="C11E26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54" name="Freeform 16">
              <a:extLst>
                <a:ext uri="{FF2B5EF4-FFF2-40B4-BE49-F238E27FC236}">
                  <a16:creationId xmlns:a16="http://schemas.microsoft.com/office/drawing/2014/main" id="{6FDB74A1-6950-4609-BB86-16623A08BCC5}"/>
                </a:ext>
              </a:extLst>
            </p:cNvPr>
            <p:cNvSpPr/>
            <p:nvPr/>
          </p:nvSpPr>
          <p:spPr>
            <a:xfrm flipH="1">
              <a:off x="219538" y="983647"/>
              <a:ext cx="10826" cy="2435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1"/>
                <a:gd name="f7" fmla="val 28"/>
                <a:gd name="f8" fmla="val 3"/>
                <a:gd name="f9" fmla="val 6"/>
                <a:gd name="f10" fmla="val 9"/>
                <a:gd name="f11" fmla="val 1"/>
                <a:gd name="f12" fmla="val 10"/>
                <a:gd name="f13" fmla="val 17"/>
                <a:gd name="f14" fmla="val 7"/>
                <a:gd name="f15" fmla="val 16"/>
                <a:gd name="f16" fmla="val 4"/>
                <a:gd name="f17" fmla="val 8"/>
                <a:gd name="f18" fmla="+- 0 0 -90"/>
                <a:gd name="f19" fmla="*/ f3 1 11"/>
                <a:gd name="f20" fmla="*/ f4 1 28"/>
                <a:gd name="f21" fmla="val f5"/>
                <a:gd name="f22" fmla="val f6"/>
                <a:gd name="f23" fmla="val f7"/>
                <a:gd name="f24" fmla="*/ f18 f0 1"/>
                <a:gd name="f25" fmla="+- f23 0 f21"/>
                <a:gd name="f26" fmla="+- f22 0 f21"/>
                <a:gd name="f27" fmla="*/ f24 1 f2"/>
                <a:gd name="f28" fmla="*/ f26 1 11"/>
                <a:gd name="f29" fmla="*/ f25 1 28"/>
                <a:gd name="f30" fmla="*/ 3 f26 1"/>
                <a:gd name="f31" fmla="*/ 0 f25 1"/>
                <a:gd name="f32" fmla="*/ 11 f26 1"/>
                <a:gd name="f33" fmla="*/ 1 f25 1"/>
                <a:gd name="f34" fmla="*/ 7 f26 1"/>
                <a:gd name="f35" fmla="*/ 28 f25 1"/>
                <a:gd name="f36" fmla="+- f27 0 f1"/>
                <a:gd name="f37" fmla="*/ f30 1 11"/>
                <a:gd name="f38" fmla="*/ f31 1 28"/>
                <a:gd name="f39" fmla="*/ f32 1 11"/>
                <a:gd name="f40" fmla="*/ f33 1 28"/>
                <a:gd name="f41" fmla="*/ f34 1 11"/>
                <a:gd name="f42" fmla="*/ f35 1 28"/>
                <a:gd name="f43" fmla="*/ 0 1 f28"/>
                <a:gd name="f44" fmla="*/ f22 1 f28"/>
                <a:gd name="f45" fmla="*/ 0 1 f29"/>
                <a:gd name="f46" fmla="*/ f23 1 f29"/>
                <a:gd name="f47" fmla="*/ f37 1 f28"/>
                <a:gd name="f48" fmla="*/ f38 1 f29"/>
                <a:gd name="f49" fmla="*/ f39 1 f28"/>
                <a:gd name="f50" fmla="*/ f40 1 f29"/>
                <a:gd name="f51" fmla="*/ f41 1 f28"/>
                <a:gd name="f52" fmla="*/ f42 1 f29"/>
                <a:gd name="f53" fmla="*/ f43 f19 1"/>
                <a:gd name="f54" fmla="*/ f44 f19 1"/>
                <a:gd name="f55" fmla="*/ f46 f20 1"/>
                <a:gd name="f56" fmla="*/ f45 f20 1"/>
                <a:gd name="f57" fmla="*/ f47 f19 1"/>
                <a:gd name="f58" fmla="*/ f48 f20 1"/>
                <a:gd name="f59" fmla="*/ f49 f19 1"/>
                <a:gd name="f60" fmla="*/ f50 f20 1"/>
                <a:gd name="f61" fmla="*/ f51 f19 1"/>
                <a:gd name="f62" fmla="*/ f52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6">
                  <a:pos x="f57" y="f58"/>
                </a:cxn>
                <a:cxn ang="f36">
                  <a:pos x="f59" y="f60"/>
                </a:cxn>
                <a:cxn ang="f36">
                  <a:pos x="f61" y="f62"/>
                </a:cxn>
                <a:cxn ang="f36">
                  <a:pos x="f57" y="f58"/>
                </a:cxn>
              </a:cxnLst>
              <a:rect l="f53" t="f56" r="f54" b="f55"/>
              <a:pathLst>
                <a:path w="11" h="28">
                  <a:moveTo>
                    <a:pt x="f8" y="f5"/>
                  </a:moveTo>
                  <a:cubicBezTo>
                    <a:pt x="f9" y="f5"/>
                    <a:pt x="f10" y="f5"/>
                    <a:pt x="f6" y="f11"/>
                  </a:cubicBezTo>
                  <a:cubicBezTo>
                    <a:pt x="f12" y="f10"/>
                    <a:pt x="f10" y="f13"/>
                    <a:pt x="f14" y="f7"/>
                  </a:cubicBezTo>
                  <a:cubicBezTo>
                    <a:pt x="f5" y="f15"/>
                    <a:pt x="f16" y="f17"/>
                    <a:pt x="f8" y="f5"/>
                  </a:cubicBezTo>
                  <a:close/>
                </a:path>
              </a:pathLst>
            </a:custGeom>
            <a:solidFill>
              <a:srgbClr val="D78593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</p:grpSp>
      <p:grpSp>
        <p:nvGrpSpPr>
          <p:cNvPr id="55" name="Grupo 54">
            <a:extLst>
              <a:ext uri="{FF2B5EF4-FFF2-40B4-BE49-F238E27FC236}">
                <a16:creationId xmlns:a16="http://schemas.microsoft.com/office/drawing/2014/main" id="{97FA9D64-14F1-4E3F-A911-1CA80C25CB8D}"/>
              </a:ext>
            </a:extLst>
          </p:cNvPr>
          <p:cNvGrpSpPr/>
          <p:nvPr/>
        </p:nvGrpSpPr>
        <p:grpSpPr>
          <a:xfrm>
            <a:off x="8024225" y="201424"/>
            <a:ext cx="1023899" cy="770719"/>
            <a:chOff x="8024225" y="201424"/>
            <a:chExt cx="1023899" cy="770719"/>
          </a:xfrm>
        </p:grpSpPr>
        <p:sp>
          <p:nvSpPr>
            <p:cNvPr id="56" name="Freeform 5">
              <a:extLst>
                <a:ext uri="{FF2B5EF4-FFF2-40B4-BE49-F238E27FC236}">
                  <a16:creationId xmlns:a16="http://schemas.microsoft.com/office/drawing/2014/main" id="{324D9961-8B6F-49FB-A90E-B79B7C8A844E}"/>
                </a:ext>
              </a:extLst>
            </p:cNvPr>
            <p:cNvSpPr/>
            <p:nvPr/>
          </p:nvSpPr>
          <p:spPr>
            <a:xfrm>
              <a:off x="8866644" y="772750"/>
              <a:ext cx="181480" cy="18372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0"/>
                <a:gd name="f7" fmla="val 116"/>
                <a:gd name="f8" fmla="val 234"/>
                <a:gd name="f9" fmla="val 105"/>
                <a:gd name="f10" fmla="val 225"/>
                <a:gd name="f11" fmla="val 93"/>
                <a:gd name="f12" fmla="val 237"/>
                <a:gd name="f13" fmla="val 79"/>
                <a:gd name="f14" fmla="val 230"/>
                <a:gd name="f15" fmla="val 68"/>
                <a:gd name="f16" fmla="val 223"/>
                <a:gd name="f17" fmla="val 62"/>
                <a:gd name="f18" fmla="val 212"/>
                <a:gd name="f19" fmla="val 50"/>
                <a:gd name="f20" fmla="val 206"/>
                <a:gd name="f21" fmla="val 40"/>
                <a:gd name="f22" fmla="val 201"/>
                <a:gd name="f23" fmla="val 34"/>
                <a:gd name="f24" fmla="val 198"/>
                <a:gd name="f25" fmla="val 26"/>
                <a:gd name="f26" fmla="val 207"/>
                <a:gd name="f27" fmla="val 25"/>
                <a:gd name="f28" fmla="val 196"/>
                <a:gd name="f29" fmla="val 41"/>
                <a:gd name="f30" fmla="val 195"/>
                <a:gd name="f31" fmla="val 186"/>
                <a:gd name="f32" fmla="val 27"/>
                <a:gd name="f33" fmla="val 176"/>
                <a:gd name="f34" fmla="val 17"/>
                <a:gd name="f35" fmla="val 169"/>
                <a:gd name="f36" fmla="val 1"/>
                <a:gd name="f37" fmla="val 170"/>
                <a:gd name="f38" fmla="val 11"/>
                <a:gd name="f39" fmla="val 162"/>
                <a:gd name="f40" fmla="val 30"/>
                <a:gd name="f41" fmla="val 156"/>
                <a:gd name="f42" fmla="val 9"/>
                <a:gd name="f43" fmla="val 144"/>
                <a:gd name="f44" fmla="val 16"/>
                <a:gd name="f45" fmla="val 133"/>
                <a:gd name="f46" fmla="val 13"/>
                <a:gd name="f47" fmla="val 124"/>
                <a:gd name="f48" fmla="val 2"/>
                <a:gd name="f49" fmla="val 117"/>
                <a:gd name="f50" fmla="val 114"/>
                <a:gd name="f51" fmla="val 3"/>
                <a:gd name="f52" fmla="val 106"/>
                <a:gd name="f53" fmla="val 4"/>
                <a:gd name="f54" fmla="val 102"/>
                <a:gd name="f55" fmla="val 96"/>
                <a:gd name="f56" fmla="val 7"/>
                <a:gd name="f57" fmla="val 91"/>
                <a:gd name="f58" fmla="val 23"/>
                <a:gd name="f59" fmla="val 19"/>
                <a:gd name="f60" fmla="val 86"/>
                <a:gd name="f61" fmla="val 75"/>
                <a:gd name="f62" fmla="val 43"/>
                <a:gd name="f63" fmla="val 60"/>
                <a:gd name="f64" fmla="val 54"/>
                <a:gd name="f65" fmla="val 61"/>
                <a:gd name="f66" fmla="val 44"/>
                <a:gd name="f67" fmla="val 45"/>
                <a:gd name="f68" fmla="val 33"/>
                <a:gd name="f69" fmla="val 28"/>
                <a:gd name="f70" fmla="val 56"/>
                <a:gd name="f71" fmla="val 18"/>
                <a:gd name="f72" fmla="val 8"/>
                <a:gd name="f73" fmla="val 89"/>
                <a:gd name="f74" fmla="val 6"/>
                <a:gd name="f75" fmla="val 98"/>
                <a:gd name="f76" fmla="val 110"/>
                <a:gd name="f77" fmla="val 120"/>
                <a:gd name="f78" fmla="val 127"/>
                <a:gd name="f79" fmla="val 131"/>
                <a:gd name="f80" fmla="val 12"/>
                <a:gd name="f81" fmla="val 175"/>
                <a:gd name="f82" fmla="val 185"/>
                <a:gd name="f83" fmla="val 189"/>
                <a:gd name="f84" fmla="val 177"/>
                <a:gd name="f85" fmla="val 32"/>
                <a:gd name="f86" fmla="val 190"/>
                <a:gd name="f87" fmla="val 35"/>
                <a:gd name="f88" fmla="val 205"/>
                <a:gd name="f89" fmla="val 39"/>
                <a:gd name="f90" fmla="val 216"/>
                <a:gd name="f91" fmla="val 221"/>
                <a:gd name="f92" fmla="val 64"/>
                <a:gd name="f93" fmla="val 228"/>
                <a:gd name="f94" fmla="val 231"/>
                <a:gd name="f95" fmla="val 97"/>
                <a:gd name="f96" fmla="val 115"/>
                <a:gd name="f97" fmla="val 235"/>
                <a:gd name="f98" fmla="val 227"/>
                <a:gd name="f99" fmla="val 140"/>
                <a:gd name="f100" fmla="val 151"/>
                <a:gd name="f101" fmla="val 154"/>
                <a:gd name="f102" fmla="val 219"/>
                <a:gd name="f103" fmla="val 157"/>
                <a:gd name="f104" fmla="val 217"/>
                <a:gd name="f105" fmla="val 220"/>
                <a:gd name="f106" fmla="val 188"/>
                <a:gd name="f107" fmla="val 218"/>
                <a:gd name="f108" fmla="val 209"/>
                <a:gd name="f109" fmla="val 204"/>
                <a:gd name="f110" fmla="val 187"/>
                <a:gd name="f111" fmla="val 193"/>
                <a:gd name="f112" fmla="val 211"/>
                <a:gd name="f113" fmla="val 197"/>
                <a:gd name="f114" fmla="val 183"/>
                <a:gd name="f115" fmla="val 199"/>
                <a:gd name="f116" fmla="val 194"/>
                <a:gd name="f117" fmla="val 215"/>
                <a:gd name="f118" fmla="val 173"/>
                <a:gd name="f119" fmla="val 174"/>
                <a:gd name="f120" fmla="val 222"/>
                <a:gd name="f121" fmla="val 236"/>
                <a:gd name="f122" fmla="val 172"/>
                <a:gd name="f123" fmla="val 232"/>
                <a:gd name="f124" fmla="val 166"/>
                <a:gd name="f125" fmla="val 155"/>
                <a:gd name="f126" fmla="val 136"/>
                <a:gd name="f127" fmla="val 121"/>
                <a:gd name="f128" fmla="val 119"/>
                <a:gd name="f129" fmla="+- 0 0 -90"/>
                <a:gd name="f130" fmla="*/ f3 1 240"/>
                <a:gd name="f131" fmla="*/ f4 1 240"/>
                <a:gd name="f132" fmla="val f5"/>
                <a:gd name="f133" fmla="val f6"/>
                <a:gd name="f134" fmla="*/ f129 f0 1"/>
                <a:gd name="f135" fmla="+- f133 0 f132"/>
                <a:gd name="f136" fmla="*/ f134 1 f2"/>
                <a:gd name="f137" fmla="*/ f135 1 240"/>
                <a:gd name="f138" fmla="*/ 116 f135 1"/>
                <a:gd name="f139" fmla="*/ 234 f135 1"/>
                <a:gd name="f140" fmla="*/ 79 f135 1"/>
                <a:gd name="f141" fmla="*/ 230 f135 1"/>
                <a:gd name="f142" fmla="*/ 50 f135 1"/>
                <a:gd name="f143" fmla="*/ 206 f135 1"/>
                <a:gd name="f144" fmla="*/ 26 f135 1"/>
                <a:gd name="f145" fmla="*/ 207 f135 1"/>
                <a:gd name="f146" fmla="*/ 34 f135 1"/>
                <a:gd name="f147" fmla="*/ 186 f135 1"/>
                <a:gd name="f148" fmla="*/ 1 f135 1"/>
                <a:gd name="f149" fmla="*/ 170 f135 1"/>
                <a:gd name="f150" fmla="*/ 9 f135 1"/>
                <a:gd name="f151" fmla="*/ 144 f135 1"/>
                <a:gd name="f152" fmla="*/ 2 f135 1"/>
                <a:gd name="f153" fmla="*/ 117 f135 1"/>
                <a:gd name="f154" fmla="*/ 3 f135 1"/>
                <a:gd name="f155" fmla="*/ 114 f135 1"/>
                <a:gd name="f156" fmla="*/ 96 f135 1"/>
                <a:gd name="f157" fmla="*/ 19 f135 1"/>
                <a:gd name="f158" fmla="*/ 86 f135 1"/>
                <a:gd name="f159" fmla="*/ 11 f135 1"/>
                <a:gd name="f160" fmla="*/ 54 f135 1"/>
                <a:gd name="f161" fmla="*/ 45 f135 1"/>
                <a:gd name="f162" fmla="*/ 33 f135 1"/>
                <a:gd name="f163" fmla="*/ 60 f135 1"/>
                <a:gd name="f164" fmla="*/ 8 f135 1"/>
                <a:gd name="f165" fmla="*/ 98 f135 1"/>
                <a:gd name="f166" fmla="*/ 127 f135 1"/>
                <a:gd name="f167" fmla="*/ 0 f135 1"/>
                <a:gd name="f168" fmla="*/ 185 f135 1"/>
                <a:gd name="f169" fmla="*/ 190 f135 1"/>
                <a:gd name="f170" fmla="*/ 35 f135 1"/>
                <a:gd name="f171" fmla="*/ 221 f135 1"/>
                <a:gd name="f172" fmla="*/ 64 f135 1"/>
                <a:gd name="f173" fmla="*/ 115 f135 1"/>
                <a:gd name="f174" fmla="*/ 237 f135 1"/>
                <a:gd name="f175" fmla="*/ 151 f135 1"/>
                <a:gd name="f176" fmla="*/ 154 f135 1"/>
                <a:gd name="f177" fmla="*/ 217 f135 1"/>
                <a:gd name="f178" fmla="*/ 180 f135 1"/>
                <a:gd name="f179" fmla="*/ 209 f135 1"/>
                <a:gd name="f180" fmla="*/ 188 f135 1"/>
                <a:gd name="f181" fmla="*/ 196 f135 1"/>
                <a:gd name="f182" fmla="*/ 204 f135 1"/>
                <a:gd name="f183" fmla="*/ 205 f135 1"/>
                <a:gd name="f184" fmla="*/ 193 f135 1"/>
                <a:gd name="f185" fmla="*/ 216 f135 1"/>
                <a:gd name="f186" fmla="*/ 187 f135 1"/>
                <a:gd name="f187" fmla="*/ 215 f135 1"/>
                <a:gd name="f188" fmla="*/ 174 f135 1"/>
                <a:gd name="f189" fmla="*/ 222 f135 1"/>
                <a:gd name="f190" fmla="*/ 166 f135 1"/>
                <a:gd name="f191" fmla="*/ 225 f135 1"/>
                <a:gd name="f192" fmla="*/ 124 f135 1"/>
                <a:gd name="f193" fmla="*/ 235 f135 1"/>
                <a:gd name="f194" fmla="+- f136 0 f1"/>
                <a:gd name="f195" fmla="*/ f138 1 240"/>
                <a:gd name="f196" fmla="*/ f139 1 240"/>
                <a:gd name="f197" fmla="*/ f140 1 240"/>
                <a:gd name="f198" fmla="*/ f141 1 240"/>
                <a:gd name="f199" fmla="*/ f142 1 240"/>
                <a:gd name="f200" fmla="*/ f143 1 240"/>
                <a:gd name="f201" fmla="*/ f144 1 240"/>
                <a:gd name="f202" fmla="*/ f145 1 240"/>
                <a:gd name="f203" fmla="*/ f146 1 240"/>
                <a:gd name="f204" fmla="*/ f147 1 240"/>
                <a:gd name="f205" fmla="*/ f148 1 240"/>
                <a:gd name="f206" fmla="*/ f149 1 240"/>
                <a:gd name="f207" fmla="*/ f150 1 240"/>
                <a:gd name="f208" fmla="*/ f151 1 240"/>
                <a:gd name="f209" fmla="*/ f152 1 240"/>
                <a:gd name="f210" fmla="*/ f153 1 240"/>
                <a:gd name="f211" fmla="*/ f154 1 240"/>
                <a:gd name="f212" fmla="*/ f155 1 240"/>
                <a:gd name="f213" fmla="*/ f156 1 240"/>
                <a:gd name="f214" fmla="*/ f157 1 240"/>
                <a:gd name="f215" fmla="*/ f158 1 240"/>
                <a:gd name="f216" fmla="*/ f159 1 240"/>
                <a:gd name="f217" fmla="*/ f160 1 240"/>
                <a:gd name="f218" fmla="*/ f161 1 240"/>
                <a:gd name="f219" fmla="*/ f162 1 240"/>
                <a:gd name="f220" fmla="*/ f163 1 240"/>
                <a:gd name="f221" fmla="*/ f164 1 240"/>
                <a:gd name="f222" fmla="*/ f165 1 240"/>
                <a:gd name="f223" fmla="*/ f166 1 240"/>
                <a:gd name="f224" fmla="*/ f167 1 240"/>
                <a:gd name="f225" fmla="*/ f168 1 240"/>
                <a:gd name="f226" fmla="*/ f169 1 240"/>
                <a:gd name="f227" fmla="*/ f170 1 240"/>
                <a:gd name="f228" fmla="*/ f171 1 240"/>
                <a:gd name="f229" fmla="*/ f172 1 240"/>
                <a:gd name="f230" fmla="*/ f173 1 240"/>
                <a:gd name="f231" fmla="*/ f174 1 240"/>
                <a:gd name="f232" fmla="*/ f175 1 240"/>
                <a:gd name="f233" fmla="*/ f176 1 240"/>
                <a:gd name="f234" fmla="*/ f177 1 240"/>
                <a:gd name="f235" fmla="*/ f178 1 240"/>
                <a:gd name="f236" fmla="*/ f179 1 240"/>
                <a:gd name="f237" fmla="*/ f180 1 240"/>
                <a:gd name="f238" fmla="*/ f181 1 240"/>
                <a:gd name="f239" fmla="*/ f182 1 240"/>
                <a:gd name="f240" fmla="*/ f183 1 240"/>
                <a:gd name="f241" fmla="*/ f184 1 240"/>
                <a:gd name="f242" fmla="*/ f185 1 240"/>
                <a:gd name="f243" fmla="*/ f186 1 240"/>
                <a:gd name="f244" fmla="*/ f187 1 240"/>
                <a:gd name="f245" fmla="*/ f188 1 240"/>
                <a:gd name="f246" fmla="*/ f189 1 240"/>
                <a:gd name="f247" fmla="*/ f190 1 240"/>
                <a:gd name="f248" fmla="*/ f191 1 240"/>
                <a:gd name="f249" fmla="*/ f192 1 240"/>
                <a:gd name="f250" fmla="*/ f193 1 240"/>
                <a:gd name="f251" fmla="*/ 0 1 f137"/>
                <a:gd name="f252" fmla="*/ f133 1 f137"/>
                <a:gd name="f253" fmla="*/ f195 1 f137"/>
                <a:gd name="f254" fmla="*/ f196 1 f137"/>
                <a:gd name="f255" fmla="*/ f197 1 f137"/>
                <a:gd name="f256" fmla="*/ f198 1 f137"/>
                <a:gd name="f257" fmla="*/ f199 1 f137"/>
                <a:gd name="f258" fmla="*/ f200 1 f137"/>
                <a:gd name="f259" fmla="*/ f201 1 f137"/>
                <a:gd name="f260" fmla="*/ f202 1 f137"/>
                <a:gd name="f261" fmla="*/ f203 1 f137"/>
                <a:gd name="f262" fmla="*/ f204 1 f137"/>
                <a:gd name="f263" fmla="*/ f205 1 f137"/>
                <a:gd name="f264" fmla="*/ f206 1 f137"/>
                <a:gd name="f265" fmla="*/ f207 1 f137"/>
                <a:gd name="f266" fmla="*/ f208 1 f137"/>
                <a:gd name="f267" fmla="*/ f209 1 f137"/>
                <a:gd name="f268" fmla="*/ f210 1 f137"/>
                <a:gd name="f269" fmla="*/ f211 1 f137"/>
                <a:gd name="f270" fmla="*/ f212 1 f137"/>
                <a:gd name="f271" fmla="*/ f213 1 f137"/>
                <a:gd name="f272" fmla="*/ f214 1 f137"/>
                <a:gd name="f273" fmla="*/ f215 1 f137"/>
                <a:gd name="f274" fmla="*/ f216 1 f137"/>
                <a:gd name="f275" fmla="*/ f217 1 f137"/>
                <a:gd name="f276" fmla="*/ f218 1 f137"/>
                <a:gd name="f277" fmla="*/ f219 1 f137"/>
                <a:gd name="f278" fmla="*/ f220 1 f137"/>
                <a:gd name="f279" fmla="*/ f221 1 f137"/>
                <a:gd name="f280" fmla="*/ f222 1 f137"/>
                <a:gd name="f281" fmla="*/ f223 1 f137"/>
                <a:gd name="f282" fmla="*/ f224 1 f137"/>
                <a:gd name="f283" fmla="*/ f225 1 f137"/>
                <a:gd name="f284" fmla="*/ f226 1 f137"/>
                <a:gd name="f285" fmla="*/ f227 1 f137"/>
                <a:gd name="f286" fmla="*/ f228 1 f137"/>
                <a:gd name="f287" fmla="*/ f229 1 f137"/>
                <a:gd name="f288" fmla="*/ f230 1 f137"/>
                <a:gd name="f289" fmla="*/ f231 1 f137"/>
                <a:gd name="f290" fmla="*/ f232 1 f137"/>
                <a:gd name="f291" fmla="*/ f233 1 f137"/>
                <a:gd name="f292" fmla="*/ f234 1 f137"/>
                <a:gd name="f293" fmla="*/ f235 1 f137"/>
                <a:gd name="f294" fmla="*/ f236 1 f137"/>
                <a:gd name="f295" fmla="*/ f237 1 f137"/>
                <a:gd name="f296" fmla="*/ f238 1 f137"/>
                <a:gd name="f297" fmla="*/ f239 1 f137"/>
                <a:gd name="f298" fmla="*/ f240 1 f137"/>
                <a:gd name="f299" fmla="*/ f241 1 f137"/>
                <a:gd name="f300" fmla="*/ f242 1 f137"/>
                <a:gd name="f301" fmla="*/ f243 1 f137"/>
                <a:gd name="f302" fmla="*/ f244 1 f137"/>
                <a:gd name="f303" fmla="*/ f245 1 f137"/>
                <a:gd name="f304" fmla="*/ f246 1 f137"/>
                <a:gd name="f305" fmla="*/ f247 1 f137"/>
                <a:gd name="f306" fmla="*/ f248 1 f137"/>
                <a:gd name="f307" fmla="*/ f249 1 f137"/>
                <a:gd name="f308" fmla="*/ f250 1 f137"/>
                <a:gd name="f309" fmla="*/ f251 f130 1"/>
                <a:gd name="f310" fmla="*/ f252 f130 1"/>
                <a:gd name="f311" fmla="*/ f252 f131 1"/>
                <a:gd name="f312" fmla="*/ f251 f131 1"/>
                <a:gd name="f313" fmla="*/ f253 f130 1"/>
                <a:gd name="f314" fmla="*/ f254 f131 1"/>
                <a:gd name="f315" fmla="*/ f255 f130 1"/>
                <a:gd name="f316" fmla="*/ f256 f131 1"/>
                <a:gd name="f317" fmla="*/ f257 f130 1"/>
                <a:gd name="f318" fmla="*/ f258 f131 1"/>
                <a:gd name="f319" fmla="*/ f259 f130 1"/>
                <a:gd name="f320" fmla="*/ f260 f131 1"/>
                <a:gd name="f321" fmla="*/ f261 f130 1"/>
                <a:gd name="f322" fmla="*/ f262 f131 1"/>
                <a:gd name="f323" fmla="*/ f263 f130 1"/>
                <a:gd name="f324" fmla="*/ f264 f131 1"/>
                <a:gd name="f325" fmla="*/ f265 f130 1"/>
                <a:gd name="f326" fmla="*/ f266 f131 1"/>
                <a:gd name="f327" fmla="*/ f267 f130 1"/>
                <a:gd name="f328" fmla="*/ f268 f131 1"/>
                <a:gd name="f329" fmla="*/ f269 f130 1"/>
                <a:gd name="f330" fmla="*/ f270 f131 1"/>
                <a:gd name="f331" fmla="*/ f271 f131 1"/>
                <a:gd name="f332" fmla="*/ f272 f130 1"/>
                <a:gd name="f333" fmla="*/ f273 f131 1"/>
                <a:gd name="f334" fmla="*/ f274 f130 1"/>
                <a:gd name="f335" fmla="*/ f275 f131 1"/>
                <a:gd name="f336" fmla="*/ f276 f130 1"/>
                <a:gd name="f337" fmla="*/ f277 f131 1"/>
                <a:gd name="f338" fmla="*/ f278 f130 1"/>
                <a:gd name="f339" fmla="*/ f259 f131 1"/>
                <a:gd name="f340" fmla="*/ f273 f130 1"/>
                <a:gd name="f341" fmla="*/ f279 f131 1"/>
                <a:gd name="f342" fmla="*/ f280 f130 1"/>
                <a:gd name="f343" fmla="*/ f281 f130 1"/>
                <a:gd name="f344" fmla="*/ f282 f131 1"/>
                <a:gd name="f345" fmla="*/ f283 f130 1"/>
                <a:gd name="f346" fmla="*/ f272 f131 1"/>
                <a:gd name="f347" fmla="*/ f284 f130 1"/>
                <a:gd name="f348" fmla="*/ f285 f131 1"/>
                <a:gd name="f349" fmla="*/ f286 f130 1"/>
                <a:gd name="f350" fmla="*/ f287 f131 1"/>
                <a:gd name="f351" fmla="*/ f254 f130 1"/>
                <a:gd name="f352" fmla="*/ f288 f131 1"/>
                <a:gd name="f353" fmla="*/ f289 f130 1"/>
                <a:gd name="f354" fmla="*/ f290 f131 1"/>
                <a:gd name="f355" fmla="*/ f291 f131 1"/>
                <a:gd name="f356" fmla="*/ f292 f130 1"/>
                <a:gd name="f357" fmla="*/ f293 f131 1"/>
                <a:gd name="f358" fmla="*/ f294 f130 1"/>
                <a:gd name="f359" fmla="*/ f295 f131 1"/>
                <a:gd name="f360" fmla="*/ f260 f130 1"/>
                <a:gd name="f361" fmla="*/ f296 f131 1"/>
                <a:gd name="f362" fmla="*/ f297 f130 1"/>
                <a:gd name="f363" fmla="*/ f298 f131 1"/>
                <a:gd name="f364" fmla="*/ f299 f130 1"/>
                <a:gd name="f365" fmla="*/ f300 f131 1"/>
                <a:gd name="f366" fmla="*/ f301 f130 1"/>
                <a:gd name="f367" fmla="*/ f302 f131 1"/>
                <a:gd name="f368" fmla="*/ f303 f130 1"/>
                <a:gd name="f369" fmla="*/ f304 f131 1"/>
                <a:gd name="f370" fmla="*/ f305 f130 1"/>
                <a:gd name="f371" fmla="*/ f306 f131 1"/>
                <a:gd name="f372" fmla="*/ f307 f130 1"/>
                <a:gd name="f373" fmla="*/ f308 f1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94">
                  <a:pos x="f313" y="f314"/>
                </a:cxn>
                <a:cxn ang="f194">
                  <a:pos x="f315" y="f316"/>
                </a:cxn>
                <a:cxn ang="f194">
                  <a:pos x="f317" y="f318"/>
                </a:cxn>
                <a:cxn ang="f194">
                  <a:pos x="f319" y="f320"/>
                </a:cxn>
                <a:cxn ang="f194">
                  <a:pos x="f321" y="f322"/>
                </a:cxn>
                <a:cxn ang="f194">
                  <a:pos x="f323" y="f324"/>
                </a:cxn>
                <a:cxn ang="f194">
                  <a:pos x="f325" y="f326"/>
                </a:cxn>
                <a:cxn ang="f194">
                  <a:pos x="f327" y="f328"/>
                </a:cxn>
                <a:cxn ang="f194">
                  <a:pos x="f329" y="f330"/>
                </a:cxn>
                <a:cxn ang="f194">
                  <a:pos x="f327" y="f331"/>
                </a:cxn>
                <a:cxn ang="f194">
                  <a:pos x="f332" y="f333"/>
                </a:cxn>
                <a:cxn ang="f194">
                  <a:pos x="f334" y="f335"/>
                </a:cxn>
                <a:cxn ang="f194">
                  <a:pos x="f336" y="f337"/>
                </a:cxn>
                <a:cxn ang="f194">
                  <a:pos x="f338" y="f339"/>
                </a:cxn>
                <a:cxn ang="f194">
                  <a:pos x="f340" y="f341"/>
                </a:cxn>
                <a:cxn ang="f194">
                  <a:pos x="f342" y="f341"/>
                </a:cxn>
                <a:cxn ang="f194">
                  <a:pos x="f343" y="f344"/>
                </a:cxn>
                <a:cxn ang="f194">
                  <a:pos x="f345" y="f346"/>
                </a:cxn>
                <a:cxn ang="f194">
                  <a:pos x="f347" y="f348"/>
                </a:cxn>
                <a:cxn ang="f194">
                  <a:pos x="f349" y="f350"/>
                </a:cxn>
                <a:cxn ang="f194">
                  <a:pos x="f351" y="f352"/>
                </a:cxn>
                <a:cxn ang="f194">
                  <a:pos x="f353" y="f354"/>
                </a:cxn>
                <a:cxn ang="f194">
                  <a:pos x="f351" y="f355"/>
                </a:cxn>
                <a:cxn ang="f194">
                  <a:pos x="f356" y="f357"/>
                </a:cxn>
                <a:cxn ang="f194">
                  <a:pos x="f358" y="f359"/>
                </a:cxn>
                <a:cxn ang="f194">
                  <a:pos x="f360" y="f361"/>
                </a:cxn>
                <a:cxn ang="f194">
                  <a:pos x="f362" y="f363"/>
                </a:cxn>
                <a:cxn ang="f194">
                  <a:pos x="f364" y="f365"/>
                </a:cxn>
                <a:cxn ang="f194">
                  <a:pos x="f366" y="f367"/>
                </a:cxn>
                <a:cxn ang="f194">
                  <a:pos x="f368" y="f369"/>
                </a:cxn>
                <a:cxn ang="f194">
                  <a:pos x="f370" y="f371"/>
                </a:cxn>
                <a:cxn ang="f194">
                  <a:pos x="f372" y="f373"/>
                </a:cxn>
                <a:cxn ang="f194">
                  <a:pos x="f313" y="f314"/>
                </a:cxn>
              </a:cxnLst>
              <a:rect l="f309" t="f312" r="f310" b="f311"/>
              <a:pathLst>
                <a:path w="240" h="240">
                  <a:moveTo>
                    <a:pt x="f7" y="f8"/>
                  </a:moveTo>
                  <a:cubicBezTo>
                    <a:pt x="f9" y="f10"/>
                    <a:pt x="f11" y="f12"/>
                    <a:pt x="f13" y="f14"/>
                  </a:cubicBezTo>
                  <a:cubicBezTo>
                    <a:pt x="f15" y="f16"/>
                    <a:pt x="f17" y="f18"/>
                    <a:pt x="f19" y="f20"/>
                  </a:cubicBezTo>
                  <a:cubicBezTo>
                    <a:pt x="f21" y="f22"/>
                    <a:pt x="f23" y="f24"/>
                    <a:pt x="f25" y="f26"/>
                  </a:cubicBezTo>
                  <a:cubicBezTo>
                    <a:pt x="f27" y="f28"/>
                    <a:pt x="f29" y="f30"/>
                    <a:pt x="f23" y="f31"/>
                  </a:cubicBezTo>
                  <a:cubicBezTo>
                    <a:pt x="f32" y="f33"/>
                    <a:pt x="f34" y="f35"/>
                    <a:pt x="f36" y="f37"/>
                  </a:cubicBezTo>
                  <a:cubicBezTo>
                    <a:pt x="f38" y="f39"/>
                    <a:pt x="f40" y="f41"/>
                    <a:pt x="f42" y="f43"/>
                  </a:cubicBezTo>
                  <a:cubicBezTo>
                    <a:pt x="f44" y="f45"/>
                    <a:pt x="f46" y="f47"/>
                    <a:pt x="f48" y="f49"/>
                  </a:cubicBezTo>
                  <a:cubicBezTo>
                    <a:pt x="f5" y="f7"/>
                    <a:pt x="f36" y="f50"/>
                    <a:pt x="f51" y="f50"/>
                  </a:cubicBezTo>
                  <a:cubicBezTo>
                    <a:pt x="f25" y="f52"/>
                    <a:pt x="f53" y="f54"/>
                    <a:pt x="f48" y="f55"/>
                  </a:cubicBezTo>
                  <a:cubicBezTo>
                    <a:pt x="f56" y="f57"/>
                    <a:pt x="f58" y="f55"/>
                    <a:pt x="f59" y="f60"/>
                  </a:cubicBezTo>
                  <a:cubicBezTo>
                    <a:pt x="f46" y="f61"/>
                    <a:pt x="f62" y="f63"/>
                    <a:pt x="f38" y="f64"/>
                  </a:cubicBezTo>
                  <a:cubicBezTo>
                    <a:pt x="f23" y="f65"/>
                    <a:pt x="f66" y="f64"/>
                    <a:pt x="f67" y="f68"/>
                  </a:cubicBezTo>
                  <a:cubicBezTo>
                    <a:pt x="f67" y="f69"/>
                    <a:pt x="f70" y="f32"/>
                    <a:pt x="f63" y="f25"/>
                  </a:cubicBezTo>
                  <a:cubicBezTo>
                    <a:pt x="f15" y="f58"/>
                    <a:pt x="f13" y="f71"/>
                    <a:pt x="f60" y="f72"/>
                  </a:cubicBezTo>
                  <a:cubicBezTo>
                    <a:pt x="f73" y="f51"/>
                    <a:pt x="f11" y="f74"/>
                    <a:pt x="f75" y="f72"/>
                  </a:cubicBezTo>
                  <a:cubicBezTo>
                    <a:pt x="f76" y="f44"/>
                    <a:pt x="f77" y="f46"/>
                    <a:pt x="f78" y="f5"/>
                  </a:cubicBezTo>
                  <a:cubicBezTo>
                    <a:pt x="f79" y="f80"/>
                    <a:pt x="f81" y="f25"/>
                    <a:pt x="f82" y="f59"/>
                  </a:cubicBezTo>
                  <a:cubicBezTo>
                    <a:pt x="f83" y="f58"/>
                    <a:pt x="f84" y="f85"/>
                    <a:pt x="f86" y="f87"/>
                  </a:cubicBezTo>
                  <a:cubicBezTo>
                    <a:pt x="f88" y="f89"/>
                    <a:pt x="f90" y="f64"/>
                    <a:pt x="f91" y="f92"/>
                  </a:cubicBezTo>
                  <a:cubicBezTo>
                    <a:pt x="f93" y="f13"/>
                    <a:pt x="f94" y="f95"/>
                    <a:pt x="f8" y="f96"/>
                  </a:cubicBezTo>
                  <a:cubicBezTo>
                    <a:pt x="f97" y="f78"/>
                    <a:pt x="f98" y="f99"/>
                    <a:pt x="f12" y="f100"/>
                  </a:cubicBezTo>
                  <a:cubicBezTo>
                    <a:pt x="f6" y="f101"/>
                    <a:pt x="f97" y="f101"/>
                    <a:pt x="f8" y="f101"/>
                  </a:cubicBezTo>
                  <a:cubicBezTo>
                    <a:pt x="f102" y="f103"/>
                    <a:pt x="f14" y="f33"/>
                    <a:pt x="f104" y="f2"/>
                  </a:cubicBezTo>
                  <a:cubicBezTo>
                    <a:pt x="f105" y="f106"/>
                    <a:pt x="f107" y="f86"/>
                    <a:pt x="f108" y="f106"/>
                  </a:cubicBezTo>
                  <a:cubicBezTo>
                    <a:pt x="f109" y="f110"/>
                    <a:pt x="f109" y="f111"/>
                    <a:pt x="f26" y="f28"/>
                  </a:cubicBezTo>
                  <a:cubicBezTo>
                    <a:pt x="f112" y="f22"/>
                    <a:pt x="f108" y="f109"/>
                    <a:pt x="f109" y="f88"/>
                  </a:cubicBezTo>
                  <a:cubicBezTo>
                    <a:pt x="f113" y="f20"/>
                    <a:pt x="f114" y="f115"/>
                    <a:pt x="f111" y="f90"/>
                  </a:cubicBezTo>
                  <a:cubicBezTo>
                    <a:pt x="f116" y="f104"/>
                    <a:pt x="f83" y="f104"/>
                    <a:pt x="f110" y="f117"/>
                  </a:cubicBezTo>
                  <a:cubicBezTo>
                    <a:pt x="f2" y="f18"/>
                    <a:pt x="f118" y="f104"/>
                    <a:pt x="f119" y="f120"/>
                  </a:cubicBezTo>
                  <a:cubicBezTo>
                    <a:pt x="f81" y="f121"/>
                    <a:pt x="f122" y="f123"/>
                    <a:pt x="f124" y="f10"/>
                  </a:cubicBezTo>
                  <a:cubicBezTo>
                    <a:pt x="f125" y="f6"/>
                    <a:pt x="f126" y="f120"/>
                    <a:pt x="f47" y="f97"/>
                  </a:cubicBezTo>
                  <a:cubicBezTo>
                    <a:pt x="f127" y="f121"/>
                    <a:pt x="f128" y="f121"/>
                    <a:pt x="f7" y="f8"/>
                  </a:cubicBezTo>
                  <a:close/>
                </a:path>
              </a:pathLst>
            </a:custGeom>
            <a:solidFill>
              <a:srgbClr val="C21922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57" name="Freeform 6">
              <a:extLst>
                <a:ext uri="{FF2B5EF4-FFF2-40B4-BE49-F238E27FC236}">
                  <a16:creationId xmlns:a16="http://schemas.microsoft.com/office/drawing/2014/main" id="{A264B2A9-91F0-4333-B963-CED75438970E}"/>
                </a:ext>
              </a:extLst>
            </p:cNvPr>
            <p:cNvSpPr/>
            <p:nvPr/>
          </p:nvSpPr>
          <p:spPr>
            <a:xfrm>
              <a:off x="8409581" y="497168"/>
              <a:ext cx="136666" cy="14114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79"/>
                <a:gd name="f7" fmla="val 182"/>
                <a:gd name="f8" fmla="val 93"/>
                <a:gd name="f9" fmla="val 170"/>
                <a:gd name="f10" fmla="val 99"/>
                <a:gd name="f11" fmla="val 161"/>
                <a:gd name="f12" fmla="val 91"/>
                <a:gd name="f13" fmla="val 159"/>
                <a:gd name="f14" fmla="val 156"/>
                <a:gd name="f15" fmla="val 107"/>
                <a:gd name="f16" fmla="val 166"/>
                <a:gd name="f17" fmla="val 106"/>
                <a:gd name="f18" fmla="val 171"/>
                <a:gd name="f19" fmla="val 112"/>
                <a:gd name="f20" fmla="val 154"/>
                <a:gd name="f21" fmla="val 153"/>
                <a:gd name="f22" fmla="val 125"/>
                <a:gd name="f23" fmla="val 134"/>
                <a:gd name="f24" fmla="val 141"/>
                <a:gd name="f25" fmla="val 143"/>
                <a:gd name="f26" fmla="val 151"/>
                <a:gd name="f27" fmla="val 118"/>
                <a:gd name="f28" fmla="val 100"/>
                <a:gd name="f29" fmla="val 167"/>
                <a:gd name="f30" fmla="val 81"/>
                <a:gd name="f31" fmla="val 78"/>
                <a:gd name="f32" fmla="val 172"/>
                <a:gd name="f33" fmla="val 75"/>
                <a:gd name="f34" fmla="val 178"/>
                <a:gd name="f35" fmla="val 72"/>
                <a:gd name="f36" fmla="val 59"/>
                <a:gd name="f37" fmla="val 158"/>
                <a:gd name="f38" fmla="val 56"/>
                <a:gd name="f39" fmla="val 42"/>
                <a:gd name="f40" fmla="val 176"/>
                <a:gd name="f41" fmla="val 60"/>
                <a:gd name="f42" fmla="val 147"/>
                <a:gd name="f43" fmla="val 29"/>
                <a:gd name="f44" fmla="val 150"/>
                <a:gd name="f45" fmla="val 19"/>
                <a:gd name="f46" fmla="val 140"/>
                <a:gd name="f47" fmla="val 16"/>
                <a:gd name="f48" fmla="val 136"/>
                <a:gd name="f49" fmla="val 15"/>
                <a:gd name="f50" fmla="val 131"/>
                <a:gd name="f51" fmla="val 123"/>
                <a:gd name="f52" fmla="val 27"/>
                <a:gd name="f53" fmla="val 7"/>
                <a:gd name="f54" fmla="val 115"/>
                <a:gd name="f55" fmla="val 1"/>
                <a:gd name="f56" fmla="val 116"/>
                <a:gd name="f57" fmla="val 3"/>
                <a:gd name="f58" fmla="val 109"/>
                <a:gd name="f59" fmla="val 5"/>
                <a:gd name="f60" fmla="val 9"/>
                <a:gd name="f61" fmla="val 92"/>
                <a:gd name="f62" fmla="val 85"/>
                <a:gd name="f63" fmla="val 8"/>
                <a:gd name="f64" fmla="val 71"/>
                <a:gd name="f65" fmla="val 13"/>
                <a:gd name="f66" fmla="val 70"/>
                <a:gd name="f67" fmla="val 67"/>
                <a:gd name="f68" fmla="val 17"/>
                <a:gd name="f69" fmla="val 45"/>
                <a:gd name="f70" fmla="val 23"/>
                <a:gd name="f71" fmla="val 43"/>
                <a:gd name="f72" fmla="val 51"/>
                <a:gd name="f73" fmla="val 10"/>
                <a:gd name="f74" fmla="val 48"/>
                <a:gd name="f75" fmla="val 55"/>
                <a:gd name="f76" fmla="val 12"/>
                <a:gd name="f77" fmla="val 65"/>
                <a:gd name="f78" fmla="val 14"/>
                <a:gd name="f79" fmla="val 76"/>
                <a:gd name="f80" fmla="val 87"/>
                <a:gd name="f81" fmla="val 4"/>
                <a:gd name="f82" fmla="val 110"/>
                <a:gd name="f83" fmla="val 114"/>
                <a:gd name="f84" fmla="val 11"/>
                <a:gd name="f85" fmla="val 21"/>
                <a:gd name="f86" fmla="val 47"/>
                <a:gd name="f87" fmla="val 157"/>
                <a:gd name="f88" fmla="val 58"/>
                <a:gd name="f89" fmla="val 163"/>
                <a:gd name="f90" fmla="val 63"/>
                <a:gd name="f91" fmla="val 64"/>
                <a:gd name="f92" fmla="val 160"/>
                <a:gd name="f93" fmla="val 79"/>
                <a:gd name="f94" fmla="+- 0 0 -90"/>
                <a:gd name="f95" fmla="*/ f3 1 179"/>
                <a:gd name="f96" fmla="*/ f4 1 182"/>
                <a:gd name="f97" fmla="val f5"/>
                <a:gd name="f98" fmla="val f6"/>
                <a:gd name="f99" fmla="val f7"/>
                <a:gd name="f100" fmla="*/ f94 f0 1"/>
                <a:gd name="f101" fmla="+- f99 0 f97"/>
                <a:gd name="f102" fmla="+- f98 0 f97"/>
                <a:gd name="f103" fmla="*/ f100 1 f2"/>
                <a:gd name="f104" fmla="*/ f102 1 179"/>
                <a:gd name="f105" fmla="*/ f101 1 182"/>
                <a:gd name="f106" fmla="*/ 179 f102 1"/>
                <a:gd name="f107" fmla="*/ 93 f101 1"/>
                <a:gd name="f108" fmla="*/ 159 f102 1"/>
                <a:gd name="f109" fmla="*/ 99 f101 1"/>
                <a:gd name="f110" fmla="*/ 171 f102 1"/>
                <a:gd name="f111" fmla="*/ 112 f101 1"/>
                <a:gd name="f112" fmla="*/ 153 f102 1"/>
                <a:gd name="f113" fmla="*/ 125 f101 1"/>
                <a:gd name="f114" fmla="*/ 134 f102 1"/>
                <a:gd name="f115" fmla="*/ 151 f101 1"/>
                <a:gd name="f116" fmla="*/ 81 f102 1"/>
                <a:gd name="f117" fmla="*/ 171 f101 1"/>
                <a:gd name="f118" fmla="*/ 72 f102 1"/>
                <a:gd name="f119" fmla="*/ 182 f101 1"/>
                <a:gd name="f120" fmla="*/ 42 f102 1"/>
                <a:gd name="f121" fmla="*/ 176 f101 1"/>
                <a:gd name="f122" fmla="*/ 19 f102 1"/>
                <a:gd name="f123" fmla="*/ 140 f101 1"/>
                <a:gd name="f124" fmla="*/ 15 f102 1"/>
                <a:gd name="f125" fmla="*/ 131 f101 1"/>
                <a:gd name="f126" fmla="*/ 7 f102 1"/>
                <a:gd name="f127" fmla="*/ 115 f101 1"/>
                <a:gd name="f128" fmla="*/ 5 f102 1"/>
                <a:gd name="f129" fmla="*/ 106 f101 1"/>
                <a:gd name="f130" fmla="*/ 0 f102 1"/>
                <a:gd name="f131" fmla="*/ 92 f101 1"/>
                <a:gd name="f132" fmla="*/ 8 f102 1"/>
                <a:gd name="f133" fmla="*/ 72 f101 1"/>
                <a:gd name="f134" fmla="*/ 13 f102 1"/>
                <a:gd name="f135" fmla="*/ 67 f101 1"/>
                <a:gd name="f136" fmla="*/ 43 f102 1"/>
                <a:gd name="f137" fmla="*/ 15 f101 1"/>
                <a:gd name="f138" fmla="*/ 48 f102 1"/>
                <a:gd name="f139" fmla="*/ 0 f101 1"/>
                <a:gd name="f140" fmla="*/ 76 f102 1"/>
                <a:gd name="f141" fmla="*/ 9 f101 1"/>
                <a:gd name="f142" fmla="*/ 110 f102 1"/>
                <a:gd name="f143" fmla="*/ 8 f101 1"/>
                <a:gd name="f144" fmla="*/ 114 f102 1"/>
                <a:gd name="f145" fmla="*/ 11 f101 1"/>
                <a:gd name="f146" fmla="*/ 118 f102 1"/>
                <a:gd name="f147" fmla="*/ 19 f101 1"/>
                <a:gd name="f148" fmla="*/ 157 f102 1"/>
                <a:gd name="f149" fmla="*/ 58 f101 1"/>
                <a:gd name="f150" fmla="*/ 158 f102 1"/>
                <a:gd name="f151" fmla="+- f103 0 f1"/>
                <a:gd name="f152" fmla="*/ f106 1 179"/>
                <a:gd name="f153" fmla="*/ f107 1 182"/>
                <a:gd name="f154" fmla="*/ f108 1 179"/>
                <a:gd name="f155" fmla="*/ f109 1 182"/>
                <a:gd name="f156" fmla="*/ f110 1 179"/>
                <a:gd name="f157" fmla="*/ f111 1 182"/>
                <a:gd name="f158" fmla="*/ f112 1 179"/>
                <a:gd name="f159" fmla="*/ f113 1 182"/>
                <a:gd name="f160" fmla="*/ f114 1 179"/>
                <a:gd name="f161" fmla="*/ f115 1 182"/>
                <a:gd name="f162" fmla="*/ f116 1 179"/>
                <a:gd name="f163" fmla="*/ f117 1 182"/>
                <a:gd name="f164" fmla="*/ f118 1 179"/>
                <a:gd name="f165" fmla="*/ f119 1 182"/>
                <a:gd name="f166" fmla="*/ f120 1 179"/>
                <a:gd name="f167" fmla="*/ f121 1 182"/>
                <a:gd name="f168" fmla="*/ f122 1 179"/>
                <a:gd name="f169" fmla="*/ f123 1 182"/>
                <a:gd name="f170" fmla="*/ f124 1 179"/>
                <a:gd name="f171" fmla="*/ f125 1 182"/>
                <a:gd name="f172" fmla="*/ f126 1 179"/>
                <a:gd name="f173" fmla="*/ f127 1 182"/>
                <a:gd name="f174" fmla="*/ f128 1 179"/>
                <a:gd name="f175" fmla="*/ f129 1 182"/>
                <a:gd name="f176" fmla="*/ f130 1 179"/>
                <a:gd name="f177" fmla="*/ f131 1 182"/>
                <a:gd name="f178" fmla="*/ f132 1 179"/>
                <a:gd name="f179" fmla="*/ f133 1 182"/>
                <a:gd name="f180" fmla="*/ f134 1 179"/>
                <a:gd name="f181" fmla="*/ f135 1 182"/>
                <a:gd name="f182" fmla="*/ f136 1 179"/>
                <a:gd name="f183" fmla="*/ f137 1 182"/>
                <a:gd name="f184" fmla="*/ f138 1 179"/>
                <a:gd name="f185" fmla="*/ f139 1 182"/>
                <a:gd name="f186" fmla="*/ f140 1 179"/>
                <a:gd name="f187" fmla="*/ f141 1 182"/>
                <a:gd name="f188" fmla="*/ f142 1 179"/>
                <a:gd name="f189" fmla="*/ f143 1 182"/>
                <a:gd name="f190" fmla="*/ f144 1 179"/>
                <a:gd name="f191" fmla="*/ f145 1 182"/>
                <a:gd name="f192" fmla="*/ f146 1 179"/>
                <a:gd name="f193" fmla="*/ f147 1 182"/>
                <a:gd name="f194" fmla="*/ f148 1 179"/>
                <a:gd name="f195" fmla="*/ f149 1 182"/>
                <a:gd name="f196" fmla="*/ f150 1 179"/>
                <a:gd name="f197" fmla="*/ 0 1 f104"/>
                <a:gd name="f198" fmla="*/ f98 1 f104"/>
                <a:gd name="f199" fmla="*/ 0 1 f105"/>
                <a:gd name="f200" fmla="*/ f99 1 f105"/>
                <a:gd name="f201" fmla="*/ f152 1 f104"/>
                <a:gd name="f202" fmla="*/ f153 1 f105"/>
                <a:gd name="f203" fmla="*/ f154 1 f104"/>
                <a:gd name="f204" fmla="*/ f155 1 f105"/>
                <a:gd name="f205" fmla="*/ f156 1 f104"/>
                <a:gd name="f206" fmla="*/ f157 1 f105"/>
                <a:gd name="f207" fmla="*/ f158 1 f104"/>
                <a:gd name="f208" fmla="*/ f159 1 f105"/>
                <a:gd name="f209" fmla="*/ f160 1 f104"/>
                <a:gd name="f210" fmla="*/ f161 1 f105"/>
                <a:gd name="f211" fmla="*/ f162 1 f104"/>
                <a:gd name="f212" fmla="*/ f163 1 f105"/>
                <a:gd name="f213" fmla="*/ f164 1 f104"/>
                <a:gd name="f214" fmla="*/ f165 1 f105"/>
                <a:gd name="f215" fmla="*/ f166 1 f104"/>
                <a:gd name="f216" fmla="*/ f167 1 f105"/>
                <a:gd name="f217" fmla="*/ f168 1 f104"/>
                <a:gd name="f218" fmla="*/ f169 1 f105"/>
                <a:gd name="f219" fmla="*/ f170 1 f104"/>
                <a:gd name="f220" fmla="*/ f171 1 f105"/>
                <a:gd name="f221" fmla="*/ f172 1 f104"/>
                <a:gd name="f222" fmla="*/ f173 1 f105"/>
                <a:gd name="f223" fmla="*/ f174 1 f104"/>
                <a:gd name="f224" fmla="*/ f175 1 f105"/>
                <a:gd name="f225" fmla="*/ f176 1 f104"/>
                <a:gd name="f226" fmla="*/ f177 1 f105"/>
                <a:gd name="f227" fmla="*/ f178 1 f104"/>
                <a:gd name="f228" fmla="*/ f179 1 f105"/>
                <a:gd name="f229" fmla="*/ f180 1 f104"/>
                <a:gd name="f230" fmla="*/ f181 1 f105"/>
                <a:gd name="f231" fmla="*/ f182 1 f104"/>
                <a:gd name="f232" fmla="*/ f183 1 f105"/>
                <a:gd name="f233" fmla="*/ f184 1 f104"/>
                <a:gd name="f234" fmla="*/ f185 1 f105"/>
                <a:gd name="f235" fmla="*/ f186 1 f104"/>
                <a:gd name="f236" fmla="*/ f187 1 f105"/>
                <a:gd name="f237" fmla="*/ f188 1 f104"/>
                <a:gd name="f238" fmla="*/ f189 1 f105"/>
                <a:gd name="f239" fmla="*/ f190 1 f104"/>
                <a:gd name="f240" fmla="*/ f191 1 f105"/>
                <a:gd name="f241" fmla="*/ f192 1 f104"/>
                <a:gd name="f242" fmla="*/ f193 1 f105"/>
                <a:gd name="f243" fmla="*/ f194 1 f104"/>
                <a:gd name="f244" fmla="*/ f195 1 f105"/>
                <a:gd name="f245" fmla="*/ f196 1 f104"/>
                <a:gd name="f246" fmla="*/ f197 f95 1"/>
                <a:gd name="f247" fmla="*/ f198 f95 1"/>
                <a:gd name="f248" fmla="*/ f200 f96 1"/>
                <a:gd name="f249" fmla="*/ f199 f96 1"/>
                <a:gd name="f250" fmla="*/ f201 f95 1"/>
                <a:gd name="f251" fmla="*/ f202 f96 1"/>
                <a:gd name="f252" fmla="*/ f203 f95 1"/>
                <a:gd name="f253" fmla="*/ f204 f96 1"/>
                <a:gd name="f254" fmla="*/ f205 f95 1"/>
                <a:gd name="f255" fmla="*/ f206 f96 1"/>
                <a:gd name="f256" fmla="*/ f207 f95 1"/>
                <a:gd name="f257" fmla="*/ f208 f96 1"/>
                <a:gd name="f258" fmla="*/ f209 f95 1"/>
                <a:gd name="f259" fmla="*/ f210 f96 1"/>
                <a:gd name="f260" fmla="*/ f211 f95 1"/>
                <a:gd name="f261" fmla="*/ f212 f96 1"/>
                <a:gd name="f262" fmla="*/ f213 f95 1"/>
                <a:gd name="f263" fmla="*/ f214 f96 1"/>
                <a:gd name="f264" fmla="*/ f215 f95 1"/>
                <a:gd name="f265" fmla="*/ f216 f96 1"/>
                <a:gd name="f266" fmla="*/ f217 f95 1"/>
                <a:gd name="f267" fmla="*/ f218 f96 1"/>
                <a:gd name="f268" fmla="*/ f219 f95 1"/>
                <a:gd name="f269" fmla="*/ f220 f96 1"/>
                <a:gd name="f270" fmla="*/ f221 f95 1"/>
                <a:gd name="f271" fmla="*/ f222 f96 1"/>
                <a:gd name="f272" fmla="*/ f223 f95 1"/>
                <a:gd name="f273" fmla="*/ f224 f96 1"/>
                <a:gd name="f274" fmla="*/ f225 f95 1"/>
                <a:gd name="f275" fmla="*/ f226 f96 1"/>
                <a:gd name="f276" fmla="*/ f227 f95 1"/>
                <a:gd name="f277" fmla="*/ f228 f96 1"/>
                <a:gd name="f278" fmla="*/ f229 f95 1"/>
                <a:gd name="f279" fmla="*/ f230 f96 1"/>
                <a:gd name="f280" fmla="*/ f231 f95 1"/>
                <a:gd name="f281" fmla="*/ f232 f96 1"/>
                <a:gd name="f282" fmla="*/ f233 f95 1"/>
                <a:gd name="f283" fmla="*/ f234 f96 1"/>
                <a:gd name="f284" fmla="*/ f235 f95 1"/>
                <a:gd name="f285" fmla="*/ f236 f96 1"/>
                <a:gd name="f286" fmla="*/ f237 f95 1"/>
                <a:gd name="f287" fmla="*/ f238 f96 1"/>
                <a:gd name="f288" fmla="*/ f239 f95 1"/>
                <a:gd name="f289" fmla="*/ f240 f96 1"/>
                <a:gd name="f290" fmla="*/ f241 f95 1"/>
                <a:gd name="f291" fmla="*/ f242 f96 1"/>
                <a:gd name="f292" fmla="*/ f243 f95 1"/>
                <a:gd name="f293" fmla="*/ f244 f96 1"/>
                <a:gd name="f294" fmla="*/ f245 f9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51">
                  <a:pos x="f250" y="f251"/>
                </a:cxn>
                <a:cxn ang="f151">
                  <a:pos x="f252" y="f253"/>
                </a:cxn>
                <a:cxn ang="f151">
                  <a:pos x="f254" y="f255"/>
                </a:cxn>
                <a:cxn ang="f151">
                  <a:pos x="f256" y="f257"/>
                </a:cxn>
                <a:cxn ang="f151">
                  <a:pos x="f258" y="f259"/>
                </a:cxn>
                <a:cxn ang="f151">
                  <a:pos x="f260" y="f261"/>
                </a:cxn>
                <a:cxn ang="f151">
                  <a:pos x="f262" y="f263"/>
                </a:cxn>
                <a:cxn ang="f151">
                  <a:pos x="f264" y="f265"/>
                </a:cxn>
                <a:cxn ang="f151">
                  <a:pos x="f266" y="f267"/>
                </a:cxn>
                <a:cxn ang="f151">
                  <a:pos x="f268" y="f269"/>
                </a:cxn>
                <a:cxn ang="f151">
                  <a:pos x="f270" y="f271"/>
                </a:cxn>
                <a:cxn ang="f151">
                  <a:pos x="f272" y="f273"/>
                </a:cxn>
                <a:cxn ang="f151">
                  <a:pos x="f274" y="f275"/>
                </a:cxn>
                <a:cxn ang="f151">
                  <a:pos x="f276" y="f277"/>
                </a:cxn>
                <a:cxn ang="f151">
                  <a:pos x="f278" y="f279"/>
                </a:cxn>
                <a:cxn ang="f151">
                  <a:pos x="f280" y="f281"/>
                </a:cxn>
                <a:cxn ang="f151">
                  <a:pos x="f282" y="f283"/>
                </a:cxn>
                <a:cxn ang="f151">
                  <a:pos x="f284" y="f285"/>
                </a:cxn>
                <a:cxn ang="f151">
                  <a:pos x="f286" y="f287"/>
                </a:cxn>
                <a:cxn ang="f151">
                  <a:pos x="f288" y="f289"/>
                </a:cxn>
                <a:cxn ang="f151">
                  <a:pos x="f290" y="f291"/>
                </a:cxn>
                <a:cxn ang="f151">
                  <a:pos x="f292" y="f293"/>
                </a:cxn>
                <a:cxn ang="f151">
                  <a:pos x="f294" y="f279"/>
                </a:cxn>
                <a:cxn ang="f151">
                  <a:pos x="f250" y="f251"/>
                </a:cxn>
              </a:cxnLst>
              <a:rect l="f246" t="f249" r="f247" b="f248"/>
              <a:pathLst>
                <a:path w="179" h="182">
                  <a:moveTo>
                    <a:pt x="f6" y="f8"/>
                  </a:moveTo>
                  <a:cubicBezTo>
                    <a:pt x="f9" y="f10"/>
                    <a:pt x="f11" y="f12"/>
                    <a:pt x="f13" y="f10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11" y="f19"/>
                    <a:pt x="f20" y="f19"/>
                    <a:pt x="f21" y="f22"/>
                  </a:cubicBezTo>
                  <a:cubicBezTo>
                    <a:pt x="f21" y="f23"/>
                    <a:pt x="f24" y="f25"/>
                    <a:pt x="f23" y="f26"/>
                  </a:cubicBezTo>
                  <a:cubicBezTo>
                    <a:pt x="f27" y="f9"/>
                    <a:pt x="f28" y="f29"/>
                    <a:pt x="f30" y="f18"/>
                  </a:cubicBezTo>
                  <a:cubicBezTo>
                    <a:pt x="f31" y="f32"/>
                    <a:pt x="f33" y="f34"/>
                    <a:pt x="f35" y="f7"/>
                  </a:cubicBezTo>
                  <a:cubicBezTo>
                    <a:pt x="f36" y="f37"/>
                    <a:pt x="f38" y="f37"/>
                    <a:pt x="f39" y="f40"/>
                  </a:cubicBezTo>
                  <a:cubicBezTo>
                    <a:pt x="f41" y="f42"/>
                    <a:pt x="f43" y="f44"/>
                    <a:pt x="f45" y="f46"/>
                  </a:cubicBezTo>
                  <a:cubicBezTo>
                    <a:pt x="f47" y="f48"/>
                    <a:pt x="f49" y="f23"/>
                    <a:pt x="f49" y="f50"/>
                  </a:cubicBezTo>
                  <a:cubicBezTo>
                    <a:pt x="f47" y="f51"/>
                    <a:pt x="f52" y="f19"/>
                    <a:pt x="f53" y="f54"/>
                  </a:cubicBezTo>
                  <a:cubicBezTo>
                    <a:pt x="f55" y="f56"/>
                    <a:pt x="f57" y="f58"/>
                    <a:pt x="f59" y="f17"/>
                  </a:cubicBezTo>
                  <a:cubicBezTo>
                    <a:pt x="f60" y="f10"/>
                    <a:pt x="f49" y="f8"/>
                    <a:pt x="f5" y="f61"/>
                  </a:cubicBezTo>
                  <a:cubicBezTo>
                    <a:pt x="f57" y="f62"/>
                    <a:pt x="f59" y="f31"/>
                    <a:pt x="f63" y="f35"/>
                  </a:cubicBezTo>
                  <a:cubicBezTo>
                    <a:pt x="f60" y="f64"/>
                    <a:pt x="f65" y="f66"/>
                    <a:pt x="f65" y="f67"/>
                  </a:cubicBezTo>
                  <a:cubicBezTo>
                    <a:pt x="f68" y="f69"/>
                    <a:pt x="f43" y="f70"/>
                    <a:pt x="f71" y="f49"/>
                  </a:cubicBezTo>
                  <a:cubicBezTo>
                    <a:pt x="f72" y="f73"/>
                    <a:pt x="f72" y="f73"/>
                    <a:pt x="f74" y="f5"/>
                  </a:cubicBezTo>
                  <a:cubicBezTo>
                    <a:pt x="f75" y="f76"/>
                    <a:pt x="f77" y="f78"/>
                    <a:pt x="f79" y="f60"/>
                  </a:cubicBezTo>
                  <a:cubicBezTo>
                    <a:pt x="f80" y="f81"/>
                    <a:pt x="f10" y="f49"/>
                    <a:pt x="f82" y="f63"/>
                  </a:cubicBezTo>
                  <a:cubicBezTo>
                    <a:pt x="f83" y="f59"/>
                    <a:pt x="f83" y="f60"/>
                    <a:pt x="f83" y="f84"/>
                  </a:cubicBezTo>
                  <a:cubicBezTo>
                    <a:pt x="f83" y="f49"/>
                    <a:pt x="f54" y="f45"/>
                    <a:pt x="f27" y="f45"/>
                  </a:cubicBezTo>
                  <a:cubicBezTo>
                    <a:pt x="f25" y="f85"/>
                    <a:pt x="f25" y="f86"/>
                    <a:pt x="f87" y="f88"/>
                  </a:cubicBezTo>
                  <a:cubicBezTo>
                    <a:pt x="f89" y="f90"/>
                    <a:pt x="f37" y="f91"/>
                    <a:pt x="f37" y="f67"/>
                  </a:cubicBezTo>
                  <a:cubicBezTo>
                    <a:pt x="f92" y="f93"/>
                    <a:pt x="f87" y="f8"/>
                    <a:pt x="f6" y="f8"/>
                  </a:cubicBezTo>
                  <a:close/>
                </a:path>
              </a:pathLst>
            </a:custGeom>
            <a:solidFill>
              <a:srgbClr val="C21922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58" name="Freeform 7">
              <a:extLst>
                <a:ext uri="{FF2B5EF4-FFF2-40B4-BE49-F238E27FC236}">
                  <a16:creationId xmlns:a16="http://schemas.microsoft.com/office/drawing/2014/main" id="{3DB09E95-6EFE-498F-8313-FD071CC3A2BD}"/>
                </a:ext>
              </a:extLst>
            </p:cNvPr>
            <p:cNvSpPr/>
            <p:nvPr/>
          </p:nvSpPr>
          <p:spPr>
            <a:xfrm>
              <a:off x="8579860" y="201424"/>
              <a:ext cx="120984" cy="10754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9"/>
                <a:gd name="f7" fmla="val 140"/>
                <a:gd name="f8" fmla="val 148"/>
                <a:gd name="f9" fmla="val 59"/>
                <a:gd name="f10" fmla="val 85"/>
                <a:gd name="f11" fmla="val 142"/>
                <a:gd name="f12" fmla="val 102"/>
                <a:gd name="f13" fmla="val 126"/>
                <a:gd name="f14" fmla="val 118"/>
                <a:gd name="f15" fmla="val 112"/>
                <a:gd name="f16" fmla="val 134"/>
                <a:gd name="f17" fmla="val 92"/>
                <a:gd name="f18" fmla="val 71"/>
                <a:gd name="f19" fmla="val 39"/>
                <a:gd name="f20" fmla="val 105"/>
                <a:gd name="f21" fmla="val 4"/>
                <a:gd name="f22" fmla="val 80"/>
                <a:gd name="f23" fmla="val 6"/>
                <a:gd name="f24" fmla="val 67"/>
                <a:gd name="f25" fmla="val 3"/>
                <a:gd name="f26" fmla="val 54"/>
                <a:gd name="f27" fmla="val 11"/>
                <a:gd name="f28" fmla="val 42"/>
                <a:gd name="f29" fmla="val 26"/>
                <a:gd name="f30" fmla="val 16"/>
                <a:gd name="f31" fmla="val 52"/>
                <a:gd name="f32" fmla="val 1"/>
                <a:gd name="f33" fmla="val 79"/>
                <a:gd name="f34" fmla="val 114"/>
                <a:gd name="f35" fmla="val 149"/>
                <a:gd name="f36" fmla="val 25"/>
                <a:gd name="f37" fmla="+- 0 0 -90"/>
                <a:gd name="f38" fmla="*/ f3 1 159"/>
                <a:gd name="f39" fmla="*/ f4 1 140"/>
                <a:gd name="f40" fmla="val f5"/>
                <a:gd name="f41" fmla="val f6"/>
                <a:gd name="f42" fmla="val f7"/>
                <a:gd name="f43" fmla="*/ f37 f0 1"/>
                <a:gd name="f44" fmla="+- f42 0 f40"/>
                <a:gd name="f45" fmla="+- f41 0 f40"/>
                <a:gd name="f46" fmla="*/ f43 1 f2"/>
                <a:gd name="f47" fmla="*/ f45 1 159"/>
                <a:gd name="f48" fmla="*/ f44 1 140"/>
                <a:gd name="f49" fmla="*/ 148 f45 1"/>
                <a:gd name="f50" fmla="*/ 59 f44 1"/>
                <a:gd name="f51" fmla="*/ 126 f45 1"/>
                <a:gd name="f52" fmla="*/ 118 f44 1"/>
                <a:gd name="f53" fmla="*/ 71 f45 1"/>
                <a:gd name="f54" fmla="*/ 140 f44 1"/>
                <a:gd name="f55" fmla="*/ 4 f45 1"/>
                <a:gd name="f56" fmla="*/ 80 f44 1"/>
                <a:gd name="f57" fmla="*/ 11 f45 1"/>
                <a:gd name="f58" fmla="*/ 42 f44 1"/>
                <a:gd name="f59" fmla="*/ 79 f45 1"/>
                <a:gd name="f60" fmla="*/ 1 f44 1"/>
                <a:gd name="f61" fmla="+- f46 0 f1"/>
                <a:gd name="f62" fmla="*/ f49 1 159"/>
                <a:gd name="f63" fmla="*/ f50 1 140"/>
                <a:gd name="f64" fmla="*/ f51 1 159"/>
                <a:gd name="f65" fmla="*/ f52 1 140"/>
                <a:gd name="f66" fmla="*/ f53 1 159"/>
                <a:gd name="f67" fmla="*/ f54 1 140"/>
                <a:gd name="f68" fmla="*/ f55 1 159"/>
                <a:gd name="f69" fmla="*/ f56 1 140"/>
                <a:gd name="f70" fmla="*/ f57 1 159"/>
                <a:gd name="f71" fmla="*/ f58 1 140"/>
                <a:gd name="f72" fmla="*/ f59 1 159"/>
                <a:gd name="f73" fmla="*/ f60 1 140"/>
                <a:gd name="f74" fmla="*/ 0 1 f47"/>
                <a:gd name="f75" fmla="*/ f41 1 f47"/>
                <a:gd name="f76" fmla="*/ 0 1 f48"/>
                <a:gd name="f77" fmla="*/ f42 1 f48"/>
                <a:gd name="f78" fmla="*/ f62 1 f47"/>
                <a:gd name="f79" fmla="*/ f63 1 f48"/>
                <a:gd name="f80" fmla="*/ f64 1 f47"/>
                <a:gd name="f81" fmla="*/ f65 1 f48"/>
                <a:gd name="f82" fmla="*/ f66 1 f47"/>
                <a:gd name="f83" fmla="*/ f67 1 f48"/>
                <a:gd name="f84" fmla="*/ f68 1 f47"/>
                <a:gd name="f85" fmla="*/ f69 1 f48"/>
                <a:gd name="f86" fmla="*/ f70 1 f47"/>
                <a:gd name="f87" fmla="*/ f71 1 f48"/>
                <a:gd name="f88" fmla="*/ f72 1 f47"/>
                <a:gd name="f89" fmla="*/ f73 1 f48"/>
                <a:gd name="f90" fmla="*/ f74 f38 1"/>
                <a:gd name="f91" fmla="*/ f75 f38 1"/>
                <a:gd name="f92" fmla="*/ f77 f39 1"/>
                <a:gd name="f93" fmla="*/ f76 f39 1"/>
                <a:gd name="f94" fmla="*/ f78 f38 1"/>
                <a:gd name="f95" fmla="*/ f79 f39 1"/>
                <a:gd name="f96" fmla="*/ f80 f38 1"/>
                <a:gd name="f97" fmla="*/ f81 f39 1"/>
                <a:gd name="f98" fmla="*/ f82 f38 1"/>
                <a:gd name="f99" fmla="*/ f83 f39 1"/>
                <a:gd name="f100" fmla="*/ f84 f38 1"/>
                <a:gd name="f101" fmla="*/ f85 f39 1"/>
                <a:gd name="f102" fmla="*/ f86 f38 1"/>
                <a:gd name="f103" fmla="*/ f87 f39 1"/>
                <a:gd name="f104" fmla="*/ f88 f38 1"/>
                <a:gd name="f105" fmla="*/ f89 f3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61">
                  <a:pos x="f94" y="f95"/>
                </a:cxn>
                <a:cxn ang="f61">
                  <a:pos x="f96" y="f97"/>
                </a:cxn>
                <a:cxn ang="f61">
                  <a:pos x="f98" y="f99"/>
                </a:cxn>
                <a:cxn ang="f61">
                  <a:pos x="f100" y="f101"/>
                </a:cxn>
                <a:cxn ang="f61">
                  <a:pos x="f102" y="f103"/>
                </a:cxn>
                <a:cxn ang="f61">
                  <a:pos x="f104" y="f105"/>
                </a:cxn>
                <a:cxn ang="f61">
                  <a:pos x="f94" y="f95"/>
                </a:cxn>
              </a:cxnLst>
              <a:rect l="f90" t="f93" r="f91" b="f92"/>
              <a:pathLst>
                <a:path w="159" h="140">
                  <a:moveTo>
                    <a:pt x="f8" y="f9"/>
                  </a:moveTo>
                  <a:cubicBezTo>
                    <a:pt x="f6" y="f10"/>
                    <a:pt x="f11" y="f12"/>
                    <a:pt x="f13" y="f14"/>
                  </a:cubicBezTo>
                  <a:cubicBezTo>
                    <a:pt x="f15" y="f16"/>
                    <a:pt x="f17" y="f7"/>
                    <a:pt x="f18" y="f7"/>
                  </a:cubicBezTo>
                  <a:cubicBezTo>
                    <a:pt x="f19" y="f7"/>
                    <a:pt x="f5" y="f20"/>
                    <a:pt x="f21" y="f22"/>
                  </a:cubicBezTo>
                  <a:cubicBezTo>
                    <a:pt x="f23" y="f24"/>
                    <a:pt x="f25" y="f26"/>
                    <a:pt x="f27" y="f28"/>
                  </a:cubicBezTo>
                  <a:cubicBezTo>
                    <a:pt x="f29" y="f30"/>
                    <a:pt x="f31" y="f32"/>
                    <a:pt x="f33" y="f32"/>
                  </a:cubicBezTo>
                  <a:cubicBezTo>
                    <a:pt x="f34" y="f5"/>
                    <a:pt x="f35" y="f36"/>
                    <a:pt x="f8" y="f9"/>
                  </a:cubicBezTo>
                  <a:close/>
                </a:path>
              </a:pathLst>
            </a:custGeom>
            <a:solidFill>
              <a:srgbClr val="C21922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59" name="Freeform 8">
              <a:extLst>
                <a:ext uri="{FF2B5EF4-FFF2-40B4-BE49-F238E27FC236}">
                  <a16:creationId xmlns:a16="http://schemas.microsoft.com/office/drawing/2014/main" id="{0A7AFE7A-0B48-4883-AF4C-16D685B2BD66}"/>
                </a:ext>
              </a:extLst>
            </p:cNvPr>
            <p:cNvSpPr/>
            <p:nvPr/>
          </p:nvSpPr>
          <p:spPr>
            <a:xfrm>
              <a:off x="8024225" y="826517"/>
              <a:ext cx="96341" cy="941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25"/>
                <a:gd name="f7" fmla="val 122"/>
                <a:gd name="f8" fmla="val 61"/>
                <a:gd name="f9" fmla="val 91"/>
                <a:gd name="f10" fmla="val 1"/>
                <a:gd name="f11" fmla="val 33"/>
                <a:gd name="f12" fmla="val 59"/>
                <a:gd name="f13" fmla="val 96"/>
                <a:gd name="f14" fmla="val 67"/>
                <a:gd name="f15" fmla="val 121"/>
                <a:gd name="f16" fmla="val 39"/>
                <a:gd name="f17" fmla="val 120"/>
                <a:gd name="f18" fmla="val 86"/>
                <a:gd name="f19" fmla="val 63"/>
                <a:gd name="f20" fmla="val 27"/>
                <a:gd name="f21" fmla="val 28"/>
                <a:gd name="f22" fmla="+- 0 0 -90"/>
                <a:gd name="f23" fmla="*/ f3 1 125"/>
                <a:gd name="f24" fmla="*/ f4 1 122"/>
                <a:gd name="f25" fmla="val f5"/>
                <a:gd name="f26" fmla="val f6"/>
                <a:gd name="f27" fmla="val f7"/>
                <a:gd name="f28" fmla="*/ f22 f0 1"/>
                <a:gd name="f29" fmla="+- f27 0 f25"/>
                <a:gd name="f30" fmla="+- f26 0 f25"/>
                <a:gd name="f31" fmla="*/ f28 1 f2"/>
                <a:gd name="f32" fmla="*/ f30 1 125"/>
                <a:gd name="f33" fmla="*/ f29 1 122"/>
                <a:gd name="f34" fmla="*/ 61 f30 1"/>
                <a:gd name="f35" fmla="*/ 0 f29 1"/>
                <a:gd name="f36" fmla="*/ 125 f30 1"/>
                <a:gd name="f37" fmla="*/ 59 f29 1"/>
                <a:gd name="f38" fmla="*/ 67 f30 1"/>
                <a:gd name="f39" fmla="*/ 121 f29 1"/>
                <a:gd name="f40" fmla="*/ 0 f30 1"/>
                <a:gd name="f41" fmla="*/ 63 f29 1"/>
                <a:gd name="f42" fmla="+- f31 0 f1"/>
                <a:gd name="f43" fmla="*/ f34 1 125"/>
                <a:gd name="f44" fmla="*/ f35 1 122"/>
                <a:gd name="f45" fmla="*/ f36 1 125"/>
                <a:gd name="f46" fmla="*/ f37 1 122"/>
                <a:gd name="f47" fmla="*/ f38 1 125"/>
                <a:gd name="f48" fmla="*/ f39 1 122"/>
                <a:gd name="f49" fmla="*/ f40 1 125"/>
                <a:gd name="f50" fmla="*/ f41 1 122"/>
                <a:gd name="f51" fmla="*/ 0 1 f32"/>
                <a:gd name="f52" fmla="*/ f26 1 f32"/>
                <a:gd name="f53" fmla="*/ 0 1 f33"/>
                <a:gd name="f54" fmla="*/ f27 1 f33"/>
                <a:gd name="f55" fmla="*/ f43 1 f32"/>
                <a:gd name="f56" fmla="*/ f44 1 f33"/>
                <a:gd name="f57" fmla="*/ f45 1 f32"/>
                <a:gd name="f58" fmla="*/ f46 1 f33"/>
                <a:gd name="f59" fmla="*/ f47 1 f32"/>
                <a:gd name="f60" fmla="*/ f48 1 f33"/>
                <a:gd name="f61" fmla="*/ f49 1 f32"/>
                <a:gd name="f62" fmla="*/ f50 1 f33"/>
                <a:gd name="f63" fmla="*/ f51 f23 1"/>
                <a:gd name="f64" fmla="*/ f52 f23 1"/>
                <a:gd name="f65" fmla="*/ f54 f24 1"/>
                <a:gd name="f66" fmla="*/ f53 f24 1"/>
                <a:gd name="f67" fmla="*/ f55 f23 1"/>
                <a:gd name="f68" fmla="*/ f56 f24 1"/>
                <a:gd name="f69" fmla="*/ f57 f23 1"/>
                <a:gd name="f70" fmla="*/ f58 f24 1"/>
                <a:gd name="f71" fmla="*/ f59 f23 1"/>
                <a:gd name="f72" fmla="*/ f60 f24 1"/>
                <a:gd name="f73" fmla="*/ f61 f23 1"/>
                <a:gd name="f74" fmla="*/ f62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2">
                  <a:pos x="f67" y="f68"/>
                </a:cxn>
                <a:cxn ang="f42">
                  <a:pos x="f69" y="f70"/>
                </a:cxn>
                <a:cxn ang="f42">
                  <a:pos x="f71" y="f72"/>
                </a:cxn>
                <a:cxn ang="f42">
                  <a:pos x="f73" y="f74"/>
                </a:cxn>
                <a:cxn ang="f42">
                  <a:pos x="f67" y="f68"/>
                </a:cxn>
              </a:cxnLst>
              <a:rect l="f63" t="f66" r="f64" b="f65"/>
              <a:pathLst>
                <a:path w="125" h="122">
                  <a:moveTo>
                    <a:pt x="f8" y="f5"/>
                  </a:moveTo>
                  <a:cubicBezTo>
                    <a:pt x="f9" y="f10"/>
                    <a:pt x="f6" y="f11"/>
                    <a:pt x="f6" y="f12"/>
                  </a:cubicBezTo>
                  <a:cubicBezTo>
                    <a:pt x="f6" y="f9"/>
                    <a:pt x="f13" y="f7"/>
                    <a:pt x="f14" y="f15"/>
                  </a:cubicBezTo>
                  <a:cubicBezTo>
                    <a:pt x="f16" y="f17"/>
                    <a:pt x="f5" y="f18"/>
                    <a:pt x="f5" y="f19"/>
                  </a:cubicBezTo>
                  <a:cubicBezTo>
                    <a:pt x="f10" y="f20"/>
                    <a:pt x="f21" y="f5"/>
                    <a:pt x="f8" y="f5"/>
                  </a:cubicBezTo>
                  <a:close/>
                </a:path>
              </a:pathLst>
            </a:custGeom>
            <a:solidFill>
              <a:srgbClr val="C21922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60" name="Freeform 9">
              <a:extLst>
                <a:ext uri="{FF2B5EF4-FFF2-40B4-BE49-F238E27FC236}">
                  <a16:creationId xmlns:a16="http://schemas.microsoft.com/office/drawing/2014/main" id="{D13D35AD-EE6F-483C-8C83-882D3D4DACD2}"/>
                </a:ext>
              </a:extLst>
            </p:cNvPr>
            <p:cNvSpPr/>
            <p:nvPr/>
          </p:nvSpPr>
          <p:spPr>
            <a:xfrm>
              <a:off x="8481279" y="364982"/>
              <a:ext cx="44805" cy="4480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9"/>
                <a:gd name="f7" fmla="val 58"/>
                <a:gd name="f8" fmla="val 32"/>
                <a:gd name="f9" fmla="val 1"/>
                <a:gd name="f10" fmla="val 44"/>
                <a:gd name="f11" fmla="val 53"/>
                <a:gd name="f12" fmla="val 10"/>
                <a:gd name="f13" fmla="val 56"/>
                <a:gd name="f14" fmla="val 25"/>
                <a:gd name="f15" fmla="val 37"/>
                <a:gd name="f16" fmla="val 40"/>
                <a:gd name="f17" fmla="val 28"/>
                <a:gd name="f18" fmla="val 57"/>
                <a:gd name="f19" fmla="val 13"/>
                <a:gd name="f20" fmla="val 3"/>
                <a:gd name="f21" fmla="val 49"/>
                <a:gd name="f22" fmla="val 34"/>
                <a:gd name="f23" fmla="val 18"/>
                <a:gd name="f24" fmla="val 2"/>
                <a:gd name="f25" fmla="+- 0 0 -90"/>
                <a:gd name="f26" fmla="*/ f3 1 59"/>
                <a:gd name="f27" fmla="*/ f4 1 58"/>
                <a:gd name="f28" fmla="val f5"/>
                <a:gd name="f29" fmla="val f6"/>
                <a:gd name="f30" fmla="val f7"/>
                <a:gd name="f31" fmla="*/ f25 f0 1"/>
                <a:gd name="f32" fmla="+- f30 0 f28"/>
                <a:gd name="f33" fmla="+- f29 0 f28"/>
                <a:gd name="f34" fmla="*/ f31 1 f2"/>
                <a:gd name="f35" fmla="*/ f33 1 59"/>
                <a:gd name="f36" fmla="*/ f32 1 58"/>
                <a:gd name="f37" fmla="*/ 32 f33 1"/>
                <a:gd name="f38" fmla="*/ 1 f32 1"/>
                <a:gd name="f39" fmla="*/ 56 f33 1"/>
                <a:gd name="f40" fmla="*/ 25 f32 1"/>
                <a:gd name="f41" fmla="*/ 28 f33 1"/>
                <a:gd name="f42" fmla="*/ 57 f32 1"/>
                <a:gd name="f43" fmla="*/ 1 f33 1"/>
                <a:gd name="f44" fmla="*/ 34 f32 1"/>
                <a:gd name="f45" fmla="+- f34 0 f1"/>
                <a:gd name="f46" fmla="*/ f37 1 59"/>
                <a:gd name="f47" fmla="*/ f38 1 58"/>
                <a:gd name="f48" fmla="*/ f39 1 59"/>
                <a:gd name="f49" fmla="*/ f40 1 58"/>
                <a:gd name="f50" fmla="*/ f41 1 59"/>
                <a:gd name="f51" fmla="*/ f42 1 58"/>
                <a:gd name="f52" fmla="*/ f43 1 59"/>
                <a:gd name="f53" fmla="*/ f44 1 58"/>
                <a:gd name="f54" fmla="*/ 0 1 f35"/>
                <a:gd name="f55" fmla="*/ f29 1 f35"/>
                <a:gd name="f56" fmla="*/ 0 1 f36"/>
                <a:gd name="f57" fmla="*/ f30 1 f36"/>
                <a:gd name="f58" fmla="*/ f46 1 f35"/>
                <a:gd name="f59" fmla="*/ f47 1 f36"/>
                <a:gd name="f60" fmla="*/ f48 1 f35"/>
                <a:gd name="f61" fmla="*/ f49 1 f36"/>
                <a:gd name="f62" fmla="*/ f50 1 f35"/>
                <a:gd name="f63" fmla="*/ f51 1 f36"/>
                <a:gd name="f64" fmla="*/ f52 1 f35"/>
                <a:gd name="f65" fmla="*/ f53 1 f36"/>
                <a:gd name="f66" fmla="*/ f54 f26 1"/>
                <a:gd name="f67" fmla="*/ f55 f26 1"/>
                <a:gd name="f68" fmla="*/ f57 f27 1"/>
                <a:gd name="f69" fmla="*/ f56 f27 1"/>
                <a:gd name="f70" fmla="*/ f58 f26 1"/>
                <a:gd name="f71" fmla="*/ f59 f27 1"/>
                <a:gd name="f72" fmla="*/ f60 f26 1"/>
                <a:gd name="f73" fmla="*/ f61 f27 1"/>
                <a:gd name="f74" fmla="*/ f62 f26 1"/>
                <a:gd name="f75" fmla="*/ f63 f27 1"/>
                <a:gd name="f76" fmla="*/ f64 f26 1"/>
                <a:gd name="f77" fmla="*/ f65 f2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5">
                  <a:pos x="f70" y="f71"/>
                </a:cxn>
                <a:cxn ang="f45">
                  <a:pos x="f72" y="f73"/>
                </a:cxn>
                <a:cxn ang="f45">
                  <a:pos x="f74" y="f75"/>
                </a:cxn>
                <a:cxn ang="f45">
                  <a:pos x="f76" y="f77"/>
                </a:cxn>
                <a:cxn ang="f45">
                  <a:pos x="f70" y="f71"/>
                </a:cxn>
              </a:cxnLst>
              <a:rect l="f66" t="f69" r="f67" b="f68"/>
              <a:pathLst>
                <a:path w="59" h="58">
                  <a:moveTo>
                    <a:pt x="f8" y="f9"/>
                  </a:moveTo>
                  <a:cubicBezTo>
                    <a:pt x="f10" y="f5"/>
                    <a:pt x="f11" y="f12"/>
                    <a:pt x="f13" y="f14"/>
                  </a:cubicBezTo>
                  <a:cubicBezTo>
                    <a:pt x="f6" y="f15"/>
                    <a:pt x="f16" y="f7"/>
                    <a:pt x="f17" y="f18"/>
                  </a:cubicBezTo>
                  <a:cubicBezTo>
                    <a:pt x="f19" y="f18"/>
                    <a:pt x="f20" y="f21"/>
                    <a:pt x="f9" y="f22"/>
                  </a:cubicBezTo>
                  <a:cubicBezTo>
                    <a:pt x="f5" y="f23"/>
                    <a:pt x="f19" y="f24"/>
                    <a:pt x="f8" y="f9"/>
                  </a:cubicBezTo>
                  <a:close/>
                </a:path>
              </a:pathLst>
            </a:custGeom>
            <a:solidFill>
              <a:srgbClr val="C31E25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61" name="Freeform 10">
              <a:extLst>
                <a:ext uri="{FF2B5EF4-FFF2-40B4-BE49-F238E27FC236}">
                  <a16:creationId xmlns:a16="http://schemas.microsoft.com/office/drawing/2014/main" id="{4477C28A-D5F2-4604-AA3D-269DB78808E0}"/>
                </a:ext>
              </a:extLst>
            </p:cNvPr>
            <p:cNvSpPr/>
            <p:nvPr/>
          </p:nvSpPr>
          <p:spPr>
            <a:xfrm>
              <a:off x="8819589" y="606951"/>
              <a:ext cx="40325" cy="4032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1"/>
                <a:gd name="f7" fmla="val 31"/>
                <a:gd name="f8" fmla="val 8"/>
                <a:gd name="f9" fmla="val 9"/>
                <a:gd name="f10" fmla="val 27"/>
                <a:gd name="f11" fmla="val 42"/>
                <a:gd name="f12" fmla="val 1"/>
                <a:gd name="f13" fmla="val 49"/>
                <a:gd name="f14" fmla="val 10"/>
                <a:gd name="f15" fmla="val 50"/>
                <a:gd name="f16" fmla="val 24"/>
                <a:gd name="f17" fmla="val 36"/>
                <a:gd name="f18" fmla="val 34"/>
                <a:gd name="f19" fmla="val 22"/>
                <a:gd name="f20" fmla="val 11"/>
                <a:gd name="f21" fmla="val 46"/>
                <a:gd name="f22" fmla="val 41"/>
                <a:gd name="f23" fmla="+- 0 0 -90"/>
                <a:gd name="f24" fmla="*/ f3 1 51"/>
                <a:gd name="f25" fmla="*/ f4 1 51"/>
                <a:gd name="f26" fmla="val f5"/>
                <a:gd name="f27" fmla="val f6"/>
                <a:gd name="f28" fmla="*/ f23 f0 1"/>
                <a:gd name="f29" fmla="+- f27 0 f26"/>
                <a:gd name="f30" fmla="*/ f28 1 f2"/>
                <a:gd name="f31" fmla="*/ f29 1 51"/>
                <a:gd name="f32" fmla="*/ 0 f29 1"/>
                <a:gd name="f33" fmla="*/ 31 f29 1"/>
                <a:gd name="f34" fmla="*/ 27 f29 1"/>
                <a:gd name="f35" fmla="*/ 50 f29 1"/>
                <a:gd name="f36" fmla="*/ 24 f29 1"/>
                <a:gd name="f37" fmla="*/ 22 f29 1"/>
                <a:gd name="f38" fmla="*/ 49 f29 1"/>
                <a:gd name="f39" fmla="+- f30 0 f1"/>
                <a:gd name="f40" fmla="*/ f32 1 51"/>
                <a:gd name="f41" fmla="*/ f33 1 51"/>
                <a:gd name="f42" fmla="*/ f34 1 51"/>
                <a:gd name="f43" fmla="*/ f35 1 51"/>
                <a:gd name="f44" fmla="*/ f36 1 51"/>
                <a:gd name="f45" fmla="*/ f37 1 51"/>
                <a:gd name="f46" fmla="*/ f38 1 51"/>
                <a:gd name="f47" fmla="*/ 0 1 f31"/>
                <a:gd name="f48" fmla="*/ f27 1 f31"/>
                <a:gd name="f49" fmla="*/ f40 1 f31"/>
                <a:gd name="f50" fmla="*/ f41 1 f31"/>
                <a:gd name="f51" fmla="*/ f42 1 f31"/>
                <a:gd name="f52" fmla="*/ f43 1 f31"/>
                <a:gd name="f53" fmla="*/ f44 1 f31"/>
                <a:gd name="f54" fmla="*/ f45 1 f31"/>
                <a:gd name="f55" fmla="*/ f46 1 f31"/>
                <a:gd name="f56" fmla="*/ f47 f24 1"/>
                <a:gd name="f57" fmla="*/ f48 f24 1"/>
                <a:gd name="f58" fmla="*/ f48 f25 1"/>
                <a:gd name="f59" fmla="*/ f47 f25 1"/>
                <a:gd name="f60" fmla="*/ f49 f24 1"/>
                <a:gd name="f61" fmla="*/ f50 f25 1"/>
                <a:gd name="f62" fmla="*/ f51 f24 1"/>
                <a:gd name="f63" fmla="*/ f49 f25 1"/>
                <a:gd name="f64" fmla="*/ f52 f24 1"/>
                <a:gd name="f65" fmla="*/ f53 f25 1"/>
                <a:gd name="f66" fmla="*/ f54 f24 1"/>
                <a:gd name="f67" fmla="*/ f55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9">
                  <a:pos x="f60" y="f61"/>
                </a:cxn>
                <a:cxn ang="f39">
                  <a:pos x="f62" y="f63"/>
                </a:cxn>
                <a:cxn ang="f39">
                  <a:pos x="f64" y="f65"/>
                </a:cxn>
                <a:cxn ang="f39">
                  <a:pos x="f66" y="f67"/>
                </a:cxn>
                <a:cxn ang="f39">
                  <a:pos x="f60" y="f61"/>
                </a:cxn>
              </a:cxnLst>
              <a:rect l="f56" t="f59" r="f57" b="f58"/>
              <a:pathLst>
                <a:path w="51" h="51">
                  <a:moveTo>
                    <a:pt x="f5" y="f7"/>
                  </a:moveTo>
                  <a:cubicBezTo>
                    <a:pt x="f5" y="f8"/>
                    <a:pt x="f9" y="f5"/>
                    <a:pt x="f10" y="f5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6" y="f17"/>
                    <a:pt x="f18" y="f6"/>
                    <a:pt x="f19" y="f13"/>
                  </a:cubicBezTo>
                  <a:cubicBezTo>
                    <a:pt x="f20" y="f21"/>
                    <a:pt x="f5" y="f22"/>
                    <a:pt x="f5" y="f7"/>
                  </a:cubicBezTo>
                  <a:close/>
                </a:path>
              </a:pathLst>
            </a:custGeom>
            <a:solidFill>
              <a:srgbClr val="C11C23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62" name="Freeform 11">
              <a:extLst>
                <a:ext uri="{FF2B5EF4-FFF2-40B4-BE49-F238E27FC236}">
                  <a16:creationId xmlns:a16="http://schemas.microsoft.com/office/drawing/2014/main" id="{C9C2E395-0927-4FA2-B7DE-1852F4BEFCBE}"/>
                </a:ext>
              </a:extLst>
            </p:cNvPr>
            <p:cNvSpPr/>
            <p:nvPr/>
          </p:nvSpPr>
          <p:spPr>
            <a:xfrm>
              <a:off x="8203457" y="611431"/>
              <a:ext cx="35844" cy="3584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7"/>
                <a:gd name="f7" fmla="val 15"/>
                <a:gd name="f8" fmla="val 31"/>
                <a:gd name="f9" fmla="val 33"/>
                <a:gd name="f10" fmla="val 20"/>
                <a:gd name="f11" fmla="val 6"/>
                <a:gd name="f12" fmla="val 46"/>
                <a:gd name="f13" fmla="val 36"/>
                <a:gd name="f14" fmla="val 1"/>
                <a:gd name="f15" fmla="val 24"/>
                <a:gd name="f16" fmla="val 2"/>
                <a:gd name="f17" fmla="val 11"/>
                <a:gd name="f18" fmla="val 10"/>
                <a:gd name="f19" fmla="val 25"/>
                <a:gd name="f20" fmla="val 44"/>
                <a:gd name="f21" fmla="+- 0 0 -90"/>
                <a:gd name="f22" fmla="*/ f3 1 47"/>
                <a:gd name="f23" fmla="*/ f4 1 47"/>
                <a:gd name="f24" fmla="val f5"/>
                <a:gd name="f25" fmla="val f6"/>
                <a:gd name="f26" fmla="*/ f21 f0 1"/>
                <a:gd name="f27" fmla="+- f25 0 f24"/>
                <a:gd name="f28" fmla="*/ f26 1 f2"/>
                <a:gd name="f29" fmla="*/ f27 1 47"/>
                <a:gd name="f30" fmla="*/ 47 f27 1"/>
                <a:gd name="f31" fmla="*/ 15 f27 1"/>
                <a:gd name="f32" fmla="*/ 20 f27 1"/>
                <a:gd name="f33" fmla="*/ 1 f27 1"/>
                <a:gd name="f34" fmla="*/ 24 f27 1"/>
                <a:gd name="f35" fmla="*/ 25 f27 1"/>
                <a:gd name="f36" fmla="*/ 0 f27 1"/>
                <a:gd name="f37" fmla="+- f28 0 f1"/>
                <a:gd name="f38" fmla="*/ f30 1 47"/>
                <a:gd name="f39" fmla="*/ f31 1 47"/>
                <a:gd name="f40" fmla="*/ f32 1 47"/>
                <a:gd name="f41" fmla="*/ f33 1 47"/>
                <a:gd name="f42" fmla="*/ f34 1 47"/>
                <a:gd name="f43" fmla="*/ f35 1 47"/>
                <a:gd name="f44" fmla="*/ f36 1 47"/>
                <a:gd name="f45" fmla="*/ 0 1 f29"/>
                <a:gd name="f46" fmla="*/ f25 1 f29"/>
                <a:gd name="f47" fmla="*/ f38 1 f29"/>
                <a:gd name="f48" fmla="*/ f39 1 f29"/>
                <a:gd name="f49" fmla="*/ f40 1 f29"/>
                <a:gd name="f50" fmla="*/ f41 1 f29"/>
                <a:gd name="f51" fmla="*/ f42 1 f29"/>
                <a:gd name="f52" fmla="*/ f43 1 f29"/>
                <a:gd name="f53" fmla="*/ f44 1 f29"/>
                <a:gd name="f54" fmla="*/ f45 f22 1"/>
                <a:gd name="f55" fmla="*/ f46 f22 1"/>
                <a:gd name="f56" fmla="*/ f46 f23 1"/>
                <a:gd name="f57" fmla="*/ f45 f23 1"/>
                <a:gd name="f58" fmla="*/ f47 f22 1"/>
                <a:gd name="f59" fmla="*/ f48 f23 1"/>
                <a:gd name="f60" fmla="*/ f49 f22 1"/>
                <a:gd name="f61" fmla="*/ f47 f23 1"/>
                <a:gd name="f62" fmla="*/ f50 f22 1"/>
                <a:gd name="f63" fmla="*/ f51 f23 1"/>
                <a:gd name="f64" fmla="*/ f52 f22 1"/>
                <a:gd name="f65" fmla="*/ f53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7">
                  <a:pos x="f58" y="f59"/>
                </a:cxn>
                <a:cxn ang="f37">
                  <a:pos x="f60" y="f61"/>
                </a:cxn>
                <a:cxn ang="f37">
                  <a:pos x="f62" y="f63"/>
                </a:cxn>
                <a:cxn ang="f37">
                  <a:pos x="f64" y="f65"/>
                </a:cxn>
                <a:cxn ang="f37">
                  <a:pos x="f58" y="f59"/>
                </a:cxn>
              </a:cxnLst>
              <a:rect l="f54" t="f57" r="f55" b="f56"/>
              <a:pathLst>
                <a:path w="47" h="47">
                  <a:moveTo>
                    <a:pt x="f6" y="f7"/>
                  </a:moveTo>
                  <a:cubicBezTo>
                    <a:pt x="f6" y="f8"/>
                    <a:pt x="f9" y="f6"/>
                    <a:pt x="f10" y="f6"/>
                  </a:cubicBezTo>
                  <a:cubicBezTo>
                    <a:pt x="f11" y="f12"/>
                    <a:pt x="f5" y="f13"/>
                    <a:pt x="f14" y="f15"/>
                  </a:cubicBezTo>
                  <a:cubicBezTo>
                    <a:pt x="f16" y="f17"/>
                    <a:pt x="f18" y="f5"/>
                    <a:pt x="f19" y="f5"/>
                  </a:cubicBezTo>
                  <a:cubicBezTo>
                    <a:pt x="f13" y="f5"/>
                    <a:pt x="f20" y="f11"/>
                    <a:pt x="f6" y="f7"/>
                  </a:cubicBezTo>
                  <a:close/>
                </a:path>
              </a:pathLst>
            </a:custGeom>
            <a:solidFill>
              <a:srgbClr val="C22026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63" name="Freeform 12">
              <a:extLst>
                <a:ext uri="{FF2B5EF4-FFF2-40B4-BE49-F238E27FC236}">
                  <a16:creationId xmlns:a16="http://schemas.microsoft.com/office/drawing/2014/main" id="{A87DAD9D-4E2E-42B9-B13F-DF1F053C24CA}"/>
                </a:ext>
              </a:extLst>
            </p:cNvPr>
            <p:cNvSpPr/>
            <p:nvPr/>
          </p:nvSpPr>
          <p:spPr>
            <a:xfrm>
              <a:off x="8326681" y="878052"/>
              <a:ext cx="29123" cy="3360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8"/>
                <a:gd name="f7" fmla="val 44"/>
                <a:gd name="f8" fmla="val 20"/>
                <a:gd name="f9" fmla="val 37"/>
                <a:gd name="f10" fmla="val 34"/>
                <a:gd name="f11" fmla="val 29"/>
                <a:gd name="f12" fmla="val 42"/>
                <a:gd name="f13" fmla="val 17"/>
                <a:gd name="f14" fmla="val 43"/>
                <a:gd name="f15" fmla="val 7"/>
                <a:gd name="f16" fmla="val 36"/>
                <a:gd name="f17" fmla="val 24"/>
                <a:gd name="f18" fmla="val 1"/>
                <a:gd name="f19" fmla="val 10"/>
                <a:gd name="f20" fmla="val 2"/>
                <a:gd name="f21" fmla="val 23"/>
                <a:gd name="f22" fmla="+- 0 0 -90"/>
                <a:gd name="f23" fmla="*/ f3 1 38"/>
                <a:gd name="f24" fmla="*/ f4 1 44"/>
                <a:gd name="f25" fmla="val f5"/>
                <a:gd name="f26" fmla="val f6"/>
                <a:gd name="f27" fmla="val f7"/>
                <a:gd name="f28" fmla="*/ f22 f0 1"/>
                <a:gd name="f29" fmla="+- f27 0 f25"/>
                <a:gd name="f30" fmla="+- f26 0 f25"/>
                <a:gd name="f31" fmla="*/ f28 1 f2"/>
                <a:gd name="f32" fmla="*/ f30 1 38"/>
                <a:gd name="f33" fmla="*/ f29 1 44"/>
                <a:gd name="f34" fmla="*/ 38 f30 1"/>
                <a:gd name="f35" fmla="*/ 20 f29 1"/>
                <a:gd name="f36" fmla="*/ 17 f30 1"/>
                <a:gd name="f37" fmla="*/ 43 f29 1"/>
                <a:gd name="f38" fmla="*/ 0 f30 1"/>
                <a:gd name="f39" fmla="*/ 24 f29 1"/>
                <a:gd name="f40" fmla="*/ 23 f30 1"/>
                <a:gd name="f41" fmla="*/ 1 f29 1"/>
                <a:gd name="f42" fmla="+- f31 0 f1"/>
                <a:gd name="f43" fmla="*/ f34 1 38"/>
                <a:gd name="f44" fmla="*/ f35 1 44"/>
                <a:gd name="f45" fmla="*/ f36 1 38"/>
                <a:gd name="f46" fmla="*/ f37 1 44"/>
                <a:gd name="f47" fmla="*/ f38 1 38"/>
                <a:gd name="f48" fmla="*/ f39 1 44"/>
                <a:gd name="f49" fmla="*/ f40 1 38"/>
                <a:gd name="f50" fmla="*/ f41 1 44"/>
                <a:gd name="f51" fmla="*/ 0 1 f32"/>
                <a:gd name="f52" fmla="*/ f26 1 f32"/>
                <a:gd name="f53" fmla="*/ 0 1 f33"/>
                <a:gd name="f54" fmla="*/ f27 1 f33"/>
                <a:gd name="f55" fmla="*/ f43 1 f32"/>
                <a:gd name="f56" fmla="*/ f44 1 f33"/>
                <a:gd name="f57" fmla="*/ f45 1 f32"/>
                <a:gd name="f58" fmla="*/ f46 1 f33"/>
                <a:gd name="f59" fmla="*/ f47 1 f32"/>
                <a:gd name="f60" fmla="*/ f48 1 f33"/>
                <a:gd name="f61" fmla="*/ f49 1 f32"/>
                <a:gd name="f62" fmla="*/ f50 1 f33"/>
                <a:gd name="f63" fmla="*/ f51 f23 1"/>
                <a:gd name="f64" fmla="*/ f52 f23 1"/>
                <a:gd name="f65" fmla="*/ f54 f24 1"/>
                <a:gd name="f66" fmla="*/ f53 f24 1"/>
                <a:gd name="f67" fmla="*/ f55 f23 1"/>
                <a:gd name="f68" fmla="*/ f56 f24 1"/>
                <a:gd name="f69" fmla="*/ f57 f23 1"/>
                <a:gd name="f70" fmla="*/ f58 f24 1"/>
                <a:gd name="f71" fmla="*/ f59 f23 1"/>
                <a:gd name="f72" fmla="*/ f60 f24 1"/>
                <a:gd name="f73" fmla="*/ f61 f23 1"/>
                <a:gd name="f74" fmla="*/ f62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2">
                  <a:pos x="f67" y="f68"/>
                </a:cxn>
                <a:cxn ang="f42">
                  <a:pos x="f69" y="f70"/>
                </a:cxn>
                <a:cxn ang="f42">
                  <a:pos x="f71" y="f72"/>
                </a:cxn>
                <a:cxn ang="f42">
                  <a:pos x="f73" y="f74"/>
                </a:cxn>
                <a:cxn ang="f42">
                  <a:pos x="f67" y="f68"/>
                </a:cxn>
              </a:cxnLst>
              <a:rect l="f63" t="f66" r="f64" b="f65"/>
              <a:pathLst>
                <a:path w="38" h="44">
                  <a:moveTo>
                    <a:pt x="f6" y="f8"/>
                  </a:moveTo>
                  <a:cubicBezTo>
                    <a:pt x="f9" y="f10"/>
                    <a:pt x="f11" y="f12"/>
                    <a:pt x="f13" y="f14"/>
                  </a:cubicBezTo>
                  <a:cubicBezTo>
                    <a:pt x="f15" y="f7"/>
                    <a:pt x="f5" y="f16"/>
                    <a:pt x="f5" y="f17"/>
                  </a:cubicBezTo>
                  <a:cubicBezTo>
                    <a:pt x="f18" y="f19"/>
                    <a:pt x="f19" y="f20"/>
                    <a:pt x="f21" y="f18"/>
                  </a:cubicBezTo>
                  <a:cubicBezTo>
                    <a:pt x="f10" y="f5"/>
                    <a:pt x="f6" y="f19"/>
                    <a:pt x="f6" y="f8"/>
                  </a:cubicBezTo>
                  <a:close/>
                </a:path>
              </a:pathLst>
            </a:custGeom>
            <a:solidFill>
              <a:srgbClr val="C22528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64" name="Freeform 13">
              <a:extLst>
                <a:ext uri="{FF2B5EF4-FFF2-40B4-BE49-F238E27FC236}">
                  <a16:creationId xmlns:a16="http://schemas.microsoft.com/office/drawing/2014/main" id="{2A51C98E-FCF2-43F2-8987-EF8D0E6318DD}"/>
                </a:ext>
              </a:extLst>
            </p:cNvPr>
            <p:cNvSpPr/>
            <p:nvPr/>
          </p:nvSpPr>
          <p:spPr>
            <a:xfrm>
              <a:off x="8046628" y="342579"/>
              <a:ext cx="29123" cy="2912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8"/>
                <a:gd name="f7" fmla="val 40"/>
                <a:gd name="f8" fmla="val 24"/>
                <a:gd name="f9" fmla="val 37"/>
                <a:gd name="f10" fmla="val 33"/>
                <a:gd name="f11" fmla="val 30"/>
                <a:gd name="f12" fmla="val 18"/>
                <a:gd name="f13" fmla="val 7"/>
                <a:gd name="f14" fmla="val 32"/>
                <a:gd name="f15" fmla="val 1"/>
                <a:gd name="f16" fmla="val 20"/>
                <a:gd name="f17" fmla="val 8"/>
                <a:gd name="f18" fmla="val 21"/>
                <a:gd name="f19" fmla="val 2"/>
                <a:gd name="f20" fmla="val 10"/>
                <a:gd name="f21" fmla="+- 0 0 -90"/>
                <a:gd name="f22" fmla="*/ f3 1 38"/>
                <a:gd name="f23" fmla="*/ f4 1 40"/>
                <a:gd name="f24" fmla="val f5"/>
                <a:gd name="f25" fmla="val f6"/>
                <a:gd name="f26" fmla="val f7"/>
                <a:gd name="f27" fmla="*/ f21 f0 1"/>
                <a:gd name="f28" fmla="+- f26 0 f24"/>
                <a:gd name="f29" fmla="+- f25 0 f24"/>
                <a:gd name="f30" fmla="*/ f27 1 f2"/>
                <a:gd name="f31" fmla="*/ f29 1 38"/>
                <a:gd name="f32" fmla="*/ f28 1 40"/>
                <a:gd name="f33" fmla="*/ 38 f29 1"/>
                <a:gd name="f34" fmla="*/ 24 f28 1"/>
                <a:gd name="f35" fmla="*/ 18 f29 1"/>
                <a:gd name="f36" fmla="*/ 40 f28 1"/>
                <a:gd name="f37" fmla="*/ 1 f29 1"/>
                <a:gd name="f38" fmla="*/ 20 f28 1"/>
                <a:gd name="f39" fmla="*/ 21 f29 1"/>
                <a:gd name="f40" fmla="*/ 1 f28 1"/>
                <a:gd name="f41" fmla="+- f30 0 f1"/>
                <a:gd name="f42" fmla="*/ f33 1 38"/>
                <a:gd name="f43" fmla="*/ f34 1 40"/>
                <a:gd name="f44" fmla="*/ f35 1 38"/>
                <a:gd name="f45" fmla="*/ f36 1 40"/>
                <a:gd name="f46" fmla="*/ f37 1 38"/>
                <a:gd name="f47" fmla="*/ f38 1 40"/>
                <a:gd name="f48" fmla="*/ f39 1 38"/>
                <a:gd name="f49" fmla="*/ f40 1 40"/>
                <a:gd name="f50" fmla="*/ 0 1 f31"/>
                <a:gd name="f51" fmla="*/ f25 1 f31"/>
                <a:gd name="f52" fmla="*/ 0 1 f32"/>
                <a:gd name="f53" fmla="*/ f26 1 f32"/>
                <a:gd name="f54" fmla="*/ f42 1 f31"/>
                <a:gd name="f55" fmla="*/ f43 1 f32"/>
                <a:gd name="f56" fmla="*/ f44 1 f31"/>
                <a:gd name="f57" fmla="*/ f45 1 f32"/>
                <a:gd name="f58" fmla="*/ f46 1 f31"/>
                <a:gd name="f59" fmla="*/ f47 1 f32"/>
                <a:gd name="f60" fmla="*/ f48 1 f31"/>
                <a:gd name="f61" fmla="*/ f49 1 f32"/>
                <a:gd name="f62" fmla="*/ f50 f22 1"/>
                <a:gd name="f63" fmla="*/ f51 f22 1"/>
                <a:gd name="f64" fmla="*/ f53 f23 1"/>
                <a:gd name="f65" fmla="*/ f52 f23 1"/>
                <a:gd name="f66" fmla="*/ f54 f22 1"/>
                <a:gd name="f67" fmla="*/ f55 f23 1"/>
                <a:gd name="f68" fmla="*/ f56 f22 1"/>
                <a:gd name="f69" fmla="*/ f57 f23 1"/>
                <a:gd name="f70" fmla="*/ f58 f22 1"/>
                <a:gd name="f71" fmla="*/ f59 f23 1"/>
                <a:gd name="f72" fmla="*/ f60 f22 1"/>
                <a:gd name="f73" fmla="*/ f61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66" y="f67"/>
                </a:cxn>
                <a:cxn ang="f41">
                  <a:pos x="f68" y="f69"/>
                </a:cxn>
                <a:cxn ang="f41">
                  <a:pos x="f70" y="f71"/>
                </a:cxn>
                <a:cxn ang="f41">
                  <a:pos x="f72" y="f73"/>
                </a:cxn>
                <a:cxn ang="f41">
                  <a:pos x="f66" y="f67"/>
                </a:cxn>
              </a:cxnLst>
              <a:rect l="f62" t="f65" r="f63" b="f64"/>
              <a:pathLst>
                <a:path w="38" h="40">
                  <a:moveTo>
                    <a:pt x="f6" y="f8"/>
                  </a:moveTo>
                  <a:cubicBezTo>
                    <a:pt x="f9" y="f10"/>
                    <a:pt x="f11" y="f7"/>
                    <a:pt x="f12" y="f7"/>
                  </a:cubicBezTo>
                  <a:cubicBezTo>
                    <a:pt x="f13" y="f7"/>
                    <a:pt x="f5" y="f14"/>
                    <a:pt x="f15" y="f16"/>
                  </a:cubicBezTo>
                  <a:cubicBezTo>
                    <a:pt x="f15" y="f17"/>
                    <a:pt x="f17" y="f5"/>
                    <a:pt x="f18" y="f15"/>
                  </a:cubicBezTo>
                  <a:cubicBezTo>
                    <a:pt x="f10" y="f19"/>
                    <a:pt x="f6" y="f20"/>
                    <a:pt x="f6" y="f8"/>
                  </a:cubicBezTo>
                  <a:close/>
                </a:path>
              </a:pathLst>
            </a:custGeom>
            <a:solidFill>
              <a:srgbClr val="C32429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65" name="Freeform 14">
              <a:extLst>
                <a:ext uri="{FF2B5EF4-FFF2-40B4-BE49-F238E27FC236}">
                  <a16:creationId xmlns:a16="http://schemas.microsoft.com/office/drawing/2014/main" id="{FC4578F7-4AAC-46DB-8E99-5141329159E0}"/>
                </a:ext>
              </a:extLst>
            </p:cNvPr>
            <p:cNvSpPr/>
            <p:nvPr/>
          </p:nvSpPr>
          <p:spPr>
            <a:xfrm>
              <a:off x="8633627" y="781711"/>
              <a:ext cx="31363" cy="2912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2"/>
                <a:gd name="f7" fmla="val 37"/>
                <a:gd name="f8" fmla="val 24"/>
                <a:gd name="f9" fmla="val 2"/>
                <a:gd name="f10" fmla="val 31"/>
                <a:gd name="f11" fmla="val 4"/>
                <a:gd name="f12" fmla="val 6"/>
                <a:gd name="f13" fmla="val 41"/>
                <a:gd name="f14" fmla="val 18"/>
                <a:gd name="f15" fmla="val 40"/>
                <a:gd name="f16" fmla="val 30"/>
                <a:gd name="f17" fmla="val 32"/>
                <a:gd name="f18" fmla="val 20"/>
                <a:gd name="f19" fmla="val 36"/>
                <a:gd name="f20" fmla="val 8"/>
                <a:gd name="f21" fmla="val 3"/>
                <a:gd name="f22" fmla="val 11"/>
                <a:gd name="f23" fmla="+- 0 0 -90"/>
                <a:gd name="f24" fmla="*/ f3 1 42"/>
                <a:gd name="f25" fmla="*/ f4 1 37"/>
                <a:gd name="f26" fmla="val f5"/>
                <a:gd name="f27" fmla="val f6"/>
                <a:gd name="f28" fmla="val f7"/>
                <a:gd name="f29" fmla="*/ f23 f0 1"/>
                <a:gd name="f30" fmla="+- f28 0 f26"/>
                <a:gd name="f31" fmla="+- f27 0 f26"/>
                <a:gd name="f32" fmla="*/ f29 1 f2"/>
                <a:gd name="f33" fmla="*/ f31 1 42"/>
                <a:gd name="f34" fmla="*/ f30 1 37"/>
                <a:gd name="f35" fmla="*/ 24 f31 1"/>
                <a:gd name="f36" fmla="*/ 2 f30 1"/>
                <a:gd name="f37" fmla="*/ 41 f31 1"/>
                <a:gd name="f38" fmla="*/ 18 f30 1"/>
                <a:gd name="f39" fmla="*/ 20 f31 1"/>
                <a:gd name="f40" fmla="*/ 36 f30 1"/>
                <a:gd name="f41" fmla="*/ 2 f31 1"/>
                <a:gd name="f42" fmla="+- f32 0 f1"/>
                <a:gd name="f43" fmla="*/ f35 1 42"/>
                <a:gd name="f44" fmla="*/ f36 1 37"/>
                <a:gd name="f45" fmla="*/ f37 1 42"/>
                <a:gd name="f46" fmla="*/ f38 1 37"/>
                <a:gd name="f47" fmla="*/ f39 1 42"/>
                <a:gd name="f48" fmla="*/ f40 1 37"/>
                <a:gd name="f49" fmla="*/ f41 1 42"/>
                <a:gd name="f50" fmla="*/ 0 1 f33"/>
                <a:gd name="f51" fmla="*/ f27 1 f33"/>
                <a:gd name="f52" fmla="*/ 0 1 f34"/>
                <a:gd name="f53" fmla="*/ f28 1 f34"/>
                <a:gd name="f54" fmla="*/ f43 1 f33"/>
                <a:gd name="f55" fmla="*/ f44 1 f34"/>
                <a:gd name="f56" fmla="*/ f45 1 f33"/>
                <a:gd name="f57" fmla="*/ f46 1 f34"/>
                <a:gd name="f58" fmla="*/ f47 1 f33"/>
                <a:gd name="f59" fmla="*/ f48 1 f34"/>
                <a:gd name="f60" fmla="*/ f49 1 f33"/>
                <a:gd name="f61" fmla="*/ f50 f24 1"/>
                <a:gd name="f62" fmla="*/ f51 f24 1"/>
                <a:gd name="f63" fmla="*/ f53 f25 1"/>
                <a:gd name="f64" fmla="*/ f52 f25 1"/>
                <a:gd name="f65" fmla="*/ f54 f24 1"/>
                <a:gd name="f66" fmla="*/ f55 f25 1"/>
                <a:gd name="f67" fmla="*/ f56 f24 1"/>
                <a:gd name="f68" fmla="*/ f57 f25 1"/>
                <a:gd name="f69" fmla="*/ f58 f24 1"/>
                <a:gd name="f70" fmla="*/ f59 f25 1"/>
                <a:gd name="f71" fmla="*/ f60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2">
                  <a:pos x="f65" y="f66"/>
                </a:cxn>
                <a:cxn ang="f42">
                  <a:pos x="f67" y="f68"/>
                </a:cxn>
                <a:cxn ang="f42">
                  <a:pos x="f69" y="f70"/>
                </a:cxn>
                <a:cxn ang="f42">
                  <a:pos x="f71" y="f68"/>
                </a:cxn>
                <a:cxn ang="f42">
                  <a:pos x="f65" y="f66"/>
                </a:cxn>
              </a:cxnLst>
              <a:rect l="f61" t="f64" r="f62" b="f63"/>
              <a:pathLst>
                <a:path w="42" h="37">
                  <a:moveTo>
                    <a:pt x="f8" y="f9"/>
                  </a:moveTo>
                  <a:cubicBezTo>
                    <a:pt x="f10" y="f11"/>
                    <a:pt x="f6" y="f12"/>
                    <a:pt x="f13" y="f14"/>
                  </a:cubicBezTo>
                  <a:cubicBezTo>
                    <a:pt x="f15" y="f16"/>
                    <a:pt x="f17" y="f7"/>
                    <a:pt x="f18" y="f19"/>
                  </a:cubicBezTo>
                  <a:cubicBezTo>
                    <a:pt x="f20" y="f19"/>
                    <a:pt x="f5" y="f16"/>
                    <a:pt x="f9" y="f14"/>
                  </a:cubicBezTo>
                  <a:cubicBezTo>
                    <a:pt x="f21" y="f12"/>
                    <a:pt x="f22" y="f5"/>
                    <a:pt x="f8" y="f9"/>
                  </a:cubicBezTo>
                  <a:close/>
                </a:path>
              </a:pathLst>
            </a:custGeom>
            <a:solidFill>
              <a:srgbClr val="C02127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66" name="Freeform 15">
              <a:extLst>
                <a:ext uri="{FF2B5EF4-FFF2-40B4-BE49-F238E27FC236}">
                  <a16:creationId xmlns:a16="http://schemas.microsoft.com/office/drawing/2014/main" id="{62C7CCCD-79BF-4090-A2BE-2068F6AEEC99}"/>
                </a:ext>
              </a:extLst>
            </p:cNvPr>
            <p:cNvSpPr/>
            <p:nvPr/>
          </p:nvSpPr>
          <p:spPr>
            <a:xfrm>
              <a:off x="8889046" y="423230"/>
              <a:ext cx="26883" cy="3136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4"/>
                <a:gd name="f7" fmla="val 41"/>
                <a:gd name="f8" fmla="val 24"/>
                <a:gd name="f9" fmla="val 32"/>
                <a:gd name="f10" fmla="val 31"/>
                <a:gd name="f11" fmla="val 29"/>
                <a:gd name="f12" fmla="val 22"/>
                <a:gd name="f13" fmla="val 40"/>
                <a:gd name="f14" fmla="val 9"/>
                <a:gd name="f15" fmla="val 38"/>
                <a:gd name="f16" fmla="val 4"/>
                <a:gd name="f17" fmla="val 25"/>
                <a:gd name="f18" fmla="val 2"/>
                <a:gd name="f19" fmla="val 12"/>
                <a:gd name="f20" fmla="val 6"/>
                <a:gd name="f21" fmla="val 3"/>
                <a:gd name="f22" fmla="val 10"/>
                <a:gd name="f23" fmla="+- 0 0 -90"/>
                <a:gd name="f24" fmla="*/ f3 1 34"/>
                <a:gd name="f25" fmla="*/ f4 1 41"/>
                <a:gd name="f26" fmla="val f5"/>
                <a:gd name="f27" fmla="val f6"/>
                <a:gd name="f28" fmla="val f7"/>
                <a:gd name="f29" fmla="*/ f23 f0 1"/>
                <a:gd name="f30" fmla="+- f28 0 f26"/>
                <a:gd name="f31" fmla="+- f27 0 f26"/>
                <a:gd name="f32" fmla="*/ f29 1 f2"/>
                <a:gd name="f33" fmla="*/ f31 1 34"/>
                <a:gd name="f34" fmla="*/ f30 1 41"/>
                <a:gd name="f35" fmla="*/ 34 f31 1"/>
                <a:gd name="f36" fmla="*/ 24 f30 1"/>
                <a:gd name="f37" fmla="*/ 22 f31 1"/>
                <a:gd name="f38" fmla="*/ 40 f30 1"/>
                <a:gd name="f39" fmla="*/ 2 f31 1"/>
                <a:gd name="f40" fmla="*/ 12 f30 1"/>
                <a:gd name="f41" fmla="*/ 10 f31 1"/>
                <a:gd name="f42" fmla="*/ 0 f30 1"/>
                <a:gd name="f43" fmla="+- f32 0 f1"/>
                <a:gd name="f44" fmla="*/ f35 1 34"/>
                <a:gd name="f45" fmla="*/ f36 1 41"/>
                <a:gd name="f46" fmla="*/ f37 1 34"/>
                <a:gd name="f47" fmla="*/ f38 1 41"/>
                <a:gd name="f48" fmla="*/ f39 1 34"/>
                <a:gd name="f49" fmla="*/ f40 1 41"/>
                <a:gd name="f50" fmla="*/ f41 1 34"/>
                <a:gd name="f51" fmla="*/ f42 1 41"/>
                <a:gd name="f52" fmla="*/ 0 1 f33"/>
                <a:gd name="f53" fmla="*/ f27 1 f33"/>
                <a:gd name="f54" fmla="*/ 0 1 f34"/>
                <a:gd name="f55" fmla="*/ f28 1 f34"/>
                <a:gd name="f56" fmla="*/ f44 1 f33"/>
                <a:gd name="f57" fmla="*/ f45 1 f34"/>
                <a:gd name="f58" fmla="*/ f46 1 f33"/>
                <a:gd name="f59" fmla="*/ f47 1 f34"/>
                <a:gd name="f60" fmla="*/ f48 1 f33"/>
                <a:gd name="f61" fmla="*/ f49 1 f34"/>
                <a:gd name="f62" fmla="*/ f50 1 f33"/>
                <a:gd name="f63" fmla="*/ f51 1 f34"/>
                <a:gd name="f64" fmla="*/ f52 f24 1"/>
                <a:gd name="f65" fmla="*/ f53 f24 1"/>
                <a:gd name="f66" fmla="*/ f55 f25 1"/>
                <a:gd name="f67" fmla="*/ f54 f25 1"/>
                <a:gd name="f68" fmla="*/ f56 f24 1"/>
                <a:gd name="f69" fmla="*/ f57 f25 1"/>
                <a:gd name="f70" fmla="*/ f58 f24 1"/>
                <a:gd name="f71" fmla="*/ f59 f25 1"/>
                <a:gd name="f72" fmla="*/ f60 f24 1"/>
                <a:gd name="f73" fmla="*/ f61 f25 1"/>
                <a:gd name="f74" fmla="*/ f62 f24 1"/>
                <a:gd name="f75" fmla="*/ f63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68" y="f69"/>
                </a:cxn>
                <a:cxn ang="f43">
                  <a:pos x="f70" y="f71"/>
                </a:cxn>
                <a:cxn ang="f43">
                  <a:pos x="f72" y="f73"/>
                </a:cxn>
                <a:cxn ang="f43">
                  <a:pos x="f74" y="f75"/>
                </a:cxn>
                <a:cxn ang="f43">
                  <a:pos x="f68" y="f69"/>
                </a:cxn>
              </a:cxnLst>
              <a:rect l="f64" t="f67" r="f65" b="f66"/>
              <a:pathLst>
                <a:path w="34" h="41">
                  <a:moveTo>
                    <a:pt x="f6" y="f8"/>
                  </a:moveTo>
                  <a:cubicBezTo>
                    <a:pt x="f9" y="f10"/>
                    <a:pt x="f11" y="f7"/>
                    <a:pt x="f12" y="f13"/>
                  </a:cubicBezTo>
                  <a:cubicBezTo>
                    <a:pt x="f14" y="f15"/>
                    <a:pt x="f16" y="f17"/>
                    <a:pt x="f18" y="f19"/>
                  </a:cubicBezTo>
                  <a:cubicBezTo>
                    <a:pt x="f5" y="f20"/>
                    <a:pt x="f21" y="f5"/>
                    <a:pt x="f22" y="f5"/>
                  </a:cubicBezTo>
                  <a:cubicBezTo>
                    <a:pt x="f8" y="f18"/>
                    <a:pt x="f11" y="f19"/>
                    <a:pt x="f6" y="f8"/>
                  </a:cubicBezTo>
                  <a:close/>
                </a:path>
              </a:pathLst>
            </a:custGeom>
            <a:solidFill>
              <a:srgbClr val="C11E26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67" name="Freeform 16">
              <a:extLst>
                <a:ext uri="{FF2B5EF4-FFF2-40B4-BE49-F238E27FC236}">
                  <a16:creationId xmlns:a16="http://schemas.microsoft.com/office/drawing/2014/main" id="{F2C87F9C-8BC1-4B63-B4EE-5D1B4243B4BD}"/>
                </a:ext>
              </a:extLst>
            </p:cNvPr>
            <p:cNvSpPr/>
            <p:nvPr/>
          </p:nvSpPr>
          <p:spPr>
            <a:xfrm>
              <a:off x="8951774" y="951981"/>
              <a:ext cx="8961" cy="2016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1"/>
                <a:gd name="f7" fmla="val 28"/>
                <a:gd name="f8" fmla="val 3"/>
                <a:gd name="f9" fmla="val 6"/>
                <a:gd name="f10" fmla="val 9"/>
                <a:gd name="f11" fmla="val 1"/>
                <a:gd name="f12" fmla="val 10"/>
                <a:gd name="f13" fmla="val 17"/>
                <a:gd name="f14" fmla="val 7"/>
                <a:gd name="f15" fmla="val 16"/>
                <a:gd name="f16" fmla="val 4"/>
                <a:gd name="f17" fmla="val 8"/>
                <a:gd name="f18" fmla="+- 0 0 -90"/>
                <a:gd name="f19" fmla="*/ f3 1 11"/>
                <a:gd name="f20" fmla="*/ f4 1 28"/>
                <a:gd name="f21" fmla="val f5"/>
                <a:gd name="f22" fmla="val f6"/>
                <a:gd name="f23" fmla="val f7"/>
                <a:gd name="f24" fmla="*/ f18 f0 1"/>
                <a:gd name="f25" fmla="+- f23 0 f21"/>
                <a:gd name="f26" fmla="+- f22 0 f21"/>
                <a:gd name="f27" fmla="*/ f24 1 f2"/>
                <a:gd name="f28" fmla="*/ f26 1 11"/>
                <a:gd name="f29" fmla="*/ f25 1 28"/>
                <a:gd name="f30" fmla="*/ 3 f26 1"/>
                <a:gd name="f31" fmla="*/ 0 f25 1"/>
                <a:gd name="f32" fmla="*/ 11 f26 1"/>
                <a:gd name="f33" fmla="*/ 1 f25 1"/>
                <a:gd name="f34" fmla="*/ 7 f26 1"/>
                <a:gd name="f35" fmla="*/ 28 f25 1"/>
                <a:gd name="f36" fmla="+- f27 0 f1"/>
                <a:gd name="f37" fmla="*/ f30 1 11"/>
                <a:gd name="f38" fmla="*/ f31 1 28"/>
                <a:gd name="f39" fmla="*/ f32 1 11"/>
                <a:gd name="f40" fmla="*/ f33 1 28"/>
                <a:gd name="f41" fmla="*/ f34 1 11"/>
                <a:gd name="f42" fmla="*/ f35 1 28"/>
                <a:gd name="f43" fmla="*/ 0 1 f28"/>
                <a:gd name="f44" fmla="*/ f22 1 f28"/>
                <a:gd name="f45" fmla="*/ 0 1 f29"/>
                <a:gd name="f46" fmla="*/ f23 1 f29"/>
                <a:gd name="f47" fmla="*/ f37 1 f28"/>
                <a:gd name="f48" fmla="*/ f38 1 f29"/>
                <a:gd name="f49" fmla="*/ f39 1 f28"/>
                <a:gd name="f50" fmla="*/ f40 1 f29"/>
                <a:gd name="f51" fmla="*/ f41 1 f28"/>
                <a:gd name="f52" fmla="*/ f42 1 f29"/>
                <a:gd name="f53" fmla="*/ f43 f19 1"/>
                <a:gd name="f54" fmla="*/ f44 f19 1"/>
                <a:gd name="f55" fmla="*/ f46 f20 1"/>
                <a:gd name="f56" fmla="*/ f45 f20 1"/>
                <a:gd name="f57" fmla="*/ f47 f19 1"/>
                <a:gd name="f58" fmla="*/ f48 f20 1"/>
                <a:gd name="f59" fmla="*/ f49 f19 1"/>
                <a:gd name="f60" fmla="*/ f50 f20 1"/>
                <a:gd name="f61" fmla="*/ f51 f19 1"/>
                <a:gd name="f62" fmla="*/ f52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6">
                  <a:pos x="f57" y="f58"/>
                </a:cxn>
                <a:cxn ang="f36">
                  <a:pos x="f59" y="f60"/>
                </a:cxn>
                <a:cxn ang="f36">
                  <a:pos x="f61" y="f62"/>
                </a:cxn>
                <a:cxn ang="f36">
                  <a:pos x="f57" y="f58"/>
                </a:cxn>
              </a:cxnLst>
              <a:rect l="f53" t="f56" r="f54" b="f55"/>
              <a:pathLst>
                <a:path w="11" h="28">
                  <a:moveTo>
                    <a:pt x="f8" y="f5"/>
                  </a:moveTo>
                  <a:cubicBezTo>
                    <a:pt x="f9" y="f5"/>
                    <a:pt x="f10" y="f5"/>
                    <a:pt x="f6" y="f11"/>
                  </a:cubicBezTo>
                  <a:cubicBezTo>
                    <a:pt x="f12" y="f10"/>
                    <a:pt x="f10" y="f13"/>
                    <a:pt x="f14" y="f7"/>
                  </a:cubicBezTo>
                  <a:cubicBezTo>
                    <a:pt x="f5" y="f15"/>
                    <a:pt x="f16" y="f17"/>
                    <a:pt x="f8" y="f5"/>
                  </a:cubicBezTo>
                  <a:close/>
                </a:path>
              </a:pathLst>
            </a:custGeom>
            <a:solidFill>
              <a:srgbClr val="D78593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A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214;p55">
            <a:extLst>
              <a:ext uri="{FF2B5EF4-FFF2-40B4-BE49-F238E27FC236}">
                <a16:creationId xmlns:a16="http://schemas.microsoft.com/office/drawing/2014/main" id="{942207E9-CA15-4B55-9907-B20FA4E49AA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توصیه ها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Google Shape;1215;p55">
            <a:extLst>
              <a:ext uri="{FF2B5EF4-FFF2-40B4-BE49-F238E27FC236}">
                <a16:creationId xmlns:a16="http://schemas.microsoft.com/office/drawing/2014/main" id="{48B994AD-0977-452A-82A9-B42D671CC62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435952" y="1676259"/>
            <a:ext cx="2336401" cy="527700"/>
          </a:xfrm>
        </p:spPr>
        <p:txBody>
          <a:bodyPr/>
          <a:lstStyle/>
          <a:p>
            <a:pPr lvl="0" rtl="1"/>
            <a:r>
              <a:rPr lang="fa-IR" sz="2000" dirty="0">
                <a:cs typeface="B Nazanin" panose="00000400000000000000" pitchFamily="2" charset="-78"/>
              </a:rPr>
              <a:t>چه کاری را نباید انجام داد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4" name="Google Shape;1216;p55">
            <a:extLst>
              <a:ext uri="{FF2B5EF4-FFF2-40B4-BE49-F238E27FC236}">
                <a16:creationId xmlns:a16="http://schemas.microsoft.com/office/drawing/2014/main" id="{7542703A-AA72-4E5D-8879-DBDC5FAE2D05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318790" y="2009421"/>
            <a:ext cx="2570698" cy="2205304"/>
          </a:xfrm>
        </p:spPr>
        <p:txBody>
          <a:bodyPr/>
          <a:lstStyle/>
          <a:p>
            <a:pPr marL="0" lvl="0" indent="0" algn="r" rtl="1">
              <a:lnSpc>
                <a:spcPct val="200000"/>
              </a:lnSpc>
              <a:buNone/>
            </a:pPr>
            <a:r>
              <a:rPr lang="fa-IR" sz="1050" dirty="0">
                <a:cs typeface="B Nazanin" panose="00000400000000000000" pitchFamily="2" charset="-78"/>
              </a:rPr>
              <a:t>● آنچه را که بیمار نباید در اینجا انجام دهد را شرح دهید</a:t>
            </a:r>
          </a:p>
          <a:p>
            <a:pPr marL="0" lvl="0" indent="0" algn="r" rtl="1">
              <a:lnSpc>
                <a:spcPct val="200000"/>
              </a:lnSpc>
              <a:buNone/>
            </a:pPr>
            <a:r>
              <a:rPr lang="fa-IR" sz="1050" dirty="0">
                <a:cs typeface="B Nazanin" panose="00000400000000000000" pitchFamily="2" charset="-78"/>
              </a:rPr>
              <a:t>● آنچه را که بیمار نباید در اینجا انجام دهد را شرح دهید</a:t>
            </a:r>
          </a:p>
          <a:p>
            <a:pPr marL="0" lvl="0" indent="0" algn="r" rtl="1">
              <a:lnSpc>
                <a:spcPct val="200000"/>
              </a:lnSpc>
              <a:buNone/>
            </a:pPr>
            <a:r>
              <a:rPr lang="fa-IR" sz="1050" dirty="0">
                <a:cs typeface="B Nazanin" panose="00000400000000000000" pitchFamily="2" charset="-78"/>
              </a:rPr>
              <a:t>● آنچه را که بیمار نباید در اینجا انجام دهد را شرح دهید</a:t>
            </a:r>
            <a:endParaRPr lang="en-US" sz="1050" dirty="0">
              <a:cs typeface="B Nazanin" panose="00000400000000000000" pitchFamily="2" charset="-78"/>
            </a:endParaRPr>
          </a:p>
        </p:txBody>
      </p:sp>
      <p:sp>
        <p:nvSpPr>
          <p:cNvPr id="5" name="Google Shape;1217;p55">
            <a:extLst>
              <a:ext uri="{FF2B5EF4-FFF2-40B4-BE49-F238E27FC236}">
                <a16:creationId xmlns:a16="http://schemas.microsoft.com/office/drawing/2014/main" id="{2ACBF1F4-3187-4087-80AC-A54B9E5ABDA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371645" y="1676259"/>
            <a:ext cx="2336401" cy="527700"/>
          </a:xfrm>
        </p:spPr>
        <p:txBody>
          <a:bodyPr/>
          <a:lstStyle/>
          <a:p>
            <a:pPr lvl="0" rtl="1"/>
            <a:r>
              <a:rPr lang="fa-IR" sz="2000" dirty="0">
                <a:cs typeface="B Nazanin" panose="00000400000000000000" pitchFamily="2" charset="-78"/>
              </a:rPr>
              <a:t>چه باید کرد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6" name="Google Shape;1218;p55">
            <a:extLst>
              <a:ext uri="{FF2B5EF4-FFF2-40B4-BE49-F238E27FC236}">
                <a16:creationId xmlns:a16="http://schemas.microsoft.com/office/drawing/2014/main" id="{238C7C75-B345-471C-9B10-637D46A9AB1A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254511" y="2009421"/>
            <a:ext cx="2570698" cy="2205304"/>
          </a:xfrm>
        </p:spPr>
        <p:txBody>
          <a:bodyPr/>
          <a:lstStyle/>
          <a:p>
            <a:pPr marL="0" lvl="0" indent="0" algn="r" rtl="1">
              <a:lnSpc>
                <a:spcPct val="200000"/>
              </a:lnSpc>
              <a:buNone/>
            </a:pPr>
            <a:r>
              <a:rPr lang="fa-IR" sz="1100" dirty="0">
                <a:cs typeface="B Nazanin" panose="00000400000000000000" pitchFamily="2" charset="-78"/>
              </a:rPr>
              <a:t>● آنچه را که بیمار باید در اینجا انجام دهد را شرح دهید</a:t>
            </a:r>
          </a:p>
          <a:p>
            <a:pPr marL="0" lvl="0" indent="0" algn="r" rtl="1">
              <a:lnSpc>
                <a:spcPct val="200000"/>
              </a:lnSpc>
              <a:buNone/>
            </a:pPr>
            <a:r>
              <a:rPr lang="fa-IR" sz="1100" dirty="0">
                <a:cs typeface="B Nazanin" panose="00000400000000000000" pitchFamily="2" charset="-78"/>
              </a:rPr>
              <a:t>● آنچه را که بیمار باید در اینجا انجام دهد را شرح دهید</a:t>
            </a:r>
          </a:p>
          <a:p>
            <a:pPr marL="0" lvl="0" indent="0" algn="r" rtl="1">
              <a:lnSpc>
                <a:spcPct val="200000"/>
              </a:lnSpc>
              <a:buNone/>
            </a:pPr>
            <a:r>
              <a:rPr lang="fa-IR" sz="1100" dirty="0">
                <a:cs typeface="B Nazanin" panose="00000400000000000000" pitchFamily="2" charset="-78"/>
              </a:rPr>
              <a:t>● آنچه را که بیمار باید در اینجا انجام دهد را شرح دهید</a:t>
            </a:r>
            <a:endParaRPr lang="en-US" sz="1100" dirty="0">
              <a:cs typeface="B Nazanin" panose="00000400000000000000" pitchFamily="2" charset="-78"/>
            </a:endParaRPr>
          </a:p>
        </p:txBody>
      </p:sp>
      <p:grpSp>
        <p:nvGrpSpPr>
          <p:cNvPr id="7" name="Google Shape;1219;p55">
            <a:extLst>
              <a:ext uri="{FF2B5EF4-FFF2-40B4-BE49-F238E27FC236}">
                <a16:creationId xmlns:a16="http://schemas.microsoft.com/office/drawing/2014/main" id="{D3FD29D0-BC74-45A7-901C-0E37938E49FD}"/>
              </a:ext>
            </a:extLst>
          </p:cNvPr>
          <p:cNvGrpSpPr/>
          <p:nvPr/>
        </p:nvGrpSpPr>
        <p:grpSpPr>
          <a:xfrm>
            <a:off x="2322886" y="1248750"/>
            <a:ext cx="427518" cy="427518"/>
            <a:chOff x="2322886" y="1248750"/>
            <a:chExt cx="427518" cy="427518"/>
          </a:xfrm>
        </p:grpSpPr>
        <p:sp>
          <p:nvSpPr>
            <p:cNvPr id="8" name="Google Shape;1220;p55">
              <a:extLst>
                <a:ext uri="{FF2B5EF4-FFF2-40B4-BE49-F238E27FC236}">
                  <a16:creationId xmlns:a16="http://schemas.microsoft.com/office/drawing/2014/main" id="{34EC6E50-2CF2-42F4-9E75-2B07069063EE}"/>
                </a:ext>
              </a:extLst>
            </p:cNvPr>
            <p:cNvSpPr/>
            <p:nvPr/>
          </p:nvSpPr>
          <p:spPr>
            <a:xfrm>
              <a:off x="2322886" y="1248750"/>
              <a:ext cx="427518" cy="42751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9325"/>
                <a:gd name="f4" fmla="val 9662"/>
                <a:gd name="f5" fmla="val 1133"/>
                <a:gd name="f6" fmla="val 11824"/>
                <a:gd name="f7" fmla="val 13983"/>
                <a:gd name="f8" fmla="val 1975"/>
                <a:gd name="f9" fmla="val 15668"/>
                <a:gd name="f10" fmla="val 3657"/>
                <a:gd name="f11" fmla="val 19035"/>
                <a:gd name="f12" fmla="val 7027"/>
                <a:gd name="f13" fmla="val 12302"/>
                <a:gd name="f14" fmla="val 17352"/>
                <a:gd name="f15" fmla="val 11822"/>
                <a:gd name="f16" fmla="val 18193"/>
                <a:gd name="f17" fmla="val 9661"/>
                <a:gd name="f18" fmla="val 7500"/>
                <a:gd name="f19" fmla="val 5340"/>
                <a:gd name="f20" fmla="val 290"/>
                <a:gd name="f21" fmla="val 7024"/>
                <a:gd name="f22" fmla="val 5342"/>
                <a:gd name="f23" fmla="val 1"/>
                <a:gd name="f24" fmla="val 7117"/>
                <a:gd name="f25" fmla="val 4698"/>
                <a:gd name="f26" fmla="val 1015"/>
                <a:gd name="f27" fmla="val 2857"/>
                <a:gd name="f28" fmla="val 4699"/>
                <a:gd name="f29" fmla="val 9663"/>
                <a:gd name="f30" fmla="val 12208"/>
                <a:gd name="f31" fmla="val 14627"/>
                <a:gd name="f32" fmla="val 16469"/>
                <a:gd name="f33" fmla="val 18310"/>
                <a:gd name="f34" fmla="val 14626"/>
                <a:gd name="f35" fmla="val 16468"/>
                <a:gd name="f36" fmla="*/ f0 1 19325"/>
                <a:gd name="f37" fmla="*/ f1 1 19325"/>
                <a:gd name="f38" fmla="val f2"/>
                <a:gd name="f39" fmla="val f3"/>
                <a:gd name="f40" fmla="+- f39 0 f38"/>
                <a:gd name="f41" fmla="*/ f40 1 19325"/>
                <a:gd name="f42" fmla="*/ f38 1 f41"/>
                <a:gd name="f43" fmla="*/ f39 1 f41"/>
                <a:gd name="f44" fmla="*/ f42 f36 1"/>
                <a:gd name="f45" fmla="*/ f43 f36 1"/>
                <a:gd name="f46" fmla="*/ f43 f37 1"/>
                <a:gd name="f47" fmla="*/ f42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4" t="f47" r="f45" b="f46"/>
              <a:pathLst>
                <a:path w="19325" h="19325">
                  <a:moveTo>
                    <a:pt x="f4" y="f5"/>
                  </a:moveTo>
                  <a:cubicBezTo>
                    <a:pt x="f6" y="f5"/>
                    <a:pt x="f7" y="f8"/>
                    <a:pt x="f9" y="f10"/>
                  </a:cubicBezTo>
                  <a:cubicBezTo>
                    <a:pt x="f11" y="f12"/>
                    <a:pt x="f11" y="f13"/>
                    <a:pt x="f9" y="f9"/>
                  </a:cubicBezTo>
                  <a:cubicBezTo>
                    <a:pt x="f7" y="f14"/>
                    <a:pt x="f15" y="f16"/>
                    <a:pt x="f17" y="f16"/>
                  </a:cubicBezTo>
                  <a:cubicBezTo>
                    <a:pt x="f18" y="f16"/>
                    <a:pt x="f19" y="f14"/>
                    <a:pt x="f10" y="f9"/>
                  </a:cubicBezTo>
                  <a:cubicBezTo>
                    <a:pt x="f20" y="f13"/>
                    <a:pt x="f20" y="f21"/>
                    <a:pt x="f10" y="f10"/>
                  </a:cubicBezTo>
                  <a:cubicBezTo>
                    <a:pt x="f22" y="f8"/>
                    <a:pt x="f18" y="f5"/>
                    <a:pt x="f4" y="f5"/>
                  </a:cubicBezTo>
                  <a:close/>
                  <a:moveTo>
                    <a:pt x="f4" y="f23"/>
                  </a:moveTo>
                  <a:cubicBezTo>
                    <a:pt x="f24" y="f23"/>
                    <a:pt x="f25" y="f26"/>
                    <a:pt x="f27" y="f27"/>
                  </a:cubicBezTo>
                  <a:cubicBezTo>
                    <a:pt x="f26" y="f28"/>
                    <a:pt x="f2" y="f24"/>
                    <a:pt x="f2" y="f29"/>
                  </a:cubicBezTo>
                  <a:cubicBezTo>
                    <a:pt x="f2" y="f30"/>
                    <a:pt x="f26" y="f31"/>
                    <a:pt x="f27" y="f32"/>
                  </a:cubicBezTo>
                  <a:cubicBezTo>
                    <a:pt x="f25" y="f33"/>
                    <a:pt x="f24" y="f3"/>
                    <a:pt x="f4" y="f3"/>
                  </a:cubicBezTo>
                  <a:cubicBezTo>
                    <a:pt x="f30" y="f3"/>
                    <a:pt x="f34" y="f33"/>
                    <a:pt x="f35" y="f32"/>
                  </a:cubicBezTo>
                  <a:cubicBezTo>
                    <a:pt x="f33" y="f31"/>
                    <a:pt x="f3" y="f30"/>
                    <a:pt x="f3" y="f29"/>
                  </a:cubicBezTo>
                  <a:cubicBezTo>
                    <a:pt x="f3" y="f24"/>
                    <a:pt x="f33" y="f28"/>
                    <a:pt x="f35" y="f27"/>
                  </a:cubicBezTo>
                  <a:cubicBezTo>
                    <a:pt x="f34" y="f26"/>
                    <a:pt x="f30" y="f23"/>
                    <a:pt x="f4" y="f23"/>
                  </a:cubicBezTo>
                  <a:close/>
                </a:path>
              </a:pathLst>
            </a:custGeom>
            <a:solidFill>
              <a:srgbClr val="FF7210"/>
            </a:solidFill>
            <a:ln cap="flat">
              <a:noFill/>
              <a:prstDash val="solid"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r" defTabSz="914400" rtl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435D74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9" name="Google Shape;1221;p55">
              <a:extLst>
                <a:ext uri="{FF2B5EF4-FFF2-40B4-BE49-F238E27FC236}">
                  <a16:creationId xmlns:a16="http://schemas.microsoft.com/office/drawing/2014/main" id="{AF4B7303-B7A6-4AD8-A356-B8A07785A559}"/>
                </a:ext>
              </a:extLst>
            </p:cNvPr>
            <p:cNvSpPr/>
            <p:nvPr/>
          </p:nvSpPr>
          <p:spPr>
            <a:xfrm>
              <a:off x="2425007" y="1381667"/>
              <a:ext cx="221531" cy="16169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014"/>
                <a:gd name="f4" fmla="val 7309"/>
                <a:gd name="f5" fmla="val 8149"/>
                <a:gd name="f6" fmla="val 1134"/>
                <a:gd name="f7" fmla="val 8294"/>
                <a:gd name="f8" fmla="val 8439"/>
                <a:gd name="f9" fmla="val 1189"/>
                <a:gd name="f10" fmla="val 8549"/>
                <a:gd name="f11" fmla="val 1300"/>
                <a:gd name="f12" fmla="val 8769"/>
                <a:gd name="f13" fmla="val 1520"/>
                <a:gd name="f14" fmla="val 1879"/>
                <a:gd name="f15" fmla="val 2100"/>
                <a:gd name="f16" fmla="val 4639"/>
                <a:gd name="f17" fmla="val 6007"/>
                <a:gd name="f18" fmla="val 4527"/>
                <a:gd name="f19" fmla="val 6120"/>
                <a:gd name="f20" fmla="val 4377"/>
                <a:gd name="f21" fmla="val 6177"/>
                <a:gd name="f22" fmla="val 4227"/>
                <a:gd name="f23" fmla="val 4081"/>
                <a:gd name="f24" fmla="val 3937"/>
                <a:gd name="f25" fmla="val 6123"/>
                <a:gd name="f26" fmla="val 3830"/>
                <a:gd name="f27" fmla="val 6016"/>
                <a:gd name="f28" fmla="val 1547"/>
                <a:gd name="f29" fmla="val 3748"/>
                <a:gd name="f30" fmla="val 1296"/>
                <a:gd name="f31" fmla="val 3534"/>
                <a:gd name="f32" fmla="val 1281"/>
                <a:gd name="f33" fmla="val 3151"/>
                <a:gd name="f34" fmla="val 1514"/>
                <a:gd name="f35" fmla="val 2918"/>
                <a:gd name="f36" fmla="val 1626"/>
                <a:gd name="f37" fmla="val 2806"/>
                <a:gd name="f38" fmla="val 1771"/>
                <a:gd name="f39" fmla="val 2750"/>
                <a:gd name="f40" fmla="val 1916"/>
                <a:gd name="f41" fmla="val 2074"/>
                <a:gd name="f42" fmla="val 2232"/>
                <a:gd name="f43" fmla="val 2817"/>
                <a:gd name="f44" fmla="val 2344"/>
                <a:gd name="f45" fmla="val 2948"/>
                <a:gd name="f46" fmla="val 3784"/>
                <a:gd name="f47" fmla="val 4388"/>
                <a:gd name="f48" fmla="val 3793"/>
                <a:gd name="f49" fmla="val 4401"/>
                <a:gd name="f50" fmla="val 3805"/>
                <a:gd name="f51" fmla="val 4410"/>
                <a:gd name="f52" fmla="val 3817"/>
                <a:gd name="f53" fmla="val 4419"/>
                <a:gd name="f54" fmla="val 4422"/>
                <a:gd name="f55" fmla="val 3820"/>
                <a:gd name="f56" fmla="val 3823"/>
                <a:gd name="f57" fmla="val 4425"/>
                <a:gd name="f58" fmla="val 3934"/>
                <a:gd name="f59" fmla="val 4535"/>
                <a:gd name="f60" fmla="val 4078"/>
                <a:gd name="f61" fmla="val 4590"/>
                <a:gd name="f62" fmla="val 4222"/>
                <a:gd name="f63" fmla="val 4367"/>
                <a:gd name="f64" fmla="val 4512"/>
                <a:gd name="f65" fmla="val 4624"/>
                <a:gd name="f66" fmla="val 7749"/>
                <a:gd name="f67" fmla="val 7859"/>
                <a:gd name="f68" fmla="val 8004"/>
                <a:gd name="f69" fmla="val 8146"/>
                <a:gd name="f70" fmla="val 1"/>
                <a:gd name="f71" fmla="val 7712"/>
                <a:gd name="f72" fmla="val 7279"/>
                <a:gd name="f73" fmla="val 166"/>
                <a:gd name="f74" fmla="val 6949"/>
                <a:gd name="f75" fmla="val 496"/>
                <a:gd name="f76" fmla="val 6946"/>
                <a:gd name="f77" fmla="val 4219"/>
                <a:gd name="f78" fmla="val 3223"/>
                <a:gd name="f79" fmla="val 3144"/>
                <a:gd name="f80" fmla="val 2148"/>
                <a:gd name="f81" fmla="val 2808"/>
                <a:gd name="f82" fmla="val 1779"/>
                <a:gd name="f83" fmla="val 2348"/>
                <a:gd name="f84" fmla="val 1594"/>
                <a:gd name="f85" fmla="val 1887"/>
                <a:gd name="f86" fmla="val 1453"/>
                <a:gd name="f87" fmla="val 1019"/>
                <a:gd name="f88" fmla="val 1758"/>
                <a:gd name="f89" fmla="val 686"/>
                <a:gd name="f90" fmla="val 2091"/>
                <a:gd name="f91" fmla="val 2776"/>
                <a:gd name="f92" fmla="val 28"/>
                <a:gd name="f93" fmla="val 3896"/>
                <a:gd name="f94" fmla="val 747"/>
                <a:gd name="f95" fmla="val 4549"/>
                <a:gd name="f96" fmla="val 3029"/>
                <a:gd name="f97" fmla="val 6819"/>
                <a:gd name="f98" fmla="val 3344"/>
                <a:gd name="f99" fmla="val 7131"/>
                <a:gd name="f100" fmla="val 3768"/>
                <a:gd name="f101" fmla="val 7308"/>
                <a:gd name="f102" fmla="val 4214"/>
                <a:gd name="f103" fmla="val 4218"/>
                <a:gd name="f104" fmla="val 4221"/>
                <a:gd name="f105" fmla="val 4225"/>
                <a:gd name="f106" fmla="val 4678"/>
                <a:gd name="f107" fmla="val 5116"/>
                <a:gd name="f108" fmla="val 7127"/>
                <a:gd name="f109" fmla="val 5439"/>
                <a:gd name="f110" fmla="val 6807"/>
                <a:gd name="f111" fmla="val 9349"/>
                <a:gd name="f112" fmla="val 2900"/>
                <a:gd name="f113" fmla="val 10013"/>
                <a:gd name="f114" fmla="val 2236"/>
                <a:gd name="f115" fmla="val 1161"/>
                <a:gd name="f116" fmla="val 499"/>
                <a:gd name="f117" fmla="val 9017"/>
                <a:gd name="f118" fmla="val 167"/>
                <a:gd name="f119" fmla="val 8581"/>
                <a:gd name="f120" fmla="*/ f0 1 10014"/>
                <a:gd name="f121" fmla="*/ f1 1 7309"/>
                <a:gd name="f122" fmla="val f2"/>
                <a:gd name="f123" fmla="val f3"/>
                <a:gd name="f124" fmla="val f4"/>
                <a:gd name="f125" fmla="+- f124 0 f122"/>
                <a:gd name="f126" fmla="+- f123 0 f122"/>
                <a:gd name="f127" fmla="*/ f126 1 10014"/>
                <a:gd name="f128" fmla="*/ f125 1 7309"/>
                <a:gd name="f129" fmla="*/ f122 1 f127"/>
                <a:gd name="f130" fmla="*/ f123 1 f127"/>
                <a:gd name="f131" fmla="*/ f122 1 f128"/>
                <a:gd name="f132" fmla="*/ f124 1 f128"/>
                <a:gd name="f133" fmla="*/ f129 f120 1"/>
                <a:gd name="f134" fmla="*/ f130 f120 1"/>
                <a:gd name="f135" fmla="*/ f132 f121 1"/>
                <a:gd name="f136" fmla="*/ f131 f12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33" t="f136" r="f134" b="f135"/>
              <a:pathLst>
                <a:path w="10014" h="7309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12" y="f13"/>
                    <a:pt x="f12" y="f14"/>
                    <a:pt x="f10" y="f15"/>
                  </a:cubicBezTo>
                  <a:lnTo>
                    <a:pt x="f16" y="f17"/>
                  </a:lnTo>
                  <a:cubicBezTo>
                    <a:pt x="f18" y="f19"/>
                    <a:pt x="f20" y="f21"/>
                    <a:pt x="f22" y="f21"/>
                  </a:cubicBezTo>
                  <a:cubicBezTo>
                    <a:pt x="f23" y="f21"/>
                    <a:pt x="f24" y="f25"/>
                    <a:pt x="f26" y="f27"/>
                  </a:cubicBezTo>
                  <a:lnTo>
                    <a:pt x="f28" y="f29"/>
                  </a:lnTo>
                  <a:cubicBezTo>
                    <a:pt x="f30" y="f31"/>
                    <a:pt x="f32" y="f33"/>
                    <a:pt x="f34" y="f35"/>
                  </a:cubicBezTo>
                  <a:cubicBezTo>
                    <a:pt x="f36" y="f37"/>
                    <a:pt x="f38" y="f39"/>
                    <a:pt x="f40" y="f39"/>
                  </a:cubicBezTo>
                  <a:cubicBezTo>
                    <a:pt x="f41" y="f39"/>
                    <a:pt x="f42" y="f43"/>
                    <a:pt x="f44" y="f45"/>
                  </a:cubicBezTo>
                  <a:lnTo>
                    <a:pt x="f46" y="f47"/>
                  </a:lnTo>
                  <a:cubicBezTo>
                    <a:pt x="f48" y="f49"/>
                    <a:pt x="f50" y="f51"/>
                    <a:pt x="f52" y="f53"/>
                  </a:cubicBezTo>
                  <a:cubicBezTo>
                    <a:pt x="f52" y="f54"/>
                    <a:pt x="f55" y="f54"/>
                    <a:pt x="f56" y="f57"/>
                  </a:cubicBezTo>
                  <a:cubicBezTo>
                    <a:pt x="f58" y="f59"/>
                    <a:pt x="f60" y="f61"/>
                    <a:pt x="f62" y="f61"/>
                  </a:cubicBezTo>
                  <a:cubicBezTo>
                    <a:pt x="f63" y="f61"/>
                    <a:pt x="f64" y="f59"/>
                    <a:pt x="f65" y="f57"/>
                  </a:cubicBezTo>
                  <a:lnTo>
                    <a:pt x="f66" y="f11"/>
                  </a:lnTo>
                  <a:cubicBezTo>
                    <a:pt x="f67" y="f9"/>
                    <a:pt x="f68" y="f6"/>
                    <a:pt x="f5" y="f6"/>
                  </a:cubicBezTo>
                  <a:close/>
                  <a:moveTo>
                    <a:pt x="f69" y="f70"/>
                  </a:moveTo>
                  <a:cubicBezTo>
                    <a:pt x="f71" y="f70"/>
                    <a:pt x="f72" y="f73"/>
                    <a:pt x="f74" y="f75"/>
                  </a:cubicBezTo>
                  <a:lnTo>
                    <a:pt x="f76" y="f75"/>
                  </a:lnTo>
                  <a:lnTo>
                    <a:pt x="f77" y="f78"/>
                  </a:lnTo>
                  <a:lnTo>
                    <a:pt x="f79" y="f80"/>
                  </a:lnTo>
                  <a:cubicBezTo>
                    <a:pt x="f81" y="f82"/>
                    <a:pt x="f83" y="f84"/>
                    <a:pt x="f85" y="f84"/>
                  </a:cubicBezTo>
                  <a:cubicBezTo>
                    <a:pt x="f86" y="f84"/>
                    <a:pt x="f87" y="f88"/>
                    <a:pt x="f89" y="f90"/>
                  </a:cubicBezTo>
                  <a:cubicBezTo>
                    <a:pt x="f70" y="f91"/>
                    <a:pt x="f92" y="f93"/>
                    <a:pt x="f94" y="f95"/>
                  </a:cubicBezTo>
                  <a:lnTo>
                    <a:pt x="f96" y="f97"/>
                  </a:lnTo>
                  <a:cubicBezTo>
                    <a:pt x="f98" y="f99"/>
                    <a:pt x="f100" y="f101"/>
                    <a:pt x="f102" y="f101"/>
                  </a:cubicBezTo>
                  <a:cubicBezTo>
                    <a:pt x="f103" y="f101"/>
                    <a:pt x="f104" y="f101"/>
                    <a:pt x="f105" y="f101"/>
                  </a:cubicBezTo>
                  <a:cubicBezTo>
                    <a:pt x="f106" y="f101"/>
                    <a:pt x="f107" y="f108"/>
                    <a:pt x="f109" y="f110"/>
                  </a:cubicBezTo>
                  <a:lnTo>
                    <a:pt x="f111" y="f112"/>
                  </a:lnTo>
                  <a:cubicBezTo>
                    <a:pt x="f113" y="f114"/>
                    <a:pt x="f113" y="f115"/>
                    <a:pt x="f111" y="f116"/>
                  </a:cubicBezTo>
                  <a:cubicBezTo>
                    <a:pt x="f117" y="f118"/>
                    <a:pt x="f119" y="f70"/>
                    <a:pt x="f69" y="f70"/>
                  </a:cubicBezTo>
                  <a:close/>
                </a:path>
              </a:pathLst>
            </a:custGeom>
            <a:solidFill>
              <a:srgbClr val="FF7210"/>
            </a:solidFill>
            <a:ln cap="flat">
              <a:noFill/>
              <a:prstDash val="solid"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r" defTabSz="914400" rtl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435D74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</p:grpSp>
      <p:grpSp>
        <p:nvGrpSpPr>
          <p:cNvPr id="10" name="Google Shape;1222;p55">
            <a:extLst>
              <a:ext uri="{FF2B5EF4-FFF2-40B4-BE49-F238E27FC236}">
                <a16:creationId xmlns:a16="http://schemas.microsoft.com/office/drawing/2014/main" id="{E4EE2D84-A2A5-4C76-97D3-0D6EC3607220}"/>
              </a:ext>
            </a:extLst>
          </p:cNvPr>
          <p:cNvGrpSpPr/>
          <p:nvPr/>
        </p:nvGrpSpPr>
        <p:grpSpPr>
          <a:xfrm>
            <a:off x="6390403" y="1248750"/>
            <a:ext cx="427518" cy="427518"/>
            <a:chOff x="6390403" y="1248750"/>
            <a:chExt cx="427518" cy="427518"/>
          </a:xfrm>
        </p:grpSpPr>
        <p:sp>
          <p:nvSpPr>
            <p:cNvPr id="11" name="Google Shape;1223;p55">
              <a:extLst>
                <a:ext uri="{FF2B5EF4-FFF2-40B4-BE49-F238E27FC236}">
                  <a16:creationId xmlns:a16="http://schemas.microsoft.com/office/drawing/2014/main" id="{9697C8D7-F924-464D-BB12-BEDA73E9123F}"/>
                </a:ext>
              </a:extLst>
            </p:cNvPr>
            <p:cNvSpPr/>
            <p:nvPr/>
          </p:nvSpPr>
          <p:spPr>
            <a:xfrm>
              <a:off x="6390403" y="1248750"/>
              <a:ext cx="427518" cy="42751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9325"/>
                <a:gd name="f4" fmla="val 9663"/>
                <a:gd name="f5" fmla="val 1133"/>
                <a:gd name="f6" fmla="val 11824"/>
                <a:gd name="f7" fmla="val 13983"/>
                <a:gd name="f8" fmla="val 1975"/>
                <a:gd name="f9" fmla="val 15668"/>
                <a:gd name="f10" fmla="val 3657"/>
                <a:gd name="f11" fmla="val 19035"/>
                <a:gd name="f12" fmla="val 7027"/>
                <a:gd name="f13" fmla="val 12302"/>
                <a:gd name="f14" fmla="val 17350"/>
                <a:gd name="f15" fmla="val 18193"/>
                <a:gd name="f16" fmla="val 7501"/>
                <a:gd name="f17" fmla="val 5342"/>
                <a:gd name="f18" fmla="val 290"/>
                <a:gd name="f19" fmla="val 7024"/>
                <a:gd name="f20" fmla="val 1"/>
                <a:gd name="f21" fmla="val 7117"/>
                <a:gd name="f22" fmla="val 4699"/>
                <a:gd name="f23" fmla="val 1015"/>
                <a:gd name="f24" fmla="val 2857"/>
                <a:gd name="f25" fmla="val 12208"/>
                <a:gd name="f26" fmla="val 14627"/>
                <a:gd name="f27" fmla="val 16469"/>
                <a:gd name="f28" fmla="val 18310"/>
                <a:gd name="f29" fmla="val 14626"/>
                <a:gd name="f30" fmla="val 16468"/>
                <a:gd name="f31" fmla="*/ f0 1 19325"/>
                <a:gd name="f32" fmla="*/ f1 1 19325"/>
                <a:gd name="f33" fmla="val f2"/>
                <a:gd name="f34" fmla="val f3"/>
                <a:gd name="f35" fmla="+- f34 0 f33"/>
                <a:gd name="f36" fmla="*/ f35 1 19325"/>
                <a:gd name="f37" fmla="*/ f33 1 f36"/>
                <a:gd name="f38" fmla="*/ f34 1 f36"/>
                <a:gd name="f39" fmla="*/ f37 f31 1"/>
                <a:gd name="f40" fmla="*/ f38 f31 1"/>
                <a:gd name="f41" fmla="*/ f38 f32 1"/>
                <a:gd name="f42" fmla="*/ f37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9" t="f42" r="f40" b="f41"/>
              <a:pathLst>
                <a:path w="19325" h="19325">
                  <a:moveTo>
                    <a:pt x="f4" y="f5"/>
                  </a:moveTo>
                  <a:cubicBezTo>
                    <a:pt x="f6" y="f5"/>
                    <a:pt x="f7" y="f8"/>
                    <a:pt x="f9" y="f10"/>
                  </a:cubicBezTo>
                  <a:cubicBezTo>
                    <a:pt x="f11" y="f12"/>
                    <a:pt x="f11" y="f13"/>
                    <a:pt x="f9" y="f9"/>
                  </a:cubicBezTo>
                  <a:cubicBezTo>
                    <a:pt x="f7" y="f14"/>
                    <a:pt x="f6" y="f15"/>
                    <a:pt x="f4" y="f15"/>
                  </a:cubicBezTo>
                  <a:cubicBezTo>
                    <a:pt x="f16" y="f15"/>
                    <a:pt x="f17" y="f14"/>
                    <a:pt x="f10" y="f9"/>
                  </a:cubicBezTo>
                  <a:cubicBezTo>
                    <a:pt x="f18" y="f13"/>
                    <a:pt x="f18" y="f19"/>
                    <a:pt x="f10" y="f10"/>
                  </a:cubicBezTo>
                  <a:cubicBezTo>
                    <a:pt x="f17" y="f8"/>
                    <a:pt x="f16" y="f5"/>
                    <a:pt x="f4" y="f5"/>
                  </a:cubicBezTo>
                  <a:close/>
                  <a:moveTo>
                    <a:pt x="f4" y="f20"/>
                  </a:moveTo>
                  <a:cubicBezTo>
                    <a:pt x="f21" y="f20"/>
                    <a:pt x="f22" y="f23"/>
                    <a:pt x="f24" y="f24"/>
                  </a:cubicBezTo>
                  <a:cubicBezTo>
                    <a:pt x="f23" y="f22"/>
                    <a:pt x="f2" y="f21"/>
                    <a:pt x="f2" y="f4"/>
                  </a:cubicBezTo>
                  <a:cubicBezTo>
                    <a:pt x="f2" y="f25"/>
                    <a:pt x="f23" y="f26"/>
                    <a:pt x="f24" y="f27"/>
                  </a:cubicBezTo>
                  <a:cubicBezTo>
                    <a:pt x="f22" y="f28"/>
                    <a:pt x="f21" y="f3"/>
                    <a:pt x="f4" y="f3"/>
                  </a:cubicBezTo>
                  <a:cubicBezTo>
                    <a:pt x="f25" y="f3"/>
                    <a:pt x="f29" y="f28"/>
                    <a:pt x="f30" y="f27"/>
                  </a:cubicBezTo>
                  <a:cubicBezTo>
                    <a:pt x="f28" y="f26"/>
                    <a:pt x="f3" y="f25"/>
                    <a:pt x="f3" y="f4"/>
                  </a:cubicBezTo>
                  <a:cubicBezTo>
                    <a:pt x="f3" y="f21"/>
                    <a:pt x="f28" y="f22"/>
                    <a:pt x="f30" y="f24"/>
                  </a:cubicBezTo>
                  <a:cubicBezTo>
                    <a:pt x="f29" y="f23"/>
                    <a:pt x="f25" y="f20"/>
                    <a:pt x="f4" y="f20"/>
                  </a:cubicBezTo>
                  <a:close/>
                </a:path>
              </a:pathLst>
            </a:custGeom>
            <a:solidFill>
              <a:srgbClr val="680A00"/>
            </a:solidFill>
            <a:ln cap="flat">
              <a:noFill/>
              <a:prstDash val="solid"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r" defTabSz="914400" rtl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435D74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  <p:sp>
          <p:nvSpPr>
            <p:cNvPr id="12" name="Google Shape;1224;p55">
              <a:extLst>
                <a:ext uri="{FF2B5EF4-FFF2-40B4-BE49-F238E27FC236}">
                  <a16:creationId xmlns:a16="http://schemas.microsoft.com/office/drawing/2014/main" id="{68602C18-A6E6-413C-BD9C-4C411A6A48F1}"/>
                </a:ext>
              </a:extLst>
            </p:cNvPr>
            <p:cNvSpPr/>
            <p:nvPr/>
          </p:nvSpPr>
          <p:spPr>
            <a:xfrm>
              <a:off x="6503423" y="1365446"/>
              <a:ext cx="201405" cy="19409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104"/>
                <a:gd name="f4" fmla="val 8774"/>
                <a:gd name="f5" fmla="val 7232"/>
                <a:gd name="f6" fmla="val 1143"/>
                <a:gd name="f7" fmla="val 7377"/>
                <a:gd name="f8" fmla="val 7522"/>
                <a:gd name="f9" fmla="val 1198"/>
                <a:gd name="f10" fmla="val 7633"/>
                <a:gd name="f11" fmla="val 1308"/>
                <a:gd name="f12" fmla="val 7851"/>
                <a:gd name="f13" fmla="val 1528"/>
                <a:gd name="f14" fmla="val 7854"/>
                <a:gd name="f15" fmla="val 1882"/>
                <a:gd name="f16" fmla="val 7639"/>
                <a:gd name="f17" fmla="val 2102"/>
                <a:gd name="f18" fmla="val 5755"/>
                <a:gd name="f19" fmla="val 3986"/>
                <a:gd name="f20" fmla="val 5532"/>
                <a:gd name="f21" fmla="val 4210"/>
                <a:gd name="f22" fmla="val 4566"/>
                <a:gd name="f23" fmla="val 4789"/>
                <a:gd name="f24" fmla="val 6673"/>
                <a:gd name="f25" fmla="val 6894"/>
                <a:gd name="f26" fmla="val 7247"/>
                <a:gd name="f27" fmla="val 7468"/>
                <a:gd name="f28" fmla="val 7577"/>
                <a:gd name="f29" fmla="val 7090"/>
                <a:gd name="f30" fmla="val 6948"/>
                <a:gd name="f31" fmla="val 7580"/>
                <a:gd name="f32" fmla="val 6839"/>
                <a:gd name="f33" fmla="val 7474"/>
                <a:gd name="f34" fmla="val 6830"/>
                <a:gd name="f35" fmla="val 4946"/>
                <a:gd name="f36" fmla="val 5650"/>
                <a:gd name="f37" fmla="val 4836"/>
                <a:gd name="f38" fmla="val 5544"/>
                <a:gd name="f39" fmla="val 4695"/>
                <a:gd name="f40" fmla="val 5491"/>
                <a:gd name="f41" fmla="val 4554"/>
                <a:gd name="f42" fmla="val 4412"/>
                <a:gd name="f43" fmla="val 4271"/>
                <a:gd name="f44" fmla="val 4161"/>
                <a:gd name="f45" fmla="val 2277"/>
                <a:gd name="f46" fmla="val 2268"/>
                <a:gd name="f47" fmla="val 2159"/>
                <a:gd name="f48" fmla="val 2017"/>
                <a:gd name="f49" fmla="val 1875"/>
                <a:gd name="f50" fmla="val 1730"/>
                <a:gd name="f51" fmla="val 1585"/>
                <a:gd name="f52" fmla="val 1474"/>
                <a:gd name="f53" fmla="val 1256"/>
                <a:gd name="f54" fmla="val 1253"/>
                <a:gd name="f55" fmla="val 1468"/>
                <a:gd name="f56" fmla="val 3352"/>
                <a:gd name="f57" fmla="val 3575"/>
                <a:gd name="f58" fmla="val 1196"/>
                <a:gd name="f59" fmla="val 1302"/>
                <a:gd name="f60" fmla="val 3126"/>
                <a:gd name="f61" fmla="val 3231"/>
                <a:gd name="f62" fmla="val 3284"/>
                <a:gd name="f63" fmla="val 1865"/>
                <a:gd name="f64" fmla="val 1430"/>
                <a:gd name="f65" fmla="val 995"/>
                <a:gd name="f66" fmla="val 166"/>
                <a:gd name="f67" fmla="val 664"/>
                <a:gd name="f68" fmla="val 499"/>
                <a:gd name="f69" fmla="val 1163"/>
                <a:gd name="f70" fmla="val 3"/>
                <a:gd name="f71" fmla="val 2241"/>
                <a:gd name="f72" fmla="val 667"/>
                <a:gd name="f73" fmla="val 2902"/>
                <a:gd name="f74" fmla="val 2153"/>
                <a:gd name="f75" fmla="val 4388"/>
                <a:gd name="f76" fmla="val 5873"/>
                <a:gd name="f77" fmla="val 6535"/>
                <a:gd name="f78" fmla="val 7610"/>
                <a:gd name="f79" fmla="val 661"/>
                <a:gd name="f80" fmla="val 8274"/>
                <a:gd name="f81" fmla="val 8607"/>
                <a:gd name="f82" fmla="val 1431"/>
                <a:gd name="f83" fmla="val 1868"/>
                <a:gd name="f84" fmla="val 2301"/>
                <a:gd name="f85" fmla="val 2734"/>
                <a:gd name="f86" fmla="val 8609"/>
                <a:gd name="f87" fmla="val 3065"/>
                <a:gd name="f88" fmla="val 8280"/>
                <a:gd name="f89" fmla="val 6846"/>
                <a:gd name="f90" fmla="val 6042"/>
                <a:gd name="f91" fmla="val 6373"/>
                <a:gd name="f92" fmla="val 6806"/>
                <a:gd name="f93" fmla="val 7239"/>
                <a:gd name="f94" fmla="val 7675"/>
                <a:gd name="f95" fmla="val 8111"/>
                <a:gd name="f96" fmla="val 8443"/>
                <a:gd name="f97" fmla="val 8440"/>
                <a:gd name="f98" fmla="val 6957"/>
                <a:gd name="f99" fmla="val 8760"/>
                <a:gd name="f100" fmla="val 2585"/>
                <a:gd name="f101" fmla="val 8938"/>
                <a:gd name="f102" fmla="val 1703"/>
                <a:gd name="f103" fmla="val 1018"/>
                <a:gd name="f104" fmla="val 8524"/>
                <a:gd name="f105" fmla="val 399"/>
                <a:gd name="f106" fmla="val 7893"/>
                <a:gd name="f107" fmla="val 133"/>
                <a:gd name="f108" fmla="val 7682"/>
                <a:gd name="f109" fmla="val 46"/>
                <a:gd name="f110" fmla="val 7460"/>
                <a:gd name="f111" fmla="val 6799"/>
                <a:gd name="f112" fmla="val 6366"/>
                <a:gd name="f113" fmla="val 174"/>
                <a:gd name="f114" fmla="val 496"/>
                <a:gd name="f115" fmla="val 1930"/>
                <a:gd name="f116" fmla="val 2733"/>
                <a:gd name="f117" fmla="val 165"/>
                <a:gd name="f118" fmla="val 2299"/>
                <a:gd name="f119" fmla="*/ f0 1 9104"/>
                <a:gd name="f120" fmla="*/ f1 1 8774"/>
                <a:gd name="f121" fmla="val f2"/>
                <a:gd name="f122" fmla="val f3"/>
                <a:gd name="f123" fmla="val f4"/>
                <a:gd name="f124" fmla="+- f123 0 f121"/>
                <a:gd name="f125" fmla="+- f122 0 f121"/>
                <a:gd name="f126" fmla="*/ f125 1 9104"/>
                <a:gd name="f127" fmla="*/ f124 1 8774"/>
                <a:gd name="f128" fmla="*/ f121 1 f126"/>
                <a:gd name="f129" fmla="*/ f122 1 f126"/>
                <a:gd name="f130" fmla="*/ f121 1 f127"/>
                <a:gd name="f131" fmla="*/ f123 1 f127"/>
                <a:gd name="f132" fmla="*/ f128 f119 1"/>
                <a:gd name="f133" fmla="*/ f129 f119 1"/>
                <a:gd name="f134" fmla="*/ f131 f120 1"/>
                <a:gd name="f135" fmla="*/ f130 f1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32" t="f135" r="f133" b="f134"/>
              <a:pathLst>
                <a:path w="9104" h="8774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12" y="f13"/>
                    <a:pt x="f14" y="f15"/>
                    <a:pt x="f16" y="f17"/>
                  </a:cubicBezTo>
                  <a:lnTo>
                    <a:pt x="f18" y="f19"/>
                  </a:lnTo>
                  <a:cubicBezTo>
                    <a:pt x="f20" y="f21"/>
                    <a:pt x="f20" y="f22"/>
                    <a:pt x="f18" y="f23"/>
                  </a:cubicBezTo>
                  <a:lnTo>
                    <a:pt x="f16" y="f24"/>
                  </a:lnTo>
                  <a:cubicBezTo>
                    <a:pt x="f14" y="f25"/>
                    <a:pt x="f12" y="f26"/>
                    <a:pt x="f10" y="f27"/>
                  </a:cubicBezTo>
                  <a:cubicBezTo>
                    <a:pt x="f8" y="f28"/>
                    <a:pt x="f7" y="f10"/>
                    <a:pt x="f5" y="f10"/>
                  </a:cubicBezTo>
                  <a:cubicBezTo>
                    <a:pt x="f29" y="f10"/>
                    <a:pt x="f30" y="f31"/>
                    <a:pt x="f32" y="f33"/>
                  </a:cubicBezTo>
                  <a:lnTo>
                    <a:pt x="f34" y="f27"/>
                  </a:lnTo>
                  <a:lnTo>
                    <a:pt x="f35" y="f36"/>
                  </a:lnTo>
                  <a:cubicBezTo>
                    <a:pt x="f37" y="f38"/>
                    <a:pt x="f39" y="f40"/>
                    <a:pt x="f41" y="f40"/>
                  </a:cubicBezTo>
                  <a:cubicBezTo>
                    <a:pt x="f42" y="f40"/>
                    <a:pt x="f43" y="f38"/>
                    <a:pt x="f44" y="f36"/>
                  </a:cubicBezTo>
                  <a:lnTo>
                    <a:pt x="f45" y="f27"/>
                  </a:lnTo>
                  <a:lnTo>
                    <a:pt x="f46" y="f33"/>
                  </a:lnTo>
                  <a:cubicBezTo>
                    <a:pt x="f47" y="f31"/>
                    <a:pt x="f48" y="f10"/>
                    <a:pt x="f49" y="f10"/>
                  </a:cubicBezTo>
                  <a:cubicBezTo>
                    <a:pt x="f50" y="f10"/>
                    <a:pt x="f51" y="f28"/>
                    <a:pt x="f52" y="f27"/>
                  </a:cubicBezTo>
                  <a:cubicBezTo>
                    <a:pt x="f53" y="f26"/>
                    <a:pt x="f54" y="f25"/>
                    <a:pt x="f55" y="f24"/>
                  </a:cubicBezTo>
                  <a:lnTo>
                    <a:pt x="f56" y="f23"/>
                  </a:lnTo>
                  <a:cubicBezTo>
                    <a:pt x="f57" y="f22"/>
                    <a:pt x="f57" y="f21"/>
                    <a:pt x="f56" y="f19"/>
                  </a:cubicBezTo>
                  <a:lnTo>
                    <a:pt x="f55" y="f17"/>
                  </a:lnTo>
                  <a:cubicBezTo>
                    <a:pt x="f54" y="f15"/>
                    <a:pt x="f53" y="f13"/>
                    <a:pt x="f52" y="f11"/>
                  </a:cubicBezTo>
                  <a:cubicBezTo>
                    <a:pt x="f51" y="f9"/>
                    <a:pt x="f50" y="f6"/>
                    <a:pt x="f49" y="f6"/>
                  </a:cubicBezTo>
                  <a:cubicBezTo>
                    <a:pt x="f48" y="f6"/>
                    <a:pt x="f47" y="f58"/>
                    <a:pt x="f46" y="f59"/>
                  </a:cubicBezTo>
                  <a:lnTo>
                    <a:pt x="f45" y="f11"/>
                  </a:lnTo>
                  <a:lnTo>
                    <a:pt x="f44" y="f60"/>
                  </a:lnTo>
                  <a:cubicBezTo>
                    <a:pt x="f43" y="f61"/>
                    <a:pt x="f42" y="f62"/>
                    <a:pt x="f41" y="f62"/>
                  </a:cubicBezTo>
                  <a:cubicBezTo>
                    <a:pt x="f39" y="f62"/>
                    <a:pt x="f37" y="f61"/>
                    <a:pt x="f35" y="f60"/>
                  </a:cubicBezTo>
                  <a:lnTo>
                    <a:pt x="f34" y="f11"/>
                  </a:lnTo>
                  <a:lnTo>
                    <a:pt x="f32" y="f59"/>
                  </a:lnTo>
                  <a:cubicBezTo>
                    <a:pt x="f30" y="f58"/>
                    <a:pt x="f29" y="f6"/>
                    <a:pt x="f5" y="f6"/>
                  </a:cubicBezTo>
                  <a:close/>
                  <a:moveTo>
                    <a:pt x="f63" y="f2"/>
                  </a:moveTo>
                  <a:cubicBezTo>
                    <a:pt x="f64" y="f2"/>
                    <a:pt x="f65" y="f66"/>
                    <a:pt x="f67" y="f68"/>
                  </a:cubicBezTo>
                  <a:cubicBezTo>
                    <a:pt x="f2" y="f69"/>
                    <a:pt x="f70" y="f71"/>
                    <a:pt x="f72" y="f73"/>
                  </a:cubicBezTo>
                  <a:lnTo>
                    <a:pt x="f74" y="f75"/>
                  </a:lnTo>
                  <a:lnTo>
                    <a:pt x="f72" y="f76"/>
                  </a:lnTo>
                  <a:cubicBezTo>
                    <a:pt x="f2" y="f77"/>
                    <a:pt x="f2" y="f78"/>
                    <a:pt x="f79" y="f80"/>
                  </a:cubicBezTo>
                  <a:cubicBezTo>
                    <a:pt x="f65" y="f81"/>
                    <a:pt x="f82" y="f4"/>
                    <a:pt x="f83" y="f4"/>
                  </a:cubicBezTo>
                  <a:cubicBezTo>
                    <a:pt x="f84" y="f4"/>
                    <a:pt x="f85" y="f86"/>
                    <a:pt x="f87" y="f88"/>
                  </a:cubicBezTo>
                  <a:lnTo>
                    <a:pt x="f41" y="f89"/>
                  </a:lnTo>
                  <a:lnTo>
                    <a:pt x="f90" y="f88"/>
                  </a:lnTo>
                  <a:cubicBezTo>
                    <a:pt x="f91" y="f86"/>
                    <a:pt x="f92" y="f4"/>
                    <a:pt x="f93" y="f4"/>
                  </a:cubicBezTo>
                  <a:cubicBezTo>
                    <a:pt x="f94" y="f4"/>
                    <a:pt x="f95" y="f81"/>
                    <a:pt x="f96" y="f80"/>
                  </a:cubicBezTo>
                  <a:cubicBezTo>
                    <a:pt x="f3" y="f78"/>
                    <a:pt x="f3" y="f77"/>
                    <a:pt x="f97" y="f76"/>
                  </a:cubicBezTo>
                  <a:lnTo>
                    <a:pt x="f98" y="f75"/>
                  </a:lnTo>
                  <a:lnTo>
                    <a:pt x="f97" y="f73"/>
                  </a:lnTo>
                  <a:cubicBezTo>
                    <a:pt x="f99" y="f100"/>
                    <a:pt x="f101" y="f74"/>
                    <a:pt x="f101" y="f102"/>
                  </a:cubicBezTo>
                  <a:cubicBezTo>
                    <a:pt x="f101" y="f103"/>
                    <a:pt x="f104" y="f105"/>
                    <a:pt x="f106" y="f107"/>
                  </a:cubicBezTo>
                  <a:cubicBezTo>
                    <a:pt x="f108" y="f109"/>
                    <a:pt x="f110" y="f70"/>
                    <a:pt x="f93" y="f70"/>
                  </a:cubicBezTo>
                  <a:cubicBezTo>
                    <a:pt x="f111" y="f70"/>
                    <a:pt x="f112" y="f113"/>
                    <a:pt x="f90" y="f114"/>
                  </a:cubicBezTo>
                  <a:lnTo>
                    <a:pt x="f41" y="f115"/>
                  </a:lnTo>
                  <a:lnTo>
                    <a:pt x="f87" y="f114"/>
                  </a:lnTo>
                  <a:cubicBezTo>
                    <a:pt x="f116" y="f117"/>
                    <a:pt x="f118" y="f2"/>
                    <a:pt x="f63" y="f2"/>
                  </a:cubicBezTo>
                  <a:close/>
                </a:path>
              </a:pathLst>
            </a:custGeom>
            <a:solidFill>
              <a:srgbClr val="680A00"/>
            </a:solidFill>
            <a:ln cap="flat">
              <a:noFill/>
              <a:prstDash val="solid"/>
            </a:ln>
          </p:spPr>
          <p:txBody>
            <a:bodyPr vert="horz" wrap="square" lIns="91421" tIns="91421" rIns="91421" bIns="91421" anchor="ctr" anchorCtr="0" compatLnSpc="1">
              <a:noAutofit/>
            </a:bodyPr>
            <a:lstStyle/>
            <a:p>
              <a:pPr marL="0" marR="0" lvl="0" indent="0" algn="r" defTabSz="914400" rtl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400" b="0" i="0" u="none" strike="noStrike" kern="0" cap="none" spc="0" baseline="0">
                <a:solidFill>
                  <a:srgbClr val="435D74"/>
                </a:solidFill>
                <a:uFillTx/>
                <a:latin typeface="Arial"/>
                <a:ea typeface="Arial"/>
                <a:cs typeface="B Nazanin" panose="00000400000000000000" pitchFamily="2" charset="-78"/>
              </a:endParaRPr>
            </a:p>
          </p:txBody>
        </p:sp>
      </p:grpSp>
      <p:sp>
        <p:nvSpPr>
          <p:cNvPr id="14" name="Rectángulo 2">
            <a:extLst>
              <a:ext uri="{FF2B5EF4-FFF2-40B4-BE49-F238E27FC236}">
                <a16:creationId xmlns:a16="http://schemas.microsoft.com/office/drawing/2014/main" id="{0A929C30-C86B-4FDE-B169-FE6F12BBF9AB}"/>
              </a:ext>
            </a:extLst>
          </p:cNvPr>
          <p:cNvSpPr/>
          <p:nvPr/>
        </p:nvSpPr>
        <p:spPr>
          <a:xfrm flipV="1">
            <a:off x="1821365" y="4795854"/>
            <a:ext cx="7071356" cy="52760"/>
          </a:xfrm>
          <a:prstGeom prst="rect">
            <a:avLst/>
          </a:prstGeom>
          <a:solidFill>
            <a:srgbClr val="E94C3B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AR" sz="1400" b="0" i="0" u="none" strike="noStrike" kern="0" cap="none" spc="0" baseline="0">
              <a:solidFill>
                <a:srgbClr val="FFE5C2"/>
              </a:solidFill>
              <a:uFillTx/>
              <a:latin typeface="Arial"/>
              <a:cs typeface="B Nazanin" panose="00000400000000000000" pitchFamily="2" charset="-78"/>
            </a:endParaRPr>
          </a:p>
        </p:txBody>
      </p:sp>
      <p:grpSp>
        <p:nvGrpSpPr>
          <p:cNvPr id="15" name="Group 4">
            <a:extLst>
              <a:ext uri="{FF2B5EF4-FFF2-40B4-BE49-F238E27FC236}">
                <a16:creationId xmlns:a16="http://schemas.microsoft.com/office/drawing/2014/main" id="{4A1DD1F4-1F6C-8BF7-1CD9-0A0EC4653F7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703637" y="3521076"/>
            <a:ext cx="1658938" cy="1377950"/>
            <a:chOff x="2333" y="2218"/>
            <a:chExt cx="1045" cy="868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70E5C569-8CFA-BB11-5F6B-691532D073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33" y="2218"/>
              <a:ext cx="1045" cy="868"/>
            </a:xfrm>
            <a:custGeom>
              <a:avLst/>
              <a:gdLst>
                <a:gd name="T0" fmla="*/ 211 w 383"/>
                <a:gd name="T1" fmla="*/ 303 h 318"/>
                <a:gd name="T2" fmla="*/ 211 w 383"/>
                <a:gd name="T3" fmla="*/ 116 h 318"/>
                <a:gd name="T4" fmla="*/ 250 w 383"/>
                <a:gd name="T5" fmla="*/ 85 h 318"/>
                <a:gd name="T6" fmla="*/ 235 w 383"/>
                <a:gd name="T7" fmla="*/ 55 h 318"/>
                <a:gd name="T8" fmla="*/ 246 w 383"/>
                <a:gd name="T9" fmla="*/ 0 h 318"/>
                <a:gd name="T10" fmla="*/ 347 w 383"/>
                <a:gd name="T11" fmla="*/ 21 h 318"/>
                <a:gd name="T12" fmla="*/ 325 w 383"/>
                <a:gd name="T13" fmla="*/ 58 h 318"/>
                <a:gd name="T14" fmla="*/ 321 w 383"/>
                <a:gd name="T15" fmla="*/ 85 h 318"/>
                <a:gd name="T16" fmla="*/ 360 w 383"/>
                <a:gd name="T17" fmla="*/ 110 h 318"/>
                <a:gd name="T18" fmla="*/ 361 w 383"/>
                <a:gd name="T19" fmla="*/ 285 h 318"/>
                <a:gd name="T20" fmla="*/ 374 w 383"/>
                <a:gd name="T21" fmla="*/ 304 h 318"/>
                <a:gd name="T22" fmla="*/ 374 w 383"/>
                <a:gd name="T23" fmla="*/ 318 h 318"/>
                <a:gd name="T24" fmla="*/ 13 w 383"/>
                <a:gd name="T25" fmla="*/ 318 h 318"/>
                <a:gd name="T26" fmla="*/ 12 w 383"/>
                <a:gd name="T27" fmla="*/ 304 h 318"/>
                <a:gd name="T28" fmla="*/ 22 w 383"/>
                <a:gd name="T29" fmla="*/ 263 h 318"/>
                <a:gd name="T30" fmla="*/ 53 w 383"/>
                <a:gd name="T31" fmla="*/ 85 h 318"/>
                <a:gd name="T32" fmla="*/ 61 w 383"/>
                <a:gd name="T33" fmla="*/ 58 h 318"/>
                <a:gd name="T34" fmla="*/ 36 w 383"/>
                <a:gd name="T35" fmla="*/ 38 h 318"/>
                <a:gd name="T36" fmla="*/ 56 w 383"/>
                <a:gd name="T37" fmla="*/ 0 h 318"/>
                <a:gd name="T38" fmla="*/ 157 w 383"/>
                <a:gd name="T39" fmla="*/ 18 h 318"/>
                <a:gd name="T40" fmla="*/ 135 w 383"/>
                <a:gd name="T41" fmla="*/ 58 h 318"/>
                <a:gd name="T42" fmla="*/ 131 w 383"/>
                <a:gd name="T43" fmla="*/ 78 h 318"/>
                <a:gd name="T44" fmla="*/ 144 w 383"/>
                <a:gd name="T45" fmla="*/ 85 h 318"/>
                <a:gd name="T46" fmla="*/ 171 w 383"/>
                <a:gd name="T47" fmla="*/ 291 h 318"/>
                <a:gd name="T48" fmla="*/ 346 w 383"/>
                <a:gd name="T49" fmla="*/ 141 h 318"/>
                <a:gd name="T50" fmla="*/ 230 w 383"/>
                <a:gd name="T51" fmla="*/ 140 h 318"/>
                <a:gd name="T52" fmla="*/ 225 w 383"/>
                <a:gd name="T53" fmla="*/ 289 h 318"/>
                <a:gd name="T54" fmla="*/ 331 w 383"/>
                <a:gd name="T55" fmla="*/ 304 h 318"/>
                <a:gd name="T56" fmla="*/ 346 w 383"/>
                <a:gd name="T57" fmla="*/ 190 h 318"/>
                <a:gd name="T58" fmla="*/ 36 w 383"/>
                <a:gd name="T59" fmla="*/ 141 h 318"/>
                <a:gd name="T60" fmla="*/ 36 w 383"/>
                <a:gd name="T61" fmla="*/ 288 h 318"/>
                <a:gd name="T62" fmla="*/ 47 w 383"/>
                <a:gd name="T63" fmla="*/ 304 h 318"/>
                <a:gd name="T64" fmla="*/ 157 w 383"/>
                <a:gd name="T65" fmla="*/ 292 h 318"/>
                <a:gd name="T66" fmla="*/ 157 w 383"/>
                <a:gd name="T67" fmla="*/ 146 h 318"/>
                <a:gd name="T68" fmla="*/ 36 w 383"/>
                <a:gd name="T69" fmla="*/ 141 h 318"/>
                <a:gd name="T70" fmla="*/ 265 w 383"/>
                <a:gd name="T71" fmla="*/ 58 h 318"/>
                <a:gd name="T72" fmla="*/ 276 w 383"/>
                <a:gd name="T73" fmla="*/ 85 h 318"/>
                <a:gd name="T74" fmla="*/ 276 w 383"/>
                <a:gd name="T75" fmla="*/ 99 h 318"/>
                <a:gd name="T76" fmla="*/ 238 w 383"/>
                <a:gd name="T77" fmla="*/ 99 h 318"/>
                <a:gd name="T78" fmla="*/ 225 w 383"/>
                <a:gd name="T79" fmla="*/ 126 h 318"/>
                <a:gd name="T80" fmla="*/ 346 w 383"/>
                <a:gd name="T81" fmla="*/ 111 h 318"/>
                <a:gd name="T82" fmla="*/ 308 w 383"/>
                <a:gd name="T83" fmla="*/ 99 h 318"/>
                <a:gd name="T84" fmla="*/ 306 w 383"/>
                <a:gd name="T85" fmla="*/ 84 h 318"/>
                <a:gd name="T86" fmla="*/ 75 w 383"/>
                <a:gd name="T87" fmla="*/ 58 h 318"/>
                <a:gd name="T88" fmla="*/ 84 w 383"/>
                <a:gd name="T89" fmla="*/ 85 h 318"/>
                <a:gd name="T90" fmla="*/ 83 w 383"/>
                <a:gd name="T91" fmla="*/ 99 h 318"/>
                <a:gd name="T92" fmla="*/ 36 w 383"/>
                <a:gd name="T93" fmla="*/ 111 h 318"/>
                <a:gd name="T94" fmla="*/ 157 w 383"/>
                <a:gd name="T95" fmla="*/ 126 h 318"/>
                <a:gd name="T96" fmla="*/ 144 w 383"/>
                <a:gd name="T97" fmla="*/ 99 h 318"/>
                <a:gd name="T98" fmla="*/ 106 w 383"/>
                <a:gd name="T99" fmla="*/ 93 h 318"/>
                <a:gd name="T100" fmla="*/ 117 w 383"/>
                <a:gd name="T101" fmla="*/ 84 h 318"/>
                <a:gd name="T102" fmla="*/ 75 w 383"/>
                <a:gd name="T103" fmla="*/ 58 h 318"/>
                <a:gd name="T104" fmla="*/ 257 w 383"/>
                <a:gd name="T105" fmla="*/ 14 h 318"/>
                <a:gd name="T106" fmla="*/ 250 w 383"/>
                <a:gd name="T107" fmla="*/ 44 h 318"/>
                <a:gd name="T108" fmla="*/ 333 w 383"/>
                <a:gd name="T109" fmla="*/ 24 h 318"/>
                <a:gd name="T110" fmla="*/ 286 w 383"/>
                <a:gd name="T111" fmla="*/ 14 h 318"/>
                <a:gd name="T112" fmla="*/ 83 w 383"/>
                <a:gd name="T113" fmla="*/ 14 h 318"/>
                <a:gd name="T114" fmla="*/ 49 w 383"/>
                <a:gd name="T115" fmla="*/ 34 h 318"/>
                <a:gd name="T116" fmla="*/ 133 w 383"/>
                <a:gd name="T117" fmla="*/ 44 h 318"/>
                <a:gd name="T118" fmla="*/ 144 w 383"/>
                <a:gd name="T119" fmla="*/ 26 h 318"/>
                <a:gd name="T120" fmla="*/ 96 w 383"/>
                <a:gd name="T121" fmla="*/ 14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83" h="318">
                  <a:moveTo>
                    <a:pt x="169" y="303"/>
                  </a:moveTo>
                  <a:cubicBezTo>
                    <a:pt x="184" y="303"/>
                    <a:pt x="198" y="303"/>
                    <a:pt x="211" y="303"/>
                  </a:cubicBezTo>
                  <a:cubicBezTo>
                    <a:pt x="211" y="273"/>
                    <a:pt x="211" y="242"/>
                    <a:pt x="211" y="212"/>
                  </a:cubicBezTo>
                  <a:cubicBezTo>
                    <a:pt x="211" y="180"/>
                    <a:pt x="211" y="148"/>
                    <a:pt x="211" y="116"/>
                  </a:cubicBezTo>
                  <a:cubicBezTo>
                    <a:pt x="211" y="95"/>
                    <a:pt x="221" y="85"/>
                    <a:pt x="241" y="85"/>
                  </a:cubicBezTo>
                  <a:cubicBezTo>
                    <a:pt x="244" y="85"/>
                    <a:pt x="247" y="85"/>
                    <a:pt x="250" y="85"/>
                  </a:cubicBezTo>
                  <a:cubicBezTo>
                    <a:pt x="250" y="76"/>
                    <a:pt x="250" y="67"/>
                    <a:pt x="250" y="59"/>
                  </a:cubicBezTo>
                  <a:cubicBezTo>
                    <a:pt x="245" y="57"/>
                    <a:pt x="240" y="56"/>
                    <a:pt x="235" y="55"/>
                  </a:cubicBezTo>
                  <a:cubicBezTo>
                    <a:pt x="220" y="49"/>
                    <a:pt x="220" y="8"/>
                    <a:pt x="235" y="3"/>
                  </a:cubicBezTo>
                  <a:cubicBezTo>
                    <a:pt x="238" y="2"/>
                    <a:pt x="242" y="0"/>
                    <a:pt x="246" y="0"/>
                  </a:cubicBezTo>
                  <a:cubicBezTo>
                    <a:pt x="272" y="0"/>
                    <a:pt x="299" y="0"/>
                    <a:pt x="325" y="0"/>
                  </a:cubicBezTo>
                  <a:cubicBezTo>
                    <a:pt x="338" y="0"/>
                    <a:pt x="346" y="8"/>
                    <a:pt x="347" y="21"/>
                  </a:cubicBezTo>
                  <a:cubicBezTo>
                    <a:pt x="347" y="26"/>
                    <a:pt x="347" y="31"/>
                    <a:pt x="347" y="36"/>
                  </a:cubicBezTo>
                  <a:cubicBezTo>
                    <a:pt x="346" y="49"/>
                    <a:pt x="338" y="57"/>
                    <a:pt x="325" y="58"/>
                  </a:cubicBezTo>
                  <a:cubicBezTo>
                    <a:pt x="324" y="58"/>
                    <a:pt x="323" y="58"/>
                    <a:pt x="321" y="58"/>
                  </a:cubicBezTo>
                  <a:cubicBezTo>
                    <a:pt x="321" y="67"/>
                    <a:pt x="321" y="75"/>
                    <a:pt x="321" y="85"/>
                  </a:cubicBezTo>
                  <a:cubicBezTo>
                    <a:pt x="325" y="85"/>
                    <a:pt x="329" y="85"/>
                    <a:pt x="333" y="85"/>
                  </a:cubicBezTo>
                  <a:cubicBezTo>
                    <a:pt x="349" y="85"/>
                    <a:pt x="359" y="95"/>
                    <a:pt x="360" y="110"/>
                  </a:cubicBezTo>
                  <a:cubicBezTo>
                    <a:pt x="361" y="114"/>
                    <a:pt x="361" y="118"/>
                    <a:pt x="361" y="121"/>
                  </a:cubicBezTo>
                  <a:cubicBezTo>
                    <a:pt x="361" y="176"/>
                    <a:pt x="361" y="230"/>
                    <a:pt x="361" y="285"/>
                  </a:cubicBezTo>
                  <a:cubicBezTo>
                    <a:pt x="361" y="291"/>
                    <a:pt x="360" y="297"/>
                    <a:pt x="359" y="304"/>
                  </a:cubicBezTo>
                  <a:cubicBezTo>
                    <a:pt x="364" y="304"/>
                    <a:pt x="369" y="304"/>
                    <a:pt x="374" y="304"/>
                  </a:cubicBezTo>
                  <a:cubicBezTo>
                    <a:pt x="379" y="304"/>
                    <a:pt x="383" y="306"/>
                    <a:pt x="382" y="311"/>
                  </a:cubicBezTo>
                  <a:cubicBezTo>
                    <a:pt x="382" y="316"/>
                    <a:pt x="379" y="318"/>
                    <a:pt x="374" y="318"/>
                  </a:cubicBezTo>
                  <a:cubicBezTo>
                    <a:pt x="371" y="318"/>
                    <a:pt x="369" y="318"/>
                    <a:pt x="366" y="318"/>
                  </a:cubicBezTo>
                  <a:cubicBezTo>
                    <a:pt x="248" y="318"/>
                    <a:pt x="130" y="318"/>
                    <a:pt x="13" y="318"/>
                  </a:cubicBezTo>
                  <a:cubicBezTo>
                    <a:pt x="3" y="318"/>
                    <a:pt x="0" y="316"/>
                    <a:pt x="0" y="311"/>
                  </a:cubicBezTo>
                  <a:cubicBezTo>
                    <a:pt x="0" y="306"/>
                    <a:pt x="3" y="304"/>
                    <a:pt x="12" y="304"/>
                  </a:cubicBezTo>
                  <a:cubicBezTo>
                    <a:pt x="16" y="304"/>
                    <a:pt x="20" y="304"/>
                    <a:pt x="22" y="304"/>
                  </a:cubicBezTo>
                  <a:cubicBezTo>
                    <a:pt x="22" y="290"/>
                    <a:pt x="22" y="276"/>
                    <a:pt x="22" y="263"/>
                  </a:cubicBezTo>
                  <a:cubicBezTo>
                    <a:pt x="21" y="214"/>
                    <a:pt x="22" y="165"/>
                    <a:pt x="22" y="116"/>
                  </a:cubicBezTo>
                  <a:cubicBezTo>
                    <a:pt x="22" y="95"/>
                    <a:pt x="32" y="85"/>
                    <a:pt x="53" y="85"/>
                  </a:cubicBezTo>
                  <a:cubicBezTo>
                    <a:pt x="55" y="85"/>
                    <a:pt x="58" y="85"/>
                    <a:pt x="61" y="85"/>
                  </a:cubicBezTo>
                  <a:cubicBezTo>
                    <a:pt x="61" y="76"/>
                    <a:pt x="61" y="67"/>
                    <a:pt x="61" y="58"/>
                  </a:cubicBezTo>
                  <a:cubicBezTo>
                    <a:pt x="58" y="58"/>
                    <a:pt x="56" y="58"/>
                    <a:pt x="53" y="58"/>
                  </a:cubicBezTo>
                  <a:cubicBezTo>
                    <a:pt x="43" y="56"/>
                    <a:pt x="36" y="48"/>
                    <a:pt x="36" y="38"/>
                  </a:cubicBezTo>
                  <a:cubicBezTo>
                    <a:pt x="35" y="32"/>
                    <a:pt x="35" y="26"/>
                    <a:pt x="36" y="20"/>
                  </a:cubicBezTo>
                  <a:cubicBezTo>
                    <a:pt x="36" y="8"/>
                    <a:pt x="45" y="0"/>
                    <a:pt x="56" y="0"/>
                  </a:cubicBezTo>
                  <a:cubicBezTo>
                    <a:pt x="83" y="0"/>
                    <a:pt x="110" y="0"/>
                    <a:pt x="137" y="0"/>
                  </a:cubicBezTo>
                  <a:cubicBezTo>
                    <a:pt x="148" y="0"/>
                    <a:pt x="156" y="8"/>
                    <a:pt x="157" y="18"/>
                  </a:cubicBezTo>
                  <a:cubicBezTo>
                    <a:pt x="158" y="24"/>
                    <a:pt x="158" y="30"/>
                    <a:pt x="158" y="36"/>
                  </a:cubicBezTo>
                  <a:cubicBezTo>
                    <a:pt x="157" y="49"/>
                    <a:pt x="149" y="57"/>
                    <a:pt x="135" y="58"/>
                  </a:cubicBezTo>
                  <a:cubicBezTo>
                    <a:pt x="134" y="58"/>
                    <a:pt x="133" y="58"/>
                    <a:pt x="131" y="58"/>
                  </a:cubicBezTo>
                  <a:cubicBezTo>
                    <a:pt x="131" y="65"/>
                    <a:pt x="131" y="71"/>
                    <a:pt x="131" y="78"/>
                  </a:cubicBezTo>
                  <a:cubicBezTo>
                    <a:pt x="131" y="80"/>
                    <a:pt x="131" y="82"/>
                    <a:pt x="131" y="85"/>
                  </a:cubicBezTo>
                  <a:cubicBezTo>
                    <a:pt x="136" y="85"/>
                    <a:pt x="140" y="85"/>
                    <a:pt x="144" y="85"/>
                  </a:cubicBezTo>
                  <a:cubicBezTo>
                    <a:pt x="160" y="85"/>
                    <a:pt x="171" y="96"/>
                    <a:pt x="171" y="112"/>
                  </a:cubicBezTo>
                  <a:cubicBezTo>
                    <a:pt x="172" y="172"/>
                    <a:pt x="172" y="231"/>
                    <a:pt x="171" y="291"/>
                  </a:cubicBezTo>
                  <a:cubicBezTo>
                    <a:pt x="171" y="295"/>
                    <a:pt x="170" y="299"/>
                    <a:pt x="169" y="303"/>
                  </a:cubicBezTo>
                  <a:close/>
                  <a:moveTo>
                    <a:pt x="346" y="141"/>
                  </a:moveTo>
                  <a:cubicBezTo>
                    <a:pt x="345" y="141"/>
                    <a:pt x="344" y="140"/>
                    <a:pt x="342" y="140"/>
                  </a:cubicBezTo>
                  <a:cubicBezTo>
                    <a:pt x="305" y="140"/>
                    <a:pt x="267" y="140"/>
                    <a:pt x="230" y="140"/>
                  </a:cubicBezTo>
                  <a:cubicBezTo>
                    <a:pt x="225" y="140"/>
                    <a:pt x="225" y="143"/>
                    <a:pt x="225" y="146"/>
                  </a:cubicBezTo>
                  <a:cubicBezTo>
                    <a:pt x="225" y="194"/>
                    <a:pt x="225" y="241"/>
                    <a:pt x="225" y="289"/>
                  </a:cubicBezTo>
                  <a:cubicBezTo>
                    <a:pt x="225" y="299"/>
                    <a:pt x="229" y="304"/>
                    <a:pt x="240" y="304"/>
                  </a:cubicBezTo>
                  <a:cubicBezTo>
                    <a:pt x="270" y="304"/>
                    <a:pt x="301" y="304"/>
                    <a:pt x="331" y="304"/>
                  </a:cubicBezTo>
                  <a:cubicBezTo>
                    <a:pt x="342" y="304"/>
                    <a:pt x="346" y="300"/>
                    <a:pt x="346" y="288"/>
                  </a:cubicBezTo>
                  <a:cubicBezTo>
                    <a:pt x="346" y="255"/>
                    <a:pt x="346" y="223"/>
                    <a:pt x="346" y="190"/>
                  </a:cubicBezTo>
                  <a:cubicBezTo>
                    <a:pt x="346" y="174"/>
                    <a:pt x="346" y="158"/>
                    <a:pt x="346" y="141"/>
                  </a:cubicBezTo>
                  <a:close/>
                  <a:moveTo>
                    <a:pt x="36" y="141"/>
                  </a:moveTo>
                  <a:cubicBezTo>
                    <a:pt x="36" y="143"/>
                    <a:pt x="36" y="145"/>
                    <a:pt x="36" y="146"/>
                  </a:cubicBezTo>
                  <a:cubicBezTo>
                    <a:pt x="36" y="194"/>
                    <a:pt x="36" y="241"/>
                    <a:pt x="36" y="288"/>
                  </a:cubicBezTo>
                  <a:cubicBezTo>
                    <a:pt x="36" y="290"/>
                    <a:pt x="36" y="291"/>
                    <a:pt x="36" y="293"/>
                  </a:cubicBezTo>
                  <a:cubicBezTo>
                    <a:pt x="37" y="299"/>
                    <a:pt x="41" y="304"/>
                    <a:pt x="47" y="304"/>
                  </a:cubicBezTo>
                  <a:cubicBezTo>
                    <a:pt x="80" y="304"/>
                    <a:pt x="113" y="304"/>
                    <a:pt x="145" y="304"/>
                  </a:cubicBezTo>
                  <a:cubicBezTo>
                    <a:pt x="152" y="304"/>
                    <a:pt x="157" y="299"/>
                    <a:pt x="157" y="292"/>
                  </a:cubicBezTo>
                  <a:cubicBezTo>
                    <a:pt x="157" y="290"/>
                    <a:pt x="157" y="288"/>
                    <a:pt x="157" y="286"/>
                  </a:cubicBezTo>
                  <a:cubicBezTo>
                    <a:pt x="157" y="240"/>
                    <a:pt x="157" y="193"/>
                    <a:pt x="157" y="146"/>
                  </a:cubicBezTo>
                  <a:cubicBezTo>
                    <a:pt x="157" y="145"/>
                    <a:pt x="157" y="143"/>
                    <a:pt x="157" y="141"/>
                  </a:cubicBezTo>
                  <a:cubicBezTo>
                    <a:pt x="116" y="141"/>
                    <a:pt x="76" y="141"/>
                    <a:pt x="36" y="141"/>
                  </a:cubicBezTo>
                  <a:close/>
                  <a:moveTo>
                    <a:pt x="306" y="58"/>
                  </a:moveTo>
                  <a:cubicBezTo>
                    <a:pt x="292" y="58"/>
                    <a:pt x="278" y="58"/>
                    <a:pt x="265" y="58"/>
                  </a:cubicBezTo>
                  <a:cubicBezTo>
                    <a:pt x="265" y="67"/>
                    <a:pt x="265" y="76"/>
                    <a:pt x="265" y="85"/>
                  </a:cubicBezTo>
                  <a:cubicBezTo>
                    <a:pt x="269" y="85"/>
                    <a:pt x="273" y="84"/>
                    <a:pt x="276" y="85"/>
                  </a:cubicBezTo>
                  <a:cubicBezTo>
                    <a:pt x="279" y="86"/>
                    <a:pt x="282" y="90"/>
                    <a:pt x="282" y="92"/>
                  </a:cubicBezTo>
                  <a:cubicBezTo>
                    <a:pt x="282" y="94"/>
                    <a:pt x="279" y="97"/>
                    <a:pt x="276" y="99"/>
                  </a:cubicBezTo>
                  <a:cubicBezTo>
                    <a:pt x="275" y="100"/>
                    <a:pt x="272" y="99"/>
                    <a:pt x="270" y="99"/>
                  </a:cubicBezTo>
                  <a:cubicBezTo>
                    <a:pt x="259" y="99"/>
                    <a:pt x="249" y="99"/>
                    <a:pt x="238" y="99"/>
                  </a:cubicBezTo>
                  <a:cubicBezTo>
                    <a:pt x="230" y="99"/>
                    <a:pt x="226" y="103"/>
                    <a:pt x="225" y="110"/>
                  </a:cubicBezTo>
                  <a:cubicBezTo>
                    <a:pt x="224" y="115"/>
                    <a:pt x="225" y="121"/>
                    <a:pt x="225" y="126"/>
                  </a:cubicBezTo>
                  <a:cubicBezTo>
                    <a:pt x="266" y="126"/>
                    <a:pt x="306" y="126"/>
                    <a:pt x="346" y="126"/>
                  </a:cubicBezTo>
                  <a:cubicBezTo>
                    <a:pt x="346" y="121"/>
                    <a:pt x="347" y="116"/>
                    <a:pt x="346" y="111"/>
                  </a:cubicBezTo>
                  <a:cubicBezTo>
                    <a:pt x="346" y="104"/>
                    <a:pt x="341" y="99"/>
                    <a:pt x="334" y="99"/>
                  </a:cubicBezTo>
                  <a:cubicBezTo>
                    <a:pt x="325" y="99"/>
                    <a:pt x="317" y="99"/>
                    <a:pt x="308" y="99"/>
                  </a:cubicBezTo>
                  <a:cubicBezTo>
                    <a:pt x="303" y="99"/>
                    <a:pt x="297" y="100"/>
                    <a:pt x="296" y="93"/>
                  </a:cubicBezTo>
                  <a:cubicBezTo>
                    <a:pt x="294" y="85"/>
                    <a:pt x="301" y="85"/>
                    <a:pt x="306" y="84"/>
                  </a:cubicBezTo>
                  <a:cubicBezTo>
                    <a:pt x="306" y="75"/>
                    <a:pt x="306" y="67"/>
                    <a:pt x="306" y="58"/>
                  </a:cubicBezTo>
                  <a:close/>
                  <a:moveTo>
                    <a:pt x="75" y="58"/>
                  </a:moveTo>
                  <a:cubicBezTo>
                    <a:pt x="75" y="67"/>
                    <a:pt x="75" y="76"/>
                    <a:pt x="75" y="85"/>
                  </a:cubicBezTo>
                  <a:cubicBezTo>
                    <a:pt x="78" y="85"/>
                    <a:pt x="81" y="85"/>
                    <a:pt x="84" y="85"/>
                  </a:cubicBezTo>
                  <a:cubicBezTo>
                    <a:pt x="89" y="85"/>
                    <a:pt x="93" y="86"/>
                    <a:pt x="93" y="92"/>
                  </a:cubicBezTo>
                  <a:cubicBezTo>
                    <a:pt x="93" y="98"/>
                    <a:pt x="89" y="99"/>
                    <a:pt x="83" y="99"/>
                  </a:cubicBezTo>
                  <a:cubicBezTo>
                    <a:pt x="72" y="99"/>
                    <a:pt x="60" y="99"/>
                    <a:pt x="48" y="99"/>
                  </a:cubicBezTo>
                  <a:cubicBezTo>
                    <a:pt x="41" y="99"/>
                    <a:pt x="36" y="104"/>
                    <a:pt x="36" y="111"/>
                  </a:cubicBezTo>
                  <a:cubicBezTo>
                    <a:pt x="35" y="116"/>
                    <a:pt x="36" y="121"/>
                    <a:pt x="36" y="126"/>
                  </a:cubicBezTo>
                  <a:cubicBezTo>
                    <a:pt x="76" y="126"/>
                    <a:pt x="117" y="126"/>
                    <a:pt x="157" y="126"/>
                  </a:cubicBezTo>
                  <a:cubicBezTo>
                    <a:pt x="157" y="121"/>
                    <a:pt x="157" y="117"/>
                    <a:pt x="157" y="113"/>
                  </a:cubicBezTo>
                  <a:cubicBezTo>
                    <a:pt x="157" y="104"/>
                    <a:pt x="153" y="99"/>
                    <a:pt x="144" y="99"/>
                  </a:cubicBezTo>
                  <a:cubicBezTo>
                    <a:pt x="134" y="99"/>
                    <a:pt x="124" y="99"/>
                    <a:pt x="114" y="99"/>
                  </a:cubicBezTo>
                  <a:cubicBezTo>
                    <a:pt x="110" y="99"/>
                    <a:pt x="107" y="97"/>
                    <a:pt x="106" y="93"/>
                  </a:cubicBezTo>
                  <a:cubicBezTo>
                    <a:pt x="106" y="88"/>
                    <a:pt x="109" y="86"/>
                    <a:pt x="113" y="85"/>
                  </a:cubicBezTo>
                  <a:cubicBezTo>
                    <a:pt x="115" y="85"/>
                    <a:pt x="116" y="84"/>
                    <a:pt x="117" y="84"/>
                  </a:cubicBezTo>
                  <a:cubicBezTo>
                    <a:pt x="117" y="75"/>
                    <a:pt x="117" y="67"/>
                    <a:pt x="117" y="58"/>
                  </a:cubicBezTo>
                  <a:cubicBezTo>
                    <a:pt x="103" y="58"/>
                    <a:pt x="89" y="58"/>
                    <a:pt x="75" y="58"/>
                  </a:cubicBezTo>
                  <a:close/>
                  <a:moveTo>
                    <a:pt x="286" y="14"/>
                  </a:moveTo>
                  <a:cubicBezTo>
                    <a:pt x="276" y="14"/>
                    <a:pt x="267" y="14"/>
                    <a:pt x="257" y="14"/>
                  </a:cubicBezTo>
                  <a:cubicBezTo>
                    <a:pt x="238" y="14"/>
                    <a:pt x="238" y="14"/>
                    <a:pt x="239" y="32"/>
                  </a:cubicBezTo>
                  <a:cubicBezTo>
                    <a:pt x="239" y="42"/>
                    <a:pt x="241" y="44"/>
                    <a:pt x="250" y="44"/>
                  </a:cubicBezTo>
                  <a:cubicBezTo>
                    <a:pt x="271" y="44"/>
                    <a:pt x="292" y="44"/>
                    <a:pt x="313" y="44"/>
                  </a:cubicBezTo>
                  <a:cubicBezTo>
                    <a:pt x="333" y="44"/>
                    <a:pt x="333" y="44"/>
                    <a:pt x="333" y="24"/>
                  </a:cubicBezTo>
                  <a:cubicBezTo>
                    <a:pt x="333" y="16"/>
                    <a:pt x="330" y="14"/>
                    <a:pt x="322" y="14"/>
                  </a:cubicBezTo>
                  <a:cubicBezTo>
                    <a:pt x="310" y="14"/>
                    <a:pt x="298" y="14"/>
                    <a:pt x="286" y="14"/>
                  </a:cubicBezTo>
                  <a:close/>
                  <a:moveTo>
                    <a:pt x="96" y="14"/>
                  </a:moveTo>
                  <a:cubicBezTo>
                    <a:pt x="92" y="14"/>
                    <a:pt x="87" y="14"/>
                    <a:pt x="83" y="14"/>
                  </a:cubicBezTo>
                  <a:cubicBezTo>
                    <a:pt x="78" y="14"/>
                    <a:pt x="74" y="14"/>
                    <a:pt x="69" y="14"/>
                  </a:cubicBezTo>
                  <a:cubicBezTo>
                    <a:pt x="49" y="14"/>
                    <a:pt x="49" y="14"/>
                    <a:pt x="49" y="34"/>
                  </a:cubicBezTo>
                  <a:cubicBezTo>
                    <a:pt x="50" y="41"/>
                    <a:pt x="52" y="44"/>
                    <a:pt x="60" y="44"/>
                  </a:cubicBezTo>
                  <a:cubicBezTo>
                    <a:pt x="84" y="44"/>
                    <a:pt x="109" y="44"/>
                    <a:pt x="133" y="44"/>
                  </a:cubicBezTo>
                  <a:cubicBezTo>
                    <a:pt x="141" y="44"/>
                    <a:pt x="143" y="41"/>
                    <a:pt x="144" y="34"/>
                  </a:cubicBezTo>
                  <a:cubicBezTo>
                    <a:pt x="144" y="31"/>
                    <a:pt x="144" y="28"/>
                    <a:pt x="144" y="26"/>
                  </a:cubicBezTo>
                  <a:cubicBezTo>
                    <a:pt x="144" y="16"/>
                    <a:pt x="142" y="14"/>
                    <a:pt x="131" y="14"/>
                  </a:cubicBezTo>
                  <a:cubicBezTo>
                    <a:pt x="120" y="14"/>
                    <a:pt x="108" y="14"/>
                    <a:pt x="96" y="14"/>
                  </a:cubicBezTo>
                  <a:close/>
                </a:path>
              </a:pathLst>
            </a:custGeom>
            <a:solidFill>
              <a:srgbClr val="E94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9827DD8E-3856-ECD8-B4A6-BCD2FFD310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5" y="2955"/>
              <a:ext cx="112" cy="41"/>
            </a:xfrm>
            <a:custGeom>
              <a:avLst/>
              <a:gdLst>
                <a:gd name="T0" fmla="*/ 20 w 41"/>
                <a:gd name="T1" fmla="*/ 15 h 15"/>
                <a:gd name="T2" fmla="*/ 8 w 41"/>
                <a:gd name="T3" fmla="*/ 15 h 15"/>
                <a:gd name="T4" fmla="*/ 0 w 41"/>
                <a:gd name="T5" fmla="*/ 8 h 15"/>
                <a:gd name="T6" fmla="*/ 7 w 41"/>
                <a:gd name="T7" fmla="*/ 1 h 15"/>
                <a:gd name="T8" fmla="*/ 34 w 41"/>
                <a:gd name="T9" fmla="*/ 1 h 15"/>
                <a:gd name="T10" fmla="*/ 41 w 41"/>
                <a:gd name="T11" fmla="*/ 8 h 15"/>
                <a:gd name="T12" fmla="*/ 33 w 41"/>
                <a:gd name="T13" fmla="*/ 15 h 15"/>
                <a:gd name="T14" fmla="*/ 20 w 41"/>
                <a:gd name="T1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15">
                  <a:moveTo>
                    <a:pt x="20" y="15"/>
                  </a:moveTo>
                  <a:cubicBezTo>
                    <a:pt x="16" y="15"/>
                    <a:pt x="12" y="15"/>
                    <a:pt x="8" y="15"/>
                  </a:cubicBezTo>
                  <a:cubicBezTo>
                    <a:pt x="3" y="14"/>
                    <a:pt x="0" y="13"/>
                    <a:pt x="0" y="8"/>
                  </a:cubicBezTo>
                  <a:cubicBezTo>
                    <a:pt x="0" y="3"/>
                    <a:pt x="2" y="1"/>
                    <a:pt x="7" y="1"/>
                  </a:cubicBezTo>
                  <a:cubicBezTo>
                    <a:pt x="16" y="0"/>
                    <a:pt x="25" y="0"/>
                    <a:pt x="34" y="1"/>
                  </a:cubicBezTo>
                  <a:cubicBezTo>
                    <a:pt x="38" y="1"/>
                    <a:pt x="41" y="3"/>
                    <a:pt x="41" y="8"/>
                  </a:cubicBezTo>
                  <a:cubicBezTo>
                    <a:pt x="40" y="13"/>
                    <a:pt x="37" y="14"/>
                    <a:pt x="33" y="15"/>
                  </a:cubicBezTo>
                  <a:cubicBezTo>
                    <a:pt x="29" y="15"/>
                    <a:pt x="25" y="15"/>
                    <a:pt x="20" y="15"/>
                  </a:cubicBezTo>
                  <a:close/>
                </a:path>
              </a:pathLst>
            </a:custGeom>
            <a:solidFill>
              <a:srgbClr val="E94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52554A81-4E85-F518-052F-047A13CD8B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5" y="2751"/>
              <a:ext cx="112" cy="41"/>
            </a:xfrm>
            <a:custGeom>
              <a:avLst/>
              <a:gdLst>
                <a:gd name="T0" fmla="*/ 21 w 41"/>
                <a:gd name="T1" fmla="*/ 0 h 15"/>
                <a:gd name="T2" fmla="*/ 33 w 41"/>
                <a:gd name="T3" fmla="*/ 0 h 15"/>
                <a:gd name="T4" fmla="*/ 41 w 41"/>
                <a:gd name="T5" fmla="*/ 7 h 15"/>
                <a:gd name="T6" fmla="*/ 33 w 41"/>
                <a:gd name="T7" fmla="*/ 14 h 15"/>
                <a:gd name="T8" fmla="*/ 7 w 41"/>
                <a:gd name="T9" fmla="*/ 14 h 15"/>
                <a:gd name="T10" fmla="*/ 0 w 41"/>
                <a:gd name="T11" fmla="*/ 7 h 15"/>
                <a:gd name="T12" fmla="*/ 7 w 41"/>
                <a:gd name="T13" fmla="*/ 0 h 15"/>
                <a:gd name="T14" fmla="*/ 21 w 41"/>
                <a:gd name="T15" fmla="*/ 0 h 15"/>
                <a:gd name="T16" fmla="*/ 21 w 41"/>
                <a:gd name="T1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15">
                  <a:moveTo>
                    <a:pt x="21" y="0"/>
                  </a:moveTo>
                  <a:cubicBezTo>
                    <a:pt x="25" y="0"/>
                    <a:pt x="29" y="0"/>
                    <a:pt x="33" y="0"/>
                  </a:cubicBezTo>
                  <a:cubicBezTo>
                    <a:pt x="38" y="1"/>
                    <a:pt x="41" y="3"/>
                    <a:pt x="41" y="7"/>
                  </a:cubicBezTo>
                  <a:cubicBezTo>
                    <a:pt x="41" y="12"/>
                    <a:pt x="38" y="14"/>
                    <a:pt x="33" y="14"/>
                  </a:cubicBezTo>
                  <a:cubicBezTo>
                    <a:pt x="25" y="15"/>
                    <a:pt x="16" y="15"/>
                    <a:pt x="7" y="14"/>
                  </a:cubicBezTo>
                  <a:cubicBezTo>
                    <a:pt x="3" y="14"/>
                    <a:pt x="0" y="12"/>
                    <a:pt x="0" y="7"/>
                  </a:cubicBezTo>
                  <a:cubicBezTo>
                    <a:pt x="0" y="3"/>
                    <a:pt x="3" y="1"/>
                    <a:pt x="7" y="0"/>
                  </a:cubicBezTo>
                  <a:cubicBezTo>
                    <a:pt x="12" y="0"/>
                    <a:pt x="16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E94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FA53DAE7-72D8-5A05-5CA5-723E0E54C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5" y="2854"/>
              <a:ext cx="112" cy="38"/>
            </a:xfrm>
            <a:custGeom>
              <a:avLst/>
              <a:gdLst>
                <a:gd name="T0" fmla="*/ 21 w 41"/>
                <a:gd name="T1" fmla="*/ 14 h 14"/>
                <a:gd name="T2" fmla="*/ 8 w 41"/>
                <a:gd name="T3" fmla="*/ 14 h 14"/>
                <a:gd name="T4" fmla="*/ 0 w 41"/>
                <a:gd name="T5" fmla="*/ 7 h 14"/>
                <a:gd name="T6" fmla="*/ 7 w 41"/>
                <a:gd name="T7" fmla="*/ 0 h 14"/>
                <a:gd name="T8" fmla="*/ 33 w 41"/>
                <a:gd name="T9" fmla="*/ 0 h 14"/>
                <a:gd name="T10" fmla="*/ 41 w 41"/>
                <a:gd name="T11" fmla="*/ 7 h 14"/>
                <a:gd name="T12" fmla="*/ 33 w 41"/>
                <a:gd name="T13" fmla="*/ 14 h 14"/>
                <a:gd name="T14" fmla="*/ 21 w 41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14">
                  <a:moveTo>
                    <a:pt x="21" y="14"/>
                  </a:moveTo>
                  <a:cubicBezTo>
                    <a:pt x="16" y="14"/>
                    <a:pt x="12" y="14"/>
                    <a:pt x="8" y="14"/>
                  </a:cubicBezTo>
                  <a:cubicBezTo>
                    <a:pt x="3" y="14"/>
                    <a:pt x="0" y="12"/>
                    <a:pt x="0" y="7"/>
                  </a:cubicBezTo>
                  <a:cubicBezTo>
                    <a:pt x="0" y="2"/>
                    <a:pt x="3" y="0"/>
                    <a:pt x="7" y="0"/>
                  </a:cubicBezTo>
                  <a:cubicBezTo>
                    <a:pt x="16" y="0"/>
                    <a:pt x="25" y="0"/>
                    <a:pt x="33" y="0"/>
                  </a:cubicBezTo>
                  <a:cubicBezTo>
                    <a:pt x="38" y="0"/>
                    <a:pt x="41" y="2"/>
                    <a:pt x="41" y="7"/>
                  </a:cubicBezTo>
                  <a:cubicBezTo>
                    <a:pt x="41" y="12"/>
                    <a:pt x="38" y="14"/>
                    <a:pt x="33" y="14"/>
                  </a:cubicBezTo>
                  <a:cubicBezTo>
                    <a:pt x="29" y="14"/>
                    <a:pt x="25" y="14"/>
                    <a:pt x="21" y="14"/>
                  </a:cubicBezTo>
                  <a:close/>
                </a:path>
              </a:pathLst>
            </a:custGeom>
            <a:solidFill>
              <a:srgbClr val="E94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" name="Freeform 9">
              <a:extLst>
                <a:ext uri="{FF2B5EF4-FFF2-40B4-BE49-F238E27FC236}">
                  <a16:creationId xmlns:a16="http://schemas.microsoft.com/office/drawing/2014/main" id="{37F93A03-0D36-C317-21BF-C0B541B61E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5" y="2650"/>
              <a:ext cx="112" cy="38"/>
            </a:xfrm>
            <a:custGeom>
              <a:avLst/>
              <a:gdLst>
                <a:gd name="T0" fmla="*/ 20 w 41"/>
                <a:gd name="T1" fmla="*/ 14 h 14"/>
                <a:gd name="T2" fmla="*/ 7 w 41"/>
                <a:gd name="T3" fmla="*/ 14 h 14"/>
                <a:gd name="T4" fmla="*/ 0 w 41"/>
                <a:gd name="T5" fmla="*/ 7 h 14"/>
                <a:gd name="T6" fmla="*/ 7 w 41"/>
                <a:gd name="T7" fmla="*/ 0 h 14"/>
                <a:gd name="T8" fmla="*/ 33 w 41"/>
                <a:gd name="T9" fmla="*/ 0 h 14"/>
                <a:gd name="T10" fmla="*/ 41 w 41"/>
                <a:gd name="T11" fmla="*/ 7 h 14"/>
                <a:gd name="T12" fmla="*/ 33 w 41"/>
                <a:gd name="T13" fmla="*/ 14 h 14"/>
                <a:gd name="T14" fmla="*/ 20 w 41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14">
                  <a:moveTo>
                    <a:pt x="20" y="14"/>
                  </a:moveTo>
                  <a:cubicBezTo>
                    <a:pt x="16" y="14"/>
                    <a:pt x="11" y="14"/>
                    <a:pt x="7" y="14"/>
                  </a:cubicBezTo>
                  <a:cubicBezTo>
                    <a:pt x="3" y="14"/>
                    <a:pt x="0" y="11"/>
                    <a:pt x="0" y="7"/>
                  </a:cubicBezTo>
                  <a:cubicBezTo>
                    <a:pt x="0" y="2"/>
                    <a:pt x="3" y="0"/>
                    <a:pt x="7" y="0"/>
                  </a:cubicBezTo>
                  <a:cubicBezTo>
                    <a:pt x="16" y="0"/>
                    <a:pt x="25" y="0"/>
                    <a:pt x="33" y="0"/>
                  </a:cubicBezTo>
                  <a:cubicBezTo>
                    <a:pt x="38" y="0"/>
                    <a:pt x="41" y="2"/>
                    <a:pt x="41" y="7"/>
                  </a:cubicBezTo>
                  <a:cubicBezTo>
                    <a:pt x="41" y="11"/>
                    <a:pt x="38" y="14"/>
                    <a:pt x="33" y="14"/>
                  </a:cubicBezTo>
                  <a:cubicBezTo>
                    <a:pt x="29" y="14"/>
                    <a:pt x="24" y="14"/>
                    <a:pt x="20" y="14"/>
                  </a:cubicBezTo>
                  <a:close/>
                </a:path>
              </a:pathLst>
            </a:custGeom>
            <a:solidFill>
              <a:srgbClr val="E94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id="{1DD80158-E5B6-EF85-DFB5-8B2D74BD9E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7" y="2751"/>
              <a:ext cx="112" cy="41"/>
            </a:xfrm>
            <a:custGeom>
              <a:avLst/>
              <a:gdLst>
                <a:gd name="T0" fmla="*/ 21 w 41"/>
                <a:gd name="T1" fmla="*/ 14 h 15"/>
                <a:gd name="T2" fmla="*/ 8 w 41"/>
                <a:gd name="T3" fmla="*/ 14 h 15"/>
                <a:gd name="T4" fmla="*/ 1 w 41"/>
                <a:gd name="T5" fmla="*/ 8 h 15"/>
                <a:gd name="T6" fmla="*/ 8 w 41"/>
                <a:gd name="T7" fmla="*/ 0 h 15"/>
                <a:gd name="T8" fmla="*/ 35 w 41"/>
                <a:gd name="T9" fmla="*/ 1 h 15"/>
                <a:gd name="T10" fmla="*/ 41 w 41"/>
                <a:gd name="T11" fmla="*/ 7 h 15"/>
                <a:gd name="T12" fmla="*/ 35 w 41"/>
                <a:gd name="T13" fmla="*/ 14 h 15"/>
                <a:gd name="T14" fmla="*/ 21 w 41"/>
                <a:gd name="T15" fmla="*/ 14 h 15"/>
                <a:gd name="T16" fmla="*/ 21 w 41"/>
                <a:gd name="T1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15">
                  <a:moveTo>
                    <a:pt x="21" y="14"/>
                  </a:moveTo>
                  <a:cubicBezTo>
                    <a:pt x="17" y="14"/>
                    <a:pt x="13" y="15"/>
                    <a:pt x="8" y="14"/>
                  </a:cubicBezTo>
                  <a:cubicBezTo>
                    <a:pt x="4" y="14"/>
                    <a:pt x="1" y="12"/>
                    <a:pt x="1" y="8"/>
                  </a:cubicBezTo>
                  <a:cubicBezTo>
                    <a:pt x="0" y="3"/>
                    <a:pt x="3" y="1"/>
                    <a:pt x="8" y="0"/>
                  </a:cubicBezTo>
                  <a:cubicBezTo>
                    <a:pt x="17" y="0"/>
                    <a:pt x="26" y="0"/>
                    <a:pt x="35" y="1"/>
                  </a:cubicBezTo>
                  <a:cubicBezTo>
                    <a:pt x="37" y="1"/>
                    <a:pt x="41" y="5"/>
                    <a:pt x="41" y="7"/>
                  </a:cubicBezTo>
                  <a:cubicBezTo>
                    <a:pt x="41" y="10"/>
                    <a:pt x="38" y="13"/>
                    <a:pt x="35" y="14"/>
                  </a:cubicBezTo>
                  <a:cubicBezTo>
                    <a:pt x="31" y="15"/>
                    <a:pt x="26" y="14"/>
                    <a:pt x="21" y="14"/>
                  </a:cubicBezTo>
                  <a:cubicBezTo>
                    <a:pt x="21" y="14"/>
                    <a:pt x="21" y="14"/>
                    <a:pt x="21" y="14"/>
                  </a:cubicBezTo>
                  <a:close/>
                </a:path>
              </a:pathLst>
            </a:custGeom>
            <a:solidFill>
              <a:srgbClr val="E94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3" name="Freeform 11">
              <a:extLst>
                <a:ext uri="{FF2B5EF4-FFF2-40B4-BE49-F238E27FC236}">
                  <a16:creationId xmlns:a16="http://schemas.microsoft.com/office/drawing/2014/main" id="{ADB7DAC6-CB6B-25BF-D8C5-EE57A84FEE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7" y="2955"/>
              <a:ext cx="115" cy="41"/>
            </a:xfrm>
            <a:custGeom>
              <a:avLst/>
              <a:gdLst>
                <a:gd name="T0" fmla="*/ 21 w 42"/>
                <a:gd name="T1" fmla="*/ 15 h 15"/>
                <a:gd name="T2" fmla="*/ 8 w 42"/>
                <a:gd name="T3" fmla="*/ 15 h 15"/>
                <a:gd name="T4" fmla="*/ 1 w 42"/>
                <a:gd name="T5" fmla="*/ 8 h 15"/>
                <a:gd name="T6" fmla="*/ 8 w 42"/>
                <a:gd name="T7" fmla="*/ 1 h 15"/>
                <a:gd name="T8" fmla="*/ 34 w 42"/>
                <a:gd name="T9" fmla="*/ 1 h 15"/>
                <a:gd name="T10" fmla="*/ 42 w 42"/>
                <a:gd name="T11" fmla="*/ 8 h 15"/>
                <a:gd name="T12" fmla="*/ 34 w 42"/>
                <a:gd name="T13" fmla="*/ 15 h 15"/>
                <a:gd name="T14" fmla="*/ 21 w 42"/>
                <a:gd name="T1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15">
                  <a:moveTo>
                    <a:pt x="21" y="15"/>
                  </a:moveTo>
                  <a:cubicBezTo>
                    <a:pt x="17" y="15"/>
                    <a:pt x="12" y="15"/>
                    <a:pt x="8" y="15"/>
                  </a:cubicBezTo>
                  <a:cubicBezTo>
                    <a:pt x="4" y="14"/>
                    <a:pt x="1" y="12"/>
                    <a:pt x="1" y="8"/>
                  </a:cubicBezTo>
                  <a:cubicBezTo>
                    <a:pt x="0" y="3"/>
                    <a:pt x="3" y="1"/>
                    <a:pt x="8" y="1"/>
                  </a:cubicBezTo>
                  <a:cubicBezTo>
                    <a:pt x="17" y="0"/>
                    <a:pt x="25" y="0"/>
                    <a:pt x="34" y="1"/>
                  </a:cubicBezTo>
                  <a:cubicBezTo>
                    <a:pt x="39" y="1"/>
                    <a:pt x="42" y="3"/>
                    <a:pt x="42" y="8"/>
                  </a:cubicBezTo>
                  <a:cubicBezTo>
                    <a:pt x="42" y="12"/>
                    <a:pt x="39" y="14"/>
                    <a:pt x="34" y="15"/>
                  </a:cubicBezTo>
                  <a:cubicBezTo>
                    <a:pt x="30" y="15"/>
                    <a:pt x="25" y="15"/>
                    <a:pt x="21" y="15"/>
                  </a:cubicBezTo>
                  <a:close/>
                </a:path>
              </a:pathLst>
            </a:custGeom>
            <a:solidFill>
              <a:srgbClr val="E94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4" name="Freeform 12">
              <a:extLst>
                <a:ext uri="{FF2B5EF4-FFF2-40B4-BE49-F238E27FC236}">
                  <a16:creationId xmlns:a16="http://schemas.microsoft.com/office/drawing/2014/main" id="{29D9A7DA-0945-D869-A156-11F0F58BD6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7" y="2650"/>
              <a:ext cx="115" cy="38"/>
            </a:xfrm>
            <a:custGeom>
              <a:avLst/>
              <a:gdLst>
                <a:gd name="T0" fmla="*/ 21 w 42"/>
                <a:gd name="T1" fmla="*/ 14 h 14"/>
                <a:gd name="T2" fmla="*/ 8 w 42"/>
                <a:gd name="T3" fmla="*/ 14 h 14"/>
                <a:gd name="T4" fmla="*/ 1 w 42"/>
                <a:gd name="T5" fmla="*/ 6 h 14"/>
                <a:gd name="T6" fmla="*/ 8 w 42"/>
                <a:gd name="T7" fmla="*/ 0 h 14"/>
                <a:gd name="T8" fmla="*/ 34 w 42"/>
                <a:gd name="T9" fmla="*/ 0 h 14"/>
                <a:gd name="T10" fmla="*/ 42 w 42"/>
                <a:gd name="T11" fmla="*/ 7 h 14"/>
                <a:gd name="T12" fmla="*/ 34 w 42"/>
                <a:gd name="T13" fmla="*/ 14 h 14"/>
                <a:gd name="T14" fmla="*/ 21 w 42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14">
                  <a:moveTo>
                    <a:pt x="21" y="14"/>
                  </a:moveTo>
                  <a:cubicBezTo>
                    <a:pt x="17" y="14"/>
                    <a:pt x="12" y="14"/>
                    <a:pt x="8" y="14"/>
                  </a:cubicBezTo>
                  <a:cubicBezTo>
                    <a:pt x="4" y="14"/>
                    <a:pt x="0" y="11"/>
                    <a:pt x="1" y="6"/>
                  </a:cubicBezTo>
                  <a:cubicBezTo>
                    <a:pt x="1" y="2"/>
                    <a:pt x="4" y="0"/>
                    <a:pt x="8" y="0"/>
                  </a:cubicBezTo>
                  <a:cubicBezTo>
                    <a:pt x="17" y="0"/>
                    <a:pt x="26" y="0"/>
                    <a:pt x="34" y="0"/>
                  </a:cubicBezTo>
                  <a:cubicBezTo>
                    <a:pt x="39" y="0"/>
                    <a:pt x="42" y="2"/>
                    <a:pt x="42" y="7"/>
                  </a:cubicBezTo>
                  <a:cubicBezTo>
                    <a:pt x="42" y="11"/>
                    <a:pt x="39" y="14"/>
                    <a:pt x="34" y="14"/>
                  </a:cubicBezTo>
                  <a:cubicBezTo>
                    <a:pt x="30" y="14"/>
                    <a:pt x="25" y="14"/>
                    <a:pt x="21" y="14"/>
                  </a:cubicBezTo>
                  <a:close/>
                </a:path>
              </a:pathLst>
            </a:custGeom>
            <a:solidFill>
              <a:srgbClr val="E94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5" name="Freeform 13">
              <a:extLst>
                <a:ext uri="{FF2B5EF4-FFF2-40B4-BE49-F238E27FC236}">
                  <a16:creationId xmlns:a16="http://schemas.microsoft.com/office/drawing/2014/main" id="{7D9B8A5F-4239-7969-B54A-3189C96D4A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7" y="2854"/>
              <a:ext cx="115" cy="38"/>
            </a:xfrm>
            <a:custGeom>
              <a:avLst/>
              <a:gdLst>
                <a:gd name="T0" fmla="*/ 21 w 42"/>
                <a:gd name="T1" fmla="*/ 14 h 14"/>
                <a:gd name="T2" fmla="*/ 9 w 42"/>
                <a:gd name="T3" fmla="*/ 14 h 14"/>
                <a:gd name="T4" fmla="*/ 1 w 42"/>
                <a:gd name="T5" fmla="*/ 7 h 14"/>
                <a:gd name="T6" fmla="*/ 8 w 42"/>
                <a:gd name="T7" fmla="*/ 0 h 14"/>
                <a:gd name="T8" fmla="*/ 34 w 42"/>
                <a:gd name="T9" fmla="*/ 0 h 14"/>
                <a:gd name="T10" fmla="*/ 42 w 42"/>
                <a:gd name="T11" fmla="*/ 7 h 14"/>
                <a:gd name="T12" fmla="*/ 34 w 42"/>
                <a:gd name="T13" fmla="*/ 14 h 14"/>
                <a:gd name="T14" fmla="*/ 21 w 42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14">
                  <a:moveTo>
                    <a:pt x="21" y="14"/>
                  </a:moveTo>
                  <a:cubicBezTo>
                    <a:pt x="17" y="14"/>
                    <a:pt x="13" y="14"/>
                    <a:pt x="9" y="14"/>
                  </a:cubicBezTo>
                  <a:cubicBezTo>
                    <a:pt x="4" y="14"/>
                    <a:pt x="1" y="12"/>
                    <a:pt x="1" y="7"/>
                  </a:cubicBezTo>
                  <a:cubicBezTo>
                    <a:pt x="0" y="2"/>
                    <a:pt x="4" y="0"/>
                    <a:pt x="8" y="0"/>
                  </a:cubicBezTo>
                  <a:cubicBezTo>
                    <a:pt x="17" y="0"/>
                    <a:pt x="25" y="0"/>
                    <a:pt x="34" y="0"/>
                  </a:cubicBezTo>
                  <a:cubicBezTo>
                    <a:pt x="38" y="0"/>
                    <a:pt x="42" y="2"/>
                    <a:pt x="42" y="7"/>
                  </a:cubicBezTo>
                  <a:cubicBezTo>
                    <a:pt x="42" y="12"/>
                    <a:pt x="38" y="14"/>
                    <a:pt x="34" y="14"/>
                  </a:cubicBezTo>
                  <a:cubicBezTo>
                    <a:pt x="29" y="14"/>
                    <a:pt x="25" y="14"/>
                    <a:pt x="21" y="14"/>
                  </a:cubicBezTo>
                  <a:close/>
                </a:path>
              </a:pathLst>
            </a:custGeom>
            <a:solidFill>
              <a:srgbClr val="E94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770;p70">
            <a:extLst>
              <a:ext uri="{FF2B5EF4-FFF2-40B4-BE49-F238E27FC236}">
                <a16:creationId xmlns:a16="http://schemas.microsoft.com/office/drawing/2014/main" id="{4ABB5094-7F2D-49DC-83BE-AD48DF69795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-74221" y="110797"/>
            <a:ext cx="3159078" cy="572697"/>
          </a:xfrm>
        </p:spPr>
        <p:txBody>
          <a:bodyPr/>
          <a:lstStyle/>
          <a:p>
            <a:pPr lvl="0"/>
            <a:r>
              <a:rPr lang="fa-IR" dirty="0">
                <a:solidFill>
                  <a:srgbClr val="760800"/>
                </a:solidFill>
                <a:cs typeface="B Nazanin" panose="00000400000000000000" pitchFamily="2" charset="-78"/>
              </a:rPr>
              <a:t>منابع</a:t>
            </a:r>
            <a:endParaRPr lang="es-PE" dirty="0">
              <a:solidFill>
                <a:srgbClr val="760800"/>
              </a:solidFill>
              <a:cs typeface="B Nazanin" panose="00000400000000000000" pitchFamily="2" charset="-78"/>
            </a:endParaRPr>
          </a:p>
        </p:txBody>
      </p:sp>
      <p:pic>
        <p:nvPicPr>
          <p:cNvPr id="3" name="Imagen 1">
            <a:extLst>
              <a:ext uri="{FF2B5EF4-FFF2-40B4-BE49-F238E27FC236}">
                <a16:creationId xmlns:a16="http://schemas.microsoft.com/office/drawing/2014/main" id="{4CCA458B-E1E3-4119-8804-B28E0CCF4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8897" y="1965447"/>
            <a:ext cx="2007967" cy="296699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4" name="Imagen 2">
            <a:extLst>
              <a:ext uri="{FF2B5EF4-FFF2-40B4-BE49-F238E27FC236}">
                <a16:creationId xmlns:a16="http://schemas.microsoft.com/office/drawing/2014/main" id="{77FE980D-E2B3-4334-93B0-9372954B38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9502" y="1999582"/>
            <a:ext cx="1594292" cy="289872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Imagen 3">
            <a:extLst>
              <a:ext uri="{FF2B5EF4-FFF2-40B4-BE49-F238E27FC236}">
                <a16:creationId xmlns:a16="http://schemas.microsoft.com/office/drawing/2014/main" id="{06C160B3-F37E-43CF-86AF-8FC6901EF6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6648" y="577370"/>
            <a:ext cx="2463841" cy="1388077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Imagen 4">
            <a:extLst>
              <a:ext uri="{FF2B5EF4-FFF2-40B4-BE49-F238E27FC236}">
                <a16:creationId xmlns:a16="http://schemas.microsoft.com/office/drawing/2014/main" id="{ADC0F31F-BBE9-478A-94DE-5390F57521C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83766" y="699168"/>
            <a:ext cx="1361248" cy="173250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7" name="Imagen 5">
            <a:extLst>
              <a:ext uri="{FF2B5EF4-FFF2-40B4-BE49-F238E27FC236}">
                <a16:creationId xmlns:a16="http://schemas.microsoft.com/office/drawing/2014/main" id="{B47C8287-135B-46D4-82DF-B573EF1CC9C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05745" y="2952442"/>
            <a:ext cx="1473747" cy="197999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Imagen 6">
            <a:extLst>
              <a:ext uri="{FF2B5EF4-FFF2-40B4-BE49-F238E27FC236}">
                <a16:creationId xmlns:a16="http://schemas.microsoft.com/office/drawing/2014/main" id="{20173416-BB72-42DE-BF05-7BBD43D9989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44644" y="611852"/>
            <a:ext cx="1507498" cy="231750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9" name="Imagen 7">
            <a:extLst>
              <a:ext uri="{FF2B5EF4-FFF2-40B4-BE49-F238E27FC236}">
                <a16:creationId xmlns:a16="http://schemas.microsoft.com/office/drawing/2014/main" id="{66C82678-7C14-4338-9264-9BF2F9D4221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67624" y="3092436"/>
            <a:ext cx="1782001" cy="205106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0" name="Imagen 8">
            <a:extLst>
              <a:ext uri="{FF2B5EF4-FFF2-40B4-BE49-F238E27FC236}">
                <a16:creationId xmlns:a16="http://schemas.microsoft.com/office/drawing/2014/main" id="{30559DBB-3B88-4DC0-99DB-2AD0B6A1E69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57987" y="1119975"/>
            <a:ext cx="1855601" cy="186217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tanus Disease by Slides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</Words>
  <Application>Microsoft Office PowerPoint</Application>
  <PresentationFormat>On-screen Show (16:9)</PresentationFormat>
  <Paragraphs>63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Arial Rounded MT Bold</vt:lpstr>
      <vt:lpstr>Barlow SemiBold</vt:lpstr>
      <vt:lpstr>Calibri</vt:lpstr>
      <vt:lpstr>Chau Philomene One</vt:lpstr>
      <vt:lpstr>Karla</vt:lpstr>
      <vt:lpstr>Poppins</vt:lpstr>
      <vt:lpstr>Sansita ExtraBold</vt:lpstr>
      <vt:lpstr>Tetanus Disease by Slidesgo</vt:lpstr>
      <vt:lpstr>تم : آبله مرغان</vt:lpstr>
      <vt:lpstr>بیماری</vt:lpstr>
      <vt:lpstr>آن را شخصی سازی کن</vt:lpstr>
      <vt:lpstr>مفاهیم و گونه شناسی</vt:lpstr>
      <vt:lpstr>عوامل خطر</vt:lpstr>
      <vt:lpstr>رفتار</vt:lpstr>
      <vt:lpstr>توصیه ها</vt:lpstr>
      <vt:lpstr>منابع</vt:lpstr>
    </vt:vector>
  </TitlesOfParts>
  <Manager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2024-04-20T16:22:49Z</dcterms:modified>
  <cp:category/>
</cp:coreProperties>
</file>