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97" r:id="rId4"/>
    <p:sldId id="298" r:id="rId5"/>
    <p:sldId id="271" r:id="rId6"/>
    <p:sldId id="304" r:id="rId7"/>
    <p:sldId id="306" r:id="rId8"/>
    <p:sldId id="308" r:id="rId9"/>
    <p:sldId id="439" r:id="rId10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1195F2D-B2F3-41F8-85B5-7086E9DF5580}" styleName="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8" cap="flat" cmpd="sng" algn="ctr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8" cap="flat" cmpd="sng" algn="ctr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8" cap="flat" cmpd="sng" algn="ctr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8" cap="flat" cmpd="sng" algn="ctr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TxStyle>
        <a:font>
          <a:latin typeface=""/>
          <a:ea typeface=""/>
          <a:cs typeface=""/>
        </a:font>
      </a:tcTxStyle>
      <a:tcStyle>
        <a:tcBdr/>
      </a:tcStyle>
    </a:band1H>
    <a:band2H>
      <a:tcTxStyle>
        <a:font>
          <a:latin typeface=""/>
          <a:ea typeface=""/>
          <a:cs typeface=""/>
        </a:font>
      </a:tcTxStyle>
      <a:tcStyle>
        <a:tcBdr/>
      </a:tcStyle>
    </a:band2H>
    <a:band1V>
      <a:tcTxStyle>
        <a:font>
          <a:latin typeface=""/>
          <a:ea typeface=""/>
          <a:cs typeface=""/>
        </a:font>
      </a:tcTxStyle>
      <a:tcStyle>
        <a:tcBdr/>
      </a:tcStyle>
    </a:band1V>
    <a:band2V>
      <a:tcTxStyle>
        <a:font>
          <a:latin typeface=""/>
          <a:ea typeface=""/>
          <a:cs typeface=""/>
        </a:font>
      </a:tcTxStyle>
      <a:tcStyle>
        <a:tcBdr/>
      </a:tcStyle>
    </a:band2V>
    <a:lastCol>
      <a:tcTxStyle>
        <a:font>
          <a:latin typeface=""/>
          <a:ea typeface=""/>
          <a:cs typeface=""/>
        </a:font>
      </a:tcTxStyle>
      <a:tcStyle>
        <a:tcBdr/>
      </a:tcStyle>
    </a:lastCol>
    <a:firstCol>
      <a:tcTxStyle>
        <a:font>
          <a:latin typeface=""/>
          <a:ea typeface=""/>
          <a:cs typeface=""/>
        </a:font>
      </a:tcTxStyle>
      <a:tcStyle>
        <a:tcBdr/>
      </a:tcStyle>
    </a:firstCol>
    <a:lastRow>
      <a:tcTxStyle>
        <a:font>
          <a:latin typeface=""/>
          <a:ea typeface=""/>
          <a:cs typeface=""/>
        </a:font>
      </a:tcTxStyle>
      <a:tcStyle>
        <a:tcBdr/>
      </a:tcStyle>
    </a:lastRow>
    <a:firstRow>
      <a:tcTxStyle>
        <a:font>
          <a:latin typeface=""/>
          <a:ea typeface=""/>
          <a:cs typeface=""/>
        </a:font>
      </a:tcTxStyle>
      <a:tcStyle>
        <a:tcBdr/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5256" autoAdjust="0"/>
  </p:normalViewPr>
  <p:slideViewPr>
    <p:cSldViewPr snapToGrid="0">
      <p:cViewPr varScale="1">
        <p:scale>
          <a:sx n="92" d="100"/>
          <a:sy n="92" d="100"/>
        </p:scale>
        <p:origin x="12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89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9EE0E87-2D24-4965-B781-54B1971FB8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7331891-DECA-4E9F-9D69-326F52E4B8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EFE32-7A27-4D4C-B0BD-2B39313EC8B2}" type="datetimeFigureOut">
              <a:rPr lang="LID4096" smtClean="0"/>
              <a:t>04/21/2024</a:t>
            </a:fld>
            <a:endParaRPr lang="LID4096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E23502A-7D1D-460B-8802-11A15EAB25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15A4A3-BB5C-4CD8-ABE4-2DB4B2CC41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EA5B8-5459-4069-B654-45CA59E0566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92948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;n">
            <a:extLst>
              <a:ext uri="{FF2B5EF4-FFF2-40B4-BE49-F238E27FC236}">
                <a16:creationId xmlns:a16="http://schemas.microsoft.com/office/drawing/2014/main" id="{C98B477C-A3D4-4E7C-AD7F-D0B12EE7A5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295" y="685800"/>
            <a:ext cx="6096076" cy="3429000"/>
          </a:xfrm>
          <a:prstGeom prst="rect">
            <a:avLst/>
          </a:prstGeom>
          <a:noFill/>
          <a:ln w="9528" cap="flat">
            <a:solidFill>
              <a:srgbClr val="000000"/>
            </a:solidFill>
            <a:prstDash val="solid"/>
            <a:round/>
          </a:ln>
        </p:spPr>
      </p:sp>
      <p:sp>
        <p:nvSpPr>
          <p:cNvPr id="3" name="Google Shape;4;n">
            <a:extLst>
              <a:ext uri="{FF2B5EF4-FFF2-40B4-BE49-F238E27FC236}">
                <a16:creationId xmlns:a16="http://schemas.microsoft.com/office/drawing/2014/main" id="{91A80E03-EC37-4625-825A-1052F7AA7620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8164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457200" marR="0" lvl="0" indent="-298451" algn="l" defTabSz="914400" rtl="0" fontAlgn="auto" hangingPunct="1">
      <a:lnSpc>
        <a:spcPct val="100000"/>
      </a:lnSpc>
      <a:spcBef>
        <a:spcPts val="0"/>
      </a:spcBef>
      <a:spcAft>
        <a:spcPts val="0"/>
      </a:spcAft>
      <a:buClr>
        <a:srgbClr val="000000"/>
      </a:buClr>
      <a:buSzPts val="1100"/>
      <a:buFont typeface="Arial"/>
      <a:buChar char="●"/>
      <a:tabLst/>
      <a:defRPr lang="es-PE" sz="1100" b="0" i="0" u="none" strike="noStrike" kern="0" cap="none" spc="0" baseline="0">
        <a:solidFill>
          <a:srgbClr val="000000"/>
        </a:solidFill>
        <a:uFillTx/>
        <a:latin typeface="Arial"/>
        <a:ea typeface="Arial"/>
        <a:cs typeface="Arial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g889fcc274b_0_0:notes">
            <a:extLst>
              <a:ext uri="{FF2B5EF4-FFF2-40B4-BE49-F238E27FC236}">
                <a16:creationId xmlns:a16="http://schemas.microsoft.com/office/drawing/2014/main" id="{69835916-B6C3-4F97-8EC0-BBCF689912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278;g889fcc274b_0_0:notes">
            <a:extLst>
              <a:ext uri="{FF2B5EF4-FFF2-40B4-BE49-F238E27FC236}">
                <a16:creationId xmlns:a16="http://schemas.microsoft.com/office/drawing/2014/main" id="{021C0B2D-9E13-452A-97EC-7D172D7FA51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158749" indent="0">
              <a:buNone/>
            </a:pPr>
            <a:endParaRPr lang="LID4096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43;g70e3186832_0_7:notes">
            <a:extLst>
              <a:ext uri="{FF2B5EF4-FFF2-40B4-BE49-F238E27FC236}">
                <a16:creationId xmlns:a16="http://schemas.microsoft.com/office/drawing/2014/main" id="{ECBE04E4-F93A-4A7B-9815-991AA4D4DE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344;g70e3186832_0_7:notes">
            <a:extLst>
              <a:ext uri="{FF2B5EF4-FFF2-40B4-BE49-F238E27FC236}">
                <a16:creationId xmlns:a16="http://schemas.microsoft.com/office/drawing/2014/main" id="{F97B245A-4B04-434D-8505-ECA3A908C9D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LID4096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22;g8badc59791_2_814:notes">
            <a:extLst>
              <a:ext uri="{FF2B5EF4-FFF2-40B4-BE49-F238E27FC236}">
                <a16:creationId xmlns:a16="http://schemas.microsoft.com/office/drawing/2014/main" id="{99D5B6AA-8C9F-4AC6-8AE1-E6CD19429C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323;g8badc59791_2_814:notes">
            <a:extLst>
              <a:ext uri="{FF2B5EF4-FFF2-40B4-BE49-F238E27FC236}">
                <a16:creationId xmlns:a16="http://schemas.microsoft.com/office/drawing/2014/main" id="{799441A1-7C9D-46C5-817D-B16E190E6E5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LID4096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65;g8badc59791_2_2452:notes">
            <a:extLst>
              <a:ext uri="{FF2B5EF4-FFF2-40B4-BE49-F238E27FC236}">
                <a16:creationId xmlns:a16="http://schemas.microsoft.com/office/drawing/2014/main" id="{5AB1F15F-7062-4356-BEB4-2212C17184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366;g8badc59791_2_2452:notes">
            <a:extLst>
              <a:ext uri="{FF2B5EF4-FFF2-40B4-BE49-F238E27FC236}">
                <a16:creationId xmlns:a16="http://schemas.microsoft.com/office/drawing/2014/main" id="{29470896-86BE-463C-B7BE-7CCD5B7FD0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LID4096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06;g71fdc4dfea_0_50:notes">
            <a:extLst>
              <a:ext uri="{FF2B5EF4-FFF2-40B4-BE49-F238E27FC236}">
                <a16:creationId xmlns:a16="http://schemas.microsoft.com/office/drawing/2014/main" id="{D1F08423-DA54-4091-9311-533E2F1596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607;g71fdc4dfea_0_50:notes">
            <a:extLst>
              <a:ext uri="{FF2B5EF4-FFF2-40B4-BE49-F238E27FC236}">
                <a16:creationId xmlns:a16="http://schemas.microsoft.com/office/drawing/2014/main" id="{8F3CE23D-12F4-4ACA-9CA9-13CB4CEE31D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LID4096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29;g8d8e9c849d_0_1076:notes">
            <a:extLst>
              <a:ext uri="{FF2B5EF4-FFF2-40B4-BE49-F238E27FC236}">
                <a16:creationId xmlns:a16="http://schemas.microsoft.com/office/drawing/2014/main" id="{4098A7CC-939E-4BF4-B6D0-2D20683B50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1130;g8d8e9c849d_0_1076:notes">
            <a:extLst>
              <a:ext uri="{FF2B5EF4-FFF2-40B4-BE49-F238E27FC236}">
                <a16:creationId xmlns:a16="http://schemas.microsoft.com/office/drawing/2014/main" id="{A1B260C8-B211-42C4-B6F5-80E762657E6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LID4096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A417536-33B5-4B75-A898-BA8EC55F67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13C7049-9056-4062-9569-A9354A7DFD8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;p2">
            <a:extLst>
              <a:ext uri="{FF2B5EF4-FFF2-40B4-BE49-F238E27FC236}">
                <a16:creationId xmlns:a16="http://schemas.microsoft.com/office/drawing/2014/main" id="{5B0D7B04-A9FD-48FA-914F-2C7157441B3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016553" y="3325809"/>
            <a:ext cx="2948098" cy="637803"/>
          </a:xfrm>
        </p:spPr>
        <p:txBody>
          <a:bodyPr anchorCtr="1"/>
          <a:lstStyle>
            <a:lvl1pPr algn="ctr">
              <a:buNone/>
              <a:defRPr sz="1600"/>
            </a:lvl1pPr>
          </a:lstStyle>
          <a:p>
            <a:pPr lvl="0"/>
            <a:endParaRPr lang="es-PE"/>
          </a:p>
        </p:txBody>
      </p:sp>
      <p:sp>
        <p:nvSpPr>
          <p:cNvPr id="3" name="Google Shape;13;p2">
            <a:extLst>
              <a:ext uri="{FF2B5EF4-FFF2-40B4-BE49-F238E27FC236}">
                <a16:creationId xmlns:a16="http://schemas.microsoft.com/office/drawing/2014/main" id="{E69795D4-AC46-425A-82B1-B5DC30D67D7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630503" y="1179886"/>
            <a:ext cx="3719998" cy="2206502"/>
          </a:xfrm>
        </p:spPr>
        <p:txBody>
          <a:bodyPr anchor="b" anchorCtr="1"/>
          <a:lstStyle>
            <a:lvl1pPr algn="ctr">
              <a:lnSpc>
                <a:spcPct val="85000"/>
              </a:lnSpc>
              <a:defRPr sz="5200"/>
            </a:lvl1pPr>
          </a:lstStyle>
          <a:p>
            <a:pPr lvl="0"/>
            <a:endParaRPr lang="es-PE"/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23ED787D-3782-4694-B50A-EAA4857C445B}"/>
              </a:ext>
            </a:extLst>
          </p:cNvPr>
          <p:cNvSpPr/>
          <p:nvPr/>
        </p:nvSpPr>
        <p:spPr>
          <a:xfrm>
            <a:off x="6905292" y="13798"/>
            <a:ext cx="2238707" cy="74781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21"/>
              <a:gd name="f7" fmla="val 128"/>
              <a:gd name="f8" fmla="val 420"/>
              <a:gd name="f9" fmla="val 22"/>
              <a:gd name="f10" fmla="val 412"/>
              <a:gd name="f11" fmla="val 19"/>
              <a:gd name="f12" fmla="val 403"/>
              <a:gd name="f13" fmla="val 17"/>
              <a:gd name="f14" fmla="val 395"/>
              <a:gd name="f15" fmla="val 16"/>
              <a:gd name="f16" fmla="val 381"/>
              <a:gd name="f17" fmla="val 14"/>
              <a:gd name="f18" fmla="val 367"/>
              <a:gd name="f19" fmla="val 354"/>
              <a:gd name="f20" fmla="val 317"/>
              <a:gd name="f21" fmla="val 21"/>
              <a:gd name="f22" fmla="val 285"/>
              <a:gd name="f23" fmla="val 37"/>
              <a:gd name="f24" fmla="val 254"/>
              <a:gd name="f25" fmla="val 56"/>
              <a:gd name="f26" fmla="val 232"/>
              <a:gd name="f27" fmla="val 69"/>
              <a:gd name="f28" fmla="val 212"/>
              <a:gd name="f29" fmla="val 83"/>
              <a:gd name="f30" fmla="val 189"/>
              <a:gd name="f31" fmla="val 95"/>
              <a:gd name="f32" fmla="val 163"/>
              <a:gd name="f33" fmla="val 109"/>
              <a:gd name="f34" fmla="val 135"/>
              <a:gd name="f35" fmla="val 119"/>
              <a:gd name="f36" fmla="val 105"/>
              <a:gd name="f37" fmla="val 124"/>
              <a:gd name="f38" fmla="val 76"/>
              <a:gd name="f39" fmla="val 47"/>
              <a:gd name="f40" fmla="val 122"/>
              <a:gd name="f41" fmla="val 20"/>
              <a:gd name="f42" fmla="val 13"/>
              <a:gd name="f43" fmla="val 106"/>
              <a:gd name="f44" fmla="val 7"/>
              <a:gd name="f45" fmla="val 100"/>
              <a:gd name="f46" fmla="val 1"/>
              <a:gd name="f47" fmla="val 94"/>
              <a:gd name="f48" fmla="val 93"/>
              <a:gd name="f49" fmla="val 92"/>
              <a:gd name="f50" fmla="val 2"/>
              <a:gd name="f51" fmla="val 10"/>
              <a:gd name="f52" fmla="val 96"/>
              <a:gd name="f53" fmla="val 25"/>
              <a:gd name="f54" fmla="val 99"/>
              <a:gd name="f55" fmla="val 41"/>
              <a:gd name="f56" fmla="val 110"/>
              <a:gd name="f57" fmla="val 73"/>
              <a:gd name="f58" fmla="val 112"/>
              <a:gd name="f59" fmla="val 86"/>
              <a:gd name="f60" fmla="val 113"/>
              <a:gd name="f61" fmla="val 98"/>
              <a:gd name="f62" fmla="val 111"/>
              <a:gd name="f63" fmla="val 147"/>
              <a:gd name="f64" fmla="val 103"/>
              <a:gd name="f65" fmla="val 87"/>
              <a:gd name="f66" fmla="val 210"/>
              <a:gd name="f67" fmla="val 68"/>
              <a:gd name="f68" fmla="val 233"/>
              <a:gd name="f69" fmla="val 54"/>
              <a:gd name="f70" fmla="val 255"/>
              <a:gd name="f71" fmla="val 39"/>
              <a:gd name="f72" fmla="val 279"/>
              <a:gd name="f73" fmla="val 27"/>
              <a:gd name="f74" fmla="val 301"/>
              <a:gd name="f75" fmla="val 323"/>
              <a:gd name="f76" fmla="val 8"/>
              <a:gd name="f77" fmla="val 347"/>
              <a:gd name="f78" fmla="val 4"/>
              <a:gd name="f79" fmla="val 369"/>
              <a:gd name="f80" fmla="val 392"/>
              <a:gd name="f81" fmla="val 414"/>
              <a:gd name="f82" fmla="val 18"/>
              <a:gd name="f83" fmla="+- 0 0 -90"/>
              <a:gd name="f84" fmla="*/ f3 1 421"/>
              <a:gd name="f85" fmla="*/ f4 1 128"/>
              <a:gd name="f86" fmla="val f5"/>
              <a:gd name="f87" fmla="val f6"/>
              <a:gd name="f88" fmla="val f7"/>
              <a:gd name="f89" fmla="*/ f83 f0 1"/>
              <a:gd name="f90" fmla="+- f88 0 f86"/>
              <a:gd name="f91" fmla="+- f87 0 f86"/>
              <a:gd name="f92" fmla="*/ f89 1 f2"/>
              <a:gd name="f93" fmla="*/ f91 1 421"/>
              <a:gd name="f94" fmla="*/ f90 1 128"/>
              <a:gd name="f95" fmla="*/ 420 f91 1"/>
              <a:gd name="f96" fmla="*/ 22 f90 1"/>
              <a:gd name="f97" fmla="*/ 395 f91 1"/>
              <a:gd name="f98" fmla="*/ 16 f90 1"/>
              <a:gd name="f99" fmla="*/ 354 f91 1"/>
              <a:gd name="f100" fmla="*/ 254 f91 1"/>
              <a:gd name="f101" fmla="*/ 56 f90 1"/>
              <a:gd name="f102" fmla="*/ 189 f91 1"/>
              <a:gd name="f103" fmla="*/ 95 f90 1"/>
              <a:gd name="f104" fmla="*/ 105 f91 1"/>
              <a:gd name="f105" fmla="*/ 124 f90 1"/>
              <a:gd name="f106" fmla="*/ 20 f91 1"/>
              <a:gd name="f107" fmla="*/ 109 f90 1"/>
              <a:gd name="f108" fmla="*/ 1 f91 1"/>
              <a:gd name="f109" fmla="*/ 0 f91 1"/>
              <a:gd name="f110" fmla="*/ 93 f90 1"/>
              <a:gd name="f111" fmla="*/ 2 f91 1"/>
              <a:gd name="f112" fmla="*/ 92 f90 1"/>
              <a:gd name="f113" fmla="*/ 25 f91 1"/>
              <a:gd name="f114" fmla="*/ 99 f90 1"/>
              <a:gd name="f115" fmla="*/ 73 f91 1"/>
              <a:gd name="f116" fmla="*/ 112 f90 1"/>
              <a:gd name="f117" fmla="*/ 111 f91 1"/>
              <a:gd name="f118" fmla="*/ 110 f90 1"/>
              <a:gd name="f119" fmla="*/ 210 f91 1"/>
              <a:gd name="f120" fmla="*/ 68 f90 1"/>
              <a:gd name="f121" fmla="*/ 279 f91 1"/>
              <a:gd name="f122" fmla="*/ 27 f90 1"/>
              <a:gd name="f123" fmla="*/ 347 f91 1"/>
              <a:gd name="f124" fmla="*/ 4 f90 1"/>
              <a:gd name="f125" fmla="*/ 414 f91 1"/>
              <a:gd name="f126" fmla="*/ 7 f90 1"/>
              <a:gd name="f127" fmla="+- f92 0 f1"/>
              <a:gd name="f128" fmla="*/ f95 1 421"/>
              <a:gd name="f129" fmla="*/ f96 1 128"/>
              <a:gd name="f130" fmla="*/ f97 1 421"/>
              <a:gd name="f131" fmla="*/ f98 1 128"/>
              <a:gd name="f132" fmla="*/ f99 1 421"/>
              <a:gd name="f133" fmla="*/ f100 1 421"/>
              <a:gd name="f134" fmla="*/ f101 1 128"/>
              <a:gd name="f135" fmla="*/ f102 1 421"/>
              <a:gd name="f136" fmla="*/ f103 1 128"/>
              <a:gd name="f137" fmla="*/ f104 1 421"/>
              <a:gd name="f138" fmla="*/ f105 1 128"/>
              <a:gd name="f139" fmla="*/ f106 1 421"/>
              <a:gd name="f140" fmla="*/ f107 1 128"/>
              <a:gd name="f141" fmla="*/ f108 1 421"/>
              <a:gd name="f142" fmla="*/ f109 1 421"/>
              <a:gd name="f143" fmla="*/ f110 1 128"/>
              <a:gd name="f144" fmla="*/ f111 1 421"/>
              <a:gd name="f145" fmla="*/ f112 1 128"/>
              <a:gd name="f146" fmla="*/ f113 1 421"/>
              <a:gd name="f147" fmla="*/ f114 1 128"/>
              <a:gd name="f148" fmla="*/ f115 1 421"/>
              <a:gd name="f149" fmla="*/ f116 1 128"/>
              <a:gd name="f150" fmla="*/ f117 1 421"/>
              <a:gd name="f151" fmla="*/ f118 1 128"/>
              <a:gd name="f152" fmla="*/ f119 1 421"/>
              <a:gd name="f153" fmla="*/ f120 1 128"/>
              <a:gd name="f154" fmla="*/ f121 1 421"/>
              <a:gd name="f155" fmla="*/ f122 1 128"/>
              <a:gd name="f156" fmla="*/ f123 1 421"/>
              <a:gd name="f157" fmla="*/ f124 1 128"/>
              <a:gd name="f158" fmla="*/ f125 1 421"/>
              <a:gd name="f159" fmla="*/ f126 1 128"/>
              <a:gd name="f160" fmla="*/ 0 1 f93"/>
              <a:gd name="f161" fmla="*/ f87 1 f93"/>
              <a:gd name="f162" fmla="*/ 0 1 f94"/>
              <a:gd name="f163" fmla="*/ f88 1 f94"/>
              <a:gd name="f164" fmla="*/ f128 1 f93"/>
              <a:gd name="f165" fmla="*/ f129 1 f94"/>
              <a:gd name="f166" fmla="*/ f130 1 f93"/>
              <a:gd name="f167" fmla="*/ f131 1 f94"/>
              <a:gd name="f168" fmla="*/ f132 1 f93"/>
              <a:gd name="f169" fmla="*/ f133 1 f93"/>
              <a:gd name="f170" fmla="*/ f134 1 f94"/>
              <a:gd name="f171" fmla="*/ f135 1 f93"/>
              <a:gd name="f172" fmla="*/ f136 1 f94"/>
              <a:gd name="f173" fmla="*/ f137 1 f93"/>
              <a:gd name="f174" fmla="*/ f138 1 f94"/>
              <a:gd name="f175" fmla="*/ f139 1 f93"/>
              <a:gd name="f176" fmla="*/ f140 1 f94"/>
              <a:gd name="f177" fmla="*/ f141 1 f93"/>
              <a:gd name="f178" fmla="*/ f142 1 f93"/>
              <a:gd name="f179" fmla="*/ f143 1 f94"/>
              <a:gd name="f180" fmla="*/ f144 1 f93"/>
              <a:gd name="f181" fmla="*/ f145 1 f94"/>
              <a:gd name="f182" fmla="*/ f146 1 f93"/>
              <a:gd name="f183" fmla="*/ f147 1 f94"/>
              <a:gd name="f184" fmla="*/ f148 1 f93"/>
              <a:gd name="f185" fmla="*/ f149 1 f94"/>
              <a:gd name="f186" fmla="*/ f150 1 f93"/>
              <a:gd name="f187" fmla="*/ f151 1 f94"/>
              <a:gd name="f188" fmla="*/ f152 1 f93"/>
              <a:gd name="f189" fmla="*/ f153 1 f94"/>
              <a:gd name="f190" fmla="*/ f154 1 f93"/>
              <a:gd name="f191" fmla="*/ f155 1 f94"/>
              <a:gd name="f192" fmla="*/ f156 1 f93"/>
              <a:gd name="f193" fmla="*/ f157 1 f94"/>
              <a:gd name="f194" fmla="*/ f158 1 f93"/>
              <a:gd name="f195" fmla="*/ f159 1 f94"/>
              <a:gd name="f196" fmla="*/ f160 f84 1"/>
              <a:gd name="f197" fmla="*/ f161 f84 1"/>
              <a:gd name="f198" fmla="*/ f163 f85 1"/>
              <a:gd name="f199" fmla="*/ f162 f85 1"/>
              <a:gd name="f200" fmla="*/ f164 f84 1"/>
              <a:gd name="f201" fmla="*/ f165 f85 1"/>
              <a:gd name="f202" fmla="*/ f166 f84 1"/>
              <a:gd name="f203" fmla="*/ f167 f85 1"/>
              <a:gd name="f204" fmla="*/ f168 f84 1"/>
              <a:gd name="f205" fmla="*/ f169 f84 1"/>
              <a:gd name="f206" fmla="*/ f170 f85 1"/>
              <a:gd name="f207" fmla="*/ f171 f84 1"/>
              <a:gd name="f208" fmla="*/ f172 f85 1"/>
              <a:gd name="f209" fmla="*/ f173 f84 1"/>
              <a:gd name="f210" fmla="*/ f174 f85 1"/>
              <a:gd name="f211" fmla="*/ f175 f84 1"/>
              <a:gd name="f212" fmla="*/ f176 f85 1"/>
              <a:gd name="f213" fmla="*/ f177 f84 1"/>
              <a:gd name="f214" fmla="*/ f178 f84 1"/>
              <a:gd name="f215" fmla="*/ f179 f85 1"/>
              <a:gd name="f216" fmla="*/ f180 f84 1"/>
              <a:gd name="f217" fmla="*/ f181 f85 1"/>
              <a:gd name="f218" fmla="*/ f182 f84 1"/>
              <a:gd name="f219" fmla="*/ f183 f85 1"/>
              <a:gd name="f220" fmla="*/ f184 f84 1"/>
              <a:gd name="f221" fmla="*/ f185 f85 1"/>
              <a:gd name="f222" fmla="*/ f186 f84 1"/>
              <a:gd name="f223" fmla="*/ f187 f85 1"/>
              <a:gd name="f224" fmla="*/ f188 f84 1"/>
              <a:gd name="f225" fmla="*/ f189 f85 1"/>
              <a:gd name="f226" fmla="*/ f190 f84 1"/>
              <a:gd name="f227" fmla="*/ f191 f85 1"/>
              <a:gd name="f228" fmla="*/ f192 f84 1"/>
              <a:gd name="f229" fmla="*/ f193 f85 1"/>
              <a:gd name="f230" fmla="*/ f194 f84 1"/>
              <a:gd name="f231" fmla="*/ f195 f8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7">
                <a:pos x="f200" y="f201"/>
              </a:cxn>
              <a:cxn ang="f127">
                <a:pos x="f202" y="f203"/>
              </a:cxn>
              <a:cxn ang="f127">
                <a:pos x="f204" y="f203"/>
              </a:cxn>
              <a:cxn ang="f127">
                <a:pos x="f205" y="f206"/>
              </a:cxn>
              <a:cxn ang="f127">
                <a:pos x="f207" y="f208"/>
              </a:cxn>
              <a:cxn ang="f127">
                <a:pos x="f209" y="f210"/>
              </a:cxn>
              <a:cxn ang="f127">
                <a:pos x="f211" y="f212"/>
              </a:cxn>
              <a:cxn ang="f127">
                <a:pos x="f213" y="f208"/>
              </a:cxn>
              <a:cxn ang="f127">
                <a:pos x="f214" y="f215"/>
              </a:cxn>
              <a:cxn ang="f127">
                <a:pos x="f216" y="f217"/>
              </a:cxn>
              <a:cxn ang="f127">
                <a:pos x="f218" y="f219"/>
              </a:cxn>
              <a:cxn ang="f127">
                <a:pos x="f220" y="f221"/>
              </a:cxn>
              <a:cxn ang="f127">
                <a:pos x="f222" y="f223"/>
              </a:cxn>
              <a:cxn ang="f127">
                <a:pos x="f224" y="f225"/>
              </a:cxn>
              <a:cxn ang="f127">
                <a:pos x="f226" y="f227"/>
              </a:cxn>
              <a:cxn ang="f127">
                <a:pos x="f228" y="f229"/>
              </a:cxn>
              <a:cxn ang="f127">
                <a:pos x="f230" y="f231"/>
              </a:cxn>
              <a:cxn ang="f127">
                <a:pos x="f200" y="f203"/>
              </a:cxn>
              <a:cxn ang="f127">
                <a:pos x="f200" y="f201"/>
              </a:cxn>
            </a:cxnLst>
            <a:rect l="f196" t="f199" r="f197" b="f198"/>
            <a:pathLst>
              <a:path w="421" h="128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7"/>
                  <a:pt x="f19" y="f15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7"/>
                  <a:pt x="f39" y="f40"/>
                  <a:pt x="f41" y="f33"/>
                </a:cubicBezTo>
                <a:cubicBezTo>
                  <a:pt x="f42" y="f43"/>
                  <a:pt x="f44" y="f45"/>
                  <a:pt x="f46" y="f31"/>
                </a:cubicBezTo>
                <a:cubicBezTo>
                  <a:pt x="f5" y="f47"/>
                  <a:pt x="f5" y="f47"/>
                  <a:pt x="f5" y="f48"/>
                </a:cubicBezTo>
                <a:cubicBezTo>
                  <a:pt x="f46" y="f49"/>
                  <a:pt x="f50" y="f49"/>
                  <a:pt x="f50" y="f49"/>
                </a:cubicBezTo>
                <a:cubicBezTo>
                  <a:pt x="f51" y="f31"/>
                  <a:pt x="f13" y="f52"/>
                  <a:pt x="f53" y="f54"/>
                </a:cubicBezTo>
                <a:cubicBezTo>
                  <a:pt x="f55" y="f36"/>
                  <a:pt x="f25" y="f56"/>
                  <a:pt x="f57" y="f58"/>
                </a:cubicBezTo>
                <a:cubicBezTo>
                  <a:pt x="f59" y="f60"/>
                  <a:pt x="f61" y="f58"/>
                  <a:pt x="f62" y="f56"/>
                </a:cubicBezTo>
                <a:cubicBezTo>
                  <a:pt x="f63" y="f64"/>
                  <a:pt x="f2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13"/>
                  <a:pt x="f75" y="f76"/>
                  <a:pt x="f77" y="f78"/>
                </a:cubicBezTo>
                <a:cubicBezTo>
                  <a:pt x="f79" y="f46"/>
                  <a:pt x="f80" y="f5"/>
                  <a:pt x="f81" y="f44"/>
                </a:cubicBezTo>
                <a:cubicBezTo>
                  <a:pt x="f8" y="f51"/>
                  <a:pt x="f8" y="f51"/>
                  <a:pt x="f8" y="f15"/>
                </a:cubicBezTo>
                <a:cubicBezTo>
                  <a:pt x="f8" y="f82"/>
                  <a:pt x="f6" y="f41"/>
                  <a:pt x="f8" y="f9"/>
                </a:cubicBezTo>
                <a:close/>
              </a:path>
            </a:pathLst>
          </a:custGeom>
          <a:solidFill>
            <a:srgbClr val="B5B1B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grpSp>
        <p:nvGrpSpPr>
          <p:cNvPr id="5" name="Grupo 13">
            <a:extLst>
              <a:ext uri="{FF2B5EF4-FFF2-40B4-BE49-F238E27FC236}">
                <a16:creationId xmlns:a16="http://schemas.microsoft.com/office/drawing/2014/main" id="{95A40195-9BBC-40C3-985C-AC19FCB37401}"/>
              </a:ext>
            </a:extLst>
          </p:cNvPr>
          <p:cNvGrpSpPr/>
          <p:nvPr/>
        </p:nvGrpSpPr>
        <p:grpSpPr>
          <a:xfrm>
            <a:off x="8158212" y="328187"/>
            <a:ext cx="873663" cy="203179"/>
            <a:chOff x="8158212" y="328187"/>
            <a:chExt cx="873663" cy="203179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00054214-A8AA-4C4B-AF14-98287EAE64FD}"/>
                </a:ext>
              </a:extLst>
            </p:cNvPr>
            <p:cNvSpPr/>
            <p:nvPr/>
          </p:nvSpPr>
          <p:spPr>
            <a:xfrm rot="10799991">
              <a:off x="8874105" y="361526"/>
              <a:ext cx="157770" cy="1507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9"/>
                <a:gd name="f7" fmla="val 20"/>
                <a:gd name="f8" fmla="val 31"/>
                <a:gd name="f9" fmla="val 9"/>
                <a:gd name="f10" fmla="val 30"/>
                <a:gd name="f11" fmla="val 19"/>
                <a:gd name="f12" fmla="val 8"/>
                <a:gd name="f13" fmla="+- 0 0 -90"/>
                <a:gd name="f14" fmla="*/ f3 1 39"/>
                <a:gd name="f15" fmla="*/ f4 1 39"/>
                <a:gd name="f16" fmla="val f5"/>
                <a:gd name="f17" fmla="val f6"/>
                <a:gd name="f18" fmla="*/ f13 f0 1"/>
                <a:gd name="f19" fmla="+- f17 0 f16"/>
                <a:gd name="f20" fmla="*/ f18 1 f2"/>
                <a:gd name="f21" fmla="*/ f19 1 39"/>
                <a:gd name="f22" fmla="*/ 20 f19 1"/>
                <a:gd name="f23" fmla="*/ 0 f19 1"/>
                <a:gd name="f24" fmla="*/ 39 f19 1"/>
                <a:gd name="f25" fmla="*/ 19 f19 1"/>
                <a:gd name="f26" fmla="+- f20 0 f1"/>
                <a:gd name="f27" fmla="*/ f22 1 39"/>
                <a:gd name="f28" fmla="*/ f23 1 39"/>
                <a:gd name="f29" fmla="*/ f24 1 39"/>
                <a:gd name="f30" fmla="*/ f25 1 39"/>
                <a:gd name="f31" fmla="*/ 0 1 f21"/>
                <a:gd name="f32" fmla="*/ f17 1 f21"/>
                <a:gd name="f33" fmla="*/ f27 1 f21"/>
                <a:gd name="f34" fmla="*/ f28 1 f21"/>
                <a:gd name="f35" fmla="*/ f29 1 f21"/>
                <a:gd name="f36" fmla="*/ f30 1 f21"/>
                <a:gd name="f37" fmla="*/ f31 f14 1"/>
                <a:gd name="f38" fmla="*/ f32 f14 1"/>
                <a:gd name="f39" fmla="*/ f32 f15 1"/>
                <a:gd name="f40" fmla="*/ f31 f15 1"/>
                <a:gd name="f41" fmla="*/ f33 f14 1"/>
                <a:gd name="f42" fmla="*/ f34 f15 1"/>
                <a:gd name="f43" fmla="*/ f35 f14 1"/>
                <a:gd name="f44" fmla="*/ f33 f15 1"/>
                <a:gd name="f45" fmla="*/ f36 f14 1"/>
                <a:gd name="f46" fmla="*/ f35 f15 1"/>
                <a:gd name="f47" fmla="*/ f34 f14 1"/>
                <a:gd name="f48" fmla="*/ f36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1" y="f42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7" y="f48"/>
                </a:cxn>
                <a:cxn ang="f26">
                  <a:pos x="f41" y="f42"/>
                </a:cxn>
              </a:cxnLst>
              <a:rect l="f37" t="f40" r="f38" b="f39"/>
              <a:pathLst>
                <a:path w="39" h="39">
                  <a:moveTo>
                    <a:pt x="f7" y="f5"/>
                  </a:moveTo>
                  <a:cubicBezTo>
                    <a:pt x="f8" y="f5"/>
                    <a:pt x="f6" y="f9"/>
                    <a:pt x="f6" y="f7"/>
                  </a:cubicBezTo>
                  <a:cubicBezTo>
                    <a:pt x="f6" y="f10"/>
                    <a:pt x="f10" y="f6"/>
                    <a:pt x="f11" y="f6"/>
                  </a:cubicBezTo>
                  <a:cubicBezTo>
                    <a:pt x="f12" y="f6"/>
                    <a:pt x="f5" y="f10"/>
                    <a:pt x="f5" y="f11"/>
                  </a:cubicBezTo>
                  <a:cubicBezTo>
                    <a:pt x="f5" y="f12"/>
                    <a:pt x="f9" y="f5"/>
                    <a:pt x="f7" y="f5"/>
                  </a:cubicBezTo>
                  <a:close/>
                </a:path>
              </a:pathLst>
            </a:custGeom>
            <a:solidFill>
              <a:srgbClr val="E621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7" name="Oval 7">
              <a:extLst>
                <a:ext uri="{FF2B5EF4-FFF2-40B4-BE49-F238E27FC236}">
                  <a16:creationId xmlns:a16="http://schemas.microsoft.com/office/drawing/2014/main" id="{584B2264-A1FC-44C0-8980-0091941A79B2}"/>
                </a:ext>
              </a:extLst>
            </p:cNvPr>
            <p:cNvSpPr/>
            <p:nvPr/>
          </p:nvSpPr>
          <p:spPr>
            <a:xfrm rot="10799991">
              <a:off x="8663738" y="328187"/>
              <a:ext cx="145892" cy="13809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solidFill>
              <a:srgbClr val="E83D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99AEA89C-BE57-4038-949C-2F09231EBFC5}"/>
                </a:ext>
              </a:extLst>
            </p:cNvPr>
            <p:cNvSpPr/>
            <p:nvPr/>
          </p:nvSpPr>
          <p:spPr>
            <a:xfrm rot="10799991">
              <a:off x="8470361" y="328187"/>
              <a:ext cx="123837" cy="11904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"/>
                <a:gd name="f7" fmla="val 15"/>
                <a:gd name="f8" fmla="val 30"/>
                <a:gd name="f9" fmla="val 7"/>
                <a:gd name="f10" fmla="val 24"/>
                <a:gd name="f11" fmla="val 16"/>
                <a:gd name="f12" fmla="+- 0 0 -90"/>
                <a:gd name="f13" fmla="*/ f3 1 31"/>
                <a:gd name="f14" fmla="*/ f4 1 31"/>
                <a:gd name="f15" fmla="val f5"/>
                <a:gd name="f16" fmla="val f6"/>
                <a:gd name="f17" fmla="*/ f12 f0 1"/>
                <a:gd name="f18" fmla="+- f16 0 f15"/>
                <a:gd name="f19" fmla="*/ f17 1 f2"/>
                <a:gd name="f20" fmla="*/ f18 1 31"/>
                <a:gd name="f21" fmla="*/ 15 f18 1"/>
                <a:gd name="f22" fmla="*/ 30 f18 1"/>
                <a:gd name="f23" fmla="*/ 0 f18 1"/>
                <a:gd name="f24" fmla="*/ 31 f18 1"/>
                <a:gd name="f25" fmla="*/ 16 f18 1"/>
                <a:gd name="f26" fmla="+- f19 0 f1"/>
                <a:gd name="f27" fmla="*/ f21 1 31"/>
                <a:gd name="f28" fmla="*/ f22 1 31"/>
                <a:gd name="f29" fmla="*/ f23 1 31"/>
                <a:gd name="f30" fmla="*/ f24 1 31"/>
                <a:gd name="f31" fmla="*/ f25 1 31"/>
                <a:gd name="f32" fmla="*/ 0 1 f20"/>
                <a:gd name="f33" fmla="*/ f16 1 f20"/>
                <a:gd name="f34" fmla="*/ f27 1 f20"/>
                <a:gd name="f35" fmla="*/ f28 1 f20"/>
                <a:gd name="f36" fmla="*/ f29 1 f20"/>
                <a:gd name="f37" fmla="*/ f30 1 f20"/>
                <a:gd name="f38" fmla="*/ f31 1 f20"/>
                <a:gd name="f39" fmla="*/ f32 f13 1"/>
                <a:gd name="f40" fmla="*/ f33 f13 1"/>
                <a:gd name="f41" fmla="*/ f33 f14 1"/>
                <a:gd name="f42" fmla="*/ f32 f14 1"/>
                <a:gd name="f43" fmla="*/ f34 f13 1"/>
                <a:gd name="f44" fmla="*/ f35 f14 1"/>
                <a:gd name="f45" fmla="*/ f36 f13 1"/>
                <a:gd name="f46" fmla="*/ f34 f14 1"/>
                <a:gd name="f47" fmla="*/ f36 f14 1"/>
                <a:gd name="f48" fmla="*/ f37 f13 1"/>
                <a:gd name="f49" fmla="*/ f38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3" y="f47"/>
                </a:cxn>
                <a:cxn ang="f26">
                  <a:pos x="f48" y="f49"/>
                </a:cxn>
                <a:cxn ang="f26">
                  <a:pos x="f43" y="f44"/>
                </a:cxn>
              </a:cxnLst>
              <a:rect l="f39" t="f42" r="f40" b="f41"/>
              <a:pathLst>
                <a:path w="31" h="31">
                  <a:moveTo>
                    <a:pt x="f7" y="f8"/>
                  </a:moveTo>
                  <a:cubicBezTo>
                    <a:pt x="f9" y="f6"/>
                    <a:pt x="f5" y="f10"/>
                    <a:pt x="f5" y="f7"/>
                  </a:cubicBezTo>
                  <a:cubicBezTo>
                    <a:pt x="f5" y="f9"/>
                    <a:pt x="f9" y="f5"/>
                    <a:pt x="f7" y="f5"/>
                  </a:cubicBezTo>
                  <a:cubicBezTo>
                    <a:pt x="f10" y="f5"/>
                    <a:pt x="f6" y="f9"/>
                    <a:pt x="f6" y="f11"/>
                  </a:cubicBezTo>
                  <a:cubicBezTo>
                    <a:pt x="f8" y="f10"/>
                    <a:pt x="f10" y="f8"/>
                    <a:pt x="f7" y="f8"/>
                  </a:cubicBezTo>
                  <a:close/>
                </a:path>
              </a:pathLst>
            </a:custGeom>
            <a:solidFill>
              <a:srgbClr val="ED6F1E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10CC9789-1567-490F-9705-DD770AB7D252}"/>
                </a:ext>
              </a:extLst>
            </p:cNvPr>
            <p:cNvSpPr/>
            <p:nvPr/>
          </p:nvSpPr>
          <p:spPr>
            <a:xfrm rot="10799991">
              <a:off x="8315974" y="388510"/>
              <a:ext cx="89912" cy="8888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3"/>
                <a:gd name="f8" fmla="val 11"/>
                <a:gd name="f9" fmla="val 17"/>
                <a:gd name="f10" fmla="val 5"/>
                <a:gd name="f11" fmla="+- 0 0 -90"/>
                <a:gd name="f12" fmla="*/ f3 1 22"/>
                <a:gd name="f13" fmla="*/ f4 1 23"/>
                <a:gd name="f14" fmla="val f5"/>
                <a:gd name="f15" fmla="val f6"/>
                <a:gd name="f16" fmla="val f7"/>
                <a:gd name="f17" fmla="*/ f11 f0 1"/>
                <a:gd name="f18" fmla="+- f16 0 f14"/>
                <a:gd name="f19" fmla="+- f15 0 f14"/>
                <a:gd name="f20" fmla="*/ f17 1 f2"/>
                <a:gd name="f21" fmla="*/ f19 1 22"/>
                <a:gd name="f22" fmla="*/ f18 1 23"/>
                <a:gd name="f23" fmla="*/ 22 f19 1"/>
                <a:gd name="f24" fmla="*/ 11 f18 1"/>
                <a:gd name="f25" fmla="*/ 11 f19 1"/>
                <a:gd name="f26" fmla="*/ 22 f18 1"/>
                <a:gd name="f27" fmla="*/ 0 f19 1"/>
                <a:gd name="f28" fmla="*/ 0 f18 1"/>
                <a:gd name="f29" fmla="+- f20 0 f1"/>
                <a:gd name="f30" fmla="*/ f23 1 22"/>
                <a:gd name="f31" fmla="*/ f24 1 23"/>
                <a:gd name="f32" fmla="*/ f25 1 22"/>
                <a:gd name="f33" fmla="*/ f26 1 23"/>
                <a:gd name="f34" fmla="*/ f27 1 22"/>
                <a:gd name="f35" fmla="*/ f28 1 23"/>
                <a:gd name="f36" fmla="*/ 0 1 f21"/>
                <a:gd name="f37" fmla="*/ f15 1 f21"/>
                <a:gd name="f38" fmla="*/ 0 1 f22"/>
                <a:gd name="f39" fmla="*/ f16 1 f22"/>
                <a:gd name="f40" fmla="*/ f30 1 f21"/>
                <a:gd name="f41" fmla="*/ f31 1 f22"/>
                <a:gd name="f42" fmla="*/ f32 1 f21"/>
                <a:gd name="f43" fmla="*/ f33 1 f22"/>
                <a:gd name="f44" fmla="*/ f34 1 f21"/>
                <a:gd name="f45" fmla="*/ f35 1 f22"/>
                <a:gd name="f46" fmla="*/ f36 f12 1"/>
                <a:gd name="f47" fmla="*/ f37 f12 1"/>
                <a:gd name="f48" fmla="*/ f39 f13 1"/>
                <a:gd name="f49" fmla="*/ f38 f13 1"/>
                <a:gd name="f50" fmla="*/ f40 f12 1"/>
                <a:gd name="f51" fmla="*/ f41 f13 1"/>
                <a:gd name="f52" fmla="*/ f42 f12 1"/>
                <a:gd name="f53" fmla="*/ f43 f13 1"/>
                <a:gd name="f54" fmla="*/ f44 f12 1"/>
                <a:gd name="f55" fmla="*/ f45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0" y="f51"/>
                </a:cxn>
                <a:cxn ang="f29">
                  <a:pos x="f52" y="f53"/>
                </a:cxn>
                <a:cxn ang="f29">
                  <a:pos x="f54" y="f51"/>
                </a:cxn>
                <a:cxn ang="f29">
                  <a:pos x="f52" y="f55"/>
                </a:cxn>
                <a:cxn ang="f29">
                  <a:pos x="f50" y="f51"/>
                </a:cxn>
              </a:cxnLst>
              <a:rect l="f46" t="f49" r="f47" b="f48"/>
              <a:pathLst>
                <a:path w="22" h="23">
                  <a:moveTo>
                    <a:pt x="f6" y="f8"/>
                  </a:moveTo>
                  <a:cubicBezTo>
                    <a:pt x="f6" y="f9"/>
                    <a:pt x="f9" y="f7"/>
                    <a:pt x="f8" y="f6"/>
                  </a:cubicBezTo>
                  <a:cubicBezTo>
                    <a:pt x="f10" y="f6"/>
                    <a:pt x="f5" y="f9"/>
                    <a:pt x="f5" y="f8"/>
                  </a:cubicBezTo>
                  <a:cubicBezTo>
                    <a:pt x="f5" y="f10"/>
                    <a:pt x="f10" y="f5"/>
                    <a:pt x="f8" y="f5"/>
                  </a:cubicBezTo>
                  <a:cubicBezTo>
                    <a:pt x="f9" y="f5"/>
                    <a:pt x="f6" y="f10"/>
                    <a:pt x="f6" y="f8"/>
                  </a:cubicBezTo>
                  <a:close/>
                </a:path>
              </a:pathLst>
            </a:custGeom>
            <a:solidFill>
              <a:srgbClr val="F1871C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E787EC36-52F4-4FE4-AE6D-2EF6297A4C89}"/>
                </a:ext>
              </a:extLst>
            </p:cNvPr>
            <p:cNvSpPr/>
            <p:nvPr/>
          </p:nvSpPr>
          <p:spPr>
            <a:xfrm rot="10799991">
              <a:off x="8158212" y="450415"/>
              <a:ext cx="89912" cy="809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1"/>
                <a:gd name="f8" fmla="val 10"/>
                <a:gd name="f9" fmla="val 4"/>
                <a:gd name="f10" fmla="val 11"/>
                <a:gd name="f11" fmla="val 17"/>
                <a:gd name="f12" fmla="val 16"/>
                <a:gd name="f13" fmla="val 5"/>
                <a:gd name="f14" fmla="val 20"/>
                <a:gd name="f15" fmla="+- 0 0 -90"/>
                <a:gd name="f16" fmla="*/ f3 1 22"/>
                <a:gd name="f17" fmla="*/ f4 1 21"/>
                <a:gd name="f18" fmla="val f5"/>
                <a:gd name="f19" fmla="val f6"/>
                <a:gd name="f20" fmla="val f7"/>
                <a:gd name="f21" fmla="*/ f15 f0 1"/>
                <a:gd name="f22" fmla="+- f20 0 f18"/>
                <a:gd name="f23" fmla="+- f19 0 f18"/>
                <a:gd name="f24" fmla="*/ f21 1 f2"/>
                <a:gd name="f25" fmla="*/ f23 1 22"/>
                <a:gd name="f26" fmla="*/ f22 1 21"/>
                <a:gd name="f27" fmla="*/ 0 f23 1"/>
                <a:gd name="f28" fmla="*/ 10 f22 1"/>
                <a:gd name="f29" fmla="*/ 11 f23 1"/>
                <a:gd name="f30" fmla="*/ 0 f22 1"/>
                <a:gd name="f31" fmla="*/ 22 f23 1"/>
                <a:gd name="f32" fmla="*/ 21 f22 1"/>
                <a:gd name="f33" fmla="+- f24 0 f1"/>
                <a:gd name="f34" fmla="*/ f27 1 22"/>
                <a:gd name="f35" fmla="*/ f28 1 21"/>
                <a:gd name="f36" fmla="*/ f29 1 22"/>
                <a:gd name="f37" fmla="*/ f30 1 21"/>
                <a:gd name="f38" fmla="*/ f31 1 22"/>
                <a:gd name="f39" fmla="*/ f32 1 21"/>
                <a:gd name="f40" fmla="*/ 0 1 f25"/>
                <a:gd name="f41" fmla="*/ f19 1 f25"/>
                <a:gd name="f42" fmla="*/ 0 1 f26"/>
                <a:gd name="f43" fmla="*/ f20 1 f26"/>
                <a:gd name="f44" fmla="*/ f34 1 f25"/>
                <a:gd name="f45" fmla="*/ f35 1 f26"/>
                <a:gd name="f46" fmla="*/ f36 1 f25"/>
                <a:gd name="f47" fmla="*/ f37 1 f26"/>
                <a:gd name="f48" fmla="*/ f38 1 f25"/>
                <a:gd name="f49" fmla="*/ f39 1 f26"/>
                <a:gd name="f50" fmla="*/ f40 f16 1"/>
                <a:gd name="f51" fmla="*/ f41 f16 1"/>
                <a:gd name="f52" fmla="*/ f43 f17 1"/>
                <a:gd name="f53" fmla="*/ f42 f17 1"/>
                <a:gd name="f54" fmla="*/ f44 f16 1"/>
                <a:gd name="f55" fmla="*/ f45 f17 1"/>
                <a:gd name="f56" fmla="*/ f46 f16 1"/>
                <a:gd name="f57" fmla="*/ f47 f17 1"/>
                <a:gd name="f58" fmla="*/ f48 f16 1"/>
                <a:gd name="f59" fmla="*/ f49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4" y="f55"/>
                </a:cxn>
                <a:cxn ang="f33">
                  <a:pos x="f56" y="f57"/>
                </a:cxn>
                <a:cxn ang="f33">
                  <a:pos x="f58" y="f55"/>
                </a:cxn>
                <a:cxn ang="f33">
                  <a:pos x="f56" y="f59"/>
                </a:cxn>
                <a:cxn ang="f33">
                  <a:pos x="f54" y="f55"/>
                </a:cxn>
              </a:cxnLst>
              <a:rect l="f50" t="f53" r="f51" b="f52"/>
              <a:pathLst>
                <a:path w="22" h="21">
                  <a:moveTo>
                    <a:pt x="f5" y="f8"/>
                  </a:moveTo>
                  <a:cubicBezTo>
                    <a:pt x="f5" y="f9"/>
                    <a:pt x="f9" y="f5"/>
                    <a:pt x="f10" y="f5"/>
                  </a:cubicBezTo>
                  <a:cubicBezTo>
                    <a:pt x="f11" y="f5"/>
                    <a:pt x="f6" y="f9"/>
                    <a:pt x="f6" y="f8"/>
                  </a:cubicBezTo>
                  <a:cubicBezTo>
                    <a:pt x="f6" y="f12"/>
                    <a:pt x="f11" y="f7"/>
                    <a:pt x="f10" y="f7"/>
                  </a:cubicBezTo>
                  <a:cubicBezTo>
                    <a:pt x="f13" y="f14"/>
                    <a:pt x="f5" y="f12"/>
                    <a:pt x="f5" y="f8"/>
                  </a:cubicBezTo>
                  <a:close/>
                </a:path>
              </a:pathLst>
            </a:custGeom>
            <a:solidFill>
              <a:srgbClr val="F7A818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250460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TITLE_AND_DESCRIPTION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2;p14">
            <a:extLst>
              <a:ext uri="{FF2B5EF4-FFF2-40B4-BE49-F238E27FC236}">
                <a16:creationId xmlns:a16="http://schemas.microsoft.com/office/drawing/2014/main" id="{AE05E307-3EE5-4382-A5D5-D6470CE746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3651" y="2884932"/>
            <a:ext cx="2400601" cy="447598"/>
          </a:xfrm>
        </p:spPr>
        <p:txBody>
          <a:bodyPr anchor="b"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3" name="Google Shape;123;p14">
            <a:extLst>
              <a:ext uri="{FF2B5EF4-FFF2-40B4-BE49-F238E27FC236}">
                <a16:creationId xmlns:a16="http://schemas.microsoft.com/office/drawing/2014/main" id="{5F844A46-0BD0-4E86-AD0C-5E88945BFB1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13651" y="3204094"/>
            <a:ext cx="2400601" cy="566095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4" name="Google Shape;124;p14">
            <a:extLst>
              <a:ext uri="{FF2B5EF4-FFF2-40B4-BE49-F238E27FC236}">
                <a16:creationId xmlns:a16="http://schemas.microsoft.com/office/drawing/2014/main" id="{92DB60B2-29F2-4F08-AC83-93A6170FC5C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71703" y="2884932"/>
            <a:ext cx="2400601" cy="447598"/>
          </a:xfrm>
        </p:spPr>
        <p:txBody>
          <a:bodyPr anchor="b"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5" name="Google Shape;125;p14">
            <a:extLst>
              <a:ext uri="{FF2B5EF4-FFF2-40B4-BE49-F238E27FC236}">
                <a16:creationId xmlns:a16="http://schemas.microsoft.com/office/drawing/2014/main" id="{DF8DA4FF-ADDE-45E5-9B1B-74ADDFBD602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371703" y="3204094"/>
            <a:ext cx="2400601" cy="566095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361113EC-ACE6-4388-A14B-A66CB82417A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29746" y="2884932"/>
            <a:ext cx="2400601" cy="447598"/>
          </a:xfrm>
        </p:spPr>
        <p:txBody>
          <a:bodyPr anchor="b"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7" name="Google Shape;127;p14">
            <a:extLst>
              <a:ext uri="{FF2B5EF4-FFF2-40B4-BE49-F238E27FC236}">
                <a16:creationId xmlns:a16="http://schemas.microsoft.com/office/drawing/2014/main" id="{042ED665-CB69-458A-8519-E1EFCA84D4E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929746" y="3204094"/>
            <a:ext cx="2400601" cy="566095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8" name="Google Shape;128;p14">
            <a:extLst>
              <a:ext uri="{FF2B5EF4-FFF2-40B4-BE49-F238E27FC236}">
                <a16:creationId xmlns:a16="http://schemas.microsoft.com/office/drawing/2014/main" id="{C3C4CDE6-E40A-4FC0-8E24-3E2A4A96A80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6975" y="655213"/>
            <a:ext cx="7950003" cy="447598"/>
          </a:xfrm>
        </p:spPr>
        <p:txBody>
          <a:bodyPr anchor="ctr" anchorCtr="1"/>
          <a:lstStyle>
            <a:lvl1pPr algn="ctr">
              <a:defRPr/>
            </a:lvl1pPr>
          </a:lstStyle>
          <a:p>
            <a:pPr lvl="0"/>
            <a:endParaRPr lang="es-PE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179C98EB-195D-47FF-B3DF-28634AAE71BA}"/>
              </a:ext>
            </a:extLst>
          </p:cNvPr>
          <p:cNvSpPr/>
          <p:nvPr/>
        </p:nvSpPr>
        <p:spPr>
          <a:xfrm>
            <a:off x="3918853" y="66458"/>
            <a:ext cx="5225146" cy="74781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21"/>
              <a:gd name="f7" fmla="val 128"/>
              <a:gd name="f8" fmla="val 420"/>
              <a:gd name="f9" fmla="val 22"/>
              <a:gd name="f10" fmla="val 412"/>
              <a:gd name="f11" fmla="val 19"/>
              <a:gd name="f12" fmla="val 403"/>
              <a:gd name="f13" fmla="val 17"/>
              <a:gd name="f14" fmla="val 395"/>
              <a:gd name="f15" fmla="val 16"/>
              <a:gd name="f16" fmla="val 381"/>
              <a:gd name="f17" fmla="val 14"/>
              <a:gd name="f18" fmla="val 367"/>
              <a:gd name="f19" fmla="val 354"/>
              <a:gd name="f20" fmla="val 317"/>
              <a:gd name="f21" fmla="val 21"/>
              <a:gd name="f22" fmla="val 285"/>
              <a:gd name="f23" fmla="val 37"/>
              <a:gd name="f24" fmla="val 254"/>
              <a:gd name="f25" fmla="val 56"/>
              <a:gd name="f26" fmla="val 232"/>
              <a:gd name="f27" fmla="val 69"/>
              <a:gd name="f28" fmla="val 212"/>
              <a:gd name="f29" fmla="val 83"/>
              <a:gd name="f30" fmla="val 189"/>
              <a:gd name="f31" fmla="val 95"/>
              <a:gd name="f32" fmla="val 163"/>
              <a:gd name="f33" fmla="val 109"/>
              <a:gd name="f34" fmla="val 135"/>
              <a:gd name="f35" fmla="val 119"/>
              <a:gd name="f36" fmla="val 105"/>
              <a:gd name="f37" fmla="val 124"/>
              <a:gd name="f38" fmla="val 76"/>
              <a:gd name="f39" fmla="val 47"/>
              <a:gd name="f40" fmla="val 122"/>
              <a:gd name="f41" fmla="val 20"/>
              <a:gd name="f42" fmla="val 13"/>
              <a:gd name="f43" fmla="val 106"/>
              <a:gd name="f44" fmla="val 7"/>
              <a:gd name="f45" fmla="val 100"/>
              <a:gd name="f46" fmla="val 1"/>
              <a:gd name="f47" fmla="val 94"/>
              <a:gd name="f48" fmla="val 93"/>
              <a:gd name="f49" fmla="val 92"/>
              <a:gd name="f50" fmla="val 2"/>
              <a:gd name="f51" fmla="val 10"/>
              <a:gd name="f52" fmla="val 96"/>
              <a:gd name="f53" fmla="val 25"/>
              <a:gd name="f54" fmla="val 99"/>
              <a:gd name="f55" fmla="val 41"/>
              <a:gd name="f56" fmla="val 110"/>
              <a:gd name="f57" fmla="val 73"/>
              <a:gd name="f58" fmla="val 112"/>
              <a:gd name="f59" fmla="val 86"/>
              <a:gd name="f60" fmla="val 113"/>
              <a:gd name="f61" fmla="val 98"/>
              <a:gd name="f62" fmla="val 111"/>
              <a:gd name="f63" fmla="val 147"/>
              <a:gd name="f64" fmla="val 103"/>
              <a:gd name="f65" fmla="val 87"/>
              <a:gd name="f66" fmla="val 210"/>
              <a:gd name="f67" fmla="val 68"/>
              <a:gd name="f68" fmla="val 233"/>
              <a:gd name="f69" fmla="val 54"/>
              <a:gd name="f70" fmla="val 255"/>
              <a:gd name="f71" fmla="val 39"/>
              <a:gd name="f72" fmla="val 279"/>
              <a:gd name="f73" fmla="val 27"/>
              <a:gd name="f74" fmla="val 301"/>
              <a:gd name="f75" fmla="val 323"/>
              <a:gd name="f76" fmla="val 8"/>
              <a:gd name="f77" fmla="val 347"/>
              <a:gd name="f78" fmla="val 4"/>
              <a:gd name="f79" fmla="val 369"/>
              <a:gd name="f80" fmla="val 392"/>
              <a:gd name="f81" fmla="val 414"/>
              <a:gd name="f82" fmla="val 18"/>
              <a:gd name="f83" fmla="+- 0 0 -90"/>
              <a:gd name="f84" fmla="*/ f3 1 421"/>
              <a:gd name="f85" fmla="*/ f4 1 128"/>
              <a:gd name="f86" fmla="val f5"/>
              <a:gd name="f87" fmla="val f6"/>
              <a:gd name="f88" fmla="val f7"/>
              <a:gd name="f89" fmla="*/ f83 f0 1"/>
              <a:gd name="f90" fmla="+- f88 0 f86"/>
              <a:gd name="f91" fmla="+- f87 0 f86"/>
              <a:gd name="f92" fmla="*/ f89 1 f2"/>
              <a:gd name="f93" fmla="*/ f91 1 421"/>
              <a:gd name="f94" fmla="*/ f90 1 128"/>
              <a:gd name="f95" fmla="*/ 420 f91 1"/>
              <a:gd name="f96" fmla="*/ 22 f90 1"/>
              <a:gd name="f97" fmla="*/ 395 f91 1"/>
              <a:gd name="f98" fmla="*/ 16 f90 1"/>
              <a:gd name="f99" fmla="*/ 354 f91 1"/>
              <a:gd name="f100" fmla="*/ 254 f91 1"/>
              <a:gd name="f101" fmla="*/ 56 f90 1"/>
              <a:gd name="f102" fmla="*/ 189 f91 1"/>
              <a:gd name="f103" fmla="*/ 95 f90 1"/>
              <a:gd name="f104" fmla="*/ 105 f91 1"/>
              <a:gd name="f105" fmla="*/ 124 f90 1"/>
              <a:gd name="f106" fmla="*/ 20 f91 1"/>
              <a:gd name="f107" fmla="*/ 109 f90 1"/>
              <a:gd name="f108" fmla="*/ 1 f91 1"/>
              <a:gd name="f109" fmla="*/ 0 f91 1"/>
              <a:gd name="f110" fmla="*/ 93 f90 1"/>
              <a:gd name="f111" fmla="*/ 2 f91 1"/>
              <a:gd name="f112" fmla="*/ 92 f90 1"/>
              <a:gd name="f113" fmla="*/ 25 f91 1"/>
              <a:gd name="f114" fmla="*/ 99 f90 1"/>
              <a:gd name="f115" fmla="*/ 73 f91 1"/>
              <a:gd name="f116" fmla="*/ 112 f90 1"/>
              <a:gd name="f117" fmla="*/ 111 f91 1"/>
              <a:gd name="f118" fmla="*/ 110 f90 1"/>
              <a:gd name="f119" fmla="*/ 210 f91 1"/>
              <a:gd name="f120" fmla="*/ 68 f90 1"/>
              <a:gd name="f121" fmla="*/ 279 f91 1"/>
              <a:gd name="f122" fmla="*/ 27 f90 1"/>
              <a:gd name="f123" fmla="*/ 347 f91 1"/>
              <a:gd name="f124" fmla="*/ 4 f90 1"/>
              <a:gd name="f125" fmla="*/ 414 f91 1"/>
              <a:gd name="f126" fmla="*/ 7 f90 1"/>
              <a:gd name="f127" fmla="+- f92 0 f1"/>
              <a:gd name="f128" fmla="*/ f95 1 421"/>
              <a:gd name="f129" fmla="*/ f96 1 128"/>
              <a:gd name="f130" fmla="*/ f97 1 421"/>
              <a:gd name="f131" fmla="*/ f98 1 128"/>
              <a:gd name="f132" fmla="*/ f99 1 421"/>
              <a:gd name="f133" fmla="*/ f100 1 421"/>
              <a:gd name="f134" fmla="*/ f101 1 128"/>
              <a:gd name="f135" fmla="*/ f102 1 421"/>
              <a:gd name="f136" fmla="*/ f103 1 128"/>
              <a:gd name="f137" fmla="*/ f104 1 421"/>
              <a:gd name="f138" fmla="*/ f105 1 128"/>
              <a:gd name="f139" fmla="*/ f106 1 421"/>
              <a:gd name="f140" fmla="*/ f107 1 128"/>
              <a:gd name="f141" fmla="*/ f108 1 421"/>
              <a:gd name="f142" fmla="*/ f109 1 421"/>
              <a:gd name="f143" fmla="*/ f110 1 128"/>
              <a:gd name="f144" fmla="*/ f111 1 421"/>
              <a:gd name="f145" fmla="*/ f112 1 128"/>
              <a:gd name="f146" fmla="*/ f113 1 421"/>
              <a:gd name="f147" fmla="*/ f114 1 128"/>
              <a:gd name="f148" fmla="*/ f115 1 421"/>
              <a:gd name="f149" fmla="*/ f116 1 128"/>
              <a:gd name="f150" fmla="*/ f117 1 421"/>
              <a:gd name="f151" fmla="*/ f118 1 128"/>
              <a:gd name="f152" fmla="*/ f119 1 421"/>
              <a:gd name="f153" fmla="*/ f120 1 128"/>
              <a:gd name="f154" fmla="*/ f121 1 421"/>
              <a:gd name="f155" fmla="*/ f122 1 128"/>
              <a:gd name="f156" fmla="*/ f123 1 421"/>
              <a:gd name="f157" fmla="*/ f124 1 128"/>
              <a:gd name="f158" fmla="*/ f125 1 421"/>
              <a:gd name="f159" fmla="*/ f126 1 128"/>
              <a:gd name="f160" fmla="*/ 0 1 f93"/>
              <a:gd name="f161" fmla="*/ f87 1 f93"/>
              <a:gd name="f162" fmla="*/ 0 1 f94"/>
              <a:gd name="f163" fmla="*/ f88 1 f94"/>
              <a:gd name="f164" fmla="*/ f128 1 f93"/>
              <a:gd name="f165" fmla="*/ f129 1 f94"/>
              <a:gd name="f166" fmla="*/ f130 1 f93"/>
              <a:gd name="f167" fmla="*/ f131 1 f94"/>
              <a:gd name="f168" fmla="*/ f132 1 f93"/>
              <a:gd name="f169" fmla="*/ f133 1 f93"/>
              <a:gd name="f170" fmla="*/ f134 1 f94"/>
              <a:gd name="f171" fmla="*/ f135 1 f93"/>
              <a:gd name="f172" fmla="*/ f136 1 f94"/>
              <a:gd name="f173" fmla="*/ f137 1 f93"/>
              <a:gd name="f174" fmla="*/ f138 1 f94"/>
              <a:gd name="f175" fmla="*/ f139 1 f93"/>
              <a:gd name="f176" fmla="*/ f140 1 f94"/>
              <a:gd name="f177" fmla="*/ f141 1 f93"/>
              <a:gd name="f178" fmla="*/ f142 1 f93"/>
              <a:gd name="f179" fmla="*/ f143 1 f94"/>
              <a:gd name="f180" fmla="*/ f144 1 f93"/>
              <a:gd name="f181" fmla="*/ f145 1 f94"/>
              <a:gd name="f182" fmla="*/ f146 1 f93"/>
              <a:gd name="f183" fmla="*/ f147 1 f94"/>
              <a:gd name="f184" fmla="*/ f148 1 f93"/>
              <a:gd name="f185" fmla="*/ f149 1 f94"/>
              <a:gd name="f186" fmla="*/ f150 1 f93"/>
              <a:gd name="f187" fmla="*/ f151 1 f94"/>
              <a:gd name="f188" fmla="*/ f152 1 f93"/>
              <a:gd name="f189" fmla="*/ f153 1 f94"/>
              <a:gd name="f190" fmla="*/ f154 1 f93"/>
              <a:gd name="f191" fmla="*/ f155 1 f94"/>
              <a:gd name="f192" fmla="*/ f156 1 f93"/>
              <a:gd name="f193" fmla="*/ f157 1 f94"/>
              <a:gd name="f194" fmla="*/ f158 1 f93"/>
              <a:gd name="f195" fmla="*/ f159 1 f94"/>
              <a:gd name="f196" fmla="*/ f160 f84 1"/>
              <a:gd name="f197" fmla="*/ f161 f84 1"/>
              <a:gd name="f198" fmla="*/ f163 f85 1"/>
              <a:gd name="f199" fmla="*/ f162 f85 1"/>
              <a:gd name="f200" fmla="*/ f164 f84 1"/>
              <a:gd name="f201" fmla="*/ f165 f85 1"/>
              <a:gd name="f202" fmla="*/ f166 f84 1"/>
              <a:gd name="f203" fmla="*/ f167 f85 1"/>
              <a:gd name="f204" fmla="*/ f168 f84 1"/>
              <a:gd name="f205" fmla="*/ f169 f84 1"/>
              <a:gd name="f206" fmla="*/ f170 f85 1"/>
              <a:gd name="f207" fmla="*/ f171 f84 1"/>
              <a:gd name="f208" fmla="*/ f172 f85 1"/>
              <a:gd name="f209" fmla="*/ f173 f84 1"/>
              <a:gd name="f210" fmla="*/ f174 f85 1"/>
              <a:gd name="f211" fmla="*/ f175 f84 1"/>
              <a:gd name="f212" fmla="*/ f176 f85 1"/>
              <a:gd name="f213" fmla="*/ f177 f84 1"/>
              <a:gd name="f214" fmla="*/ f178 f84 1"/>
              <a:gd name="f215" fmla="*/ f179 f85 1"/>
              <a:gd name="f216" fmla="*/ f180 f84 1"/>
              <a:gd name="f217" fmla="*/ f181 f85 1"/>
              <a:gd name="f218" fmla="*/ f182 f84 1"/>
              <a:gd name="f219" fmla="*/ f183 f85 1"/>
              <a:gd name="f220" fmla="*/ f184 f84 1"/>
              <a:gd name="f221" fmla="*/ f185 f85 1"/>
              <a:gd name="f222" fmla="*/ f186 f84 1"/>
              <a:gd name="f223" fmla="*/ f187 f85 1"/>
              <a:gd name="f224" fmla="*/ f188 f84 1"/>
              <a:gd name="f225" fmla="*/ f189 f85 1"/>
              <a:gd name="f226" fmla="*/ f190 f84 1"/>
              <a:gd name="f227" fmla="*/ f191 f85 1"/>
              <a:gd name="f228" fmla="*/ f192 f84 1"/>
              <a:gd name="f229" fmla="*/ f193 f85 1"/>
              <a:gd name="f230" fmla="*/ f194 f84 1"/>
              <a:gd name="f231" fmla="*/ f195 f8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7">
                <a:pos x="f200" y="f201"/>
              </a:cxn>
              <a:cxn ang="f127">
                <a:pos x="f202" y="f203"/>
              </a:cxn>
              <a:cxn ang="f127">
                <a:pos x="f204" y="f203"/>
              </a:cxn>
              <a:cxn ang="f127">
                <a:pos x="f205" y="f206"/>
              </a:cxn>
              <a:cxn ang="f127">
                <a:pos x="f207" y="f208"/>
              </a:cxn>
              <a:cxn ang="f127">
                <a:pos x="f209" y="f210"/>
              </a:cxn>
              <a:cxn ang="f127">
                <a:pos x="f211" y="f212"/>
              </a:cxn>
              <a:cxn ang="f127">
                <a:pos x="f213" y="f208"/>
              </a:cxn>
              <a:cxn ang="f127">
                <a:pos x="f214" y="f215"/>
              </a:cxn>
              <a:cxn ang="f127">
                <a:pos x="f216" y="f217"/>
              </a:cxn>
              <a:cxn ang="f127">
                <a:pos x="f218" y="f219"/>
              </a:cxn>
              <a:cxn ang="f127">
                <a:pos x="f220" y="f221"/>
              </a:cxn>
              <a:cxn ang="f127">
                <a:pos x="f222" y="f223"/>
              </a:cxn>
              <a:cxn ang="f127">
                <a:pos x="f224" y="f225"/>
              </a:cxn>
              <a:cxn ang="f127">
                <a:pos x="f226" y="f227"/>
              </a:cxn>
              <a:cxn ang="f127">
                <a:pos x="f228" y="f229"/>
              </a:cxn>
              <a:cxn ang="f127">
                <a:pos x="f230" y="f231"/>
              </a:cxn>
              <a:cxn ang="f127">
                <a:pos x="f200" y="f203"/>
              </a:cxn>
              <a:cxn ang="f127">
                <a:pos x="f200" y="f201"/>
              </a:cxn>
            </a:cxnLst>
            <a:rect l="f196" t="f199" r="f197" b="f198"/>
            <a:pathLst>
              <a:path w="421" h="128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7"/>
                  <a:pt x="f19" y="f15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7"/>
                  <a:pt x="f39" y="f40"/>
                  <a:pt x="f41" y="f33"/>
                </a:cubicBezTo>
                <a:cubicBezTo>
                  <a:pt x="f42" y="f43"/>
                  <a:pt x="f44" y="f45"/>
                  <a:pt x="f46" y="f31"/>
                </a:cubicBezTo>
                <a:cubicBezTo>
                  <a:pt x="f5" y="f47"/>
                  <a:pt x="f5" y="f47"/>
                  <a:pt x="f5" y="f48"/>
                </a:cubicBezTo>
                <a:cubicBezTo>
                  <a:pt x="f46" y="f49"/>
                  <a:pt x="f50" y="f49"/>
                  <a:pt x="f50" y="f49"/>
                </a:cubicBezTo>
                <a:cubicBezTo>
                  <a:pt x="f51" y="f31"/>
                  <a:pt x="f13" y="f52"/>
                  <a:pt x="f53" y="f54"/>
                </a:cubicBezTo>
                <a:cubicBezTo>
                  <a:pt x="f55" y="f36"/>
                  <a:pt x="f25" y="f56"/>
                  <a:pt x="f57" y="f58"/>
                </a:cubicBezTo>
                <a:cubicBezTo>
                  <a:pt x="f59" y="f60"/>
                  <a:pt x="f61" y="f58"/>
                  <a:pt x="f62" y="f56"/>
                </a:cubicBezTo>
                <a:cubicBezTo>
                  <a:pt x="f63" y="f64"/>
                  <a:pt x="f2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13"/>
                  <a:pt x="f75" y="f76"/>
                  <a:pt x="f77" y="f78"/>
                </a:cubicBezTo>
                <a:cubicBezTo>
                  <a:pt x="f79" y="f46"/>
                  <a:pt x="f80" y="f5"/>
                  <a:pt x="f81" y="f44"/>
                </a:cubicBezTo>
                <a:cubicBezTo>
                  <a:pt x="f8" y="f51"/>
                  <a:pt x="f8" y="f51"/>
                  <a:pt x="f8" y="f15"/>
                </a:cubicBezTo>
                <a:cubicBezTo>
                  <a:pt x="f8" y="f82"/>
                  <a:pt x="f6" y="f41"/>
                  <a:pt x="f8" y="f9"/>
                </a:cubicBezTo>
                <a:close/>
              </a:path>
            </a:pathLst>
          </a:custGeom>
          <a:solidFill>
            <a:srgbClr val="B5B1B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grpSp>
        <p:nvGrpSpPr>
          <p:cNvPr id="10" name="Grupo 15">
            <a:extLst>
              <a:ext uri="{FF2B5EF4-FFF2-40B4-BE49-F238E27FC236}">
                <a16:creationId xmlns:a16="http://schemas.microsoft.com/office/drawing/2014/main" id="{125EA3A2-5217-4834-BAA5-A0E165841855}"/>
              </a:ext>
            </a:extLst>
          </p:cNvPr>
          <p:cNvGrpSpPr/>
          <p:nvPr/>
        </p:nvGrpSpPr>
        <p:grpSpPr>
          <a:xfrm>
            <a:off x="7477753" y="229248"/>
            <a:ext cx="1471570" cy="342223"/>
            <a:chOff x="7477753" y="229248"/>
            <a:chExt cx="1471570" cy="34222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AE0E9E2-865F-4D0E-8536-2C89581EAE68}"/>
                </a:ext>
              </a:extLst>
            </p:cNvPr>
            <p:cNvSpPr/>
            <p:nvPr/>
          </p:nvSpPr>
          <p:spPr>
            <a:xfrm rot="10799991">
              <a:off x="8683581" y="285403"/>
              <a:ext cx="265742" cy="25399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9"/>
                <a:gd name="f7" fmla="val 20"/>
                <a:gd name="f8" fmla="val 31"/>
                <a:gd name="f9" fmla="val 9"/>
                <a:gd name="f10" fmla="val 30"/>
                <a:gd name="f11" fmla="val 19"/>
                <a:gd name="f12" fmla="val 8"/>
                <a:gd name="f13" fmla="+- 0 0 -90"/>
                <a:gd name="f14" fmla="*/ f3 1 39"/>
                <a:gd name="f15" fmla="*/ f4 1 39"/>
                <a:gd name="f16" fmla="val f5"/>
                <a:gd name="f17" fmla="val f6"/>
                <a:gd name="f18" fmla="*/ f13 f0 1"/>
                <a:gd name="f19" fmla="+- f17 0 f16"/>
                <a:gd name="f20" fmla="*/ f18 1 f2"/>
                <a:gd name="f21" fmla="*/ f19 1 39"/>
                <a:gd name="f22" fmla="*/ 20 f19 1"/>
                <a:gd name="f23" fmla="*/ 0 f19 1"/>
                <a:gd name="f24" fmla="*/ 39 f19 1"/>
                <a:gd name="f25" fmla="*/ 19 f19 1"/>
                <a:gd name="f26" fmla="+- f20 0 f1"/>
                <a:gd name="f27" fmla="*/ f22 1 39"/>
                <a:gd name="f28" fmla="*/ f23 1 39"/>
                <a:gd name="f29" fmla="*/ f24 1 39"/>
                <a:gd name="f30" fmla="*/ f25 1 39"/>
                <a:gd name="f31" fmla="*/ 0 1 f21"/>
                <a:gd name="f32" fmla="*/ f17 1 f21"/>
                <a:gd name="f33" fmla="*/ f27 1 f21"/>
                <a:gd name="f34" fmla="*/ f28 1 f21"/>
                <a:gd name="f35" fmla="*/ f29 1 f21"/>
                <a:gd name="f36" fmla="*/ f30 1 f21"/>
                <a:gd name="f37" fmla="*/ f31 f14 1"/>
                <a:gd name="f38" fmla="*/ f32 f14 1"/>
                <a:gd name="f39" fmla="*/ f32 f15 1"/>
                <a:gd name="f40" fmla="*/ f31 f15 1"/>
                <a:gd name="f41" fmla="*/ f33 f14 1"/>
                <a:gd name="f42" fmla="*/ f34 f15 1"/>
                <a:gd name="f43" fmla="*/ f35 f14 1"/>
                <a:gd name="f44" fmla="*/ f33 f15 1"/>
                <a:gd name="f45" fmla="*/ f36 f14 1"/>
                <a:gd name="f46" fmla="*/ f35 f15 1"/>
                <a:gd name="f47" fmla="*/ f34 f14 1"/>
                <a:gd name="f48" fmla="*/ f36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1" y="f42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7" y="f48"/>
                </a:cxn>
                <a:cxn ang="f26">
                  <a:pos x="f41" y="f42"/>
                </a:cxn>
              </a:cxnLst>
              <a:rect l="f37" t="f40" r="f38" b="f39"/>
              <a:pathLst>
                <a:path w="39" h="39">
                  <a:moveTo>
                    <a:pt x="f7" y="f5"/>
                  </a:moveTo>
                  <a:cubicBezTo>
                    <a:pt x="f8" y="f5"/>
                    <a:pt x="f6" y="f9"/>
                    <a:pt x="f6" y="f7"/>
                  </a:cubicBezTo>
                  <a:cubicBezTo>
                    <a:pt x="f6" y="f10"/>
                    <a:pt x="f10" y="f6"/>
                    <a:pt x="f11" y="f6"/>
                  </a:cubicBezTo>
                  <a:cubicBezTo>
                    <a:pt x="f12" y="f6"/>
                    <a:pt x="f5" y="f10"/>
                    <a:pt x="f5" y="f11"/>
                  </a:cubicBezTo>
                  <a:cubicBezTo>
                    <a:pt x="f5" y="f12"/>
                    <a:pt x="f9" y="f5"/>
                    <a:pt x="f7" y="f5"/>
                  </a:cubicBezTo>
                  <a:close/>
                </a:path>
              </a:pathLst>
            </a:custGeom>
            <a:solidFill>
              <a:srgbClr val="E621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2" name="Oval 7">
              <a:extLst>
                <a:ext uri="{FF2B5EF4-FFF2-40B4-BE49-F238E27FC236}">
                  <a16:creationId xmlns:a16="http://schemas.microsoft.com/office/drawing/2014/main" id="{FB4C4AEA-603A-4EAB-A3AC-422A00505395}"/>
                </a:ext>
              </a:extLst>
            </p:cNvPr>
            <p:cNvSpPr/>
            <p:nvPr/>
          </p:nvSpPr>
          <p:spPr>
            <a:xfrm rot="10799991">
              <a:off x="8329260" y="229248"/>
              <a:ext cx="245735" cy="232605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solidFill>
              <a:srgbClr val="E83D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97B1601C-9273-426B-8C19-FF34E8EE0AB3}"/>
                </a:ext>
              </a:extLst>
            </p:cNvPr>
            <p:cNvSpPr/>
            <p:nvPr/>
          </p:nvSpPr>
          <p:spPr>
            <a:xfrm rot="10799991">
              <a:off x="8003515" y="229249"/>
              <a:ext cx="208592" cy="20052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"/>
                <a:gd name="f7" fmla="val 15"/>
                <a:gd name="f8" fmla="val 30"/>
                <a:gd name="f9" fmla="val 7"/>
                <a:gd name="f10" fmla="val 24"/>
                <a:gd name="f11" fmla="val 16"/>
                <a:gd name="f12" fmla="+- 0 0 -90"/>
                <a:gd name="f13" fmla="*/ f3 1 31"/>
                <a:gd name="f14" fmla="*/ f4 1 31"/>
                <a:gd name="f15" fmla="val f5"/>
                <a:gd name="f16" fmla="val f6"/>
                <a:gd name="f17" fmla="*/ f12 f0 1"/>
                <a:gd name="f18" fmla="+- f16 0 f15"/>
                <a:gd name="f19" fmla="*/ f17 1 f2"/>
                <a:gd name="f20" fmla="*/ f18 1 31"/>
                <a:gd name="f21" fmla="*/ 15 f18 1"/>
                <a:gd name="f22" fmla="*/ 30 f18 1"/>
                <a:gd name="f23" fmla="*/ 0 f18 1"/>
                <a:gd name="f24" fmla="*/ 31 f18 1"/>
                <a:gd name="f25" fmla="*/ 16 f18 1"/>
                <a:gd name="f26" fmla="+- f19 0 f1"/>
                <a:gd name="f27" fmla="*/ f21 1 31"/>
                <a:gd name="f28" fmla="*/ f22 1 31"/>
                <a:gd name="f29" fmla="*/ f23 1 31"/>
                <a:gd name="f30" fmla="*/ f24 1 31"/>
                <a:gd name="f31" fmla="*/ f25 1 31"/>
                <a:gd name="f32" fmla="*/ 0 1 f20"/>
                <a:gd name="f33" fmla="*/ f16 1 f20"/>
                <a:gd name="f34" fmla="*/ f27 1 f20"/>
                <a:gd name="f35" fmla="*/ f28 1 f20"/>
                <a:gd name="f36" fmla="*/ f29 1 f20"/>
                <a:gd name="f37" fmla="*/ f30 1 f20"/>
                <a:gd name="f38" fmla="*/ f31 1 f20"/>
                <a:gd name="f39" fmla="*/ f32 f13 1"/>
                <a:gd name="f40" fmla="*/ f33 f13 1"/>
                <a:gd name="f41" fmla="*/ f33 f14 1"/>
                <a:gd name="f42" fmla="*/ f32 f14 1"/>
                <a:gd name="f43" fmla="*/ f34 f13 1"/>
                <a:gd name="f44" fmla="*/ f35 f14 1"/>
                <a:gd name="f45" fmla="*/ f36 f13 1"/>
                <a:gd name="f46" fmla="*/ f34 f14 1"/>
                <a:gd name="f47" fmla="*/ f36 f14 1"/>
                <a:gd name="f48" fmla="*/ f37 f13 1"/>
                <a:gd name="f49" fmla="*/ f38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3" y="f47"/>
                </a:cxn>
                <a:cxn ang="f26">
                  <a:pos x="f48" y="f49"/>
                </a:cxn>
                <a:cxn ang="f26">
                  <a:pos x="f43" y="f44"/>
                </a:cxn>
              </a:cxnLst>
              <a:rect l="f39" t="f42" r="f40" b="f41"/>
              <a:pathLst>
                <a:path w="31" h="31">
                  <a:moveTo>
                    <a:pt x="f7" y="f8"/>
                  </a:moveTo>
                  <a:cubicBezTo>
                    <a:pt x="f9" y="f6"/>
                    <a:pt x="f5" y="f10"/>
                    <a:pt x="f5" y="f7"/>
                  </a:cubicBezTo>
                  <a:cubicBezTo>
                    <a:pt x="f5" y="f9"/>
                    <a:pt x="f9" y="f5"/>
                    <a:pt x="f7" y="f5"/>
                  </a:cubicBezTo>
                  <a:cubicBezTo>
                    <a:pt x="f10" y="f5"/>
                    <a:pt x="f6" y="f9"/>
                    <a:pt x="f6" y="f11"/>
                  </a:cubicBezTo>
                  <a:cubicBezTo>
                    <a:pt x="f8" y="f10"/>
                    <a:pt x="f10" y="f8"/>
                    <a:pt x="f7" y="f8"/>
                  </a:cubicBezTo>
                  <a:close/>
                </a:path>
              </a:pathLst>
            </a:custGeom>
            <a:solidFill>
              <a:srgbClr val="ED6F1E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5B4C6CAF-2087-4850-8EB5-39B5207425AA}"/>
                </a:ext>
              </a:extLst>
            </p:cNvPr>
            <p:cNvSpPr/>
            <p:nvPr/>
          </p:nvSpPr>
          <p:spPr>
            <a:xfrm rot="10799991">
              <a:off x="7743496" y="330848"/>
              <a:ext cx="151442" cy="1497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3"/>
                <a:gd name="f8" fmla="val 11"/>
                <a:gd name="f9" fmla="val 17"/>
                <a:gd name="f10" fmla="val 5"/>
                <a:gd name="f11" fmla="+- 0 0 -90"/>
                <a:gd name="f12" fmla="*/ f3 1 22"/>
                <a:gd name="f13" fmla="*/ f4 1 23"/>
                <a:gd name="f14" fmla="val f5"/>
                <a:gd name="f15" fmla="val f6"/>
                <a:gd name="f16" fmla="val f7"/>
                <a:gd name="f17" fmla="*/ f11 f0 1"/>
                <a:gd name="f18" fmla="+- f16 0 f14"/>
                <a:gd name="f19" fmla="+- f15 0 f14"/>
                <a:gd name="f20" fmla="*/ f17 1 f2"/>
                <a:gd name="f21" fmla="*/ f19 1 22"/>
                <a:gd name="f22" fmla="*/ f18 1 23"/>
                <a:gd name="f23" fmla="*/ 22 f19 1"/>
                <a:gd name="f24" fmla="*/ 11 f18 1"/>
                <a:gd name="f25" fmla="*/ 11 f19 1"/>
                <a:gd name="f26" fmla="*/ 22 f18 1"/>
                <a:gd name="f27" fmla="*/ 0 f19 1"/>
                <a:gd name="f28" fmla="*/ 0 f18 1"/>
                <a:gd name="f29" fmla="+- f20 0 f1"/>
                <a:gd name="f30" fmla="*/ f23 1 22"/>
                <a:gd name="f31" fmla="*/ f24 1 23"/>
                <a:gd name="f32" fmla="*/ f25 1 22"/>
                <a:gd name="f33" fmla="*/ f26 1 23"/>
                <a:gd name="f34" fmla="*/ f27 1 22"/>
                <a:gd name="f35" fmla="*/ f28 1 23"/>
                <a:gd name="f36" fmla="*/ 0 1 f21"/>
                <a:gd name="f37" fmla="*/ f15 1 f21"/>
                <a:gd name="f38" fmla="*/ 0 1 f22"/>
                <a:gd name="f39" fmla="*/ f16 1 f22"/>
                <a:gd name="f40" fmla="*/ f30 1 f21"/>
                <a:gd name="f41" fmla="*/ f31 1 f22"/>
                <a:gd name="f42" fmla="*/ f32 1 f21"/>
                <a:gd name="f43" fmla="*/ f33 1 f22"/>
                <a:gd name="f44" fmla="*/ f34 1 f21"/>
                <a:gd name="f45" fmla="*/ f35 1 f22"/>
                <a:gd name="f46" fmla="*/ f36 f12 1"/>
                <a:gd name="f47" fmla="*/ f37 f12 1"/>
                <a:gd name="f48" fmla="*/ f39 f13 1"/>
                <a:gd name="f49" fmla="*/ f38 f13 1"/>
                <a:gd name="f50" fmla="*/ f40 f12 1"/>
                <a:gd name="f51" fmla="*/ f41 f13 1"/>
                <a:gd name="f52" fmla="*/ f42 f12 1"/>
                <a:gd name="f53" fmla="*/ f43 f13 1"/>
                <a:gd name="f54" fmla="*/ f44 f12 1"/>
                <a:gd name="f55" fmla="*/ f45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0" y="f51"/>
                </a:cxn>
                <a:cxn ang="f29">
                  <a:pos x="f52" y="f53"/>
                </a:cxn>
                <a:cxn ang="f29">
                  <a:pos x="f54" y="f51"/>
                </a:cxn>
                <a:cxn ang="f29">
                  <a:pos x="f52" y="f55"/>
                </a:cxn>
                <a:cxn ang="f29">
                  <a:pos x="f50" y="f51"/>
                </a:cxn>
              </a:cxnLst>
              <a:rect l="f46" t="f49" r="f47" b="f48"/>
              <a:pathLst>
                <a:path w="22" h="23">
                  <a:moveTo>
                    <a:pt x="f6" y="f8"/>
                  </a:moveTo>
                  <a:cubicBezTo>
                    <a:pt x="f6" y="f9"/>
                    <a:pt x="f9" y="f7"/>
                    <a:pt x="f8" y="f6"/>
                  </a:cubicBezTo>
                  <a:cubicBezTo>
                    <a:pt x="f10" y="f6"/>
                    <a:pt x="f5" y="f9"/>
                    <a:pt x="f5" y="f8"/>
                  </a:cubicBezTo>
                  <a:cubicBezTo>
                    <a:pt x="f5" y="f10"/>
                    <a:pt x="f10" y="f5"/>
                    <a:pt x="f8" y="f5"/>
                  </a:cubicBezTo>
                  <a:cubicBezTo>
                    <a:pt x="f9" y="f5"/>
                    <a:pt x="f6" y="f10"/>
                    <a:pt x="f6" y="f8"/>
                  </a:cubicBezTo>
                  <a:close/>
                </a:path>
              </a:pathLst>
            </a:custGeom>
            <a:solidFill>
              <a:srgbClr val="F1871C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4B361646-8AA5-45A3-8BBE-5F6E9DC12DCA}"/>
                </a:ext>
              </a:extLst>
            </p:cNvPr>
            <p:cNvSpPr/>
            <p:nvPr/>
          </p:nvSpPr>
          <p:spPr>
            <a:xfrm rot="10799991">
              <a:off x="7477753" y="435116"/>
              <a:ext cx="151442" cy="1363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1"/>
                <a:gd name="f8" fmla="val 10"/>
                <a:gd name="f9" fmla="val 4"/>
                <a:gd name="f10" fmla="val 11"/>
                <a:gd name="f11" fmla="val 17"/>
                <a:gd name="f12" fmla="val 16"/>
                <a:gd name="f13" fmla="val 5"/>
                <a:gd name="f14" fmla="val 20"/>
                <a:gd name="f15" fmla="+- 0 0 -90"/>
                <a:gd name="f16" fmla="*/ f3 1 22"/>
                <a:gd name="f17" fmla="*/ f4 1 21"/>
                <a:gd name="f18" fmla="val f5"/>
                <a:gd name="f19" fmla="val f6"/>
                <a:gd name="f20" fmla="val f7"/>
                <a:gd name="f21" fmla="*/ f15 f0 1"/>
                <a:gd name="f22" fmla="+- f20 0 f18"/>
                <a:gd name="f23" fmla="+- f19 0 f18"/>
                <a:gd name="f24" fmla="*/ f21 1 f2"/>
                <a:gd name="f25" fmla="*/ f23 1 22"/>
                <a:gd name="f26" fmla="*/ f22 1 21"/>
                <a:gd name="f27" fmla="*/ 0 f23 1"/>
                <a:gd name="f28" fmla="*/ 10 f22 1"/>
                <a:gd name="f29" fmla="*/ 11 f23 1"/>
                <a:gd name="f30" fmla="*/ 0 f22 1"/>
                <a:gd name="f31" fmla="*/ 22 f23 1"/>
                <a:gd name="f32" fmla="*/ 21 f22 1"/>
                <a:gd name="f33" fmla="+- f24 0 f1"/>
                <a:gd name="f34" fmla="*/ f27 1 22"/>
                <a:gd name="f35" fmla="*/ f28 1 21"/>
                <a:gd name="f36" fmla="*/ f29 1 22"/>
                <a:gd name="f37" fmla="*/ f30 1 21"/>
                <a:gd name="f38" fmla="*/ f31 1 22"/>
                <a:gd name="f39" fmla="*/ f32 1 21"/>
                <a:gd name="f40" fmla="*/ 0 1 f25"/>
                <a:gd name="f41" fmla="*/ f19 1 f25"/>
                <a:gd name="f42" fmla="*/ 0 1 f26"/>
                <a:gd name="f43" fmla="*/ f20 1 f26"/>
                <a:gd name="f44" fmla="*/ f34 1 f25"/>
                <a:gd name="f45" fmla="*/ f35 1 f26"/>
                <a:gd name="f46" fmla="*/ f36 1 f25"/>
                <a:gd name="f47" fmla="*/ f37 1 f26"/>
                <a:gd name="f48" fmla="*/ f38 1 f25"/>
                <a:gd name="f49" fmla="*/ f39 1 f26"/>
                <a:gd name="f50" fmla="*/ f40 f16 1"/>
                <a:gd name="f51" fmla="*/ f41 f16 1"/>
                <a:gd name="f52" fmla="*/ f43 f17 1"/>
                <a:gd name="f53" fmla="*/ f42 f17 1"/>
                <a:gd name="f54" fmla="*/ f44 f16 1"/>
                <a:gd name="f55" fmla="*/ f45 f17 1"/>
                <a:gd name="f56" fmla="*/ f46 f16 1"/>
                <a:gd name="f57" fmla="*/ f47 f17 1"/>
                <a:gd name="f58" fmla="*/ f48 f16 1"/>
                <a:gd name="f59" fmla="*/ f49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4" y="f55"/>
                </a:cxn>
                <a:cxn ang="f33">
                  <a:pos x="f56" y="f57"/>
                </a:cxn>
                <a:cxn ang="f33">
                  <a:pos x="f58" y="f55"/>
                </a:cxn>
                <a:cxn ang="f33">
                  <a:pos x="f56" y="f59"/>
                </a:cxn>
                <a:cxn ang="f33">
                  <a:pos x="f54" y="f55"/>
                </a:cxn>
              </a:cxnLst>
              <a:rect l="f50" t="f53" r="f51" b="f52"/>
              <a:pathLst>
                <a:path w="22" h="21">
                  <a:moveTo>
                    <a:pt x="f5" y="f8"/>
                  </a:moveTo>
                  <a:cubicBezTo>
                    <a:pt x="f5" y="f9"/>
                    <a:pt x="f9" y="f5"/>
                    <a:pt x="f10" y="f5"/>
                  </a:cubicBezTo>
                  <a:cubicBezTo>
                    <a:pt x="f11" y="f5"/>
                    <a:pt x="f6" y="f9"/>
                    <a:pt x="f6" y="f8"/>
                  </a:cubicBezTo>
                  <a:cubicBezTo>
                    <a:pt x="f6" y="f12"/>
                    <a:pt x="f11" y="f7"/>
                    <a:pt x="f10" y="f7"/>
                  </a:cubicBezTo>
                  <a:cubicBezTo>
                    <a:pt x="f13" y="f14"/>
                    <a:pt x="f5" y="f12"/>
                    <a:pt x="f5" y="f8"/>
                  </a:cubicBezTo>
                  <a:close/>
                </a:path>
              </a:pathLst>
            </a:custGeom>
            <a:solidFill>
              <a:srgbClr val="F7A818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901991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TITLE_AND_DESCRIPTION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7;p15">
            <a:extLst>
              <a:ext uri="{FF2B5EF4-FFF2-40B4-BE49-F238E27FC236}">
                <a16:creationId xmlns:a16="http://schemas.microsoft.com/office/drawing/2014/main" id="{C10AF8AB-F55F-484C-A199-45755B38A3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76788" y="3159837"/>
            <a:ext cx="2589900" cy="447598"/>
          </a:xfrm>
        </p:spPr>
        <p:txBody>
          <a:bodyPr anchorCtr="1"/>
          <a:lstStyle>
            <a:lvl1pPr algn="ctr">
              <a:defRPr sz="1800"/>
            </a:lvl1pPr>
          </a:lstStyle>
          <a:p>
            <a:pPr lvl="0"/>
            <a:endParaRPr lang="es-PE"/>
          </a:p>
        </p:txBody>
      </p:sp>
      <p:sp>
        <p:nvSpPr>
          <p:cNvPr id="3" name="Google Shape;138;p15">
            <a:extLst>
              <a:ext uri="{FF2B5EF4-FFF2-40B4-BE49-F238E27FC236}">
                <a16:creationId xmlns:a16="http://schemas.microsoft.com/office/drawing/2014/main" id="{822F8053-A762-4327-85D5-E8925C7779B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551709" y="1840879"/>
            <a:ext cx="6040197" cy="1440902"/>
          </a:xfrm>
        </p:spPr>
        <p:txBody>
          <a:bodyPr anchorCtr="1"/>
          <a:lstStyle>
            <a:lvl1pPr algn="ctr">
              <a:buNone/>
              <a:defRPr sz="2500"/>
            </a:lvl1pPr>
          </a:lstStyle>
          <a:p>
            <a:pPr lvl="0"/>
            <a:endParaRPr lang="es-PE"/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E3A79800-BC32-4973-9FA3-3EF59B745242}"/>
              </a:ext>
            </a:extLst>
          </p:cNvPr>
          <p:cNvSpPr/>
          <p:nvPr/>
        </p:nvSpPr>
        <p:spPr>
          <a:xfrm>
            <a:off x="-25813" y="4570728"/>
            <a:ext cx="9219684" cy="589394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640"/>
              <a:gd name="f8" fmla="val 65"/>
              <a:gd name="f9" fmla="val 108"/>
              <a:gd name="f10" fmla="val 2"/>
              <a:gd name="f11" fmla="val 125"/>
              <a:gd name="f12" fmla="val 1"/>
              <a:gd name="f13" fmla="val 143"/>
              <a:gd name="f14" fmla="val 161"/>
              <a:gd name="f15" fmla="val 194"/>
              <a:gd name="f16" fmla="val 226"/>
              <a:gd name="f17" fmla="val 4"/>
              <a:gd name="f18" fmla="val 259"/>
              <a:gd name="f19" fmla="val 9"/>
              <a:gd name="f20" fmla="val 272"/>
              <a:gd name="f21" fmla="val 11"/>
              <a:gd name="f22" fmla="val 286"/>
              <a:gd name="f23" fmla="val 12"/>
              <a:gd name="f24" fmla="val 299"/>
              <a:gd name="f25" fmla="val 14"/>
              <a:gd name="f26" fmla="val 330"/>
              <a:gd name="f27" fmla="val 19"/>
              <a:gd name="f28" fmla="val 361"/>
              <a:gd name="f29" fmla="val 23"/>
              <a:gd name="f30" fmla="val 392"/>
              <a:gd name="f31" fmla="val 26"/>
              <a:gd name="f32" fmla="val 436"/>
              <a:gd name="f33" fmla="val 30"/>
              <a:gd name="f34" fmla="val 480"/>
              <a:gd name="f35" fmla="val 31"/>
              <a:gd name="f36" fmla="val 525"/>
              <a:gd name="f37" fmla="val 29"/>
              <a:gd name="f38" fmla="val 560"/>
              <a:gd name="f39" fmla="val 28"/>
              <a:gd name="f40" fmla="val 596"/>
              <a:gd name="f41" fmla="val 24"/>
              <a:gd name="f42" fmla="val 631"/>
              <a:gd name="f43" fmla="val 18"/>
              <a:gd name="f44" fmla="val 633"/>
              <a:gd name="f45" fmla="val 637"/>
              <a:gd name="f46" fmla="val 15"/>
              <a:gd name="f47" fmla="val 636"/>
              <a:gd name="f48" fmla="val 617"/>
              <a:gd name="f49" fmla="val 34"/>
              <a:gd name="f50" fmla="val 601"/>
              <a:gd name="f51" fmla="val 39"/>
              <a:gd name="f52" fmla="val 584"/>
              <a:gd name="f53" fmla="val 44"/>
              <a:gd name="f54" fmla="val 554"/>
              <a:gd name="f55" fmla="val 53"/>
              <a:gd name="f56" fmla="val 523"/>
              <a:gd name="f57" fmla="val 58"/>
              <a:gd name="f58" fmla="val 492"/>
              <a:gd name="f59" fmla="val 63"/>
              <a:gd name="f60" fmla="val 490"/>
              <a:gd name="f61" fmla="val 487"/>
              <a:gd name="f62" fmla="val 485"/>
              <a:gd name="f63" fmla="val 464"/>
              <a:gd name="f64" fmla="val 444"/>
              <a:gd name="f65" fmla="val 423"/>
              <a:gd name="f66" fmla="val 64"/>
              <a:gd name="f67" fmla="val 401"/>
              <a:gd name="f68" fmla="val 381"/>
              <a:gd name="f69" fmla="val 59"/>
              <a:gd name="f70" fmla="val 54"/>
              <a:gd name="f71" fmla="val 322"/>
              <a:gd name="f72" fmla="val 45"/>
              <a:gd name="f73" fmla="val 284"/>
              <a:gd name="f74" fmla="val 245"/>
              <a:gd name="f75" fmla="val 27"/>
              <a:gd name="f76" fmla="val 227"/>
              <a:gd name="f77" fmla="val 209"/>
              <a:gd name="f78" fmla="val 22"/>
              <a:gd name="f79" fmla="val 190"/>
              <a:gd name="f80" fmla="val 21"/>
              <a:gd name="f81" fmla="val 177"/>
              <a:gd name="f82" fmla="val 165"/>
              <a:gd name="f83" fmla="val 20"/>
              <a:gd name="f84" fmla="val 152"/>
              <a:gd name="f85" fmla="val 123"/>
              <a:gd name="f86" fmla="val 95"/>
              <a:gd name="f87" fmla="val 66"/>
              <a:gd name="f88" fmla="val 47"/>
              <a:gd name="f89" fmla="val 42"/>
              <a:gd name="f90" fmla="val 38"/>
              <a:gd name="f91" fmla="val 33"/>
              <a:gd name="f92" fmla="val 3"/>
              <a:gd name="f93" fmla="val 17"/>
              <a:gd name="f94" fmla="val 7"/>
              <a:gd name="f95" fmla="val 77"/>
              <a:gd name="f96" fmla="val 5"/>
              <a:gd name="f97" fmla="val 88"/>
              <a:gd name="f98" fmla="val 100"/>
              <a:gd name="f99" fmla="val 103"/>
              <a:gd name="f100" fmla="val 105"/>
              <a:gd name="f101" fmla="+- 0 0 -90"/>
              <a:gd name="f102" fmla="*/ f4 1 640"/>
              <a:gd name="f103" fmla="*/ f5 1 65"/>
              <a:gd name="f104" fmla="val f6"/>
              <a:gd name="f105" fmla="val f7"/>
              <a:gd name="f106" fmla="val f8"/>
              <a:gd name="f107" fmla="*/ f101 f0 1"/>
              <a:gd name="f108" fmla="+- f106 0 f104"/>
              <a:gd name="f109" fmla="+- f105 0 f104"/>
              <a:gd name="f110" fmla="*/ f107 1 f3"/>
              <a:gd name="f111" fmla="*/ f109 1 640"/>
              <a:gd name="f112" fmla="*/ f108 1 65"/>
              <a:gd name="f113" fmla="*/ 108 f109 1"/>
              <a:gd name="f114" fmla="*/ 2 f108 1"/>
              <a:gd name="f115" fmla="*/ 161 f109 1"/>
              <a:gd name="f116" fmla="*/ 1 f108 1"/>
              <a:gd name="f117" fmla="*/ 259 f109 1"/>
              <a:gd name="f118" fmla="*/ 9 f108 1"/>
              <a:gd name="f119" fmla="*/ 299 f109 1"/>
              <a:gd name="f120" fmla="*/ 14 f108 1"/>
              <a:gd name="f121" fmla="*/ 392 f109 1"/>
              <a:gd name="f122" fmla="*/ 26 f108 1"/>
              <a:gd name="f123" fmla="*/ 525 f109 1"/>
              <a:gd name="f124" fmla="*/ 29 f108 1"/>
              <a:gd name="f125" fmla="*/ 631 f109 1"/>
              <a:gd name="f126" fmla="*/ 18 f108 1"/>
              <a:gd name="f127" fmla="*/ 636 f109 1"/>
              <a:gd name="f128" fmla="*/ 19 f108 1"/>
              <a:gd name="f129" fmla="*/ 633 f109 1"/>
              <a:gd name="f130" fmla="*/ 30 f108 1"/>
              <a:gd name="f131" fmla="*/ 584 f109 1"/>
              <a:gd name="f132" fmla="*/ 44 f108 1"/>
              <a:gd name="f133" fmla="*/ 492 f109 1"/>
              <a:gd name="f134" fmla="*/ 63 f108 1"/>
              <a:gd name="f135" fmla="*/ 485 f109 1"/>
              <a:gd name="f136" fmla="*/ 423 f109 1"/>
              <a:gd name="f137" fmla="*/ 64 f108 1"/>
              <a:gd name="f138" fmla="*/ 360 f109 1"/>
              <a:gd name="f139" fmla="*/ 54 f108 1"/>
              <a:gd name="f140" fmla="*/ 245 f109 1"/>
              <a:gd name="f141" fmla="*/ 27 f108 1"/>
              <a:gd name="f142" fmla="*/ 190 f109 1"/>
              <a:gd name="f143" fmla="*/ 21 f108 1"/>
              <a:gd name="f144" fmla="*/ 152 f109 1"/>
              <a:gd name="f145" fmla="*/ 66 f109 1"/>
              <a:gd name="f146" fmla="*/ 31 f108 1"/>
              <a:gd name="f147" fmla="*/ 0 f109 1"/>
              <a:gd name="f148" fmla="*/ 47 f108 1"/>
              <a:gd name="f149" fmla="*/ 33 f108 1"/>
              <a:gd name="f150" fmla="*/ 3 f109 1"/>
              <a:gd name="f151" fmla="*/ 7 f108 1"/>
              <a:gd name="f152" fmla="*/ 100 f109 1"/>
              <a:gd name="f153" fmla="*/ 3 f108 1"/>
              <a:gd name="f154" fmla="+- f110 0 f1"/>
              <a:gd name="f155" fmla="*/ f113 1 640"/>
              <a:gd name="f156" fmla="*/ f114 1 65"/>
              <a:gd name="f157" fmla="*/ f115 1 640"/>
              <a:gd name="f158" fmla="*/ f116 1 65"/>
              <a:gd name="f159" fmla="*/ f117 1 640"/>
              <a:gd name="f160" fmla="*/ f118 1 65"/>
              <a:gd name="f161" fmla="*/ f119 1 640"/>
              <a:gd name="f162" fmla="*/ f120 1 65"/>
              <a:gd name="f163" fmla="*/ f121 1 640"/>
              <a:gd name="f164" fmla="*/ f122 1 65"/>
              <a:gd name="f165" fmla="*/ f123 1 640"/>
              <a:gd name="f166" fmla="*/ f124 1 65"/>
              <a:gd name="f167" fmla="*/ f125 1 640"/>
              <a:gd name="f168" fmla="*/ f126 1 65"/>
              <a:gd name="f169" fmla="*/ f127 1 640"/>
              <a:gd name="f170" fmla="*/ f128 1 65"/>
              <a:gd name="f171" fmla="*/ f129 1 640"/>
              <a:gd name="f172" fmla="*/ f130 1 65"/>
              <a:gd name="f173" fmla="*/ f131 1 640"/>
              <a:gd name="f174" fmla="*/ f132 1 65"/>
              <a:gd name="f175" fmla="*/ f133 1 640"/>
              <a:gd name="f176" fmla="*/ f134 1 65"/>
              <a:gd name="f177" fmla="*/ f135 1 640"/>
              <a:gd name="f178" fmla="*/ f136 1 640"/>
              <a:gd name="f179" fmla="*/ f137 1 65"/>
              <a:gd name="f180" fmla="*/ f138 1 640"/>
              <a:gd name="f181" fmla="*/ f139 1 65"/>
              <a:gd name="f182" fmla="*/ f140 1 640"/>
              <a:gd name="f183" fmla="*/ f141 1 65"/>
              <a:gd name="f184" fmla="*/ f142 1 640"/>
              <a:gd name="f185" fmla="*/ f143 1 65"/>
              <a:gd name="f186" fmla="*/ f144 1 640"/>
              <a:gd name="f187" fmla="*/ f145 1 640"/>
              <a:gd name="f188" fmla="*/ f146 1 65"/>
              <a:gd name="f189" fmla="*/ f147 1 640"/>
              <a:gd name="f190" fmla="*/ f148 1 65"/>
              <a:gd name="f191" fmla="*/ f149 1 65"/>
              <a:gd name="f192" fmla="*/ f150 1 640"/>
              <a:gd name="f193" fmla="*/ f151 1 65"/>
              <a:gd name="f194" fmla="*/ f152 1 640"/>
              <a:gd name="f195" fmla="*/ f153 1 65"/>
              <a:gd name="f196" fmla="*/ 0 1 f111"/>
              <a:gd name="f197" fmla="*/ f105 1 f111"/>
              <a:gd name="f198" fmla="*/ 0 1 f112"/>
              <a:gd name="f199" fmla="*/ f106 1 f112"/>
              <a:gd name="f200" fmla="*/ f155 1 f111"/>
              <a:gd name="f201" fmla="*/ f156 1 f112"/>
              <a:gd name="f202" fmla="*/ f157 1 f111"/>
              <a:gd name="f203" fmla="*/ f158 1 f112"/>
              <a:gd name="f204" fmla="*/ f159 1 f111"/>
              <a:gd name="f205" fmla="*/ f160 1 f112"/>
              <a:gd name="f206" fmla="*/ f161 1 f111"/>
              <a:gd name="f207" fmla="*/ f162 1 f112"/>
              <a:gd name="f208" fmla="*/ f163 1 f111"/>
              <a:gd name="f209" fmla="*/ f164 1 f112"/>
              <a:gd name="f210" fmla="*/ f165 1 f111"/>
              <a:gd name="f211" fmla="*/ f166 1 f112"/>
              <a:gd name="f212" fmla="*/ f167 1 f111"/>
              <a:gd name="f213" fmla="*/ f168 1 f112"/>
              <a:gd name="f214" fmla="*/ f169 1 f111"/>
              <a:gd name="f215" fmla="*/ f170 1 f112"/>
              <a:gd name="f216" fmla="*/ f171 1 f111"/>
              <a:gd name="f217" fmla="*/ f172 1 f112"/>
              <a:gd name="f218" fmla="*/ f173 1 f111"/>
              <a:gd name="f219" fmla="*/ f174 1 f112"/>
              <a:gd name="f220" fmla="*/ f175 1 f111"/>
              <a:gd name="f221" fmla="*/ f176 1 f112"/>
              <a:gd name="f222" fmla="*/ f177 1 f111"/>
              <a:gd name="f223" fmla="*/ f178 1 f111"/>
              <a:gd name="f224" fmla="*/ f179 1 f112"/>
              <a:gd name="f225" fmla="*/ f180 1 f111"/>
              <a:gd name="f226" fmla="*/ f181 1 f112"/>
              <a:gd name="f227" fmla="*/ f182 1 f111"/>
              <a:gd name="f228" fmla="*/ f183 1 f112"/>
              <a:gd name="f229" fmla="*/ f184 1 f111"/>
              <a:gd name="f230" fmla="*/ f185 1 f112"/>
              <a:gd name="f231" fmla="*/ f186 1 f111"/>
              <a:gd name="f232" fmla="*/ f187 1 f111"/>
              <a:gd name="f233" fmla="*/ f188 1 f112"/>
              <a:gd name="f234" fmla="*/ f189 1 f111"/>
              <a:gd name="f235" fmla="*/ f190 1 f112"/>
              <a:gd name="f236" fmla="*/ f191 1 f112"/>
              <a:gd name="f237" fmla="*/ f192 1 f111"/>
              <a:gd name="f238" fmla="*/ f193 1 f112"/>
              <a:gd name="f239" fmla="*/ f194 1 f111"/>
              <a:gd name="f240" fmla="*/ f195 1 f112"/>
              <a:gd name="f241" fmla="*/ f196 f102 1"/>
              <a:gd name="f242" fmla="*/ f197 f102 1"/>
              <a:gd name="f243" fmla="*/ f199 f103 1"/>
              <a:gd name="f244" fmla="*/ f198 f103 1"/>
              <a:gd name="f245" fmla="*/ f200 f102 1"/>
              <a:gd name="f246" fmla="*/ f201 f103 1"/>
              <a:gd name="f247" fmla="*/ f202 f102 1"/>
              <a:gd name="f248" fmla="*/ f203 f103 1"/>
              <a:gd name="f249" fmla="*/ f204 f102 1"/>
              <a:gd name="f250" fmla="*/ f205 f103 1"/>
              <a:gd name="f251" fmla="*/ f206 f102 1"/>
              <a:gd name="f252" fmla="*/ f207 f103 1"/>
              <a:gd name="f253" fmla="*/ f208 f102 1"/>
              <a:gd name="f254" fmla="*/ f209 f103 1"/>
              <a:gd name="f255" fmla="*/ f210 f102 1"/>
              <a:gd name="f256" fmla="*/ f211 f103 1"/>
              <a:gd name="f257" fmla="*/ f212 f102 1"/>
              <a:gd name="f258" fmla="*/ f213 f103 1"/>
              <a:gd name="f259" fmla="*/ f214 f102 1"/>
              <a:gd name="f260" fmla="*/ f215 f103 1"/>
              <a:gd name="f261" fmla="*/ f216 f102 1"/>
              <a:gd name="f262" fmla="*/ f217 f103 1"/>
              <a:gd name="f263" fmla="*/ f218 f102 1"/>
              <a:gd name="f264" fmla="*/ f219 f103 1"/>
              <a:gd name="f265" fmla="*/ f220 f102 1"/>
              <a:gd name="f266" fmla="*/ f221 f103 1"/>
              <a:gd name="f267" fmla="*/ f222 f102 1"/>
              <a:gd name="f268" fmla="*/ f223 f102 1"/>
              <a:gd name="f269" fmla="*/ f224 f103 1"/>
              <a:gd name="f270" fmla="*/ f225 f102 1"/>
              <a:gd name="f271" fmla="*/ f226 f103 1"/>
              <a:gd name="f272" fmla="*/ f227 f102 1"/>
              <a:gd name="f273" fmla="*/ f228 f103 1"/>
              <a:gd name="f274" fmla="*/ f229 f102 1"/>
              <a:gd name="f275" fmla="*/ f230 f103 1"/>
              <a:gd name="f276" fmla="*/ f231 f102 1"/>
              <a:gd name="f277" fmla="*/ f232 f102 1"/>
              <a:gd name="f278" fmla="*/ f233 f103 1"/>
              <a:gd name="f279" fmla="*/ f234 f102 1"/>
              <a:gd name="f280" fmla="*/ f235 f103 1"/>
              <a:gd name="f281" fmla="*/ f236 f103 1"/>
              <a:gd name="f282" fmla="*/ f237 f102 1"/>
              <a:gd name="f283" fmla="*/ f238 f103 1"/>
              <a:gd name="f284" fmla="*/ f239 f102 1"/>
              <a:gd name="f285" fmla="*/ f240 f10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54">
                <a:pos x="f245" y="f246"/>
              </a:cxn>
              <a:cxn ang="f154">
                <a:pos x="f247" y="f248"/>
              </a:cxn>
              <a:cxn ang="f154">
                <a:pos x="f249" y="f250"/>
              </a:cxn>
              <a:cxn ang="f154">
                <a:pos x="f251" y="f252"/>
              </a:cxn>
              <a:cxn ang="f154">
                <a:pos x="f253" y="f254"/>
              </a:cxn>
              <a:cxn ang="f154">
                <a:pos x="f255" y="f256"/>
              </a:cxn>
              <a:cxn ang="f154">
                <a:pos x="f257" y="f258"/>
              </a:cxn>
              <a:cxn ang="f154">
                <a:pos x="f259" y="f260"/>
              </a:cxn>
              <a:cxn ang="f154">
                <a:pos x="f261" y="f262"/>
              </a:cxn>
              <a:cxn ang="f154">
                <a:pos x="f263" y="f264"/>
              </a:cxn>
              <a:cxn ang="f154">
                <a:pos x="f265" y="f266"/>
              </a:cxn>
              <a:cxn ang="f154">
                <a:pos x="f267" y="f266"/>
              </a:cxn>
              <a:cxn ang="f154">
                <a:pos x="f268" y="f269"/>
              </a:cxn>
              <a:cxn ang="f154">
                <a:pos x="f270" y="f271"/>
              </a:cxn>
              <a:cxn ang="f154">
                <a:pos x="f272" y="f273"/>
              </a:cxn>
              <a:cxn ang="f154">
                <a:pos x="f274" y="f275"/>
              </a:cxn>
              <a:cxn ang="f154">
                <a:pos x="f276" y="f275"/>
              </a:cxn>
              <a:cxn ang="f154">
                <a:pos x="f277" y="f278"/>
              </a:cxn>
              <a:cxn ang="f154">
                <a:pos x="f279" y="f280"/>
              </a:cxn>
              <a:cxn ang="f154">
                <a:pos x="f279" y="f281"/>
              </a:cxn>
              <a:cxn ang="f154">
                <a:pos x="f282" y="f256"/>
              </a:cxn>
              <a:cxn ang="f154">
                <a:pos x="f277" y="f283"/>
              </a:cxn>
              <a:cxn ang="f154">
                <a:pos x="f284" y="f285"/>
              </a:cxn>
              <a:cxn ang="f154">
                <a:pos x="f245" y="f246"/>
              </a:cxn>
            </a:cxnLst>
            <a:rect l="f241" t="f244" r="f242" b="f243"/>
            <a:pathLst>
              <a:path w="640" h="65">
                <a:moveTo>
                  <a:pt x="f9" y="f10"/>
                </a:moveTo>
                <a:cubicBezTo>
                  <a:pt x="f11" y="f12"/>
                  <a:pt x="f13" y="f6"/>
                  <a:pt x="f14" y="f12"/>
                </a:cubicBezTo>
                <a:cubicBezTo>
                  <a:pt x="f15" y="f10"/>
                  <a:pt x="f16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3"/>
                  <a:pt x="f45" y="f46"/>
                  <a:pt x="f47" y="f27"/>
                </a:cubicBezTo>
                <a:cubicBezTo>
                  <a:pt x="f47" y="f29"/>
                  <a:pt x="f7" y="f39"/>
                  <a:pt x="f44" y="f33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59"/>
                  <a:pt x="f61" y="f59"/>
                  <a:pt x="f62" y="f59"/>
                </a:cubicBezTo>
                <a:cubicBezTo>
                  <a:pt x="f63" y="f59"/>
                  <a:pt x="f64" y="f59"/>
                  <a:pt x="f65" y="f66"/>
                </a:cubicBezTo>
                <a:cubicBezTo>
                  <a:pt x="f67" y="f8"/>
                  <a:pt x="f68" y="f69"/>
                  <a:pt x="f2" y="f70"/>
                </a:cubicBezTo>
                <a:cubicBezTo>
                  <a:pt x="f71" y="f72"/>
                  <a:pt x="f73" y="f49"/>
                  <a:pt x="f74" y="f75"/>
                </a:cubicBezTo>
                <a:cubicBezTo>
                  <a:pt x="f76" y="f41"/>
                  <a:pt x="f77" y="f78"/>
                  <a:pt x="f79" y="f80"/>
                </a:cubicBezTo>
                <a:cubicBezTo>
                  <a:pt x="f81" y="f80"/>
                  <a:pt x="f82" y="f83"/>
                  <a:pt x="f84" y="f80"/>
                </a:cubicBezTo>
                <a:cubicBezTo>
                  <a:pt x="f85" y="f78"/>
                  <a:pt x="f86" y="f31"/>
                  <a:pt x="f87" y="f35"/>
                </a:cubicBezTo>
                <a:cubicBezTo>
                  <a:pt x="f53" y="f49"/>
                  <a:pt x="f78" y="f51"/>
                  <a:pt x="f6" y="f88"/>
                </a:cubicBezTo>
                <a:cubicBezTo>
                  <a:pt x="f6" y="f89"/>
                  <a:pt x="f6" y="f90"/>
                  <a:pt x="f6" y="f91"/>
                </a:cubicBezTo>
                <a:cubicBezTo>
                  <a:pt x="f6" y="f35"/>
                  <a:pt x="f10" y="f33"/>
                  <a:pt x="f92" y="f37"/>
                </a:cubicBezTo>
                <a:cubicBezTo>
                  <a:pt x="f78" y="f93"/>
                  <a:pt x="f53" y="f21"/>
                  <a:pt x="f87" y="f94"/>
                </a:cubicBezTo>
                <a:cubicBezTo>
                  <a:pt x="f95" y="f96"/>
                  <a:pt x="f97" y="f92"/>
                  <a:pt x="f98" y="f92"/>
                </a:cubicBezTo>
                <a:cubicBezTo>
                  <a:pt x="f99" y="f10"/>
                  <a:pt x="f100" y="f92"/>
                  <a:pt x="f9" y="f10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C2236E34-C4CF-43B0-9B5F-B22C2721ADD2}"/>
              </a:ext>
            </a:extLst>
          </p:cNvPr>
          <p:cNvSpPr/>
          <p:nvPr/>
        </p:nvSpPr>
        <p:spPr>
          <a:xfrm>
            <a:off x="-39300" y="4815294"/>
            <a:ext cx="5242858" cy="32641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64"/>
              <a:gd name="f7" fmla="val 36"/>
              <a:gd name="f8" fmla="val 355"/>
              <a:gd name="f9" fmla="val 345"/>
              <a:gd name="f10" fmla="val 336"/>
              <a:gd name="f11" fmla="val 226"/>
              <a:gd name="f12" fmla="val 116"/>
              <a:gd name="f13" fmla="val 6"/>
              <a:gd name="f14" fmla="val 2"/>
              <a:gd name="f15" fmla="val 31"/>
              <a:gd name="f16" fmla="val 1"/>
              <a:gd name="f17" fmla="val 28"/>
              <a:gd name="f18" fmla="val 4"/>
              <a:gd name="f19" fmla="val 27"/>
              <a:gd name="f20" fmla="val 13"/>
              <a:gd name="f21" fmla="val 24"/>
              <a:gd name="f22" fmla="val 23"/>
              <a:gd name="f23" fmla="val 22"/>
              <a:gd name="f24" fmla="val 33"/>
              <a:gd name="f25" fmla="val 19"/>
              <a:gd name="f26" fmla="val 48"/>
              <a:gd name="f27" fmla="val 15"/>
              <a:gd name="f28" fmla="val 63"/>
              <a:gd name="f29" fmla="val 78"/>
              <a:gd name="f30" fmla="val 10"/>
              <a:gd name="f31" fmla="val 115"/>
              <a:gd name="f32" fmla="val 153"/>
              <a:gd name="f33" fmla="val 191"/>
              <a:gd name="f34" fmla="val 3"/>
              <a:gd name="f35" fmla="val 205"/>
              <a:gd name="f36" fmla="val 219"/>
              <a:gd name="f37" fmla="val 5"/>
              <a:gd name="f38" fmla="val 233"/>
              <a:gd name="f39" fmla="val 7"/>
              <a:gd name="f40" fmla="val 267"/>
              <a:gd name="f41" fmla="val 12"/>
              <a:gd name="f42" fmla="val 300"/>
              <a:gd name="f43" fmla="val 20"/>
              <a:gd name="f44" fmla="val 333"/>
              <a:gd name="f45" fmla="val 343"/>
              <a:gd name="f46" fmla="val 354"/>
              <a:gd name="f47" fmla="+- 0 0 -90"/>
              <a:gd name="f48" fmla="*/ f3 1 364"/>
              <a:gd name="f49" fmla="*/ f4 1 36"/>
              <a:gd name="f50" fmla="val f5"/>
              <a:gd name="f51" fmla="val f6"/>
              <a:gd name="f52" fmla="val f7"/>
              <a:gd name="f53" fmla="*/ f47 f0 1"/>
              <a:gd name="f54" fmla="+- f52 0 f50"/>
              <a:gd name="f55" fmla="+- f51 0 f50"/>
              <a:gd name="f56" fmla="*/ f53 1 f2"/>
              <a:gd name="f57" fmla="*/ f55 1 364"/>
              <a:gd name="f58" fmla="*/ f54 1 36"/>
              <a:gd name="f59" fmla="*/ 364 f55 1"/>
              <a:gd name="f60" fmla="*/ 36 f54 1"/>
              <a:gd name="f61" fmla="*/ 336 f55 1"/>
              <a:gd name="f62" fmla="*/ 6 f55 1"/>
              <a:gd name="f63" fmla="*/ 0 f55 1"/>
              <a:gd name="f64" fmla="*/ 31 f54 1"/>
              <a:gd name="f65" fmla="*/ 4 f55 1"/>
              <a:gd name="f66" fmla="*/ 27 f54 1"/>
              <a:gd name="f67" fmla="*/ 33 f55 1"/>
              <a:gd name="f68" fmla="*/ 19 f54 1"/>
              <a:gd name="f69" fmla="*/ 78 f55 1"/>
              <a:gd name="f70" fmla="*/ 10 f54 1"/>
              <a:gd name="f71" fmla="*/ 191 f55 1"/>
              <a:gd name="f72" fmla="*/ 3 f54 1"/>
              <a:gd name="f73" fmla="*/ 233 f55 1"/>
              <a:gd name="f74" fmla="*/ 7 f54 1"/>
              <a:gd name="f75" fmla="*/ 333 f55 1"/>
              <a:gd name="f76" fmla="*/ 28 f54 1"/>
              <a:gd name="f77" fmla="+- f56 0 f1"/>
              <a:gd name="f78" fmla="*/ f59 1 364"/>
              <a:gd name="f79" fmla="*/ f60 1 36"/>
              <a:gd name="f80" fmla="*/ f61 1 364"/>
              <a:gd name="f81" fmla="*/ f62 1 364"/>
              <a:gd name="f82" fmla="*/ f63 1 364"/>
              <a:gd name="f83" fmla="*/ f64 1 36"/>
              <a:gd name="f84" fmla="*/ f65 1 364"/>
              <a:gd name="f85" fmla="*/ f66 1 36"/>
              <a:gd name="f86" fmla="*/ f67 1 364"/>
              <a:gd name="f87" fmla="*/ f68 1 36"/>
              <a:gd name="f88" fmla="*/ f69 1 364"/>
              <a:gd name="f89" fmla="*/ f70 1 36"/>
              <a:gd name="f90" fmla="*/ f71 1 364"/>
              <a:gd name="f91" fmla="*/ f72 1 36"/>
              <a:gd name="f92" fmla="*/ f73 1 364"/>
              <a:gd name="f93" fmla="*/ f74 1 36"/>
              <a:gd name="f94" fmla="*/ f75 1 364"/>
              <a:gd name="f95" fmla="*/ f76 1 36"/>
              <a:gd name="f96" fmla="*/ 0 1 f57"/>
              <a:gd name="f97" fmla="*/ f51 1 f57"/>
              <a:gd name="f98" fmla="*/ 0 1 f58"/>
              <a:gd name="f99" fmla="*/ f52 1 f58"/>
              <a:gd name="f100" fmla="*/ f78 1 f57"/>
              <a:gd name="f101" fmla="*/ f79 1 f58"/>
              <a:gd name="f102" fmla="*/ f80 1 f57"/>
              <a:gd name="f103" fmla="*/ f81 1 f57"/>
              <a:gd name="f104" fmla="*/ f82 1 f57"/>
              <a:gd name="f105" fmla="*/ f83 1 f58"/>
              <a:gd name="f106" fmla="*/ f84 1 f57"/>
              <a:gd name="f107" fmla="*/ f85 1 f58"/>
              <a:gd name="f108" fmla="*/ f86 1 f57"/>
              <a:gd name="f109" fmla="*/ f87 1 f58"/>
              <a:gd name="f110" fmla="*/ f88 1 f57"/>
              <a:gd name="f111" fmla="*/ f89 1 f58"/>
              <a:gd name="f112" fmla="*/ f90 1 f57"/>
              <a:gd name="f113" fmla="*/ f91 1 f58"/>
              <a:gd name="f114" fmla="*/ f92 1 f57"/>
              <a:gd name="f115" fmla="*/ f93 1 f58"/>
              <a:gd name="f116" fmla="*/ f94 1 f57"/>
              <a:gd name="f117" fmla="*/ f95 1 f58"/>
              <a:gd name="f118" fmla="*/ f96 f48 1"/>
              <a:gd name="f119" fmla="*/ f97 f48 1"/>
              <a:gd name="f120" fmla="*/ f99 f49 1"/>
              <a:gd name="f121" fmla="*/ f98 f49 1"/>
              <a:gd name="f122" fmla="*/ f100 f48 1"/>
              <a:gd name="f123" fmla="*/ f101 f49 1"/>
              <a:gd name="f124" fmla="*/ f102 f48 1"/>
              <a:gd name="f125" fmla="*/ f103 f48 1"/>
              <a:gd name="f126" fmla="*/ f104 f48 1"/>
              <a:gd name="f127" fmla="*/ f105 f49 1"/>
              <a:gd name="f128" fmla="*/ f106 f48 1"/>
              <a:gd name="f129" fmla="*/ f107 f49 1"/>
              <a:gd name="f130" fmla="*/ f108 f48 1"/>
              <a:gd name="f131" fmla="*/ f109 f49 1"/>
              <a:gd name="f132" fmla="*/ f110 f48 1"/>
              <a:gd name="f133" fmla="*/ f111 f49 1"/>
              <a:gd name="f134" fmla="*/ f112 f48 1"/>
              <a:gd name="f135" fmla="*/ f113 f49 1"/>
              <a:gd name="f136" fmla="*/ f114 f48 1"/>
              <a:gd name="f137" fmla="*/ f115 f49 1"/>
              <a:gd name="f138" fmla="*/ f116 f48 1"/>
              <a:gd name="f139" fmla="*/ f117 f4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7">
                <a:pos x="f122" y="f123"/>
              </a:cxn>
              <a:cxn ang="f77">
                <a:pos x="f124" y="f123"/>
              </a:cxn>
              <a:cxn ang="f77">
                <a:pos x="f125" y="f123"/>
              </a:cxn>
              <a:cxn ang="f77">
                <a:pos x="f126" y="f127"/>
              </a:cxn>
              <a:cxn ang="f77">
                <a:pos x="f128" y="f129"/>
              </a:cxn>
              <a:cxn ang="f77">
                <a:pos x="f130" y="f131"/>
              </a:cxn>
              <a:cxn ang="f77">
                <a:pos x="f132" y="f133"/>
              </a:cxn>
              <a:cxn ang="f77">
                <a:pos x="f134" y="f135"/>
              </a:cxn>
              <a:cxn ang="f77">
                <a:pos x="f136" y="f137"/>
              </a:cxn>
              <a:cxn ang="f77">
                <a:pos x="f138" y="f139"/>
              </a:cxn>
              <a:cxn ang="f77">
                <a:pos x="f122" y="f123"/>
              </a:cxn>
            </a:cxnLst>
            <a:rect l="f118" t="f121" r="f119" b="f120"/>
            <a:pathLst>
              <a:path w="364" h="36">
                <a:moveTo>
                  <a:pt x="f6" y="f7"/>
                </a:moveTo>
                <a:cubicBezTo>
                  <a:pt x="f8" y="f7"/>
                  <a:pt x="f9" y="f7"/>
                  <a:pt x="f10" y="f7"/>
                </a:cubicBezTo>
                <a:cubicBezTo>
                  <a:pt x="f11" y="f7"/>
                  <a:pt x="f12" y="f7"/>
                  <a:pt x="f13" y="f7"/>
                </a:cubicBezTo>
                <a:cubicBezTo>
                  <a:pt x="f14" y="f7"/>
                  <a:pt x="f5" y="f7"/>
                  <a:pt x="f5" y="f15"/>
                </a:cubicBezTo>
                <a:cubicBezTo>
                  <a:pt x="f16" y="f17"/>
                  <a:pt x="f14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0"/>
                  <a:pt x="f29" y="f30"/>
                </a:cubicBezTo>
                <a:cubicBezTo>
                  <a:pt x="f31" y="f18"/>
                  <a:pt x="f32" y="f5"/>
                  <a:pt x="f33" y="f34"/>
                </a:cubicBezTo>
                <a:cubicBezTo>
                  <a:pt x="f35" y="f34"/>
                  <a:pt x="f36" y="f37"/>
                  <a:pt x="f38" y="f39"/>
                </a:cubicBezTo>
                <a:cubicBezTo>
                  <a:pt x="f40" y="f41"/>
                  <a:pt x="f42" y="f43"/>
                  <a:pt x="f44" y="f17"/>
                </a:cubicBezTo>
                <a:cubicBezTo>
                  <a:pt x="f45" y="f15"/>
                  <a:pt x="f46" y="f24"/>
                  <a:pt x="f6" y="f7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E180F03D-A861-4C18-BE79-68522ED1A7B3}"/>
              </a:ext>
            </a:extLst>
          </p:cNvPr>
          <p:cNvSpPr/>
          <p:nvPr/>
        </p:nvSpPr>
        <p:spPr>
          <a:xfrm>
            <a:off x="7767681" y="4906359"/>
            <a:ext cx="1382362" cy="23534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96"/>
              <a:gd name="f7" fmla="val 26"/>
              <a:gd name="f8" fmla="val 4"/>
              <a:gd name="f9" fmla="val 25"/>
              <a:gd name="f10" fmla="val 8"/>
              <a:gd name="f11" fmla="val 24"/>
              <a:gd name="f12" fmla="val 13"/>
              <a:gd name="f13" fmla="val 23"/>
              <a:gd name="f14" fmla="val 39"/>
              <a:gd name="f15" fmla="val 17"/>
              <a:gd name="f16" fmla="val 65"/>
              <a:gd name="f17" fmla="val 9"/>
              <a:gd name="f18" fmla="val 90"/>
              <a:gd name="f19" fmla="val 2"/>
              <a:gd name="f20" fmla="val 95"/>
              <a:gd name="f21" fmla="val 1"/>
              <a:gd name="f22" fmla="val 6"/>
              <a:gd name="f23" fmla="val 11"/>
              <a:gd name="f24" fmla="val 92"/>
              <a:gd name="f25" fmla="val 62"/>
              <a:gd name="f26" fmla="val 31"/>
              <a:gd name="f27" fmla="+- 0 0 -90"/>
              <a:gd name="f28" fmla="*/ f3 1 96"/>
              <a:gd name="f29" fmla="*/ f4 1 26"/>
              <a:gd name="f30" fmla="val f5"/>
              <a:gd name="f31" fmla="val f6"/>
              <a:gd name="f32" fmla="val f7"/>
              <a:gd name="f33" fmla="*/ f27 f0 1"/>
              <a:gd name="f34" fmla="+- f32 0 f30"/>
              <a:gd name="f35" fmla="+- f31 0 f30"/>
              <a:gd name="f36" fmla="*/ f33 1 f2"/>
              <a:gd name="f37" fmla="*/ f35 1 96"/>
              <a:gd name="f38" fmla="*/ f34 1 26"/>
              <a:gd name="f39" fmla="*/ 0 f35 1"/>
              <a:gd name="f40" fmla="*/ 26 f34 1"/>
              <a:gd name="f41" fmla="*/ 13 f35 1"/>
              <a:gd name="f42" fmla="*/ 23 f34 1"/>
              <a:gd name="f43" fmla="*/ 90 f35 1"/>
              <a:gd name="f44" fmla="*/ 2 f34 1"/>
              <a:gd name="f45" fmla="*/ 96 f35 1"/>
              <a:gd name="f46" fmla="*/ 6 f34 1"/>
              <a:gd name="f47" fmla="*/ 92 f35 1"/>
              <a:gd name="f48" fmla="+- f36 0 f1"/>
              <a:gd name="f49" fmla="*/ f39 1 96"/>
              <a:gd name="f50" fmla="*/ f40 1 26"/>
              <a:gd name="f51" fmla="*/ f41 1 96"/>
              <a:gd name="f52" fmla="*/ f42 1 26"/>
              <a:gd name="f53" fmla="*/ f43 1 96"/>
              <a:gd name="f54" fmla="*/ f44 1 26"/>
              <a:gd name="f55" fmla="*/ f45 1 96"/>
              <a:gd name="f56" fmla="*/ f46 1 26"/>
              <a:gd name="f57" fmla="*/ f47 1 96"/>
              <a:gd name="f58" fmla="*/ 0 1 f37"/>
              <a:gd name="f59" fmla="*/ f31 1 f37"/>
              <a:gd name="f60" fmla="*/ 0 1 f38"/>
              <a:gd name="f61" fmla="*/ f32 1 f38"/>
              <a:gd name="f62" fmla="*/ f49 1 f37"/>
              <a:gd name="f63" fmla="*/ f50 1 f38"/>
              <a:gd name="f64" fmla="*/ f51 1 f37"/>
              <a:gd name="f65" fmla="*/ f52 1 f38"/>
              <a:gd name="f66" fmla="*/ f53 1 f37"/>
              <a:gd name="f67" fmla="*/ f54 1 f38"/>
              <a:gd name="f68" fmla="*/ f55 1 f37"/>
              <a:gd name="f69" fmla="*/ f56 1 f38"/>
              <a:gd name="f70" fmla="*/ f57 1 f37"/>
              <a:gd name="f71" fmla="*/ f58 f28 1"/>
              <a:gd name="f72" fmla="*/ f59 f28 1"/>
              <a:gd name="f73" fmla="*/ f61 f29 1"/>
              <a:gd name="f74" fmla="*/ f60 f29 1"/>
              <a:gd name="f75" fmla="*/ f62 f28 1"/>
              <a:gd name="f76" fmla="*/ f63 f29 1"/>
              <a:gd name="f77" fmla="*/ f64 f28 1"/>
              <a:gd name="f78" fmla="*/ f65 f29 1"/>
              <a:gd name="f79" fmla="*/ f66 f28 1"/>
              <a:gd name="f80" fmla="*/ f67 f29 1"/>
              <a:gd name="f81" fmla="*/ f68 f28 1"/>
              <a:gd name="f82" fmla="*/ f69 f29 1"/>
              <a:gd name="f83" fmla="*/ f70 f2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8">
                <a:pos x="f75" y="f76"/>
              </a:cxn>
              <a:cxn ang="f48">
                <a:pos x="f77" y="f78"/>
              </a:cxn>
              <a:cxn ang="f48">
                <a:pos x="f79" y="f80"/>
              </a:cxn>
              <a:cxn ang="f48">
                <a:pos x="f81" y="f82"/>
              </a:cxn>
              <a:cxn ang="f48">
                <a:pos x="f81" y="f78"/>
              </a:cxn>
              <a:cxn ang="f48">
                <a:pos x="f83" y="f76"/>
              </a:cxn>
              <a:cxn ang="f48">
                <a:pos x="f75" y="f76"/>
              </a:cxn>
              <a:cxn ang="f48">
                <a:pos x="f75" y="f76"/>
              </a:cxn>
            </a:cxnLst>
            <a:rect l="f71" t="f74" r="f72" b="f73"/>
            <a:pathLst>
              <a:path w="96" h="26">
                <a:moveTo>
                  <a:pt x="f5" y="f7"/>
                </a:moveTo>
                <a:cubicBezTo>
                  <a:pt x="f8" y="f9"/>
                  <a:pt x="f10" y="f11"/>
                  <a:pt x="f12" y="f13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5"/>
                  <a:pt x="f6" y="f21"/>
                  <a:pt x="f6" y="f22"/>
                </a:cubicBezTo>
                <a:cubicBezTo>
                  <a:pt x="f20" y="f23"/>
                  <a:pt x="f6" y="f15"/>
                  <a:pt x="f6" y="f13"/>
                </a:cubicBezTo>
                <a:cubicBezTo>
                  <a:pt x="f6" y="f9"/>
                  <a:pt x="f20" y="f7"/>
                  <a:pt x="f24" y="f7"/>
                </a:cubicBezTo>
                <a:cubicBezTo>
                  <a:pt x="f25" y="f7"/>
                  <a:pt x="f26" y="f7"/>
                  <a:pt x="f5" y="f7"/>
                </a:cubicBezTo>
                <a:cubicBezTo>
                  <a:pt x="f5" y="f7"/>
                  <a:pt x="f5" y="f7"/>
                  <a:pt x="f5" y="f7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84154E3E-DA28-4C28-9A64-BA8EE5F01F1A}"/>
              </a:ext>
            </a:extLst>
          </p:cNvPr>
          <p:cNvSpPr/>
          <p:nvPr/>
        </p:nvSpPr>
        <p:spPr>
          <a:xfrm>
            <a:off x="-83128" y="4570728"/>
            <a:ext cx="288273" cy="18111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0"/>
              <a:gd name="f7" fmla="val 10"/>
              <a:gd name="f8" fmla="val 4"/>
              <a:gd name="f9" fmla="val 19"/>
              <a:gd name="f10" fmla="val 16"/>
              <a:gd name="f11" fmla="val 3"/>
              <a:gd name="f12" fmla="val 15"/>
              <a:gd name="f13" fmla="+- 0 0 -90"/>
              <a:gd name="f14" fmla="*/ f3 1 20"/>
              <a:gd name="f15" fmla="*/ f4 1 20"/>
              <a:gd name="f16" fmla="val f5"/>
              <a:gd name="f17" fmla="val f6"/>
              <a:gd name="f18" fmla="*/ f13 f0 1"/>
              <a:gd name="f19" fmla="+- f17 0 f16"/>
              <a:gd name="f20" fmla="*/ f18 1 f2"/>
              <a:gd name="f21" fmla="*/ f19 1 20"/>
              <a:gd name="f22" fmla="*/ 10 f19 1"/>
              <a:gd name="f23" fmla="*/ 20 f19 1"/>
              <a:gd name="f24" fmla="*/ 0 f19 1"/>
              <a:gd name="f25" fmla="+- f20 0 f1"/>
              <a:gd name="f26" fmla="*/ f22 1 20"/>
              <a:gd name="f27" fmla="*/ f23 1 20"/>
              <a:gd name="f28" fmla="*/ f24 1 20"/>
              <a:gd name="f29" fmla="*/ 0 1 f21"/>
              <a:gd name="f30" fmla="*/ f17 1 f21"/>
              <a:gd name="f31" fmla="*/ f26 1 f21"/>
              <a:gd name="f32" fmla="*/ f27 1 f21"/>
              <a:gd name="f33" fmla="*/ f28 1 f21"/>
              <a:gd name="f34" fmla="*/ f29 f14 1"/>
              <a:gd name="f35" fmla="*/ f30 f14 1"/>
              <a:gd name="f36" fmla="*/ f30 f15 1"/>
              <a:gd name="f37" fmla="*/ f29 f15 1"/>
              <a:gd name="f38" fmla="*/ f31 f14 1"/>
              <a:gd name="f39" fmla="*/ f32 f15 1"/>
              <a:gd name="f40" fmla="*/ f33 f14 1"/>
              <a:gd name="f41" fmla="*/ f31 f15 1"/>
              <a:gd name="f42" fmla="*/ f33 f15 1"/>
              <a:gd name="f43" fmla="*/ f32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38" y="f39"/>
              </a:cxn>
              <a:cxn ang="f25">
                <a:pos x="f40" y="f41"/>
              </a:cxn>
              <a:cxn ang="f25">
                <a:pos x="f38" y="f42"/>
              </a:cxn>
              <a:cxn ang="f25">
                <a:pos x="f43" y="f41"/>
              </a:cxn>
              <a:cxn ang="f25">
                <a:pos x="f38" y="f39"/>
              </a:cxn>
            </a:cxnLst>
            <a:rect l="f34" t="f37" r="f35" b="f36"/>
            <a:pathLst>
              <a:path w="20" h="20">
                <a:moveTo>
                  <a:pt x="f7" y="f6"/>
                </a:moveTo>
                <a:cubicBezTo>
                  <a:pt x="f8" y="f9"/>
                  <a:pt x="f5" y="f10"/>
                  <a:pt x="f5" y="f7"/>
                </a:cubicBezTo>
                <a:cubicBezTo>
                  <a:pt x="f5" y="f11"/>
                  <a:pt x="f8" y="f5"/>
                  <a:pt x="f7" y="f5"/>
                </a:cubicBezTo>
                <a:cubicBezTo>
                  <a:pt x="f10" y="f5"/>
                  <a:pt x="f6" y="f8"/>
                  <a:pt x="f6" y="f7"/>
                </a:cubicBezTo>
                <a:cubicBezTo>
                  <a:pt x="f6" y="f12"/>
                  <a:pt x="f10" y="f6"/>
                  <a:pt x="f7" y="f6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3AF01FDE-EC7C-41D2-A9CB-A4DE0B974DDF}"/>
              </a:ext>
            </a:extLst>
          </p:cNvPr>
          <p:cNvSpPr/>
          <p:nvPr/>
        </p:nvSpPr>
        <p:spPr>
          <a:xfrm>
            <a:off x="262460" y="4525713"/>
            <a:ext cx="158465" cy="10846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097168A1-D7F3-4AAD-A436-FB34A977E964}"/>
              </a:ext>
            </a:extLst>
          </p:cNvPr>
          <p:cNvSpPr/>
          <p:nvPr/>
        </p:nvSpPr>
        <p:spPr>
          <a:xfrm>
            <a:off x="522076" y="4498079"/>
            <a:ext cx="143295" cy="10028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0"/>
              <a:gd name="f7" fmla="val 11"/>
              <a:gd name="f8" fmla="val 5"/>
              <a:gd name="f9" fmla="val 2"/>
              <a:gd name="f10" fmla="val 9"/>
              <a:gd name="f11" fmla="val 6"/>
              <a:gd name="f12" fmla="val 1"/>
              <a:gd name="f13" fmla="val 8"/>
              <a:gd name="f14" fmla="+- 0 0 -90"/>
              <a:gd name="f15" fmla="*/ f3 1 10"/>
              <a:gd name="f16" fmla="*/ f4 1 11"/>
              <a:gd name="f17" fmla="val f5"/>
              <a:gd name="f18" fmla="val f6"/>
              <a:gd name="f19" fmla="val f7"/>
              <a:gd name="f20" fmla="*/ f14 f0 1"/>
              <a:gd name="f21" fmla="+- f19 0 f17"/>
              <a:gd name="f22" fmla="+- f18 0 f17"/>
              <a:gd name="f23" fmla="*/ f20 1 f2"/>
              <a:gd name="f24" fmla="*/ f22 1 10"/>
              <a:gd name="f25" fmla="*/ f21 1 11"/>
              <a:gd name="f26" fmla="*/ 5 f22 1"/>
              <a:gd name="f27" fmla="*/ 10 f21 1"/>
              <a:gd name="f28" fmla="*/ 0 f22 1"/>
              <a:gd name="f29" fmla="*/ 6 f21 1"/>
              <a:gd name="f30" fmla="*/ 6 f22 1"/>
              <a:gd name="f31" fmla="*/ 0 f21 1"/>
              <a:gd name="f32" fmla="*/ 10 f22 1"/>
              <a:gd name="f33" fmla="*/ 5 f21 1"/>
              <a:gd name="f34" fmla="+- f23 0 f1"/>
              <a:gd name="f35" fmla="*/ f26 1 10"/>
              <a:gd name="f36" fmla="*/ f27 1 11"/>
              <a:gd name="f37" fmla="*/ f28 1 10"/>
              <a:gd name="f38" fmla="*/ f29 1 11"/>
              <a:gd name="f39" fmla="*/ f30 1 10"/>
              <a:gd name="f40" fmla="*/ f31 1 11"/>
              <a:gd name="f41" fmla="*/ f32 1 10"/>
              <a:gd name="f42" fmla="*/ f33 1 11"/>
              <a:gd name="f43" fmla="*/ 0 1 f24"/>
              <a:gd name="f44" fmla="*/ f18 1 f24"/>
              <a:gd name="f45" fmla="*/ 0 1 f25"/>
              <a:gd name="f46" fmla="*/ f19 1 f25"/>
              <a:gd name="f47" fmla="*/ f35 1 f24"/>
              <a:gd name="f48" fmla="*/ f36 1 f25"/>
              <a:gd name="f49" fmla="*/ f37 1 f24"/>
              <a:gd name="f50" fmla="*/ f38 1 f25"/>
              <a:gd name="f51" fmla="*/ f39 1 f24"/>
              <a:gd name="f52" fmla="*/ f40 1 f25"/>
              <a:gd name="f53" fmla="*/ f41 1 f24"/>
              <a:gd name="f54" fmla="*/ f42 1 f25"/>
              <a:gd name="f55" fmla="*/ f43 f15 1"/>
              <a:gd name="f56" fmla="*/ f44 f15 1"/>
              <a:gd name="f57" fmla="*/ f46 f16 1"/>
              <a:gd name="f58" fmla="*/ f45 f16 1"/>
              <a:gd name="f59" fmla="*/ f47 f15 1"/>
              <a:gd name="f60" fmla="*/ f48 f16 1"/>
              <a:gd name="f61" fmla="*/ f49 f15 1"/>
              <a:gd name="f62" fmla="*/ f50 f16 1"/>
              <a:gd name="f63" fmla="*/ f51 f15 1"/>
              <a:gd name="f64" fmla="*/ f52 f16 1"/>
              <a:gd name="f65" fmla="*/ f53 f15 1"/>
              <a:gd name="f66" fmla="*/ f54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59" y="f60"/>
              </a:cxn>
              <a:cxn ang="f34">
                <a:pos x="f61" y="f62"/>
              </a:cxn>
              <a:cxn ang="f34">
                <a:pos x="f63" y="f64"/>
              </a:cxn>
              <a:cxn ang="f34">
                <a:pos x="f65" y="f66"/>
              </a:cxn>
              <a:cxn ang="f34">
                <a:pos x="f59" y="f60"/>
              </a:cxn>
            </a:cxnLst>
            <a:rect l="f55" t="f58" r="f56" b="f57"/>
            <a:pathLst>
              <a:path w="10" h="11">
                <a:moveTo>
                  <a:pt x="f8" y="f6"/>
                </a:moveTo>
                <a:cubicBezTo>
                  <a:pt x="f9" y="f7"/>
                  <a:pt x="f5" y="f10"/>
                  <a:pt x="f5" y="f11"/>
                </a:cubicBezTo>
                <a:cubicBezTo>
                  <a:pt x="f5" y="f9"/>
                  <a:pt x="f9" y="f12"/>
                  <a:pt x="f11" y="f5"/>
                </a:cubicBezTo>
                <a:cubicBezTo>
                  <a:pt x="f13" y="f5"/>
                  <a:pt x="f6" y="f9"/>
                  <a:pt x="f6" y="f8"/>
                </a:cubicBezTo>
                <a:cubicBezTo>
                  <a:pt x="f6" y="f10"/>
                  <a:pt x="f13" y="f6"/>
                  <a:pt x="f8" y="f6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5B5BCED8-BA4A-4C2A-820E-57FD504CBC60}"/>
              </a:ext>
            </a:extLst>
          </p:cNvPr>
          <p:cNvSpPr/>
          <p:nvPr/>
        </p:nvSpPr>
        <p:spPr>
          <a:xfrm>
            <a:off x="753035" y="4488871"/>
            <a:ext cx="114638" cy="8185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"/>
              <a:gd name="f7" fmla="val 9"/>
              <a:gd name="f8" fmla="val 4"/>
              <a:gd name="f9" fmla="val 7"/>
              <a:gd name="f10" fmla="val 2"/>
              <a:gd name="f11" fmla="val 1"/>
              <a:gd name="f12" fmla="+- 0 0 -90"/>
              <a:gd name="f13" fmla="*/ f3 1 8"/>
              <a:gd name="f14" fmla="*/ f4 1 9"/>
              <a:gd name="f15" fmla="val f5"/>
              <a:gd name="f16" fmla="val f6"/>
              <a:gd name="f17" fmla="val f7"/>
              <a:gd name="f18" fmla="*/ f12 f0 1"/>
              <a:gd name="f19" fmla="+- f17 0 f15"/>
              <a:gd name="f20" fmla="+- f16 0 f15"/>
              <a:gd name="f21" fmla="*/ f18 1 f2"/>
              <a:gd name="f22" fmla="*/ f20 1 8"/>
              <a:gd name="f23" fmla="*/ f19 1 9"/>
              <a:gd name="f24" fmla="*/ 8 f20 1"/>
              <a:gd name="f25" fmla="*/ 4 f19 1"/>
              <a:gd name="f26" fmla="*/ 4 f20 1"/>
              <a:gd name="f27" fmla="*/ 9 f19 1"/>
              <a:gd name="f28" fmla="*/ 0 f20 1"/>
              <a:gd name="f29" fmla="*/ 0 f19 1"/>
              <a:gd name="f30" fmla="+- f21 0 f1"/>
              <a:gd name="f31" fmla="*/ f24 1 8"/>
              <a:gd name="f32" fmla="*/ f25 1 9"/>
              <a:gd name="f33" fmla="*/ f26 1 8"/>
              <a:gd name="f34" fmla="*/ f27 1 9"/>
              <a:gd name="f35" fmla="*/ f28 1 8"/>
              <a:gd name="f36" fmla="*/ f29 1 9"/>
              <a:gd name="f37" fmla="*/ 0 1 f22"/>
              <a:gd name="f38" fmla="*/ f16 1 f22"/>
              <a:gd name="f39" fmla="*/ 0 1 f23"/>
              <a:gd name="f40" fmla="*/ f17 1 f23"/>
              <a:gd name="f41" fmla="*/ f31 1 f22"/>
              <a:gd name="f42" fmla="*/ f32 1 f23"/>
              <a:gd name="f43" fmla="*/ f33 1 f22"/>
              <a:gd name="f44" fmla="*/ f34 1 f23"/>
              <a:gd name="f45" fmla="*/ f35 1 f22"/>
              <a:gd name="f46" fmla="*/ f36 1 f23"/>
              <a:gd name="f47" fmla="*/ f37 f13 1"/>
              <a:gd name="f48" fmla="*/ f38 f13 1"/>
              <a:gd name="f49" fmla="*/ f40 f14 1"/>
              <a:gd name="f50" fmla="*/ f39 f14 1"/>
              <a:gd name="f51" fmla="*/ f41 f13 1"/>
              <a:gd name="f52" fmla="*/ f42 f14 1"/>
              <a:gd name="f53" fmla="*/ f43 f13 1"/>
              <a:gd name="f54" fmla="*/ f44 f14 1"/>
              <a:gd name="f55" fmla="*/ f45 f13 1"/>
              <a:gd name="f56" fmla="*/ f46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1" y="f52"/>
              </a:cxn>
              <a:cxn ang="f30">
                <a:pos x="f53" y="f54"/>
              </a:cxn>
              <a:cxn ang="f30">
                <a:pos x="f55" y="f52"/>
              </a:cxn>
              <a:cxn ang="f30">
                <a:pos x="f53" y="f56"/>
              </a:cxn>
              <a:cxn ang="f30">
                <a:pos x="f51" y="f52"/>
              </a:cxn>
            </a:cxnLst>
            <a:rect l="f47" t="f50" r="f48" b="f49"/>
            <a:pathLst>
              <a:path w="8" h="9">
                <a:moveTo>
                  <a:pt x="f6" y="f8"/>
                </a:moveTo>
                <a:cubicBezTo>
                  <a:pt x="f6" y="f9"/>
                  <a:pt x="f9" y="f7"/>
                  <a:pt x="f8" y="f7"/>
                </a:cubicBezTo>
                <a:cubicBezTo>
                  <a:pt x="f10" y="f7"/>
                  <a:pt x="f5" y="f9"/>
                  <a:pt x="f5" y="f8"/>
                </a:cubicBezTo>
                <a:cubicBezTo>
                  <a:pt x="f5" y="f10"/>
                  <a:pt x="f10" y="f11"/>
                  <a:pt x="f8" y="f5"/>
                </a:cubicBezTo>
                <a:cubicBezTo>
                  <a:pt x="f9" y="f5"/>
                  <a:pt x="f6" y="f10"/>
                  <a:pt x="f6" y="f8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Oval 12">
            <a:extLst>
              <a:ext uri="{FF2B5EF4-FFF2-40B4-BE49-F238E27FC236}">
                <a16:creationId xmlns:a16="http://schemas.microsoft.com/office/drawing/2014/main" id="{39902C12-7D21-47F6-BC43-2138A9C71D99}"/>
              </a:ext>
            </a:extLst>
          </p:cNvPr>
          <p:cNvSpPr/>
          <p:nvPr/>
        </p:nvSpPr>
        <p:spPr>
          <a:xfrm>
            <a:off x="940158" y="4516505"/>
            <a:ext cx="85981" cy="5423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93525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9;p17">
            <a:extLst>
              <a:ext uri="{FF2B5EF4-FFF2-40B4-BE49-F238E27FC236}">
                <a16:creationId xmlns:a16="http://schemas.microsoft.com/office/drawing/2014/main" id="{0C996B41-8E17-4054-B10E-C9AC67CCD3F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4753" y="3376047"/>
            <a:ext cx="2444401" cy="447598"/>
          </a:xfrm>
        </p:spPr>
        <p:txBody>
          <a:bodyPr anchor="ctr"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3" name="Google Shape;160;p17">
            <a:extLst>
              <a:ext uri="{FF2B5EF4-FFF2-40B4-BE49-F238E27FC236}">
                <a16:creationId xmlns:a16="http://schemas.microsoft.com/office/drawing/2014/main" id="{6B669534-85F9-43A9-8F4A-BF79CA2A1AF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24753" y="3747448"/>
            <a:ext cx="2444401" cy="795902"/>
          </a:xfrm>
        </p:spPr>
        <p:txBody>
          <a:bodyPr anchorCtr="1"/>
          <a:lstStyle>
            <a:lvl1pPr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endParaRPr lang="es-PE"/>
          </a:p>
        </p:txBody>
      </p:sp>
      <p:sp>
        <p:nvSpPr>
          <p:cNvPr id="4" name="Google Shape;161;p17">
            <a:extLst>
              <a:ext uri="{FF2B5EF4-FFF2-40B4-BE49-F238E27FC236}">
                <a16:creationId xmlns:a16="http://schemas.microsoft.com/office/drawing/2014/main" id="{8BDC5817-E2ED-4F30-A2AC-FCC2449C0C2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74515" y="3376047"/>
            <a:ext cx="2444401" cy="447598"/>
          </a:xfrm>
        </p:spPr>
        <p:txBody>
          <a:bodyPr anchor="ctr"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5" name="Google Shape;162;p17">
            <a:extLst>
              <a:ext uri="{FF2B5EF4-FFF2-40B4-BE49-F238E27FC236}">
                <a16:creationId xmlns:a16="http://schemas.microsoft.com/office/drawing/2014/main" id="{05572A0E-69FA-4F0C-969A-CF06AF84E74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974497" y="3747448"/>
            <a:ext cx="2444401" cy="795902"/>
          </a:xfrm>
        </p:spPr>
        <p:txBody>
          <a:bodyPr anchorCtr="1"/>
          <a:lstStyle>
            <a:lvl1pPr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endParaRPr lang="es-PE"/>
          </a:p>
        </p:txBody>
      </p:sp>
      <p:sp>
        <p:nvSpPr>
          <p:cNvPr id="6" name="Google Shape;163;p17">
            <a:extLst>
              <a:ext uri="{FF2B5EF4-FFF2-40B4-BE49-F238E27FC236}">
                <a16:creationId xmlns:a16="http://schemas.microsoft.com/office/drawing/2014/main" id="{764549DC-4043-435A-9515-FACAAD7AA5B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6975" y="655213"/>
            <a:ext cx="7950003" cy="447598"/>
          </a:xfrm>
        </p:spPr>
        <p:txBody>
          <a:bodyPr anchor="ctr" anchorCtr="1"/>
          <a:lstStyle>
            <a:lvl1pPr algn="ctr">
              <a:defRPr/>
            </a:lvl1pPr>
          </a:lstStyle>
          <a:p>
            <a:pPr lvl="0"/>
            <a:endParaRPr lang="es-PE"/>
          </a:p>
        </p:txBody>
      </p:sp>
      <p:sp>
        <p:nvSpPr>
          <p:cNvPr id="7" name="Google Shape;164;p17">
            <a:extLst>
              <a:ext uri="{FF2B5EF4-FFF2-40B4-BE49-F238E27FC236}">
                <a16:creationId xmlns:a16="http://schemas.microsoft.com/office/drawing/2014/main" id="{FA4B2FE2-1670-43AA-8558-5732DB15414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49630" y="3376047"/>
            <a:ext cx="2444401" cy="447598"/>
          </a:xfrm>
        </p:spPr>
        <p:txBody>
          <a:bodyPr anchor="ctr"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8" name="Google Shape;165;p17">
            <a:extLst>
              <a:ext uri="{FF2B5EF4-FFF2-40B4-BE49-F238E27FC236}">
                <a16:creationId xmlns:a16="http://schemas.microsoft.com/office/drawing/2014/main" id="{BC21175F-3D66-4F4D-91D4-C8C9282A2A0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349620" y="3747448"/>
            <a:ext cx="2444401" cy="795902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1D4C1360-267A-46E1-BDD4-69BA1EB45098}"/>
              </a:ext>
            </a:extLst>
          </p:cNvPr>
          <p:cNvSpPr/>
          <p:nvPr/>
        </p:nvSpPr>
        <p:spPr>
          <a:xfrm>
            <a:off x="-25813" y="4570728"/>
            <a:ext cx="9219684" cy="589394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640"/>
              <a:gd name="f8" fmla="val 65"/>
              <a:gd name="f9" fmla="val 108"/>
              <a:gd name="f10" fmla="val 2"/>
              <a:gd name="f11" fmla="val 125"/>
              <a:gd name="f12" fmla="val 1"/>
              <a:gd name="f13" fmla="val 143"/>
              <a:gd name="f14" fmla="val 161"/>
              <a:gd name="f15" fmla="val 194"/>
              <a:gd name="f16" fmla="val 226"/>
              <a:gd name="f17" fmla="val 4"/>
              <a:gd name="f18" fmla="val 259"/>
              <a:gd name="f19" fmla="val 9"/>
              <a:gd name="f20" fmla="val 272"/>
              <a:gd name="f21" fmla="val 11"/>
              <a:gd name="f22" fmla="val 286"/>
              <a:gd name="f23" fmla="val 12"/>
              <a:gd name="f24" fmla="val 299"/>
              <a:gd name="f25" fmla="val 14"/>
              <a:gd name="f26" fmla="val 330"/>
              <a:gd name="f27" fmla="val 19"/>
              <a:gd name="f28" fmla="val 361"/>
              <a:gd name="f29" fmla="val 23"/>
              <a:gd name="f30" fmla="val 392"/>
              <a:gd name="f31" fmla="val 26"/>
              <a:gd name="f32" fmla="val 436"/>
              <a:gd name="f33" fmla="val 30"/>
              <a:gd name="f34" fmla="val 480"/>
              <a:gd name="f35" fmla="val 31"/>
              <a:gd name="f36" fmla="val 525"/>
              <a:gd name="f37" fmla="val 29"/>
              <a:gd name="f38" fmla="val 560"/>
              <a:gd name="f39" fmla="val 28"/>
              <a:gd name="f40" fmla="val 596"/>
              <a:gd name="f41" fmla="val 24"/>
              <a:gd name="f42" fmla="val 631"/>
              <a:gd name="f43" fmla="val 18"/>
              <a:gd name="f44" fmla="val 633"/>
              <a:gd name="f45" fmla="val 637"/>
              <a:gd name="f46" fmla="val 15"/>
              <a:gd name="f47" fmla="val 636"/>
              <a:gd name="f48" fmla="val 617"/>
              <a:gd name="f49" fmla="val 34"/>
              <a:gd name="f50" fmla="val 601"/>
              <a:gd name="f51" fmla="val 39"/>
              <a:gd name="f52" fmla="val 584"/>
              <a:gd name="f53" fmla="val 44"/>
              <a:gd name="f54" fmla="val 554"/>
              <a:gd name="f55" fmla="val 53"/>
              <a:gd name="f56" fmla="val 523"/>
              <a:gd name="f57" fmla="val 58"/>
              <a:gd name="f58" fmla="val 492"/>
              <a:gd name="f59" fmla="val 63"/>
              <a:gd name="f60" fmla="val 490"/>
              <a:gd name="f61" fmla="val 487"/>
              <a:gd name="f62" fmla="val 485"/>
              <a:gd name="f63" fmla="val 464"/>
              <a:gd name="f64" fmla="val 444"/>
              <a:gd name="f65" fmla="val 423"/>
              <a:gd name="f66" fmla="val 64"/>
              <a:gd name="f67" fmla="val 401"/>
              <a:gd name="f68" fmla="val 381"/>
              <a:gd name="f69" fmla="val 59"/>
              <a:gd name="f70" fmla="val 54"/>
              <a:gd name="f71" fmla="val 322"/>
              <a:gd name="f72" fmla="val 45"/>
              <a:gd name="f73" fmla="val 284"/>
              <a:gd name="f74" fmla="val 245"/>
              <a:gd name="f75" fmla="val 27"/>
              <a:gd name="f76" fmla="val 227"/>
              <a:gd name="f77" fmla="val 209"/>
              <a:gd name="f78" fmla="val 22"/>
              <a:gd name="f79" fmla="val 190"/>
              <a:gd name="f80" fmla="val 21"/>
              <a:gd name="f81" fmla="val 177"/>
              <a:gd name="f82" fmla="val 165"/>
              <a:gd name="f83" fmla="val 20"/>
              <a:gd name="f84" fmla="val 152"/>
              <a:gd name="f85" fmla="val 123"/>
              <a:gd name="f86" fmla="val 95"/>
              <a:gd name="f87" fmla="val 66"/>
              <a:gd name="f88" fmla="val 47"/>
              <a:gd name="f89" fmla="val 42"/>
              <a:gd name="f90" fmla="val 38"/>
              <a:gd name="f91" fmla="val 33"/>
              <a:gd name="f92" fmla="val 3"/>
              <a:gd name="f93" fmla="val 17"/>
              <a:gd name="f94" fmla="val 7"/>
              <a:gd name="f95" fmla="val 77"/>
              <a:gd name="f96" fmla="val 5"/>
              <a:gd name="f97" fmla="val 88"/>
              <a:gd name="f98" fmla="val 100"/>
              <a:gd name="f99" fmla="val 103"/>
              <a:gd name="f100" fmla="val 105"/>
              <a:gd name="f101" fmla="+- 0 0 -90"/>
              <a:gd name="f102" fmla="*/ f4 1 640"/>
              <a:gd name="f103" fmla="*/ f5 1 65"/>
              <a:gd name="f104" fmla="val f6"/>
              <a:gd name="f105" fmla="val f7"/>
              <a:gd name="f106" fmla="val f8"/>
              <a:gd name="f107" fmla="*/ f101 f0 1"/>
              <a:gd name="f108" fmla="+- f106 0 f104"/>
              <a:gd name="f109" fmla="+- f105 0 f104"/>
              <a:gd name="f110" fmla="*/ f107 1 f3"/>
              <a:gd name="f111" fmla="*/ f109 1 640"/>
              <a:gd name="f112" fmla="*/ f108 1 65"/>
              <a:gd name="f113" fmla="*/ 108 f109 1"/>
              <a:gd name="f114" fmla="*/ 2 f108 1"/>
              <a:gd name="f115" fmla="*/ 161 f109 1"/>
              <a:gd name="f116" fmla="*/ 1 f108 1"/>
              <a:gd name="f117" fmla="*/ 259 f109 1"/>
              <a:gd name="f118" fmla="*/ 9 f108 1"/>
              <a:gd name="f119" fmla="*/ 299 f109 1"/>
              <a:gd name="f120" fmla="*/ 14 f108 1"/>
              <a:gd name="f121" fmla="*/ 392 f109 1"/>
              <a:gd name="f122" fmla="*/ 26 f108 1"/>
              <a:gd name="f123" fmla="*/ 525 f109 1"/>
              <a:gd name="f124" fmla="*/ 29 f108 1"/>
              <a:gd name="f125" fmla="*/ 631 f109 1"/>
              <a:gd name="f126" fmla="*/ 18 f108 1"/>
              <a:gd name="f127" fmla="*/ 636 f109 1"/>
              <a:gd name="f128" fmla="*/ 19 f108 1"/>
              <a:gd name="f129" fmla="*/ 633 f109 1"/>
              <a:gd name="f130" fmla="*/ 30 f108 1"/>
              <a:gd name="f131" fmla="*/ 584 f109 1"/>
              <a:gd name="f132" fmla="*/ 44 f108 1"/>
              <a:gd name="f133" fmla="*/ 492 f109 1"/>
              <a:gd name="f134" fmla="*/ 63 f108 1"/>
              <a:gd name="f135" fmla="*/ 485 f109 1"/>
              <a:gd name="f136" fmla="*/ 423 f109 1"/>
              <a:gd name="f137" fmla="*/ 64 f108 1"/>
              <a:gd name="f138" fmla="*/ 360 f109 1"/>
              <a:gd name="f139" fmla="*/ 54 f108 1"/>
              <a:gd name="f140" fmla="*/ 245 f109 1"/>
              <a:gd name="f141" fmla="*/ 27 f108 1"/>
              <a:gd name="f142" fmla="*/ 190 f109 1"/>
              <a:gd name="f143" fmla="*/ 21 f108 1"/>
              <a:gd name="f144" fmla="*/ 152 f109 1"/>
              <a:gd name="f145" fmla="*/ 66 f109 1"/>
              <a:gd name="f146" fmla="*/ 31 f108 1"/>
              <a:gd name="f147" fmla="*/ 0 f109 1"/>
              <a:gd name="f148" fmla="*/ 47 f108 1"/>
              <a:gd name="f149" fmla="*/ 33 f108 1"/>
              <a:gd name="f150" fmla="*/ 3 f109 1"/>
              <a:gd name="f151" fmla="*/ 7 f108 1"/>
              <a:gd name="f152" fmla="*/ 100 f109 1"/>
              <a:gd name="f153" fmla="*/ 3 f108 1"/>
              <a:gd name="f154" fmla="+- f110 0 f1"/>
              <a:gd name="f155" fmla="*/ f113 1 640"/>
              <a:gd name="f156" fmla="*/ f114 1 65"/>
              <a:gd name="f157" fmla="*/ f115 1 640"/>
              <a:gd name="f158" fmla="*/ f116 1 65"/>
              <a:gd name="f159" fmla="*/ f117 1 640"/>
              <a:gd name="f160" fmla="*/ f118 1 65"/>
              <a:gd name="f161" fmla="*/ f119 1 640"/>
              <a:gd name="f162" fmla="*/ f120 1 65"/>
              <a:gd name="f163" fmla="*/ f121 1 640"/>
              <a:gd name="f164" fmla="*/ f122 1 65"/>
              <a:gd name="f165" fmla="*/ f123 1 640"/>
              <a:gd name="f166" fmla="*/ f124 1 65"/>
              <a:gd name="f167" fmla="*/ f125 1 640"/>
              <a:gd name="f168" fmla="*/ f126 1 65"/>
              <a:gd name="f169" fmla="*/ f127 1 640"/>
              <a:gd name="f170" fmla="*/ f128 1 65"/>
              <a:gd name="f171" fmla="*/ f129 1 640"/>
              <a:gd name="f172" fmla="*/ f130 1 65"/>
              <a:gd name="f173" fmla="*/ f131 1 640"/>
              <a:gd name="f174" fmla="*/ f132 1 65"/>
              <a:gd name="f175" fmla="*/ f133 1 640"/>
              <a:gd name="f176" fmla="*/ f134 1 65"/>
              <a:gd name="f177" fmla="*/ f135 1 640"/>
              <a:gd name="f178" fmla="*/ f136 1 640"/>
              <a:gd name="f179" fmla="*/ f137 1 65"/>
              <a:gd name="f180" fmla="*/ f138 1 640"/>
              <a:gd name="f181" fmla="*/ f139 1 65"/>
              <a:gd name="f182" fmla="*/ f140 1 640"/>
              <a:gd name="f183" fmla="*/ f141 1 65"/>
              <a:gd name="f184" fmla="*/ f142 1 640"/>
              <a:gd name="f185" fmla="*/ f143 1 65"/>
              <a:gd name="f186" fmla="*/ f144 1 640"/>
              <a:gd name="f187" fmla="*/ f145 1 640"/>
              <a:gd name="f188" fmla="*/ f146 1 65"/>
              <a:gd name="f189" fmla="*/ f147 1 640"/>
              <a:gd name="f190" fmla="*/ f148 1 65"/>
              <a:gd name="f191" fmla="*/ f149 1 65"/>
              <a:gd name="f192" fmla="*/ f150 1 640"/>
              <a:gd name="f193" fmla="*/ f151 1 65"/>
              <a:gd name="f194" fmla="*/ f152 1 640"/>
              <a:gd name="f195" fmla="*/ f153 1 65"/>
              <a:gd name="f196" fmla="*/ 0 1 f111"/>
              <a:gd name="f197" fmla="*/ f105 1 f111"/>
              <a:gd name="f198" fmla="*/ 0 1 f112"/>
              <a:gd name="f199" fmla="*/ f106 1 f112"/>
              <a:gd name="f200" fmla="*/ f155 1 f111"/>
              <a:gd name="f201" fmla="*/ f156 1 f112"/>
              <a:gd name="f202" fmla="*/ f157 1 f111"/>
              <a:gd name="f203" fmla="*/ f158 1 f112"/>
              <a:gd name="f204" fmla="*/ f159 1 f111"/>
              <a:gd name="f205" fmla="*/ f160 1 f112"/>
              <a:gd name="f206" fmla="*/ f161 1 f111"/>
              <a:gd name="f207" fmla="*/ f162 1 f112"/>
              <a:gd name="f208" fmla="*/ f163 1 f111"/>
              <a:gd name="f209" fmla="*/ f164 1 f112"/>
              <a:gd name="f210" fmla="*/ f165 1 f111"/>
              <a:gd name="f211" fmla="*/ f166 1 f112"/>
              <a:gd name="f212" fmla="*/ f167 1 f111"/>
              <a:gd name="f213" fmla="*/ f168 1 f112"/>
              <a:gd name="f214" fmla="*/ f169 1 f111"/>
              <a:gd name="f215" fmla="*/ f170 1 f112"/>
              <a:gd name="f216" fmla="*/ f171 1 f111"/>
              <a:gd name="f217" fmla="*/ f172 1 f112"/>
              <a:gd name="f218" fmla="*/ f173 1 f111"/>
              <a:gd name="f219" fmla="*/ f174 1 f112"/>
              <a:gd name="f220" fmla="*/ f175 1 f111"/>
              <a:gd name="f221" fmla="*/ f176 1 f112"/>
              <a:gd name="f222" fmla="*/ f177 1 f111"/>
              <a:gd name="f223" fmla="*/ f178 1 f111"/>
              <a:gd name="f224" fmla="*/ f179 1 f112"/>
              <a:gd name="f225" fmla="*/ f180 1 f111"/>
              <a:gd name="f226" fmla="*/ f181 1 f112"/>
              <a:gd name="f227" fmla="*/ f182 1 f111"/>
              <a:gd name="f228" fmla="*/ f183 1 f112"/>
              <a:gd name="f229" fmla="*/ f184 1 f111"/>
              <a:gd name="f230" fmla="*/ f185 1 f112"/>
              <a:gd name="f231" fmla="*/ f186 1 f111"/>
              <a:gd name="f232" fmla="*/ f187 1 f111"/>
              <a:gd name="f233" fmla="*/ f188 1 f112"/>
              <a:gd name="f234" fmla="*/ f189 1 f111"/>
              <a:gd name="f235" fmla="*/ f190 1 f112"/>
              <a:gd name="f236" fmla="*/ f191 1 f112"/>
              <a:gd name="f237" fmla="*/ f192 1 f111"/>
              <a:gd name="f238" fmla="*/ f193 1 f112"/>
              <a:gd name="f239" fmla="*/ f194 1 f111"/>
              <a:gd name="f240" fmla="*/ f195 1 f112"/>
              <a:gd name="f241" fmla="*/ f196 f102 1"/>
              <a:gd name="f242" fmla="*/ f197 f102 1"/>
              <a:gd name="f243" fmla="*/ f199 f103 1"/>
              <a:gd name="f244" fmla="*/ f198 f103 1"/>
              <a:gd name="f245" fmla="*/ f200 f102 1"/>
              <a:gd name="f246" fmla="*/ f201 f103 1"/>
              <a:gd name="f247" fmla="*/ f202 f102 1"/>
              <a:gd name="f248" fmla="*/ f203 f103 1"/>
              <a:gd name="f249" fmla="*/ f204 f102 1"/>
              <a:gd name="f250" fmla="*/ f205 f103 1"/>
              <a:gd name="f251" fmla="*/ f206 f102 1"/>
              <a:gd name="f252" fmla="*/ f207 f103 1"/>
              <a:gd name="f253" fmla="*/ f208 f102 1"/>
              <a:gd name="f254" fmla="*/ f209 f103 1"/>
              <a:gd name="f255" fmla="*/ f210 f102 1"/>
              <a:gd name="f256" fmla="*/ f211 f103 1"/>
              <a:gd name="f257" fmla="*/ f212 f102 1"/>
              <a:gd name="f258" fmla="*/ f213 f103 1"/>
              <a:gd name="f259" fmla="*/ f214 f102 1"/>
              <a:gd name="f260" fmla="*/ f215 f103 1"/>
              <a:gd name="f261" fmla="*/ f216 f102 1"/>
              <a:gd name="f262" fmla="*/ f217 f103 1"/>
              <a:gd name="f263" fmla="*/ f218 f102 1"/>
              <a:gd name="f264" fmla="*/ f219 f103 1"/>
              <a:gd name="f265" fmla="*/ f220 f102 1"/>
              <a:gd name="f266" fmla="*/ f221 f103 1"/>
              <a:gd name="f267" fmla="*/ f222 f102 1"/>
              <a:gd name="f268" fmla="*/ f223 f102 1"/>
              <a:gd name="f269" fmla="*/ f224 f103 1"/>
              <a:gd name="f270" fmla="*/ f225 f102 1"/>
              <a:gd name="f271" fmla="*/ f226 f103 1"/>
              <a:gd name="f272" fmla="*/ f227 f102 1"/>
              <a:gd name="f273" fmla="*/ f228 f103 1"/>
              <a:gd name="f274" fmla="*/ f229 f102 1"/>
              <a:gd name="f275" fmla="*/ f230 f103 1"/>
              <a:gd name="f276" fmla="*/ f231 f102 1"/>
              <a:gd name="f277" fmla="*/ f232 f102 1"/>
              <a:gd name="f278" fmla="*/ f233 f103 1"/>
              <a:gd name="f279" fmla="*/ f234 f102 1"/>
              <a:gd name="f280" fmla="*/ f235 f103 1"/>
              <a:gd name="f281" fmla="*/ f236 f103 1"/>
              <a:gd name="f282" fmla="*/ f237 f102 1"/>
              <a:gd name="f283" fmla="*/ f238 f103 1"/>
              <a:gd name="f284" fmla="*/ f239 f102 1"/>
              <a:gd name="f285" fmla="*/ f240 f10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54">
                <a:pos x="f245" y="f246"/>
              </a:cxn>
              <a:cxn ang="f154">
                <a:pos x="f247" y="f248"/>
              </a:cxn>
              <a:cxn ang="f154">
                <a:pos x="f249" y="f250"/>
              </a:cxn>
              <a:cxn ang="f154">
                <a:pos x="f251" y="f252"/>
              </a:cxn>
              <a:cxn ang="f154">
                <a:pos x="f253" y="f254"/>
              </a:cxn>
              <a:cxn ang="f154">
                <a:pos x="f255" y="f256"/>
              </a:cxn>
              <a:cxn ang="f154">
                <a:pos x="f257" y="f258"/>
              </a:cxn>
              <a:cxn ang="f154">
                <a:pos x="f259" y="f260"/>
              </a:cxn>
              <a:cxn ang="f154">
                <a:pos x="f261" y="f262"/>
              </a:cxn>
              <a:cxn ang="f154">
                <a:pos x="f263" y="f264"/>
              </a:cxn>
              <a:cxn ang="f154">
                <a:pos x="f265" y="f266"/>
              </a:cxn>
              <a:cxn ang="f154">
                <a:pos x="f267" y="f266"/>
              </a:cxn>
              <a:cxn ang="f154">
                <a:pos x="f268" y="f269"/>
              </a:cxn>
              <a:cxn ang="f154">
                <a:pos x="f270" y="f271"/>
              </a:cxn>
              <a:cxn ang="f154">
                <a:pos x="f272" y="f273"/>
              </a:cxn>
              <a:cxn ang="f154">
                <a:pos x="f274" y="f275"/>
              </a:cxn>
              <a:cxn ang="f154">
                <a:pos x="f276" y="f275"/>
              </a:cxn>
              <a:cxn ang="f154">
                <a:pos x="f277" y="f278"/>
              </a:cxn>
              <a:cxn ang="f154">
                <a:pos x="f279" y="f280"/>
              </a:cxn>
              <a:cxn ang="f154">
                <a:pos x="f279" y="f281"/>
              </a:cxn>
              <a:cxn ang="f154">
                <a:pos x="f282" y="f256"/>
              </a:cxn>
              <a:cxn ang="f154">
                <a:pos x="f277" y="f283"/>
              </a:cxn>
              <a:cxn ang="f154">
                <a:pos x="f284" y="f285"/>
              </a:cxn>
              <a:cxn ang="f154">
                <a:pos x="f245" y="f246"/>
              </a:cxn>
            </a:cxnLst>
            <a:rect l="f241" t="f244" r="f242" b="f243"/>
            <a:pathLst>
              <a:path w="640" h="65">
                <a:moveTo>
                  <a:pt x="f9" y="f10"/>
                </a:moveTo>
                <a:cubicBezTo>
                  <a:pt x="f11" y="f12"/>
                  <a:pt x="f13" y="f6"/>
                  <a:pt x="f14" y="f12"/>
                </a:cubicBezTo>
                <a:cubicBezTo>
                  <a:pt x="f15" y="f10"/>
                  <a:pt x="f16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3"/>
                  <a:pt x="f45" y="f46"/>
                  <a:pt x="f47" y="f27"/>
                </a:cubicBezTo>
                <a:cubicBezTo>
                  <a:pt x="f47" y="f29"/>
                  <a:pt x="f7" y="f39"/>
                  <a:pt x="f44" y="f33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59"/>
                  <a:pt x="f61" y="f59"/>
                  <a:pt x="f62" y="f59"/>
                </a:cubicBezTo>
                <a:cubicBezTo>
                  <a:pt x="f63" y="f59"/>
                  <a:pt x="f64" y="f59"/>
                  <a:pt x="f65" y="f66"/>
                </a:cubicBezTo>
                <a:cubicBezTo>
                  <a:pt x="f67" y="f8"/>
                  <a:pt x="f68" y="f69"/>
                  <a:pt x="f2" y="f70"/>
                </a:cubicBezTo>
                <a:cubicBezTo>
                  <a:pt x="f71" y="f72"/>
                  <a:pt x="f73" y="f49"/>
                  <a:pt x="f74" y="f75"/>
                </a:cubicBezTo>
                <a:cubicBezTo>
                  <a:pt x="f76" y="f41"/>
                  <a:pt x="f77" y="f78"/>
                  <a:pt x="f79" y="f80"/>
                </a:cubicBezTo>
                <a:cubicBezTo>
                  <a:pt x="f81" y="f80"/>
                  <a:pt x="f82" y="f83"/>
                  <a:pt x="f84" y="f80"/>
                </a:cubicBezTo>
                <a:cubicBezTo>
                  <a:pt x="f85" y="f78"/>
                  <a:pt x="f86" y="f31"/>
                  <a:pt x="f87" y="f35"/>
                </a:cubicBezTo>
                <a:cubicBezTo>
                  <a:pt x="f53" y="f49"/>
                  <a:pt x="f78" y="f51"/>
                  <a:pt x="f6" y="f88"/>
                </a:cubicBezTo>
                <a:cubicBezTo>
                  <a:pt x="f6" y="f89"/>
                  <a:pt x="f6" y="f90"/>
                  <a:pt x="f6" y="f91"/>
                </a:cubicBezTo>
                <a:cubicBezTo>
                  <a:pt x="f6" y="f35"/>
                  <a:pt x="f10" y="f33"/>
                  <a:pt x="f92" y="f37"/>
                </a:cubicBezTo>
                <a:cubicBezTo>
                  <a:pt x="f78" y="f93"/>
                  <a:pt x="f53" y="f21"/>
                  <a:pt x="f87" y="f94"/>
                </a:cubicBezTo>
                <a:cubicBezTo>
                  <a:pt x="f95" y="f96"/>
                  <a:pt x="f97" y="f92"/>
                  <a:pt x="f98" y="f92"/>
                </a:cubicBezTo>
                <a:cubicBezTo>
                  <a:pt x="f99" y="f10"/>
                  <a:pt x="f100" y="f92"/>
                  <a:pt x="f9" y="f10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5ABA2B0-F9FA-4F60-8E71-D0AFA6140035}"/>
              </a:ext>
            </a:extLst>
          </p:cNvPr>
          <p:cNvSpPr/>
          <p:nvPr/>
        </p:nvSpPr>
        <p:spPr>
          <a:xfrm>
            <a:off x="-39300" y="4815294"/>
            <a:ext cx="5242858" cy="32641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64"/>
              <a:gd name="f7" fmla="val 36"/>
              <a:gd name="f8" fmla="val 355"/>
              <a:gd name="f9" fmla="val 345"/>
              <a:gd name="f10" fmla="val 336"/>
              <a:gd name="f11" fmla="val 226"/>
              <a:gd name="f12" fmla="val 116"/>
              <a:gd name="f13" fmla="val 6"/>
              <a:gd name="f14" fmla="val 2"/>
              <a:gd name="f15" fmla="val 31"/>
              <a:gd name="f16" fmla="val 1"/>
              <a:gd name="f17" fmla="val 28"/>
              <a:gd name="f18" fmla="val 4"/>
              <a:gd name="f19" fmla="val 27"/>
              <a:gd name="f20" fmla="val 13"/>
              <a:gd name="f21" fmla="val 24"/>
              <a:gd name="f22" fmla="val 23"/>
              <a:gd name="f23" fmla="val 22"/>
              <a:gd name="f24" fmla="val 33"/>
              <a:gd name="f25" fmla="val 19"/>
              <a:gd name="f26" fmla="val 48"/>
              <a:gd name="f27" fmla="val 15"/>
              <a:gd name="f28" fmla="val 63"/>
              <a:gd name="f29" fmla="val 78"/>
              <a:gd name="f30" fmla="val 10"/>
              <a:gd name="f31" fmla="val 115"/>
              <a:gd name="f32" fmla="val 153"/>
              <a:gd name="f33" fmla="val 191"/>
              <a:gd name="f34" fmla="val 3"/>
              <a:gd name="f35" fmla="val 205"/>
              <a:gd name="f36" fmla="val 219"/>
              <a:gd name="f37" fmla="val 5"/>
              <a:gd name="f38" fmla="val 233"/>
              <a:gd name="f39" fmla="val 7"/>
              <a:gd name="f40" fmla="val 267"/>
              <a:gd name="f41" fmla="val 12"/>
              <a:gd name="f42" fmla="val 300"/>
              <a:gd name="f43" fmla="val 20"/>
              <a:gd name="f44" fmla="val 333"/>
              <a:gd name="f45" fmla="val 343"/>
              <a:gd name="f46" fmla="val 354"/>
              <a:gd name="f47" fmla="+- 0 0 -90"/>
              <a:gd name="f48" fmla="*/ f3 1 364"/>
              <a:gd name="f49" fmla="*/ f4 1 36"/>
              <a:gd name="f50" fmla="val f5"/>
              <a:gd name="f51" fmla="val f6"/>
              <a:gd name="f52" fmla="val f7"/>
              <a:gd name="f53" fmla="*/ f47 f0 1"/>
              <a:gd name="f54" fmla="+- f52 0 f50"/>
              <a:gd name="f55" fmla="+- f51 0 f50"/>
              <a:gd name="f56" fmla="*/ f53 1 f2"/>
              <a:gd name="f57" fmla="*/ f55 1 364"/>
              <a:gd name="f58" fmla="*/ f54 1 36"/>
              <a:gd name="f59" fmla="*/ 364 f55 1"/>
              <a:gd name="f60" fmla="*/ 36 f54 1"/>
              <a:gd name="f61" fmla="*/ 336 f55 1"/>
              <a:gd name="f62" fmla="*/ 6 f55 1"/>
              <a:gd name="f63" fmla="*/ 0 f55 1"/>
              <a:gd name="f64" fmla="*/ 31 f54 1"/>
              <a:gd name="f65" fmla="*/ 4 f55 1"/>
              <a:gd name="f66" fmla="*/ 27 f54 1"/>
              <a:gd name="f67" fmla="*/ 33 f55 1"/>
              <a:gd name="f68" fmla="*/ 19 f54 1"/>
              <a:gd name="f69" fmla="*/ 78 f55 1"/>
              <a:gd name="f70" fmla="*/ 10 f54 1"/>
              <a:gd name="f71" fmla="*/ 191 f55 1"/>
              <a:gd name="f72" fmla="*/ 3 f54 1"/>
              <a:gd name="f73" fmla="*/ 233 f55 1"/>
              <a:gd name="f74" fmla="*/ 7 f54 1"/>
              <a:gd name="f75" fmla="*/ 333 f55 1"/>
              <a:gd name="f76" fmla="*/ 28 f54 1"/>
              <a:gd name="f77" fmla="+- f56 0 f1"/>
              <a:gd name="f78" fmla="*/ f59 1 364"/>
              <a:gd name="f79" fmla="*/ f60 1 36"/>
              <a:gd name="f80" fmla="*/ f61 1 364"/>
              <a:gd name="f81" fmla="*/ f62 1 364"/>
              <a:gd name="f82" fmla="*/ f63 1 364"/>
              <a:gd name="f83" fmla="*/ f64 1 36"/>
              <a:gd name="f84" fmla="*/ f65 1 364"/>
              <a:gd name="f85" fmla="*/ f66 1 36"/>
              <a:gd name="f86" fmla="*/ f67 1 364"/>
              <a:gd name="f87" fmla="*/ f68 1 36"/>
              <a:gd name="f88" fmla="*/ f69 1 364"/>
              <a:gd name="f89" fmla="*/ f70 1 36"/>
              <a:gd name="f90" fmla="*/ f71 1 364"/>
              <a:gd name="f91" fmla="*/ f72 1 36"/>
              <a:gd name="f92" fmla="*/ f73 1 364"/>
              <a:gd name="f93" fmla="*/ f74 1 36"/>
              <a:gd name="f94" fmla="*/ f75 1 364"/>
              <a:gd name="f95" fmla="*/ f76 1 36"/>
              <a:gd name="f96" fmla="*/ 0 1 f57"/>
              <a:gd name="f97" fmla="*/ f51 1 f57"/>
              <a:gd name="f98" fmla="*/ 0 1 f58"/>
              <a:gd name="f99" fmla="*/ f52 1 f58"/>
              <a:gd name="f100" fmla="*/ f78 1 f57"/>
              <a:gd name="f101" fmla="*/ f79 1 f58"/>
              <a:gd name="f102" fmla="*/ f80 1 f57"/>
              <a:gd name="f103" fmla="*/ f81 1 f57"/>
              <a:gd name="f104" fmla="*/ f82 1 f57"/>
              <a:gd name="f105" fmla="*/ f83 1 f58"/>
              <a:gd name="f106" fmla="*/ f84 1 f57"/>
              <a:gd name="f107" fmla="*/ f85 1 f58"/>
              <a:gd name="f108" fmla="*/ f86 1 f57"/>
              <a:gd name="f109" fmla="*/ f87 1 f58"/>
              <a:gd name="f110" fmla="*/ f88 1 f57"/>
              <a:gd name="f111" fmla="*/ f89 1 f58"/>
              <a:gd name="f112" fmla="*/ f90 1 f57"/>
              <a:gd name="f113" fmla="*/ f91 1 f58"/>
              <a:gd name="f114" fmla="*/ f92 1 f57"/>
              <a:gd name="f115" fmla="*/ f93 1 f58"/>
              <a:gd name="f116" fmla="*/ f94 1 f57"/>
              <a:gd name="f117" fmla="*/ f95 1 f58"/>
              <a:gd name="f118" fmla="*/ f96 f48 1"/>
              <a:gd name="f119" fmla="*/ f97 f48 1"/>
              <a:gd name="f120" fmla="*/ f99 f49 1"/>
              <a:gd name="f121" fmla="*/ f98 f49 1"/>
              <a:gd name="f122" fmla="*/ f100 f48 1"/>
              <a:gd name="f123" fmla="*/ f101 f49 1"/>
              <a:gd name="f124" fmla="*/ f102 f48 1"/>
              <a:gd name="f125" fmla="*/ f103 f48 1"/>
              <a:gd name="f126" fmla="*/ f104 f48 1"/>
              <a:gd name="f127" fmla="*/ f105 f49 1"/>
              <a:gd name="f128" fmla="*/ f106 f48 1"/>
              <a:gd name="f129" fmla="*/ f107 f49 1"/>
              <a:gd name="f130" fmla="*/ f108 f48 1"/>
              <a:gd name="f131" fmla="*/ f109 f49 1"/>
              <a:gd name="f132" fmla="*/ f110 f48 1"/>
              <a:gd name="f133" fmla="*/ f111 f49 1"/>
              <a:gd name="f134" fmla="*/ f112 f48 1"/>
              <a:gd name="f135" fmla="*/ f113 f49 1"/>
              <a:gd name="f136" fmla="*/ f114 f48 1"/>
              <a:gd name="f137" fmla="*/ f115 f49 1"/>
              <a:gd name="f138" fmla="*/ f116 f48 1"/>
              <a:gd name="f139" fmla="*/ f117 f4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7">
                <a:pos x="f122" y="f123"/>
              </a:cxn>
              <a:cxn ang="f77">
                <a:pos x="f124" y="f123"/>
              </a:cxn>
              <a:cxn ang="f77">
                <a:pos x="f125" y="f123"/>
              </a:cxn>
              <a:cxn ang="f77">
                <a:pos x="f126" y="f127"/>
              </a:cxn>
              <a:cxn ang="f77">
                <a:pos x="f128" y="f129"/>
              </a:cxn>
              <a:cxn ang="f77">
                <a:pos x="f130" y="f131"/>
              </a:cxn>
              <a:cxn ang="f77">
                <a:pos x="f132" y="f133"/>
              </a:cxn>
              <a:cxn ang="f77">
                <a:pos x="f134" y="f135"/>
              </a:cxn>
              <a:cxn ang="f77">
                <a:pos x="f136" y="f137"/>
              </a:cxn>
              <a:cxn ang="f77">
                <a:pos x="f138" y="f139"/>
              </a:cxn>
              <a:cxn ang="f77">
                <a:pos x="f122" y="f123"/>
              </a:cxn>
            </a:cxnLst>
            <a:rect l="f118" t="f121" r="f119" b="f120"/>
            <a:pathLst>
              <a:path w="364" h="36">
                <a:moveTo>
                  <a:pt x="f6" y="f7"/>
                </a:moveTo>
                <a:cubicBezTo>
                  <a:pt x="f8" y="f7"/>
                  <a:pt x="f9" y="f7"/>
                  <a:pt x="f10" y="f7"/>
                </a:cubicBezTo>
                <a:cubicBezTo>
                  <a:pt x="f11" y="f7"/>
                  <a:pt x="f12" y="f7"/>
                  <a:pt x="f13" y="f7"/>
                </a:cubicBezTo>
                <a:cubicBezTo>
                  <a:pt x="f14" y="f7"/>
                  <a:pt x="f5" y="f7"/>
                  <a:pt x="f5" y="f15"/>
                </a:cubicBezTo>
                <a:cubicBezTo>
                  <a:pt x="f16" y="f17"/>
                  <a:pt x="f14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0"/>
                  <a:pt x="f29" y="f30"/>
                </a:cubicBezTo>
                <a:cubicBezTo>
                  <a:pt x="f31" y="f18"/>
                  <a:pt x="f32" y="f5"/>
                  <a:pt x="f33" y="f34"/>
                </a:cubicBezTo>
                <a:cubicBezTo>
                  <a:pt x="f35" y="f34"/>
                  <a:pt x="f36" y="f37"/>
                  <a:pt x="f38" y="f39"/>
                </a:cubicBezTo>
                <a:cubicBezTo>
                  <a:pt x="f40" y="f41"/>
                  <a:pt x="f42" y="f43"/>
                  <a:pt x="f44" y="f17"/>
                </a:cubicBezTo>
                <a:cubicBezTo>
                  <a:pt x="f45" y="f15"/>
                  <a:pt x="f46" y="f24"/>
                  <a:pt x="f6" y="f7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981B4C86-0B1A-422B-8D29-7825C8AD3F17}"/>
              </a:ext>
            </a:extLst>
          </p:cNvPr>
          <p:cNvSpPr/>
          <p:nvPr/>
        </p:nvSpPr>
        <p:spPr>
          <a:xfrm>
            <a:off x="7767681" y="4906359"/>
            <a:ext cx="1382362" cy="23534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96"/>
              <a:gd name="f7" fmla="val 26"/>
              <a:gd name="f8" fmla="val 4"/>
              <a:gd name="f9" fmla="val 25"/>
              <a:gd name="f10" fmla="val 8"/>
              <a:gd name="f11" fmla="val 24"/>
              <a:gd name="f12" fmla="val 13"/>
              <a:gd name="f13" fmla="val 23"/>
              <a:gd name="f14" fmla="val 39"/>
              <a:gd name="f15" fmla="val 17"/>
              <a:gd name="f16" fmla="val 65"/>
              <a:gd name="f17" fmla="val 9"/>
              <a:gd name="f18" fmla="val 90"/>
              <a:gd name="f19" fmla="val 2"/>
              <a:gd name="f20" fmla="val 95"/>
              <a:gd name="f21" fmla="val 1"/>
              <a:gd name="f22" fmla="val 6"/>
              <a:gd name="f23" fmla="val 11"/>
              <a:gd name="f24" fmla="val 92"/>
              <a:gd name="f25" fmla="val 62"/>
              <a:gd name="f26" fmla="val 31"/>
              <a:gd name="f27" fmla="+- 0 0 -90"/>
              <a:gd name="f28" fmla="*/ f3 1 96"/>
              <a:gd name="f29" fmla="*/ f4 1 26"/>
              <a:gd name="f30" fmla="val f5"/>
              <a:gd name="f31" fmla="val f6"/>
              <a:gd name="f32" fmla="val f7"/>
              <a:gd name="f33" fmla="*/ f27 f0 1"/>
              <a:gd name="f34" fmla="+- f32 0 f30"/>
              <a:gd name="f35" fmla="+- f31 0 f30"/>
              <a:gd name="f36" fmla="*/ f33 1 f2"/>
              <a:gd name="f37" fmla="*/ f35 1 96"/>
              <a:gd name="f38" fmla="*/ f34 1 26"/>
              <a:gd name="f39" fmla="*/ 0 f35 1"/>
              <a:gd name="f40" fmla="*/ 26 f34 1"/>
              <a:gd name="f41" fmla="*/ 13 f35 1"/>
              <a:gd name="f42" fmla="*/ 23 f34 1"/>
              <a:gd name="f43" fmla="*/ 90 f35 1"/>
              <a:gd name="f44" fmla="*/ 2 f34 1"/>
              <a:gd name="f45" fmla="*/ 96 f35 1"/>
              <a:gd name="f46" fmla="*/ 6 f34 1"/>
              <a:gd name="f47" fmla="*/ 92 f35 1"/>
              <a:gd name="f48" fmla="+- f36 0 f1"/>
              <a:gd name="f49" fmla="*/ f39 1 96"/>
              <a:gd name="f50" fmla="*/ f40 1 26"/>
              <a:gd name="f51" fmla="*/ f41 1 96"/>
              <a:gd name="f52" fmla="*/ f42 1 26"/>
              <a:gd name="f53" fmla="*/ f43 1 96"/>
              <a:gd name="f54" fmla="*/ f44 1 26"/>
              <a:gd name="f55" fmla="*/ f45 1 96"/>
              <a:gd name="f56" fmla="*/ f46 1 26"/>
              <a:gd name="f57" fmla="*/ f47 1 96"/>
              <a:gd name="f58" fmla="*/ 0 1 f37"/>
              <a:gd name="f59" fmla="*/ f31 1 f37"/>
              <a:gd name="f60" fmla="*/ 0 1 f38"/>
              <a:gd name="f61" fmla="*/ f32 1 f38"/>
              <a:gd name="f62" fmla="*/ f49 1 f37"/>
              <a:gd name="f63" fmla="*/ f50 1 f38"/>
              <a:gd name="f64" fmla="*/ f51 1 f37"/>
              <a:gd name="f65" fmla="*/ f52 1 f38"/>
              <a:gd name="f66" fmla="*/ f53 1 f37"/>
              <a:gd name="f67" fmla="*/ f54 1 f38"/>
              <a:gd name="f68" fmla="*/ f55 1 f37"/>
              <a:gd name="f69" fmla="*/ f56 1 f38"/>
              <a:gd name="f70" fmla="*/ f57 1 f37"/>
              <a:gd name="f71" fmla="*/ f58 f28 1"/>
              <a:gd name="f72" fmla="*/ f59 f28 1"/>
              <a:gd name="f73" fmla="*/ f61 f29 1"/>
              <a:gd name="f74" fmla="*/ f60 f29 1"/>
              <a:gd name="f75" fmla="*/ f62 f28 1"/>
              <a:gd name="f76" fmla="*/ f63 f29 1"/>
              <a:gd name="f77" fmla="*/ f64 f28 1"/>
              <a:gd name="f78" fmla="*/ f65 f29 1"/>
              <a:gd name="f79" fmla="*/ f66 f28 1"/>
              <a:gd name="f80" fmla="*/ f67 f29 1"/>
              <a:gd name="f81" fmla="*/ f68 f28 1"/>
              <a:gd name="f82" fmla="*/ f69 f29 1"/>
              <a:gd name="f83" fmla="*/ f70 f2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8">
                <a:pos x="f75" y="f76"/>
              </a:cxn>
              <a:cxn ang="f48">
                <a:pos x="f77" y="f78"/>
              </a:cxn>
              <a:cxn ang="f48">
                <a:pos x="f79" y="f80"/>
              </a:cxn>
              <a:cxn ang="f48">
                <a:pos x="f81" y="f82"/>
              </a:cxn>
              <a:cxn ang="f48">
                <a:pos x="f81" y="f78"/>
              </a:cxn>
              <a:cxn ang="f48">
                <a:pos x="f83" y="f76"/>
              </a:cxn>
              <a:cxn ang="f48">
                <a:pos x="f75" y="f76"/>
              </a:cxn>
              <a:cxn ang="f48">
                <a:pos x="f75" y="f76"/>
              </a:cxn>
            </a:cxnLst>
            <a:rect l="f71" t="f74" r="f72" b="f73"/>
            <a:pathLst>
              <a:path w="96" h="26">
                <a:moveTo>
                  <a:pt x="f5" y="f7"/>
                </a:moveTo>
                <a:cubicBezTo>
                  <a:pt x="f8" y="f9"/>
                  <a:pt x="f10" y="f11"/>
                  <a:pt x="f12" y="f13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5"/>
                  <a:pt x="f6" y="f21"/>
                  <a:pt x="f6" y="f22"/>
                </a:cubicBezTo>
                <a:cubicBezTo>
                  <a:pt x="f20" y="f23"/>
                  <a:pt x="f6" y="f15"/>
                  <a:pt x="f6" y="f13"/>
                </a:cubicBezTo>
                <a:cubicBezTo>
                  <a:pt x="f6" y="f9"/>
                  <a:pt x="f20" y="f7"/>
                  <a:pt x="f24" y="f7"/>
                </a:cubicBezTo>
                <a:cubicBezTo>
                  <a:pt x="f25" y="f7"/>
                  <a:pt x="f26" y="f7"/>
                  <a:pt x="f5" y="f7"/>
                </a:cubicBezTo>
                <a:cubicBezTo>
                  <a:pt x="f5" y="f7"/>
                  <a:pt x="f5" y="f7"/>
                  <a:pt x="f5" y="f7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3EB98D2B-EC7B-4A33-B854-208121357D7E}"/>
              </a:ext>
            </a:extLst>
          </p:cNvPr>
          <p:cNvSpPr/>
          <p:nvPr/>
        </p:nvSpPr>
        <p:spPr>
          <a:xfrm>
            <a:off x="-83128" y="4570728"/>
            <a:ext cx="288273" cy="18111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0"/>
              <a:gd name="f7" fmla="val 10"/>
              <a:gd name="f8" fmla="val 4"/>
              <a:gd name="f9" fmla="val 19"/>
              <a:gd name="f10" fmla="val 16"/>
              <a:gd name="f11" fmla="val 3"/>
              <a:gd name="f12" fmla="val 15"/>
              <a:gd name="f13" fmla="+- 0 0 -90"/>
              <a:gd name="f14" fmla="*/ f3 1 20"/>
              <a:gd name="f15" fmla="*/ f4 1 20"/>
              <a:gd name="f16" fmla="val f5"/>
              <a:gd name="f17" fmla="val f6"/>
              <a:gd name="f18" fmla="*/ f13 f0 1"/>
              <a:gd name="f19" fmla="+- f17 0 f16"/>
              <a:gd name="f20" fmla="*/ f18 1 f2"/>
              <a:gd name="f21" fmla="*/ f19 1 20"/>
              <a:gd name="f22" fmla="*/ 10 f19 1"/>
              <a:gd name="f23" fmla="*/ 20 f19 1"/>
              <a:gd name="f24" fmla="*/ 0 f19 1"/>
              <a:gd name="f25" fmla="+- f20 0 f1"/>
              <a:gd name="f26" fmla="*/ f22 1 20"/>
              <a:gd name="f27" fmla="*/ f23 1 20"/>
              <a:gd name="f28" fmla="*/ f24 1 20"/>
              <a:gd name="f29" fmla="*/ 0 1 f21"/>
              <a:gd name="f30" fmla="*/ f17 1 f21"/>
              <a:gd name="f31" fmla="*/ f26 1 f21"/>
              <a:gd name="f32" fmla="*/ f27 1 f21"/>
              <a:gd name="f33" fmla="*/ f28 1 f21"/>
              <a:gd name="f34" fmla="*/ f29 f14 1"/>
              <a:gd name="f35" fmla="*/ f30 f14 1"/>
              <a:gd name="f36" fmla="*/ f30 f15 1"/>
              <a:gd name="f37" fmla="*/ f29 f15 1"/>
              <a:gd name="f38" fmla="*/ f31 f14 1"/>
              <a:gd name="f39" fmla="*/ f32 f15 1"/>
              <a:gd name="f40" fmla="*/ f33 f14 1"/>
              <a:gd name="f41" fmla="*/ f31 f15 1"/>
              <a:gd name="f42" fmla="*/ f33 f15 1"/>
              <a:gd name="f43" fmla="*/ f32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38" y="f39"/>
              </a:cxn>
              <a:cxn ang="f25">
                <a:pos x="f40" y="f41"/>
              </a:cxn>
              <a:cxn ang="f25">
                <a:pos x="f38" y="f42"/>
              </a:cxn>
              <a:cxn ang="f25">
                <a:pos x="f43" y="f41"/>
              </a:cxn>
              <a:cxn ang="f25">
                <a:pos x="f38" y="f39"/>
              </a:cxn>
            </a:cxnLst>
            <a:rect l="f34" t="f37" r="f35" b="f36"/>
            <a:pathLst>
              <a:path w="20" h="20">
                <a:moveTo>
                  <a:pt x="f7" y="f6"/>
                </a:moveTo>
                <a:cubicBezTo>
                  <a:pt x="f8" y="f9"/>
                  <a:pt x="f5" y="f10"/>
                  <a:pt x="f5" y="f7"/>
                </a:cubicBezTo>
                <a:cubicBezTo>
                  <a:pt x="f5" y="f11"/>
                  <a:pt x="f8" y="f5"/>
                  <a:pt x="f7" y="f5"/>
                </a:cubicBezTo>
                <a:cubicBezTo>
                  <a:pt x="f10" y="f5"/>
                  <a:pt x="f6" y="f8"/>
                  <a:pt x="f6" y="f7"/>
                </a:cubicBezTo>
                <a:cubicBezTo>
                  <a:pt x="f6" y="f12"/>
                  <a:pt x="f10" y="f6"/>
                  <a:pt x="f7" y="f6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3" name="Oval 9">
            <a:extLst>
              <a:ext uri="{FF2B5EF4-FFF2-40B4-BE49-F238E27FC236}">
                <a16:creationId xmlns:a16="http://schemas.microsoft.com/office/drawing/2014/main" id="{CC52FFA8-8E42-4443-949A-0509C8E579E3}"/>
              </a:ext>
            </a:extLst>
          </p:cNvPr>
          <p:cNvSpPr/>
          <p:nvPr/>
        </p:nvSpPr>
        <p:spPr>
          <a:xfrm>
            <a:off x="262460" y="4525713"/>
            <a:ext cx="158465" cy="10846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8FAD506C-F857-420D-AE5C-3A1DBCD6BC2F}"/>
              </a:ext>
            </a:extLst>
          </p:cNvPr>
          <p:cNvSpPr/>
          <p:nvPr/>
        </p:nvSpPr>
        <p:spPr>
          <a:xfrm>
            <a:off x="522076" y="4498079"/>
            <a:ext cx="143295" cy="10028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0"/>
              <a:gd name="f7" fmla="val 11"/>
              <a:gd name="f8" fmla="val 5"/>
              <a:gd name="f9" fmla="val 2"/>
              <a:gd name="f10" fmla="val 9"/>
              <a:gd name="f11" fmla="val 6"/>
              <a:gd name="f12" fmla="val 1"/>
              <a:gd name="f13" fmla="val 8"/>
              <a:gd name="f14" fmla="+- 0 0 -90"/>
              <a:gd name="f15" fmla="*/ f3 1 10"/>
              <a:gd name="f16" fmla="*/ f4 1 11"/>
              <a:gd name="f17" fmla="val f5"/>
              <a:gd name="f18" fmla="val f6"/>
              <a:gd name="f19" fmla="val f7"/>
              <a:gd name="f20" fmla="*/ f14 f0 1"/>
              <a:gd name="f21" fmla="+- f19 0 f17"/>
              <a:gd name="f22" fmla="+- f18 0 f17"/>
              <a:gd name="f23" fmla="*/ f20 1 f2"/>
              <a:gd name="f24" fmla="*/ f22 1 10"/>
              <a:gd name="f25" fmla="*/ f21 1 11"/>
              <a:gd name="f26" fmla="*/ 5 f22 1"/>
              <a:gd name="f27" fmla="*/ 10 f21 1"/>
              <a:gd name="f28" fmla="*/ 0 f22 1"/>
              <a:gd name="f29" fmla="*/ 6 f21 1"/>
              <a:gd name="f30" fmla="*/ 6 f22 1"/>
              <a:gd name="f31" fmla="*/ 0 f21 1"/>
              <a:gd name="f32" fmla="*/ 10 f22 1"/>
              <a:gd name="f33" fmla="*/ 5 f21 1"/>
              <a:gd name="f34" fmla="+- f23 0 f1"/>
              <a:gd name="f35" fmla="*/ f26 1 10"/>
              <a:gd name="f36" fmla="*/ f27 1 11"/>
              <a:gd name="f37" fmla="*/ f28 1 10"/>
              <a:gd name="f38" fmla="*/ f29 1 11"/>
              <a:gd name="f39" fmla="*/ f30 1 10"/>
              <a:gd name="f40" fmla="*/ f31 1 11"/>
              <a:gd name="f41" fmla="*/ f32 1 10"/>
              <a:gd name="f42" fmla="*/ f33 1 11"/>
              <a:gd name="f43" fmla="*/ 0 1 f24"/>
              <a:gd name="f44" fmla="*/ f18 1 f24"/>
              <a:gd name="f45" fmla="*/ 0 1 f25"/>
              <a:gd name="f46" fmla="*/ f19 1 f25"/>
              <a:gd name="f47" fmla="*/ f35 1 f24"/>
              <a:gd name="f48" fmla="*/ f36 1 f25"/>
              <a:gd name="f49" fmla="*/ f37 1 f24"/>
              <a:gd name="f50" fmla="*/ f38 1 f25"/>
              <a:gd name="f51" fmla="*/ f39 1 f24"/>
              <a:gd name="f52" fmla="*/ f40 1 f25"/>
              <a:gd name="f53" fmla="*/ f41 1 f24"/>
              <a:gd name="f54" fmla="*/ f42 1 f25"/>
              <a:gd name="f55" fmla="*/ f43 f15 1"/>
              <a:gd name="f56" fmla="*/ f44 f15 1"/>
              <a:gd name="f57" fmla="*/ f46 f16 1"/>
              <a:gd name="f58" fmla="*/ f45 f16 1"/>
              <a:gd name="f59" fmla="*/ f47 f15 1"/>
              <a:gd name="f60" fmla="*/ f48 f16 1"/>
              <a:gd name="f61" fmla="*/ f49 f15 1"/>
              <a:gd name="f62" fmla="*/ f50 f16 1"/>
              <a:gd name="f63" fmla="*/ f51 f15 1"/>
              <a:gd name="f64" fmla="*/ f52 f16 1"/>
              <a:gd name="f65" fmla="*/ f53 f15 1"/>
              <a:gd name="f66" fmla="*/ f54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59" y="f60"/>
              </a:cxn>
              <a:cxn ang="f34">
                <a:pos x="f61" y="f62"/>
              </a:cxn>
              <a:cxn ang="f34">
                <a:pos x="f63" y="f64"/>
              </a:cxn>
              <a:cxn ang="f34">
                <a:pos x="f65" y="f66"/>
              </a:cxn>
              <a:cxn ang="f34">
                <a:pos x="f59" y="f60"/>
              </a:cxn>
            </a:cxnLst>
            <a:rect l="f55" t="f58" r="f56" b="f57"/>
            <a:pathLst>
              <a:path w="10" h="11">
                <a:moveTo>
                  <a:pt x="f8" y="f6"/>
                </a:moveTo>
                <a:cubicBezTo>
                  <a:pt x="f9" y="f7"/>
                  <a:pt x="f5" y="f10"/>
                  <a:pt x="f5" y="f11"/>
                </a:cubicBezTo>
                <a:cubicBezTo>
                  <a:pt x="f5" y="f9"/>
                  <a:pt x="f9" y="f12"/>
                  <a:pt x="f11" y="f5"/>
                </a:cubicBezTo>
                <a:cubicBezTo>
                  <a:pt x="f13" y="f5"/>
                  <a:pt x="f6" y="f9"/>
                  <a:pt x="f6" y="f8"/>
                </a:cubicBezTo>
                <a:cubicBezTo>
                  <a:pt x="f6" y="f10"/>
                  <a:pt x="f13" y="f6"/>
                  <a:pt x="f8" y="f6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965AAD7B-15C1-482D-9869-0DE1B82CE7F3}"/>
              </a:ext>
            </a:extLst>
          </p:cNvPr>
          <p:cNvSpPr/>
          <p:nvPr/>
        </p:nvSpPr>
        <p:spPr>
          <a:xfrm>
            <a:off x="753035" y="4488871"/>
            <a:ext cx="114638" cy="8185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"/>
              <a:gd name="f7" fmla="val 9"/>
              <a:gd name="f8" fmla="val 4"/>
              <a:gd name="f9" fmla="val 7"/>
              <a:gd name="f10" fmla="val 2"/>
              <a:gd name="f11" fmla="val 1"/>
              <a:gd name="f12" fmla="+- 0 0 -90"/>
              <a:gd name="f13" fmla="*/ f3 1 8"/>
              <a:gd name="f14" fmla="*/ f4 1 9"/>
              <a:gd name="f15" fmla="val f5"/>
              <a:gd name="f16" fmla="val f6"/>
              <a:gd name="f17" fmla="val f7"/>
              <a:gd name="f18" fmla="*/ f12 f0 1"/>
              <a:gd name="f19" fmla="+- f17 0 f15"/>
              <a:gd name="f20" fmla="+- f16 0 f15"/>
              <a:gd name="f21" fmla="*/ f18 1 f2"/>
              <a:gd name="f22" fmla="*/ f20 1 8"/>
              <a:gd name="f23" fmla="*/ f19 1 9"/>
              <a:gd name="f24" fmla="*/ 8 f20 1"/>
              <a:gd name="f25" fmla="*/ 4 f19 1"/>
              <a:gd name="f26" fmla="*/ 4 f20 1"/>
              <a:gd name="f27" fmla="*/ 9 f19 1"/>
              <a:gd name="f28" fmla="*/ 0 f20 1"/>
              <a:gd name="f29" fmla="*/ 0 f19 1"/>
              <a:gd name="f30" fmla="+- f21 0 f1"/>
              <a:gd name="f31" fmla="*/ f24 1 8"/>
              <a:gd name="f32" fmla="*/ f25 1 9"/>
              <a:gd name="f33" fmla="*/ f26 1 8"/>
              <a:gd name="f34" fmla="*/ f27 1 9"/>
              <a:gd name="f35" fmla="*/ f28 1 8"/>
              <a:gd name="f36" fmla="*/ f29 1 9"/>
              <a:gd name="f37" fmla="*/ 0 1 f22"/>
              <a:gd name="f38" fmla="*/ f16 1 f22"/>
              <a:gd name="f39" fmla="*/ 0 1 f23"/>
              <a:gd name="f40" fmla="*/ f17 1 f23"/>
              <a:gd name="f41" fmla="*/ f31 1 f22"/>
              <a:gd name="f42" fmla="*/ f32 1 f23"/>
              <a:gd name="f43" fmla="*/ f33 1 f22"/>
              <a:gd name="f44" fmla="*/ f34 1 f23"/>
              <a:gd name="f45" fmla="*/ f35 1 f22"/>
              <a:gd name="f46" fmla="*/ f36 1 f23"/>
              <a:gd name="f47" fmla="*/ f37 f13 1"/>
              <a:gd name="f48" fmla="*/ f38 f13 1"/>
              <a:gd name="f49" fmla="*/ f40 f14 1"/>
              <a:gd name="f50" fmla="*/ f39 f14 1"/>
              <a:gd name="f51" fmla="*/ f41 f13 1"/>
              <a:gd name="f52" fmla="*/ f42 f14 1"/>
              <a:gd name="f53" fmla="*/ f43 f13 1"/>
              <a:gd name="f54" fmla="*/ f44 f14 1"/>
              <a:gd name="f55" fmla="*/ f45 f13 1"/>
              <a:gd name="f56" fmla="*/ f46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1" y="f52"/>
              </a:cxn>
              <a:cxn ang="f30">
                <a:pos x="f53" y="f54"/>
              </a:cxn>
              <a:cxn ang="f30">
                <a:pos x="f55" y="f52"/>
              </a:cxn>
              <a:cxn ang="f30">
                <a:pos x="f53" y="f56"/>
              </a:cxn>
              <a:cxn ang="f30">
                <a:pos x="f51" y="f52"/>
              </a:cxn>
            </a:cxnLst>
            <a:rect l="f47" t="f50" r="f48" b="f49"/>
            <a:pathLst>
              <a:path w="8" h="9">
                <a:moveTo>
                  <a:pt x="f6" y="f8"/>
                </a:moveTo>
                <a:cubicBezTo>
                  <a:pt x="f6" y="f9"/>
                  <a:pt x="f9" y="f7"/>
                  <a:pt x="f8" y="f7"/>
                </a:cubicBezTo>
                <a:cubicBezTo>
                  <a:pt x="f10" y="f7"/>
                  <a:pt x="f5" y="f9"/>
                  <a:pt x="f5" y="f8"/>
                </a:cubicBezTo>
                <a:cubicBezTo>
                  <a:pt x="f5" y="f10"/>
                  <a:pt x="f10" y="f11"/>
                  <a:pt x="f8" y="f5"/>
                </a:cubicBezTo>
                <a:cubicBezTo>
                  <a:pt x="f9" y="f5"/>
                  <a:pt x="f6" y="f10"/>
                  <a:pt x="f6" y="f8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6" name="Oval 12">
            <a:extLst>
              <a:ext uri="{FF2B5EF4-FFF2-40B4-BE49-F238E27FC236}">
                <a16:creationId xmlns:a16="http://schemas.microsoft.com/office/drawing/2014/main" id="{D6D88D91-3C66-490D-8E66-30031A66B5AB}"/>
              </a:ext>
            </a:extLst>
          </p:cNvPr>
          <p:cNvSpPr/>
          <p:nvPr/>
        </p:nvSpPr>
        <p:spPr>
          <a:xfrm>
            <a:off x="940158" y="4516505"/>
            <a:ext cx="85981" cy="5423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23942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93;p20">
            <a:extLst>
              <a:ext uri="{FF2B5EF4-FFF2-40B4-BE49-F238E27FC236}">
                <a16:creationId xmlns:a16="http://schemas.microsoft.com/office/drawing/2014/main" id="{1DD38224-B2ED-44A1-BE38-BC19123D0F0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6975" y="655213"/>
            <a:ext cx="7950003" cy="447598"/>
          </a:xfrm>
        </p:spPr>
        <p:txBody>
          <a:bodyPr anchor="ctr" anchorCtr="1"/>
          <a:lstStyle>
            <a:lvl1pPr algn="ctr"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194;p20">
            <a:extLst>
              <a:ext uri="{FF2B5EF4-FFF2-40B4-BE49-F238E27FC236}">
                <a16:creationId xmlns:a16="http://schemas.microsoft.com/office/drawing/2014/main" id="{5F360446-338E-41D0-810F-9DD53314505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24726" y="2533976"/>
            <a:ext cx="1524899" cy="508196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4" name="Google Shape;195;p20">
            <a:extLst>
              <a:ext uri="{FF2B5EF4-FFF2-40B4-BE49-F238E27FC236}">
                <a16:creationId xmlns:a16="http://schemas.microsoft.com/office/drawing/2014/main" id="{B4C92B15-928A-4AAC-9D50-1223F3E1E8F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28017" y="2940472"/>
            <a:ext cx="1524899" cy="423303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5" name="Google Shape;196;p20">
            <a:extLst>
              <a:ext uri="{FF2B5EF4-FFF2-40B4-BE49-F238E27FC236}">
                <a16:creationId xmlns:a16="http://schemas.microsoft.com/office/drawing/2014/main" id="{40B1192B-CC08-4B90-BAFB-C234CA1C67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93999" y="2548624"/>
            <a:ext cx="1524899" cy="508196"/>
          </a:xfrm>
        </p:spPr>
        <p:txBody>
          <a:bodyPr anchor="b"/>
          <a:lstStyle>
            <a:lvl1pPr algn="r">
              <a:defRPr sz="2000"/>
            </a:lvl1pPr>
          </a:lstStyle>
          <a:p>
            <a:pPr lvl="0"/>
            <a:endParaRPr lang="es-PE"/>
          </a:p>
        </p:txBody>
      </p:sp>
      <p:sp>
        <p:nvSpPr>
          <p:cNvPr id="6" name="Google Shape;197;p20">
            <a:extLst>
              <a:ext uri="{FF2B5EF4-FFF2-40B4-BE49-F238E27FC236}">
                <a16:creationId xmlns:a16="http://schemas.microsoft.com/office/drawing/2014/main" id="{F0AD8864-AE58-4361-BD54-507D2EF490E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883210" y="2940472"/>
            <a:ext cx="1524899" cy="423303"/>
          </a:xfrm>
        </p:spPr>
        <p:txBody>
          <a:bodyPr/>
          <a:lstStyle>
            <a:lvl1pPr algn="r">
              <a:buNone/>
              <a:defRPr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7546879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TITLE_AND_DESCRIPTION_1_1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04;p21">
            <a:extLst>
              <a:ext uri="{FF2B5EF4-FFF2-40B4-BE49-F238E27FC236}">
                <a16:creationId xmlns:a16="http://schemas.microsoft.com/office/drawing/2014/main" id="{A7120B73-AE81-48F5-B7EA-1DD452FB227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8255" y="1875461"/>
            <a:ext cx="2190902" cy="447598"/>
          </a:xfrm>
        </p:spPr>
        <p:txBody>
          <a:bodyPr anchor="b"/>
          <a:lstStyle>
            <a:lvl1pPr algn="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3" name="Google Shape;205;p21">
            <a:extLst>
              <a:ext uri="{FF2B5EF4-FFF2-40B4-BE49-F238E27FC236}">
                <a16:creationId xmlns:a16="http://schemas.microsoft.com/office/drawing/2014/main" id="{110A9085-8398-4D68-84DB-52F230CF5EA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28255" y="2246534"/>
            <a:ext cx="2190902" cy="564303"/>
          </a:xfrm>
        </p:spPr>
        <p:txBody>
          <a:bodyPr/>
          <a:lstStyle>
            <a:lvl1pPr algn="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4" name="Google Shape;206;p21">
            <a:extLst>
              <a:ext uri="{FF2B5EF4-FFF2-40B4-BE49-F238E27FC236}">
                <a16:creationId xmlns:a16="http://schemas.microsoft.com/office/drawing/2014/main" id="{6A207BCD-7B1A-4A27-8ACF-252AF75ABCB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28255" y="3277739"/>
            <a:ext cx="2190902" cy="447598"/>
          </a:xfrm>
        </p:spPr>
        <p:txBody>
          <a:bodyPr anchor="b"/>
          <a:lstStyle>
            <a:lvl1pPr algn="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5" name="Google Shape;207;p21">
            <a:extLst>
              <a:ext uri="{FF2B5EF4-FFF2-40B4-BE49-F238E27FC236}">
                <a16:creationId xmlns:a16="http://schemas.microsoft.com/office/drawing/2014/main" id="{5D6C4461-A483-443D-B47D-5586687F233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28255" y="3648812"/>
            <a:ext cx="2190902" cy="564303"/>
          </a:xfrm>
        </p:spPr>
        <p:txBody>
          <a:bodyPr/>
          <a:lstStyle>
            <a:lvl1pPr algn="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6" name="Google Shape;208;p21">
            <a:extLst>
              <a:ext uri="{FF2B5EF4-FFF2-40B4-BE49-F238E27FC236}">
                <a16:creationId xmlns:a16="http://schemas.microsoft.com/office/drawing/2014/main" id="{BC9E433F-E5C4-4BEA-80AF-E0DCE04D7BE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31334" y="1875461"/>
            <a:ext cx="2190902" cy="447598"/>
          </a:xfrm>
        </p:spPr>
        <p:txBody>
          <a:bodyPr anchor="b"/>
          <a:lstStyle>
            <a:lvl1pPr>
              <a:defRPr sz="2200"/>
            </a:lvl1pPr>
          </a:lstStyle>
          <a:p>
            <a:pPr lvl="0"/>
            <a:endParaRPr lang="es-PE"/>
          </a:p>
        </p:txBody>
      </p:sp>
      <p:sp>
        <p:nvSpPr>
          <p:cNvPr id="7" name="Google Shape;209;p21">
            <a:extLst>
              <a:ext uri="{FF2B5EF4-FFF2-40B4-BE49-F238E27FC236}">
                <a16:creationId xmlns:a16="http://schemas.microsoft.com/office/drawing/2014/main" id="{0DB2D9A0-1E24-4699-9786-E3F75B29943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231334" y="2246534"/>
            <a:ext cx="2190902" cy="564303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8" name="Google Shape;210;p21">
            <a:extLst>
              <a:ext uri="{FF2B5EF4-FFF2-40B4-BE49-F238E27FC236}">
                <a16:creationId xmlns:a16="http://schemas.microsoft.com/office/drawing/2014/main" id="{6968A78F-7C9E-4805-BD99-BEBE4C9129E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31334" y="3277739"/>
            <a:ext cx="2190902" cy="447598"/>
          </a:xfrm>
        </p:spPr>
        <p:txBody>
          <a:bodyPr anchor="b"/>
          <a:lstStyle>
            <a:lvl1pPr>
              <a:defRPr sz="2200"/>
            </a:lvl1pPr>
          </a:lstStyle>
          <a:p>
            <a:pPr lvl="0"/>
            <a:endParaRPr lang="es-PE"/>
          </a:p>
        </p:txBody>
      </p:sp>
      <p:sp>
        <p:nvSpPr>
          <p:cNvPr id="9" name="Google Shape;211;p21">
            <a:extLst>
              <a:ext uri="{FF2B5EF4-FFF2-40B4-BE49-F238E27FC236}">
                <a16:creationId xmlns:a16="http://schemas.microsoft.com/office/drawing/2014/main" id="{E4768C79-0E00-4F62-86A7-9C947B40D95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231334" y="3648812"/>
            <a:ext cx="2190902" cy="564303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10" name="Google Shape;212;p21">
            <a:extLst>
              <a:ext uri="{FF2B5EF4-FFF2-40B4-BE49-F238E27FC236}">
                <a16:creationId xmlns:a16="http://schemas.microsoft.com/office/drawing/2014/main" id="{7536027B-E892-44C0-8EC1-3156C83BA94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6975" y="655213"/>
            <a:ext cx="7950003" cy="447598"/>
          </a:xfrm>
        </p:spPr>
        <p:txBody>
          <a:bodyPr anchor="ctr" anchorCtr="1"/>
          <a:lstStyle>
            <a:lvl1pPr algn="ctr">
              <a:defRPr/>
            </a:lvl1pPr>
          </a:lstStyle>
          <a:p>
            <a:pPr lvl="0"/>
            <a:endParaRPr lang="es-PE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49038EAE-56A8-44B0-A746-D27301EBBD03}"/>
              </a:ext>
            </a:extLst>
          </p:cNvPr>
          <p:cNvSpPr/>
          <p:nvPr/>
        </p:nvSpPr>
        <p:spPr>
          <a:xfrm>
            <a:off x="3918853" y="66458"/>
            <a:ext cx="5225146" cy="74781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21"/>
              <a:gd name="f7" fmla="val 128"/>
              <a:gd name="f8" fmla="val 420"/>
              <a:gd name="f9" fmla="val 22"/>
              <a:gd name="f10" fmla="val 412"/>
              <a:gd name="f11" fmla="val 19"/>
              <a:gd name="f12" fmla="val 403"/>
              <a:gd name="f13" fmla="val 17"/>
              <a:gd name="f14" fmla="val 395"/>
              <a:gd name="f15" fmla="val 16"/>
              <a:gd name="f16" fmla="val 381"/>
              <a:gd name="f17" fmla="val 14"/>
              <a:gd name="f18" fmla="val 367"/>
              <a:gd name="f19" fmla="val 354"/>
              <a:gd name="f20" fmla="val 317"/>
              <a:gd name="f21" fmla="val 21"/>
              <a:gd name="f22" fmla="val 285"/>
              <a:gd name="f23" fmla="val 37"/>
              <a:gd name="f24" fmla="val 254"/>
              <a:gd name="f25" fmla="val 56"/>
              <a:gd name="f26" fmla="val 232"/>
              <a:gd name="f27" fmla="val 69"/>
              <a:gd name="f28" fmla="val 212"/>
              <a:gd name="f29" fmla="val 83"/>
              <a:gd name="f30" fmla="val 189"/>
              <a:gd name="f31" fmla="val 95"/>
              <a:gd name="f32" fmla="val 163"/>
              <a:gd name="f33" fmla="val 109"/>
              <a:gd name="f34" fmla="val 135"/>
              <a:gd name="f35" fmla="val 119"/>
              <a:gd name="f36" fmla="val 105"/>
              <a:gd name="f37" fmla="val 124"/>
              <a:gd name="f38" fmla="val 76"/>
              <a:gd name="f39" fmla="val 47"/>
              <a:gd name="f40" fmla="val 122"/>
              <a:gd name="f41" fmla="val 20"/>
              <a:gd name="f42" fmla="val 13"/>
              <a:gd name="f43" fmla="val 106"/>
              <a:gd name="f44" fmla="val 7"/>
              <a:gd name="f45" fmla="val 100"/>
              <a:gd name="f46" fmla="val 1"/>
              <a:gd name="f47" fmla="val 94"/>
              <a:gd name="f48" fmla="val 93"/>
              <a:gd name="f49" fmla="val 92"/>
              <a:gd name="f50" fmla="val 2"/>
              <a:gd name="f51" fmla="val 10"/>
              <a:gd name="f52" fmla="val 96"/>
              <a:gd name="f53" fmla="val 25"/>
              <a:gd name="f54" fmla="val 99"/>
              <a:gd name="f55" fmla="val 41"/>
              <a:gd name="f56" fmla="val 110"/>
              <a:gd name="f57" fmla="val 73"/>
              <a:gd name="f58" fmla="val 112"/>
              <a:gd name="f59" fmla="val 86"/>
              <a:gd name="f60" fmla="val 113"/>
              <a:gd name="f61" fmla="val 98"/>
              <a:gd name="f62" fmla="val 111"/>
              <a:gd name="f63" fmla="val 147"/>
              <a:gd name="f64" fmla="val 103"/>
              <a:gd name="f65" fmla="val 87"/>
              <a:gd name="f66" fmla="val 210"/>
              <a:gd name="f67" fmla="val 68"/>
              <a:gd name="f68" fmla="val 233"/>
              <a:gd name="f69" fmla="val 54"/>
              <a:gd name="f70" fmla="val 255"/>
              <a:gd name="f71" fmla="val 39"/>
              <a:gd name="f72" fmla="val 279"/>
              <a:gd name="f73" fmla="val 27"/>
              <a:gd name="f74" fmla="val 301"/>
              <a:gd name="f75" fmla="val 323"/>
              <a:gd name="f76" fmla="val 8"/>
              <a:gd name="f77" fmla="val 347"/>
              <a:gd name="f78" fmla="val 4"/>
              <a:gd name="f79" fmla="val 369"/>
              <a:gd name="f80" fmla="val 392"/>
              <a:gd name="f81" fmla="val 414"/>
              <a:gd name="f82" fmla="val 18"/>
              <a:gd name="f83" fmla="+- 0 0 -90"/>
              <a:gd name="f84" fmla="*/ f3 1 421"/>
              <a:gd name="f85" fmla="*/ f4 1 128"/>
              <a:gd name="f86" fmla="val f5"/>
              <a:gd name="f87" fmla="val f6"/>
              <a:gd name="f88" fmla="val f7"/>
              <a:gd name="f89" fmla="*/ f83 f0 1"/>
              <a:gd name="f90" fmla="+- f88 0 f86"/>
              <a:gd name="f91" fmla="+- f87 0 f86"/>
              <a:gd name="f92" fmla="*/ f89 1 f2"/>
              <a:gd name="f93" fmla="*/ f91 1 421"/>
              <a:gd name="f94" fmla="*/ f90 1 128"/>
              <a:gd name="f95" fmla="*/ 420 f91 1"/>
              <a:gd name="f96" fmla="*/ 22 f90 1"/>
              <a:gd name="f97" fmla="*/ 395 f91 1"/>
              <a:gd name="f98" fmla="*/ 16 f90 1"/>
              <a:gd name="f99" fmla="*/ 354 f91 1"/>
              <a:gd name="f100" fmla="*/ 254 f91 1"/>
              <a:gd name="f101" fmla="*/ 56 f90 1"/>
              <a:gd name="f102" fmla="*/ 189 f91 1"/>
              <a:gd name="f103" fmla="*/ 95 f90 1"/>
              <a:gd name="f104" fmla="*/ 105 f91 1"/>
              <a:gd name="f105" fmla="*/ 124 f90 1"/>
              <a:gd name="f106" fmla="*/ 20 f91 1"/>
              <a:gd name="f107" fmla="*/ 109 f90 1"/>
              <a:gd name="f108" fmla="*/ 1 f91 1"/>
              <a:gd name="f109" fmla="*/ 0 f91 1"/>
              <a:gd name="f110" fmla="*/ 93 f90 1"/>
              <a:gd name="f111" fmla="*/ 2 f91 1"/>
              <a:gd name="f112" fmla="*/ 92 f90 1"/>
              <a:gd name="f113" fmla="*/ 25 f91 1"/>
              <a:gd name="f114" fmla="*/ 99 f90 1"/>
              <a:gd name="f115" fmla="*/ 73 f91 1"/>
              <a:gd name="f116" fmla="*/ 112 f90 1"/>
              <a:gd name="f117" fmla="*/ 111 f91 1"/>
              <a:gd name="f118" fmla="*/ 110 f90 1"/>
              <a:gd name="f119" fmla="*/ 210 f91 1"/>
              <a:gd name="f120" fmla="*/ 68 f90 1"/>
              <a:gd name="f121" fmla="*/ 279 f91 1"/>
              <a:gd name="f122" fmla="*/ 27 f90 1"/>
              <a:gd name="f123" fmla="*/ 347 f91 1"/>
              <a:gd name="f124" fmla="*/ 4 f90 1"/>
              <a:gd name="f125" fmla="*/ 414 f91 1"/>
              <a:gd name="f126" fmla="*/ 7 f90 1"/>
              <a:gd name="f127" fmla="+- f92 0 f1"/>
              <a:gd name="f128" fmla="*/ f95 1 421"/>
              <a:gd name="f129" fmla="*/ f96 1 128"/>
              <a:gd name="f130" fmla="*/ f97 1 421"/>
              <a:gd name="f131" fmla="*/ f98 1 128"/>
              <a:gd name="f132" fmla="*/ f99 1 421"/>
              <a:gd name="f133" fmla="*/ f100 1 421"/>
              <a:gd name="f134" fmla="*/ f101 1 128"/>
              <a:gd name="f135" fmla="*/ f102 1 421"/>
              <a:gd name="f136" fmla="*/ f103 1 128"/>
              <a:gd name="f137" fmla="*/ f104 1 421"/>
              <a:gd name="f138" fmla="*/ f105 1 128"/>
              <a:gd name="f139" fmla="*/ f106 1 421"/>
              <a:gd name="f140" fmla="*/ f107 1 128"/>
              <a:gd name="f141" fmla="*/ f108 1 421"/>
              <a:gd name="f142" fmla="*/ f109 1 421"/>
              <a:gd name="f143" fmla="*/ f110 1 128"/>
              <a:gd name="f144" fmla="*/ f111 1 421"/>
              <a:gd name="f145" fmla="*/ f112 1 128"/>
              <a:gd name="f146" fmla="*/ f113 1 421"/>
              <a:gd name="f147" fmla="*/ f114 1 128"/>
              <a:gd name="f148" fmla="*/ f115 1 421"/>
              <a:gd name="f149" fmla="*/ f116 1 128"/>
              <a:gd name="f150" fmla="*/ f117 1 421"/>
              <a:gd name="f151" fmla="*/ f118 1 128"/>
              <a:gd name="f152" fmla="*/ f119 1 421"/>
              <a:gd name="f153" fmla="*/ f120 1 128"/>
              <a:gd name="f154" fmla="*/ f121 1 421"/>
              <a:gd name="f155" fmla="*/ f122 1 128"/>
              <a:gd name="f156" fmla="*/ f123 1 421"/>
              <a:gd name="f157" fmla="*/ f124 1 128"/>
              <a:gd name="f158" fmla="*/ f125 1 421"/>
              <a:gd name="f159" fmla="*/ f126 1 128"/>
              <a:gd name="f160" fmla="*/ 0 1 f93"/>
              <a:gd name="f161" fmla="*/ f87 1 f93"/>
              <a:gd name="f162" fmla="*/ 0 1 f94"/>
              <a:gd name="f163" fmla="*/ f88 1 f94"/>
              <a:gd name="f164" fmla="*/ f128 1 f93"/>
              <a:gd name="f165" fmla="*/ f129 1 f94"/>
              <a:gd name="f166" fmla="*/ f130 1 f93"/>
              <a:gd name="f167" fmla="*/ f131 1 f94"/>
              <a:gd name="f168" fmla="*/ f132 1 f93"/>
              <a:gd name="f169" fmla="*/ f133 1 f93"/>
              <a:gd name="f170" fmla="*/ f134 1 f94"/>
              <a:gd name="f171" fmla="*/ f135 1 f93"/>
              <a:gd name="f172" fmla="*/ f136 1 f94"/>
              <a:gd name="f173" fmla="*/ f137 1 f93"/>
              <a:gd name="f174" fmla="*/ f138 1 f94"/>
              <a:gd name="f175" fmla="*/ f139 1 f93"/>
              <a:gd name="f176" fmla="*/ f140 1 f94"/>
              <a:gd name="f177" fmla="*/ f141 1 f93"/>
              <a:gd name="f178" fmla="*/ f142 1 f93"/>
              <a:gd name="f179" fmla="*/ f143 1 f94"/>
              <a:gd name="f180" fmla="*/ f144 1 f93"/>
              <a:gd name="f181" fmla="*/ f145 1 f94"/>
              <a:gd name="f182" fmla="*/ f146 1 f93"/>
              <a:gd name="f183" fmla="*/ f147 1 f94"/>
              <a:gd name="f184" fmla="*/ f148 1 f93"/>
              <a:gd name="f185" fmla="*/ f149 1 f94"/>
              <a:gd name="f186" fmla="*/ f150 1 f93"/>
              <a:gd name="f187" fmla="*/ f151 1 f94"/>
              <a:gd name="f188" fmla="*/ f152 1 f93"/>
              <a:gd name="f189" fmla="*/ f153 1 f94"/>
              <a:gd name="f190" fmla="*/ f154 1 f93"/>
              <a:gd name="f191" fmla="*/ f155 1 f94"/>
              <a:gd name="f192" fmla="*/ f156 1 f93"/>
              <a:gd name="f193" fmla="*/ f157 1 f94"/>
              <a:gd name="f194" fmla="*/ f158 1 f93"/>
              <a:gd name="f195" fmla="*/ f159 1 f94"/>
              <a:gd name="f196" fmla="*/ f160 f84 1"/>
              <a:gd name="f197" fmla="*/ f161 f84 1"/>
              <a:gd name="f198" fmla="*/ f163 f85 1"/>
              <a:gd name="f199" fmla="*/ f162 f85 1"/>
              <a:gd name="f200" fmla="*/ f164 f84 1"/>
              <a:gd name="f201" fmla="*/ f165 f85 1"/>
              <a:gd name="f202" fmla="*/ f166 f84 1"/>
              <a:gd name="f203" fmla="*/ f167 f85 1"/>
              <a:gd name="f204" fmla="*/ f168 f84 1"/>
              <a:gd name="f205" fmla="*/ f169 f84 1"/>
              <a:gd name="f206" fmla="*/ f170 f85 1"/>
              <a:gd name="f207" fmla="*/ f171 f84 1"/>
              <a:gd name="f208" fmla="*/ f172 f85 1"/>
              <a:gd name="f209" fmla="*/ f173 f84 1"/>
              <a:gd name="f210" fmla="*/ f174 f85 1"/>
              <a:gd name="f211" fmla="*/ f175 f84 1"/>
              <a:gd name="f212" fmla="*/ f176 f85 1"/>
              <a:gd name="f213" fmla="*/ f177 f84 1"/>
              <a:gd name="f214" fmla="*/ f178 f84 1"/>
              <a:gd name="f215" fmla="*/ f179 f85 1"/>
              <a:gd name="f216" fmla="*/ f180 f84 1"/>
              <a:gd name="f217" fmla="*/ f181 f85 1"/>
              <a:gd name="f218" fmla="*/ f182 f84 1"/>
              <a:gd name="f219" fmla="*/ f183 f85 1"/>
              <a:gd name="f220" fmla="*/ f184 f84 1"/>
              <a:gd name="f221" fmla="*/ f185 f85 1"/>
              <a:gd name="f222" fmla="*/ f186 f84 1"/>
              <a:gd name="f223" fmla="*/ f187 f85 1"/>
              <a:gd name="f224" fmla="*/ f188 f84 1"/>
              <a:gd name="f225" fmla="*/ f189 f85 1"/>
              <a:gd name="f226" fmla="*/ f190 f84 1"/>
              <a:gd name="f227" fmla="*/ f191 f85 1"/>
              <a:gd name="f228" fmla="*/ f192 f84 1"/>
              <a:gd name="f229" fmla="*/ f193 f85 1"/>
              <a:gd name="f230" fmla="*/ f194 f84 1"/>
              <a:gd name="f231" fmla="*/ f195 f8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7">
                <a:pos x="f200" y="f201"/>
              </a:cxn>
              <a:cxn ang="f127">
                <a:pos x="f202" y="f203"/>
              </a:cxn>
              <a:cxn ang="f127">
                <a:pos x="f204" y="f203"/>
              </a:cxn>
              <a:cxn ang="f127">
                <a:pos x="f205" y="f206"/>
              </a:cxn>
              <a:cxn ang="f127">
                <a:pos x="f207" y="f208"/>
              </a:cxn>
              <a:cxn ang="f127">
                <a:pos x="f209" y="f210"/>
              </a:cxn>
              <a:cxn ang="f127">
                <a:pos x="f211" y="f212"/>
              </a:cxn>
              <a:cxn ang="f127">
                <a:pos x="f213" y="f208"/>
              </a:cxn>
              <a:cxn ang="f127">
                <a:pos x="f214" y="f215"/>
              </a:cxn>
              <a:cxn ang="f127">
                <a:pos x="f216" y="f217"/>
              </a:cxn>
              <a:cxn ang="f127">
                <a:pos x="f218" y="f219"/>
              </a:cxn>
              <a:cxn ang="f127">
                <a:pos x="f220" y="f221"/>
              </a:cxn>
              <a:cxn ang="f127">
                <a:pos x="f222" y="f223"/>
              </a:cxn>
              <a:cxn ang="f127">
                <a:pos x="f224" y="f225"/>
              </a:cxn>
              <a:cxn ang="f127">
                <a:pos x="f226" y="f227"/>
              </a:cxn>
              <a:cxn ang="f127">
                <a:pos x="f228" y="f229"/>
              </a:cxn>
              <a:cxn ang="f127">
                <a:pos x="f230" y="f231"/>
              </a:cxn>
              <a:cxn ang="f127">
                <a:pos x="f200" y="f203"/>
              </a:cxn>
              <a:cxn ang="f127">
                <a:pos x="f200" y="f201"/>
              </a:cxn>
            </a:cxnLst>
            <a:rect l="f196" t="f199" r="f197" b="f198"/>
            <a:pathLst>
              <a:path w="421" h="128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7"/>
                  <a:pt x="f19" y="f15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7"/>
                  <a:pt x="f39" y="f40"/>
                  <a:pt x="f41" y="f33"/>
                </a:cubicBezTo>
                <a:cubicBezTo>
                  <a:pt x="f42" y="f43"/>
                  <a:pt x="f44" y="f45"/>
                  <a:pt x="f46" y="f31"/>
                </a:cubicBezTo>
                <a:cubicBezTo>
                  <a:pt x="f5" y="f47"/>
                  <a:pt x="f5" y="f47"/>
                  <a:pt x="f5" y="f48"/>
                </a:cubicBezTo>
                <a:cubicBezTo>
                  <a:pt x="f46" y="f49"/>
                  <a:pt x="f50" y="f49"/>
                  <a:pt x="f50" y="f49"/>
                </a:cubicBezTo>
                <a:cubicBezTo>
                  <a:pt x="f51" y="f31"/>
                  <a:pt x="f13" y="f52"/>
                  <a:pt x="f53" y="f54"/>
                </a:cubicBezTo>
                <a:cubicBezTo>
                  <a:pt x="f55" y="f36"/>
                  <a:pt x="f25" y="f56"/>
                  <a:pt x="f57" y="f58"/>
                </a:cubicBezTo>
                <a:cubicBezTo>
                  <a:pt x="f59" y="f60"/>
                  <a:pt x="f61" y="f58"/>
                  <a:pt x="f62" y="f56"/>
                </a:cubicBezTo>
                <a:cubicBezTo>
                  <a:pt x="f63" y="f64"/>
                  <a:pt x="f2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13"/>
                  <a:pt x="f75" y="f76"/>
                  <a:pt x="f77" y="f78"/>
                </a:cubicBezTo>
                <a:cubicBezTo>
                  <a:pt x="f79" y="f46"/>
                  <a:pt x="f80" y="f5"/>
                  <a:pt x="f81" y="f44"/>
                </a:cubicBezTo>
                <a:cubicBezTo>
                  <a:pt x="f8" y="f51"/>
                  <a:pt x="f8" y="f51"/>
                  <a:pt x="f8" y="f15"/>
                </a:cubicBezTo>
                <a:cubicBezTo>
                  <a:pt x="f8" y="f82"/>
                  <a:pt x="f6" y="f41"/>
                  <a:pt x="f8" y="f9"/>
                </a:cubicBezTo>
                <a:close/>
              </a:path>
            </a:pathLst>
          </a:custGeom>
          <a:solidFill>
            <a:srgbClr val="B5B1B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grpSp>
        <p:nvGrpSpPr>
          <p:cNvPr id="12" name="Grupo 16">
            <a:extLst>
              <a:ext uri="{FF2B5EF4-FFF2-40B4-BE49-F238E27FC236}">
                <a16:creationId xmlns:a16="http://schemas.microsoft.com/office/drawing/2014/main" id="{EDC9C799-FFF7-4B4E-B53D-BDBFCA94C4AB}"/>
              </a:ext>
            </a:extLst>
          </p:cNvPr>
          <p:cNvGrpSpPr/>
          <p:nvPr/>
        </p:nvGrpSpPr>
        <p:grpSpPr>
          <a:xfrm>
            <a:off x="7477753" y="229248"/>
            <a:ext cx="1471570" cy="342223"/>
            <a:chOff x="7477753" y="229248"/>
            <a:chExt cx="1471570" cy="342223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A020A7F6-1643-4020-9EF9-A854F20BF3FF}"/>
                </a:ext>
              </a:extLst>
            </p:cNvPr>
            <p:cNvSpPr/>
            <p:nvPr/>
          </p:nvSpPr>
          <p:spPr>
            <a:xfrm rot="10799991">
              <a:off x="8683581" y="285403"/>
              <a:ext cx="265742" cy="25399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9"/>
                <a:gd name="f7" fmla="val 20"/>
                <a:gd name="f8" fmla="val 31"/>
                <a:gd name="f9" fmla="val 9"/>
                <a:gd name="f10" fmla="val 30"/>
                <a:gd name="f11" fmla="val 19"/>
                <a:gd name="f12" fmla="val 8"/>
                <a:gd name="f13" fmla="+- 0 0 -90"/>
                <a:gd name="f14" fmla="*/ f3 1 39"/>
                <a:gd name="f15" fmla="*/ f4 1 39"/>
                <a:gd name="f16" fmla="val f5"/>
                <a:gd name="f17" fmla="val f6"/>
                <a:gd name="f18" fmla="*/ f13 f0 1"/>
                <a:gd name="f19" fmla="+- f17 0 f16"/>
                <a:gd name="f20" fmla="*/ f18 1 f2"/>
                <a:gd name="f21" fmla="*/ f19 1 39"/>
                <a:gd name="f22" fmla="*/ 20 f19 1"/>
                <a:gd name="f23" fmla="*/ 0 f19 1"/>
                <a:gd name="f24" fmla="*/ 39 f19 1"/>
                <a:gd name="f25" fmla="*/ 19 f19 1"/>
                <a:gd name="f26" fmla="+- f20 0 f1"/>
                <a:gd name="f27" fmla="*/ f22 1 39"/>
                <a:gd name="f28" fmla="*/ f23 1 39"/>
                <a:gd name="f29" fmla="*/ f24 1 39"/>
                <a:gd name="f30" fmla="*/ f25 1 39"/>
                <a:gd name="f31" fmla="*/ 0 1 f21"/>
                <a:gd name="f32" fmla="*/ f17 1 f21"/>
                <a:gd name="f33" fmla="*/ f27 1 f21"/>
                <a:gd name="f34" fmla="*/ f28 1 f21"/>
                <a:gd name="f35" fmla="*/ f29 1 f21"/>
                <a:gd name="f36" fmla="*/ f30 1 f21"/>
                <a:gd name="f37" fmla="*/ f31 f14 1"/>
                <a:gd name="f38" fmla="*/ f32 f14 1"/>
                <a:gd name="f39" fmla="*/ f32 f15 1"/>
                <a:gd name="f40" fmla="*/ f31 f15 1"/>
                <a:gd name="f41" fmla="*/ f33 f14 1"/>
                <a:gd name="f42" fmla="*/ f34 f15 1"/>
                <a:gd name="f43" fmla="*/ f35 f14 1"/>
                <a:gd name="f44" fmla="*/ f33 f15 1"/>
                <a:gd name="f45" fmla="*/ f36 f14 1"/>
                <a:gd name="f46" fmla="*/ f35 f15 1"/>
                <a:gd name="f47" fmla="*/ f34 f14 1"/>
                <a:gd name="f48" fmla="*/ f36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1" y="f42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7" y="f48"/>
                </a:cxn>
                <a:cxn ang="f26">
                  <a:pos x="f41" y="f42"/>
                </a:cxn>
              </a:cxnLst>
              <a:rect l="f37" t="f40" r="f38" b="f39"/>
              <a:pathLst>
                <a:path w="39" h="39">
                  <a:moveTo>
                    <a:pt x="f7" y="f5"/>
                  </a:moveTo>
                  <a:cubicBezTo>
                    <a:pt x="f8" y="f5"/>
                    <a:pt x="f6" y="f9"/>
                    <a:pt x="f6" y="f7"/>
                  </a:cubicBezTo>
                  <a:cubicBezTo>
                    <a:pt x="f6" y="f10"/>
                    <a:pt x="f10" y="f6"/>
                    <a:pt x="f11" y="f6"/>
                  </a:cubicBezTo>
                  <a:cubicBezTo>
                    <a:pt x="f12" y="f6"/>
                    <a:pt x="f5" y="f10"/>
                    <a:pt x="f5" y="f11"/>
                  </a:cubicBezTo>
                  <a:cubicBezTo>
                    <a:pt x="f5" y="f12"/>
                    <a:pt x="f9" y="f5"/>
                    <a:pt x="f7" y="f5"/>
                  </a:cubicBezTo>
                  <a:close/>
                </a:path>
              </a:pathLst>
            </a:custGeom>
            <a:solidFill>
              <a:srgbClr val="E621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4" name="Oval 7">
              <a:extLst>
                <a:ext uri="{FF2B5EF4-FFF2-40B4-BE49-F238E27FC236}">
                  <a16:creationId xmlns:a16="http://schemas.microsoft.com/office/drawing/2014/main" id="{5E921833-EF4F-426D-8BC2-178CCC50658A}"/>
                </a:ext>
              </a:extLst>
            </p:cNvPr>
            <p:cNvSpPr/>
            <p:nvPr/>
          </p:nvSpPr>
          <p:spPr>
            <a:xfrm rot="10799991">
              <a:off x="8329260" y="229248"/>
              <a:ext cx="245735" cy="232605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solidFill>
              <a:srgbClr val="E83D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FAE909A-B446-4E54-9243-539F02990246}"/>
                </a:ext>
              </a:extLst>
            </p:cNvPr>
            <p:cNvSpPr/>
            <p:nvPr/>
          </p:nvSpPr>
          <p:spPr>
            <a:xfrm rot="10799991">
              <a:off x="8003515" y="229249"/>
              <a:ext cx="208592" cy="20052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"/>
                <a:gd name="f7" fmla="val 15"/>
                <a:gd name="f8" fmla="val 30"/>
                <a:gd name="f9" fmla="val 7"/>
                <a:gd name="f10" fmla="val 24"/>
                <a:gd name="f11" fmla="val 16"/>
                <a:gd name="f12" fmla="+- 0 0 -90"/>
                <a:gd name="f13" fmla="*/ f3 1 31"/>
                <a:gd name="f14" fmla="*/ f4 1 31"/>
                <a:gd name="f15" fmla="val f5"/>
                <a:gd name="f16" fmla="val f6"/>
                <a:gd name="f17" fmla="*/ f12 f0 1"/>
                <a:gd name="f18" fmla="+- f16 0 f15"/>
                <a:gd name="f19" fmla="*/ f17 1 f2"/>
                <a:gd name="f20" fmla="*/ f18 1 31"/>
                <a:gd name="f21" fmla="*/ 15 f18 1"/>
                <a:gd name="f22" fmla="*/ 30 f18 1"/>
                <a:gd name="f23" fmla="*/ 0 f18 1"/>
                <a:gd name="f24" fmla="*/ 31 f18 1"/>
                <a:gd name="f25" fmla="*/ 16 f18 1"/>
                <a:gd name="f26" fmla="+- f19 0 f1"/>
                <a:gd name="f27" fmla="*/ f21 1 31"/>
                <a:gd name="f28" fmla="*/ f22 1 31"/>
                <a:gd name="f29" fmla="*/ f23 1 31"/>
                <a:gd name="f30" fmla="*/ f24 1 31"/>
                <a:gd name="f31" fmla="*/ f25 1 31"/>
                <a:gd name="f32" fmla="*/ 0 1 f20"/>
                <a:gd name="f33" fmla="*/ f16 1 f20"/>
                <a:gd name="f34" fmla="*/ f27 1 f20"/>
                <a:gd name="f35" fmla="*/ f28 1 f20"/>
                <a:gd name="f36" fmla="*/ f29 1 f20"/>
                <a:gd name="f37" fmla="*/ f30 1 f20"/>
                <a:gd name="f38" fmla="*/ f31 1 f20"/>
                <a:gd name="f39" fmla="*/ f32 f13 1"/>
                <a:gd name="f40" fmla="*/ f33 f13 1"/>
                <a:gd name="f41" fmla="*/ f33 f14 1"/>
                <a:gd name="f42" fmla="*/ f32 f14 1"/>
                <a:gd name="f43" fmla="*/ f34 f13 1"/>
                <a:gd name="f44" fmla="*/ f35 f14 1"/>
                <a:gd name="f45" fmla="*/ f36 f13 1"/>
                <a:gd name="f46" fmla="*/ f34 f14 1"/>
                <a:gd name="f47" fmla="*/ f36 f14 1"/>
                <a:gd name="f48" fmla="*/ f37 f13 1"/>
                <a:gd name="f49" fmla="*/ f38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3" y="f47"/>
                </a:cxn>
                <a:cxn ang="f26">
                  <a:pos x="f48" y="f49"/>
                </a:cxn>
                <a:cxn ang="f26">
                  <a:pos x="f43" y="f44"/>
                </a:cxn>
              </a:cxnLst>
              <a:rect l="f39" t="f42" r="f40" b="f41"/>
              <a:pathLst>
                <a:path w="31" h="31">
                  <a:moveTo>
                    <a:pt x="f7" y="f8"/>
                  </a:moveTo>
                  <a:cubicBezTo>
                    <a:pt x="f9" y="f6"/>
                    <a:pt x="f5" y="f10"/>
                    <a:pt x="f5" y="f7"/>
                  </a:cubicBezTo>
                  <a:cubicBezTo>
                    <a:pt x="f5" y="f9"/>
                    <a:pt x="f9" y="f5"/>
                    <a:pt x="f7" y="f5"/>
                  </a:cubicBezTo>
                  <a:cubicBezTo>
                    <a:pt x="f10" y="f5"/>
                    <a:pt x="f6" y="f9"/>
                    <a:pt x="f6" y="f11"/>
                  </a:cubicBezTo>
                  <a:cubicBezTo>
                    <a:pt x="f8" y="f10"/>
                    <a:pt x="f10" y="f8"/>
                    <a:pt x="f7" y="f8"/>
                  </a:cubicBezTo>
                  <a:close/>
                </a:path>
              </a:pathLst>
            </a:custGeom>
            <a:solidFill>
              <a:srgbClr val="ED6F1E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9BDD7D5A-DA01-4027-861D-043641536B02}"/>
                </a:ext>
              </a:extLst>
            </p:cNvPr>
            <p:cNvSpPr/>
            <p:nvPr/>
          </p:nvSpPr>
          <p:spPr>
            <a:xfrm rot="10799991">
              <a:off x="7743496" y="330848"/>
              <a:ext cx="151442" cy="1497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3"/>
                <a:gd name="f8" fmla="val 11"/>
                <a:gd name="f9" fmla="val 17"/>
                <a:gd name="f10" fmla="val 5"/>
                <a:gd name="f11" fmla="+- 0 0 -90"/>
                <a:gd name="f12" fmla="*/ f3 1 22"/>
                <a:gd name="f13" fmla="*/ f4 1 23"/>
                <a:gd name="f14" fmla="val f5"/>
                <a:gd name="f15" fmla="val f6"/>
                <a:gd name="f16" fmla="val f7"/>
                <a:gd name="f17" fmla="*/ f11 f0 1"/>
                <a:gd name="f18" fmla="+- f16 0 f14"/>
                <a:gd name="f19" fmla="+- f15 0 f14"/>
                <a:gd name="f20" fmla="*/ f17 1 f2"/>
                <a:gd name="f21" fmla="*/ f19 1 22"/>
                <a:gd name="f22" fmla="*/ f18 1 23"/>
                <a:gd name="f23" fmla="*/ 22 f19 1"/>
                <a:gd name="f24" fmla="*/ 11 f18 1"/>
                <a:gd name="f25" fmla="*/ 11 f19 1"/>
                <a:gd name="f26" fmla="*/ 22 f18 1"/>
                <a:gd name="f27" fmla="*/ 0 f19 1"/>
                <a:gd name="f28" fmla="*/ 0 f18 1"/>
                <a:gd name="f29" fmla="+- f20 0 f1"/>
                <a:gd name="f30" fmla="*/ f23 1 22"/>
                <a:gd name="f31" fmla="*/ f24 1 23"/>
                <a:gd name="f32" fmla="*/ f25 1 22"/>
                <a:gd name="f33" fmla="*/ f26 1 23"/>
                <a:gd name="f34" fmla="*/ f27 1 22"/>
                <a:gd name="f35" fmla="*/ f28 1 23"/>
                <a:gd name="f36" fmla="*/ 0 1 f21"/>
                <a:gd name="f37" fmla="*/ f15 1 f21"/>
                <a:gd name="f38" fmla="*/ 0 1 f22"/>
                <a:gd name="f39" fmla="*/ f16 1 f22"/>
                <a:gd name="f40" fmla="*/ f30 1 f21"/>
                <a:gd name="f41" fmla="*/ f31 1 f22"/>
                <a:gd name="f42" fmla="*/ f32 1 f21"/>
                <a:gd name="f43" fmla="*/ f33 1 f22"/>
                <a:gd name="f44" fmla="*/ f34 1 f21"/>
                <a:gd name="f45" fmla="*/ f35 1 f22"/>
                <a:gd name="f46" fmla="*/ f36 f12 1"/>
                <a:gd name="f47" fmla="*/ f37 f12 1"/>
                <a:gd name="f48" fmla="*/ f39 f13 1"/>
                <a:gd name="f49" fmla="*/ f38 f13 1"/>
                <a:gd name="f50" fmla="*/ f40 f12 1"/>
                <a:gd name="f51" fmla="*/ f41 f13 1"/>
                <a:gd name="f52" fmla="*/ f42 f12 1"/>
                <a:gd name="f53" fmla="*/ f43 f13 1"/>
                <a:gd name="f54" fmla="*/ f44 f12 1"/>
                <a:gd name="f55" fmla="*/ f45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0" y="f51"/>
                </a:cxn>
                <a:cxn ang="f29">
                  <a:pos x="f52" y="f53"/>
                </a:cxn>
                <a:cxn ang="f29">
                  <a:pos x="f54" y="f51"/>
                </a:cxn>
                <a:cxn ang="f29">
                  <a:pos x="f52" y="f55"/>
                </a:cxn>
                <a:cxn ang="f29">
                  <a:pos x="f50" y="f51"/>
                </a:cxn>
              </a:cxnLst>
              <a:rect l="f46" t="f49" r="f47" b="f48"/>
              <a:pathLst>
                <a:path w="22" h="23">
                  <a:moveTo>
                    <a:pt x="f6" y="f8"/>
                  </a:moveTo>
                  <a:cubicBezTo>
                    <a:pt x="f6" y="f9"/>
                    <a:pt x="f9" y="f7"/>
                    <a:pt x="f8" y="f6"/>
                  </a:cubicBezTo>
                  <a:cubicBezTo>
                    <a:pt x="f10" y="f6"/>
                    <a:pt x="f5" y="f9"/>
                    <a:pt x="f5" y="f8"/>
                  </a:cubicBezTo>
                  <a:cubicBezTo>
                    <a:pt x="f5" y="f10"/>
                    <a:pt x="f10" y="f5"/>
                    <a:pt x="f8" y="f5"/>
                  </a:cubicBezTo>
                  <a:cubicBezTo>
                    <a:pt x="f9" y="f5"/>
                    <a:pt x="f6" y="f10"/>
                    <a:pt x="f6" y="f8"/>
                  </a:cubicBezTo>
                  <a:close/>
                </a:path>
              </a:pathLst>
            </a:custGeom>
            <a:solidFill>
              <a:srgbClr val="F1871C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B3D2EFDA-F8EC-4FDC-8E9A-36B6304383F0}"/>
                </a:ext>
              </a:extLst>
            </p:cNvPr>
            <p:cNvSpPr/>
            <p:nvPr/>
          </p:nvSpPr>
          <p:spPr>
            <a:xfrm rot="10799991">
              <a:off x="7477753" y="435116"/>
              <a:ext cx="151442" cy="1363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1"/>
                <a:gd name="f8" fmla="val 10"/>
                <a:gd name="f9" fmla="val 4"/>
                <a:gd name="f10" fmla="val 11"/>
                <a:gd name="f11" fmla="val 17"/>
                <a:gd name="f12" fmla="val 16"/>
                <a:gd name="f13" fmla="val 5"/>
                <a:gd name="f14" fmla="val 20"/>
                <a:gd name="f15" fmla="+- 0 0 -90"/>
                <a:gd name="f16" fmla="*/ f3 1 22"/>
                <a:gd name="f17" fmla="*/ f4 1 21"/>
                <a:gd name="f18" fmla="val f5"/>
                <a:gd name="f19" fmla="val f6"/>
                <a:gd name="f20" fmla="val f7"/>
                <a:gd name="f21" fmla="*/ f15 f0 1"/>
                <a:gd name="f22" fmla="+- f20 0 f18"/>
                <a:gd name="f23" fmla="+- f19 0 f18"/>
                <a:gd name="f24" fmla="*/ f21 1 f2"/>
                <a:gd name="f25" fmla="*/ f23 1 22"/>
                <a:gd name="f26" fmla="*/ f22 1 21"/>
                <a:gd name="f27" fmla="*/ 0 f23 1"/>
                <a:gd name="f28" fmla="*/ 10 f22 1"/>
                <a:gd name="f29" fmla="*/ 11 f23 1"/>
                <a:gd name="f30" fmla="*/ 0 f22 1"/>
                <a:gd name="f31" fmla="*/ 22 f23 1"/>
                <a:gd name="f32" fmla="*/ 21 f22 1"/>
                <a:gd name="f33" fmla="+- f24 0 f1"/>
                <a:gd name="f34" fmla="*/ f27 1 22"/>
                <a:gd name="f35" fmla="*/ f28 1 21"/>
                <a:gd name="f36" fmla="*/ f29 1 22"/>
                <a:gd name="f37" fmla="*/ f30 1 21"/>
                <a:gd name="f38" fmla="*/ f31 1 22"/>
                <a:gd name="f39" fmla="*/ f32 1 21"/>
                <a:gd name="f40" fmla="*/ 0 1 f25"/>
                <a:gd name="f41" fmla="*/ f19 1 f25"/>
                <a:gd name="f42" fmla="*/ 0 1 f26"/>
                <a:gd name="f43" fmla="*/ f20 1 f26"/>
                <a:gd name="f44" fmla="*/ f34 1 f25"/>
                <a:gd name="f45" fmla="*/ f35 1 f26"/>
                <a:gd name="f46" fmla="*/ f36 1 f25"/>
                <a:gd name="f47" fmla="*/ f37 1 f26"/>
                <a:gd name="f48" fmla="*/ f38 1 f25"/>
                <a:gd name="f49" fmla="*/ f39 1 f26"/>
                <a:gd name="f50" fmla="*/ f40 f16 1"/>
                <a:gd name="f51" fmla="*/ f41 f16 1"/>
                <a:gd name="f52" fmla="*/ f43 f17 1"/>
                <a:gd name="f53" fmla="*/ f42 f17 1"/>
                <a:gd name="f54" fmla="*/ f44 f16 1"/>
                <a:gd name="f55" fmla="*/ f45 f17 1"/>
                <a:gd name="f56" fmla="*/ f46 f16 1"/>
                <a:gd name="f57" fmla="*/ f47 f17 1"/>
                <a:gd name="f58" fmla="*/ f48 f16 1"/>
                <a:gd name="f59" fmla="*/ f49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4" y="f55"/>
                </a:cxn>
                <a:cxn ang="f33">
                  <a:pos x="f56" y="f57"/>
                </a:cxn>
                <a:cxn ang="f33">
                  <a:pos x="f58" y="f55"/>
                </a:cxn>
                <a:cxn ang="f33">
                  <a:pos x="f56" y="f59"/>
                </a:cxn>
                <a:cxn ang="f33">
                  <a:pos x="f54" y="f55"/>
                </a:cxn>
              </a:cxnLst>
              <a:rect l="f50" t="f53" r="f51" b="f52"/>
              <a:pathLst>
                <a:path w="22" h="21">
                  <a:moveTo>
                    <a:pt x="f5" y="f8"/>
                  </a:moveTo>
                  <a:cubicBezTo>
                    <a:pt x="f5" y="f9"/>
                    <a:pt x="f9" y="f5"/>
                    <a:pt x="f10" y="f5"/>
                  </a:cubicBezTo>
                  <a:cubicBezTo>
                    <a:pt x="f11" y="f5"/>
                    <a:pt x="f6" y="f9"/>
                    <a:pt x="f6" y="f8"/>
                  </a:cubicBezTo>
                  <a:cubicBezTo>
                    <a:pt x="f6" y="f12"/>
                    <a:pt x="f11" y="f7"/>
                    <a:pt x="f10" y="f7"/>
                  </a:cubicBezTo>
                  <a:cubicBezTo>
                    <a:pt x="f13" y="f14"/>
                    <a:pt x="f5" y="f12"/>
                    <a:pt x="f5" y="f8"/>
                  </a:cubicBezTo>
                  <a:close/>
                </a:path>
              </a:pathLst>
            </a:custGeom>
            <a:solidFill>
              <a:srgbClr val="F7A818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393735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TITLE_AND_DESCRIPTION_1_1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18;p22">
            <a:extLst>
              <a:ext uri="{FF2B5EF4-FFF2-40B4-BE49-F238E27FC236}">
                <a16:creationId xmlns:a16="http://schemas.microsoft.com/office/drawing/2014/main" id="{F8234ECE-136D-4956-925C-6B2BF3B557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6975" y="655213"/>
            <a:ext cx="7950003" cy="447598"/>
          </a:xfrm>
        </p:spPr>
        <p:txBody>
          <a:bodyPr anchor="ctr" anchorCtr="1"/>
          <a:lstStyle>
            <a:lvl1pPr algn="ctr">
              <a:defRPr/>
            </a:lvl1pPr>
          </a:lstStyle>
          <a:p>
            <a:pPr lvl="0"/>
            <a:endParaRPr lang="es-PE"/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BA3D939A-98DE-40A3-BF9D-3D2DAC7B4EC9}"/>
              </a:ext>
            </a:extLst>
          </p:cNvPr>
          <p:cNvSpPr/>
          <p:nvPr/>
        </p:nvSpPr>
        <p:spPr>
          <a:xfrm>
            <a:off x="3918853" y="66458"/>
            <a:ext cx="5225146" cy="74781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21"/>
              <a:gd name="f7" fmla="val 128"/>
              <a:gd name="f8" fmla="val 420"/>
              <a:gd name="f9" fmla="val 22"/>
              <a:gd name="f10" fmla="val 412"/>
              <a:gd name="f11" fmla="val 19"/>
              <a:gd name="f12" fmla="val 403"/>
              <a:gd name="f13" fmla="val 17"/>
              <a:gd name="f14" fmla="val 395"/>
              <a:gd name="f15" fmla="val 16"/>
              <a:gd name="f16" fmla="val 381"/>
              <a:gd name="f17" fmla="val 14"/>
              <a:gd name="f18" fmla="val 367"/>
              <a:gd name="f19" fmla="val 354"/>
              <a:gd name="f20" fmla="val 317"/>
              <a:gd name="f21" fmla="val 21"/>
              <a:gd name="f22" fmla="val 285"/>
              <a:gd name="f23" fmla="val 37"/>
              <a:gd name="f24" fmla="val 254"/>
              <a:gd name="f25" fmla="val 56"/>
              <a:gd name="f26" fmla="val 232"/>
              <a:gd name="f27" fmla="val 69"/>
              <a:gd name="f28" fmla="val 212"/>
              <a:gd name="f29" fmla="val 83"/>
              <a:gd name="f30" fmla="val 189"/>
              <a:gd name="f31" fmla="val 95"/>
              <a:gd name="f32" fmla="val 163"/>
              <a:gd name="f33" fmla="val 109"/>
              <a:gd name="f34" fmla="val 135"/>
              <a:gd name="f35" fmla="val 119"/>
              <a:gd name="f36" fmla="val 105"/>
              <a:gd name="f37" fmla="val 124"/>
              <a:gd name="f38" fmla="val 76"/>
              <a:gd name="f39" fmla="val 47"/>
              <a:gd name="f40" fmla="val 122"/>
              <a:gd name="f41" fmla="val 20"/>
              <a:gd name="f42" fmla="val 13"/>
              <a:gd name="f43" fmla="val 106"/>
              <a:gd name="f44" fmla="val 7"/>
              <a:gd name="f45" fmla="val 100"/>
              <a:gd name="f46" fmla="val 1"/>
              <a:gd name="f47" fmla="val 94"/>
              <a:gd name="f48" fmla="val 93"/>
              <a:gd name="f49" fmla="val 92"/>
              <a:gd name="f50" fmla="val 2"/>
              <a:gd name="f51" fmla="val 10"/>
              <a:gd name="f52" fmla="val 96"/>
              <a:gd name="f53" fmla="val 25"/>
              <a:gd name="f54" fmla="val 99"/>
              <a:gd name="f55" fmla="val 41"/>
              <a:gd name="f56" fmla="val 110"/>
              <a:gd name="f57" fmla="val 73"/>
              <a:gd name="f58" fmla="val 112"/>
              <a:gd name="f59" fmla="val 86"/>
              <a:gd name="f60" fmla="val 113"/>
              <a:gd name="f61" fmla="val 98"/>
              <a:gd name="f62" fmla="val 111"/>
              <a:gd name="f63" fmla="val 147"/>
              <a:gd name="f64" fmla="val 103"/>
              <a:gd name="f65" fmla="val 87"/>
              <a:gd name="f66" fmla="val 210"/>
              <a:gd name="f67" fmla="val 68"/>
              <a:gd name="f68" fmla="val 233"/>
              <a:gd name="f69" fmla="val 54"/>
              <a:gd name="f70" fmla="val 255"/>
              <a:gd name="f71" fmla="val 39"/>
              <a:gd name="f72" fmla="val 279"/>
              <a:gd name="f73" fmla="val 27"/>
              <a:gd name="f74" fmla="val 301"/>
              <a:gd name="f75" fmla="val 323"/>
              <a:gd name="f76" fmla="val 8"/>
              <a:gd name="f77" fmla="val 347"/>
              <a:gd name="f78" fmla="val 4"/>
              <a:gd name="f79" fmla="val 369"/>
              <a:gd name="f80" fmla="val 392"/>
              <a:gd name="f81" fmla="val 414"/>
              <a:gd name="f82" fmla="val 18"/>
              <a:gd name="f83" fmla="+- 0 0 -90"/>
              <a:gd name="f84" fmla="*/ f3 1 421"/>
              <a:gd name="f85" fmla="*/ f4 1 128"/>
              <a:gd name="f86" fmla="val f5"/>
              <a:gd name="f87" fmla="val f6"/>
              <a:gd name="f88" fmla="val f7"/>
              <a:gd name="f89" fmla="*/ f83 f0 1"/>
              <a:gd name="f90" fmla="+- f88 0 f86"/>
              <a:gd name="f91" fmla="+- f87 0 f86"/>
              <a:gd name="f92" fmla="*/ f89 1 f2"/>
              <a:gd name="f93" fmla="*/ f91 1 421"/>
              <a:gd name="f94" fmla="*/ f90 1 128"/>
              <a:gd name="f95" fmla="*/ 420 f91 1"/>
              <a:gd name="f96" fmla="*/ 22 f90 1"/>
              <a:gd name="f97" fmla="*/ 395 f91 1"/>
              <a:gd name="f98" fmla="*/ 16 f90 1"/>
              <a:gd name="f99" fmla="*/ 354 f91 1"/>
              <a:gd name="f100" fmla="*/ 254 f91 1"/>
              <a:gd name="f101" fmla="*/ 56 f90 1"/>
              <a:gd name="f102" fmla="*/ 189 f91 1"/>
              <a:gd name="f103" fmla="*/ 95 f90 1"/>
              <a:gd name="f104" fmla="*/ 105 f91 1"/>
              <a:gd name="f105" fmla="*/ 124 f90 1"/>
              <a:gd name="f106" fmla="*/ 20 f91 1"/>
              <a:gd name="f107" fmla="*/ 109 f90 1"/>
              <a:gd name="f108" fmla="*/ 1 f91 1"/>
              <a:gd name="f109" fmla="*/ 0 f91 1"/>
              <a:gd name="f110" fmla="*/ 93 f90 1"/>
              <a:gd name="f111" fmla="*/ 2 f91 1"/>
              <a:gd name="f112" fmla="*/ 92 f90 1"/>
              <a:gd name="f113" fmla="*/ 25 f91 1"/>
              <a:gd name="f114" fmla="*/ 99 f90 1"/>
              <a:gd name="f115" fmla="*/ 73 f91 1"/>
              <a:gd name="f116" fmla="*/ 112 f90 1"/>
              <a:gd name="f117" fmla="*/ 111 f91 1"/>
              <a:gd name="f118" fmla="*/ 110 f90 1"/>
              <a:gd name="f119" fmla="*/ 210 f91 1"/>
              <a:gd name="f120" fmla="*/ 68 f90 1"/>
              <a:gd name="f121" fmla="*/ 279 f91 1"/>
              <a:gd name="f122" fmla="*/ 27 f90 1"/>
              <a:gd name="f123" fmla="*/ 347 f91 1"/>
              <a:gd name="f124" fmla="*/ 4 f90 1"/>
              <a:gd name="f125" fmla="*/ 414 f91 1"/>
              <a:gd name="f126" fmla="*/ 7 f90 1"/>
              <a:gd name="f127" fmla="+- f92 0 f1"/>
              <a:gd name="f128" fmla="*/ f95 1 421"/>
              <a:gd name="f129" fmla="*/ f96 1 128"/>
              <a:gd name="f130" fmla="*/ f97 1 421"/>
              <a:gd name="f131" fmla="*/ f98 1 128"/>
              <a:gd name="f132" fmla="*/ f99 1 421"/>
              <a:gd name="f133" fmla="*/ f100 1 421"/>
              <a:gd name="f134" fmla="*/ f101 1 128"/>
              <a:gd name="f135" fmla="*/ f102 1 421"/>
              <a:gd name="f136" fmla="*/ f103 1 128"/>
              <a:gd name="f137" fmla="*/ f104 1 421"/>
              <a:gd name="f138" fmla="*/ f105 1 128"/>
              <a:gd name="f139" fmla="*/ f106 1 421"/>
              <a:gd name="f140" fmla="*/ f107 1 128"/>
              <a:gd name="f141" fmla="*/ f108 1 421"/>
              <a:gd name="f142" fmla="*/ f109 1 421"/>
              <a:gd name="f143" fmla="*/ f110 1 128"/>
              <a:gd name="f144" fmla="*/ f111 1 421"/>
              <a:gd name="f145" fmla="*/ f112 1 128"/>
              <a:gd name="f146" fmla="*/ f113 1 421"/>
              <a:gd name="f147" fmla="*/ f114 1 128"/>
              <a:gd name="f148" fmla="*/ f115 1 421"/>
              <a:gd name="f149" fmla="*/ f116 1 128"/>
              <a:gd name="f150" fmla="*/ f117 1 421"/>
              <a:gd name="f151" fmla="*/ f118 1 128"/>
              <a:gd name="f152" fmla="*/ f119 1 421"/>
              <a:gd name="f153" fmla="*/ f120 1 128"/>
              <a:gd name="f154" fmla="*/ f121 1 421"/>
              <a:gd name="f155" fmla="*/ f122 1 128"/>
              <a:gd name="f156" fmla="*/ f123 1 421"/>
              <a:gd name="f157" fmla="*/ f124 1 128"/>
              <a:gd name="f158" fmla="*/ f125 1 421"/>
              <a:gd name="f159" fmla="*/ f126 1 128"/>
              <a:gd name="f160" fmla="*/ 0 1 f93"/>
              <a:gd name="f161" fmla="*/ f87 1 f93"/>
              <a:gd name="f162" fmla="*/ 0 1 f94"/>
              <a:gd name="f163" fmla="*/ f88 1 f94"/>
              <a:gd name="f164" fmla="*/ f128 1 f93"/>
              <a:gd name="f165" fmla="*/ f129 1 f94"/>
              <a:gd name="f166" fmla="*/ f130 1 f93"/>
              <a:gd name="f167" fmla="*/ f131 1 f94"/>
              <a:gd name="f168" fmla="*/ f132 1 f93"/>
              <a:gd name="f169" fmla="*/ f133 1 f93"/>
              <a:gd name="f170" fmla="*/ f134 1 f94"/>
              <a:gd name="f171" fmla="*/ f135 1 f93"/>
              <a:gd name="f172" fmla="*/ f136 1 f94"/>
              <a:gd name="f173" fmla="*/ f137 1 f93"/>
              <a:gd name="f174" fmla="*/ f138 1 f94"/>
              <a:gd name="f175" fmla="*/ f139 1 f93"/>
              <a:gd name="f176" fmla="*/ f140 1 f94"/>
              <a:gd name="f177" fmla="*/ f141 1 f93"/>
              <a:gd name="f178" fmla="*/ f142 1 f93"/>
              <a:gd name="f179" fmla="*/ f143 1 f94"/>
              <a:gd name="f180" fmla="*/ f144 1 f93"/>
              <a:gd name="f181" fmla="*/ f145 1 f94"/>
              <a:gd name="f182" fmla="*/ f146 1 f93"/>
              <a:gd name="f183" fmla="*/ f147 1 f94"/>
              <a:gd name="f184" fmla="*/ f148 1 f93"/>
              <a:gd name="f185" fmla="*/ f149 1 f94"/>
              <a:gd name="f186" fmla="*/ f150 1 f93"/>
              <a:gd name="f187" fmla="*/ f151 1 f94"/>
              <a:gd name="f188" fmla="*/ f152 1 f93"/>
              <a:gd name="f189" fmla="*/ f153 1 f94"/>
              <a:gd name="f190" fmla="*/ f154 1 f93"/>
              <a:gd name="f191" fmla="*/ f155 1 f94"/>
              <a:gd name="f192" fmla="*/ f156 1 f93"/>
              <a:gd name="f193" fmla="*/ f157 1 f94"/>
              <a:gd name="f194" fmla="*/ f158 1 f93"/>
              <a:gd name="f195" fmla="*/ f159 1 f94"/>
              <a:gd name="f196" fmla="*/ f160 f84 1"/>
              <a:gd name="f197" fmla="*/ f161 f84 1"/>
              <a:gd name="f198" fmla="*/ f163 f85 1"/>
              <a:gd name="f199" fmla="*/ f162 f85 1"/>
              <a:gd name="f200" fmla="*/ f164 f84 1"/>
              <a:gd name="f201" fmla="*/ f165 f85 1"/>
              <a:gd name="f202" fmla="*/ f166 f84 1"/>
              <a:gd name="f203" fmla="*/ f167 f85 1"/>
              <a:gd name="f204" fmla="*/ f168 f84 1"/>
              <a:gd name="f205" fmla="*/ f169 f84 1"/>
              <a:gd name="f206" fmla="*/ f170 f85 1"/>
              <a:gd name="f207" fmla="*/ f171 f84 1"/>
              <a:gd name="f208" fmla="*/ f172 f85 1"/>
              <a:gd name="f209" fmla="*/ f173 f84 1"/>
              <a:gd name="f210" fmla="*/ f174 f85 1"/>
              <a:gd name="f211" fmla="*/ f175 f84 1"/>
              <a:gd name="f212" fmla="*/ f176 f85 1"/>
              <a:gd name="f213" fmla="*/ f177 f84 1"/>
              <a:gd name="f214" fmla="*/ f178 f84 1"/>
              <a:gd name="f215" fmla="*/ f179 f85 1"/>
              <a:gd name="f216" fmla="*/ f180 f84 1"/>
              <a:gd name="f217" fmla="*/ f181 f85 1"/>
              <a:gd name="f218" fmla="*/ f182 f84 1"/>
              <a:gd name="f219" fmla="*/ f183 f85 1"/>
              <a:gd name="f220" fmla="*/ f184 f84 1"/>
              <a:gd name="f221" fmla="*/ f185 f85 1"/>
              <a:gd name="f222" fmla="*/ f186 f84 1"/>
              <a:gd name="f223" fmla="*/ f187 f85 1"/>
              <a:gd name="f224" fmla="*/ f188 f84 1"/>
              <a:gd name="f225" fmla="*/ f189 f85 1"/>
              <a:gd name="f226" fmla="*/ f190 f84 1"/>
              <a:gd name="f227" fmla="*/ f191 f85 1"/>
              <a:gd name="f228" fmla="*/ f192 f84 1"/>
              <a:gd name="f229" fmla="*/ f193 f85 1"/>
              <a:gd name="f230" fmla="*/ f194 f84 1"/>
              <a:gd name="f231" fmla="*/ f195 f8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7">
                <a:pos x="f200" y="f201"/>
              </a:cxn>
              <a:cxn ang="f127">
                <a:pos x="f202" y="f203"/>
              </a:cxn>
              <a:cxn ang="f127">
                <a:pos x="f204" y="f203"/>
              </a:cxn>
              <a:cxn ang="f127">
                <a:pos x="f205" y="f206"/>
              </a:cxn>
              <a:cxn ang="f127">
                <a:pos x="f207" y="f208"/>
              </a:cxn>
              <a:cxn ang="f127">
                <a:pos x="f209" y="f210"/>
              </a:cxn>
              <a:cxn ang="f127">
                <a:pos x="f211" y="f212"/>
              </a:cxn>
              <a:cxn ang="f127">
                <a:pos x="f213" y="f208"/>
              </a:cxn>
              <a:cxn ang="f127">
                <a:pos x="f214" y="f215"/>
              </a:cxn>
              <a:cxn ang="f127">
                <a:pos x="f216" y="f217"/>
              </a:cxn>
              <a:cxn ang="f127">
                <a:pos x="f218" y="f219"/>
              </a:cxn>
              <a:cxn ang="f127">
                <a:pos x="f220" y="f221"/>
              </a:cxn>
              <a:cxn ang="f127">
                <a:pos x="f222" y="f223"/>
              </a:cxn>
              <a:cxn ang="f127">
                <a:pos x="f224" y="f225"/>
              </a:cxn>
              <a:cxn ang="f127">
                <a:pos x="f226" y="f227"/>
              </a:cxn>
              <a:cxn ang="f127">
                <a:pos x="f228" y="f229"/>
              </a:cxn>
              <a:cxn ang="f127">
                <a:pos x="f230" y="f231"/>
              </a:cxn>
              <a:cxn ang="f127">
                <a:pos x="f200" y="f203"/>
              </a:cxn>
              <a:cxn ang="f127">
                <a:pos x="f200" y="f201"/>
              </a:cxn>
            </a:cxnLst>
            <a:rect l="f196" t="f199" r="f197" b="f198"/>
            <a:pathLst>
              <a:path w="421" h="128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7"/>
                  <a:pt x="f19" y="f15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7"/>
                  <a:pt x="f39" y="f40"/>
                  <a:pt x="f41" y="f33"/>
                </a:cubicBezTo>
                <a:cubicBezTo>
                  <a:pt x="f42" y="f43"/>
                  <a:pt x="f44" y="f45"/>
                  <a:pt x="f46" y="f31"/>
                </a:cubicBezTo>
                <a:cubicBezTo>
                  <a:pt x="f5" y="f47"/>
                  <a:pt x="f5" y="f47"/>
                  <a:pt x="f5" y="f48"/>
                </a:cubicBezTo>
                <a:cubicBezTo>
                  <a:pt x="f46" y="f49"/>
                  <a:pt x="f50" y="f49"/>
                  <a:pt x="f50" y="f49"/>
                </a:cubicBezTo>
                <a:cubicBezTo>
                  <a:pt x="f51" y="f31"/>
                  <a:pt x="f13" y="f52"/>
                  <a:pt x="f53" y="f54"/>
                </a:cubicBezTo>
                <a:cubicBezTo>
                  <a:pt x="f55" y="f36"/>
                  <a:pt x="f25" y="f56"/>
                  <a:pt x="f57" y="f58"/>
                </a:cubicBezTo>
                <a:cubicBezTo>
                  <a:pt x="f59" y="f60"/>
                  <a:pt x="f61" y="f58"/>
                  <a:pt x="f62" y="f56"/>
                </a:cubicBezTo>
                <a:cubicBezTo>
                  <a:pt x="f63" y="f64"/>
                  <a:pt x="f2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13"/>
                  <a:pt x="f75" y="f76"/>
                  <a:pt x="f77" y="f78"/>
                </a:cubicBezTo>
                <a:cubicBezTo>
                  <a:pt x="f79" y="f46"/>
                  <a:pt x="f80" y="f5"/>
                  <a:pt x="f81" y="f44"/>
                </a:cubicBezTo>
                <a:cubicBezTo>
                  <a:pt x="f8" y="f51"/>
                  <a:pt x="f8" y="f51"/>
                  <a:pt x="f8" y="f15"/>
                </a:cubicBezTo>
                <a:cubicBezTo>
                  <a:pt x="f8" y="f82"/>
                  <a:pt x="f6" y="f41"/>
                  <a:pt x="f8" y="f9"/>
                </a:cubicBezTo>
                <a:close/>
              </a:path>
            </a:pathLst>
          </a:custGeom>
          <a:solidFill>
            <a:srgbClr val="B5B1B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grpSp>
        <p:nvGrpSpPr>
          <p:cNvPr id="4" name="Grupo 7">
            <a:extLst>
              <a:ext uri="{FF2B5EF4-FFF2-40B4-BE49-F238E27FC236}">
                <a16:creationId xmlns:a16="http://schemas.microsoft.com/office/drawing/2014/main" id="{38C7598E-AE38-4A4E-8E25-EED5E58783B2}"/>
              </a:ext>
            </a:extLst>
          </p:cNvPr>
          <p:cNvGrpSpPr/>
          <p:nvPr/>
        </p:nvGrpSpPr>
        <p:grpSpPr>
          <a:xfrm>
            <a:off x="7477753" y="229248"/>
            <a:ext cx="1471570" cy="342223"/>
            <a:chOff x="7477753" y="229248"/>
            <a:chExt cx="1471570" cy="342223"/>
          </a:xfrm>
        </p:grpSpPr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EC03B550-40C3-4C1C-89B4-6AD43AE251CD}"/>
                </a:ext>
              </a:extLst>
            </p:cNvPr>
            <p:cNvSpPr/>
            <p:nvPr/>
          </p:nvSpPr>
          <p:spPr>
            <a:xfrm rot="10799991">
              <a:off x="8683581" y="285403"/>
              <a:ext cx="265742" cy="25399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9"/>
                <a:gd name="f7" fmla="val 20"/>
                <a:gd name="f8" fmla="val 31"/>
                <a:gd name="f9" fmla="val 9"/>
                <a:gd name="f10" fmla="val 30"/>
                <a:gd name="f11" fmla="val 19"/>
                <a:gd name="f12" fmla="val 8"/>
                <a:gd name="f13" fmla="+- 0 0 -90"/>
                <a:gd name="f14" fmla="*/ f3 1 39"/>
                <a:gd name="f15" fmla="*/ f4 1 39"/>
                <a:gd name="f16" fmla="val f5"/>
                <a:gd name="f17" fmla="val f6"/>
                <a:gd name="f18" fmla="*/ f13 f0 1"/>
                <a:gd name="f19" fmla="+- f17 0 f16"/>
                <a:gd name="f20" fmla="*/ f18 1 f2"/>
                <a:gd name="f21" fmla="*/ f19 1 39"/>
                <a:gd name="f22" fmla="*/ 20 f19 1"/>
                <a:gd name="f23" fmla="*/ 0 f19 1"/>
                <a:gd name="f24" fmla="*/ 39 f19 1"/>
                <a:gd name="f25" fmla="*/ 19 f19 1"/>
                <a:gd name="f26" fmla="+- f20 0 f1"/>
                <a:gd name="f27" fmla="*/ f22 1 39"/>
                <a:gd name="f28" fmla="*/ f23 1 39"/>
                <a:gd name="f29" fmla="*/ f24 1 39"/>
                <a:gd name="f30" fmla="*/ f25 1 39"/>
                <a:gd name="f31" fmla="*/ 0 1 f21"/>
                <a:gd name="f32" fmla="*/ f17 1 f21"/>
                <a:gd name="f33" fmla="*/ f27 1 f21"/>
                <a:gd name="f34" fmla="*/ f28 1 f21"/>
                <a:gd name="f35" fmla="*/ f29 1 f21"/>
                <a:gd name="f36" fmla="*/ f30 1 f21"/>
                <a:gd name="f37" fmla="*/ f31 f14 1"/>
                <a:gd name="f38" fmla="*/ f32 f14 1"/>
                <a:gd name="f39" fmla="*/ f32 f15 1"/>
                <a:gd name="f40" fmla="*/ f31 f15 1"/>
                <a:gd name="f41" fmla="*/ f33 f14 1"/>
                <a:gd name="f42" fmla="*/ f34 f15 1"/>
                <a:gd name="f43" fmla="*/ f35 f14 1"/>
                <a:gd name="f44" fmla="*/ f33 f15 1"/>
                <a:gd name="f45" fmla="*/ f36 f14 1"/>
                <a:gd name="f46" fmla="*/ f35 f15 1"/>
                <a:gd name="f47" fmla="*/ f34 f14 1"/>
                <a:gd name="f48" fmla="*/ f36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1" y="f42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7" y="f48"/>
                </a:cxn>
                <a:cxn ang="f26">
                  <a:pos x="f41" y="f42"/>
                </a:cxn>
              </a:cxnLst>
              <a:rect l="f37" t="f40" r="f38" b="f39"/>
              <a:pathLst>
                <a:path w="39" h="39">
                  <a:moveTo>
                    <a:pt x="f7" y="f5"/>
                  </a:moveTo>
                  <a:cubicBezTo>
                    <a:pt x="f8" y="f5"/>
                    <a:pt x="f6" y="f9"/>
                    <a:pt x="f6" y="f7"/>
                  </a:cubicBezTo>
                  <a:cubicBezTo>
                    <a:pt x="f6" y="f10"/>
                    <a:pt x="f10" y="f6"/>
                    <a:pt x="f11" y="f6"/>
                  </a:cubicBezTo>
                  <a:cubicBezTo>
                    <a:pt x="f12" y="f6"/>
                    <a:pt x="f5" y="f10"/>
                    <a:pt x="f5" y="f11"/>
                  </a:cubicBezTo>
                  <a:cubicBezTo>
                    <a:pt x="f5" y="f12"/>
                    <a:pt x="f9" y="f5"/>
                    <a:pt x="f7" y="f5"/>
                  </a:cubicBezTo>
                  <a:close/>
                </a:path>
              </a:pathLst>
            </a:custGeom>
            <a:solidFill>
              <a:srgbClr val="E621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F59CD411-DD84-4C7A-9416-702C2DEECF18}"/>
                </a:ext>
              </a:extLst>
            </p:cNvPr>
            <p:cNvSpPr/>
            <p:nvPr/>
          </p:nvSpPr>
          <p:spPr>
            <a:xfrm rot="10799991">
              <a:off x="8329260" y="229248"/>
              <a:ext cx="245735" cy="232605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solidFill>
              <a:srgbClr val="E83D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B5BDED58-B395-4FB9-A0AA-8C3684C93686}"/>
                </a:ext>
              </a:extLst>
            </p:cNvPr>
            <p:cNvSpPr/>
            <p:nvPr/>
          </p:nvSpPr>
          <p:spPr>
            <a:xfrm rot="10799991">
              <a:off x="8003515" y="229249"/>
              <a:ext cx="208592" cy="20052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"/>
                <a:gd name="f7" fmla="val 15"/>
                <a:gd name="f8" fmla="val 30"/>
                <a:gd name="f9" fmla="val 7"/>
                <a:gd name="f10" fmla="val 24"/>
                <a:gd name="f11" fmla="val 16"/>
                <a:gd name="f12" fmla="+- 0 0 -90"/>
                <a:gd name="f13" fmla="*/ f3 1 31"/>
                <a:gd name="f14" fmla="*/ f4 1 31"/>
                <a:gd name="f15" fmla="val f5"/>
                <a:gd name="f16" fmla="val f6"/>
                <a:gd name="f17" fmla="*/ f12 f0 1"/>
                <a:gd name="f18" fmla="+- f16 0 f15"/>
                <a:gd name="f19" fmla="*/ f17 1 f2"/>
                <a:gd name="f20" fmla="*/ f18 1 31"/>
                <a:gd name="f21" fmla="*/ 15 f18 1"/>
                <a:gd name="f22" fmla="*/ 30 f18 1"/>
                <a:gd name="f23" fmla="*/ 0 f18 1"/>
                <a:gd name="f24" fmla="*/ 31 f18 1"/>
                <a:gd name="f25" fmla="*/ 16 f18 1"/>
                <a:gd name="f26" fmla="+- f19 0 f1"/>
                <a:gd name="f27" fmla="*/ f21 1 31"/>
                <a:gd name="f28" fmla="*/ f22 1 31"/>
                <a:gd name="f29" fmla="*/ f23 1 31"/>
                <a:gd name="f30" fmla="*/ f24 1 31"/>
                <a:gd name="f31" fmla="*/ f25 1 31"/>
                <a:gd name="f32" fmla="*/ 0 1 f20"/>
                <a:gd name="f33" fmla="*/ f16 1 f20"/>
                <a:gd name="f34" fmla="*/ f27 1 f20"/>
                <a:gd name="f35" fmla="*/ f28 1 f20"/>
                <a:gd name="f36" fmla="*/ f29 1 f20"/>
                <a:gd name="f37" fmla="*/ f30 1 f20"/>
                <a:gd name="f38" fmla="*/ f31 1 f20"/>
                <a:gd name="f39" fmla="*/ f32 f13 1"/>
                <a:gd name="f40" fmla="*/ f33 f13 1"/>
                <a:gd name="f41" fmla="*/ f33 f14 1"/>
                <a:gd name="f42" fmla="*/ f32 f14 1"/>
                <a:gd name="f43" fmla="*/ f34 f13 1"/>
                <a:gd name="f44" fmla="*/ f35 f14 1"/>
                <a:gd name="f45" fmla="*/ f36 f13 1"/>
                <a:gd name="f46" fmla="*/ f34 f14 1"/>
                <a:gd name="f47" fmla="*/ f36 f14 1"/>
                <a:gd name="f48" fmla="*/ f37 f13 1"/>
                <a:gd name="f49" fmla="*/ f38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3" y="f47"/>
                </a:cxn>
                <a:cxn ang="f26">
                  <a:pos x="f48" y="f49"/>
                </a:cxn>
                <a:cxn ang="f26">
                  <a:pos x="f43" y="f44"/>
                </a:cxn>
              </a:cxnLst>
              <a:rect l="f39" t="f42" r="f40" b="f41"/>
              <a:pathLst>
                <a:path w="31" h="31">
                  <a:moveTo>
                    <a:pt x="f7" y="f8"/>
                  </a:moveTo>
                  <a:cubicBezTo>
                    <a:pt x="f9" y="f6"/>
                    <a:pt x="f5" y="f10"/>
                    <a:pt x="f5" y="f7"/>
                  </a:cubicBezTo>
                  <a:cubicBezTo>
                    <a:pt x="f5" y="f9"/>
                    <a:pt x="f9" y="f5"/>
                    <a:pt x="f7" y="f5"/>
                  </a:cubicBezTo>
                  <a:cubicBezTo>
                    <a:pt x="f10" y="f5"/>
                    <a:pt x="f6" y="f9"/>
                    <a:pt x="f6" y="f11"/>
                  </a:cubicBezTo>
                  <a:cubicBezTo>
                    <a:pt x="f8" y="f10"/>
                    <a:pt x="f10" y="f8"/>
                    <a:pt x="f7" y="f8"/>
                  </a:cubicBezTo>
                  <a:close/>
                </a:path>
              </a:pathLst>
            </a:custGeom>
            <a:solidFill>
              <a:srgbClr val="ED6F1E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FDF99BB8-0885-4D3C-9A94-32CA93DBCF2E}"/>
                </a:ext>
              </a:extLst>
            </p:cNvPr>
            <p:cNvSpPr/>
            <p:nvPr/>
          </p:nvSpPr>
          <p:spPr>
            <a:xfrm rot="10799991">
              <a:off x="7743496" y="330848"/>
              <a:ext cx="151442" cy="1497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3"/>
                <a:gd name="f8" fmla="val 11"/>
                <a:gd name="f9" fmla="val 17"/>
                <a:gd name="f10" fmla="val 5"/>
                <a:gd name="f11" fmla="+- 0 0 -90"/>
                <a:gd name="f12" fmla="*/ f3 1 22"/>
                <a:gd name="f13" fmla="*/ f4 1 23"/>
                <a:gd name="f14" fmla="val f5"/>
                <a:gd name="f15" fmla="val f6"/>
                <a:gd name="f16" fmla="val f7"/>
                <a:gd name="f17" fmla="*/ f11 f0 1"/>
                <a:gd name="f18" fmla="+- f16 0 f14"/>
                <a:gd name="f19" fmla="+- f15 0 f14"/>
                <a:gd name="f20" fmla="*/ f17 1 f2"/>
                <a:gd name="f21" fmla="*/ f19 1 22"/>
                <a:gd name="f22" fmla="*/ f18 1 23"/>
                <a:gd name="f23" fmla="*/ 22 f19 1"/>
                <a:gd name="f24" fmla="*/ 11 f18 1"/>
                <a:gd name="f25" fmla="*/ 11 f19 1"/>
                <a:gd name="f26" fmla="*/ 22 f18 1"/>
                <a:gd name="f27" fmla="*/ 0 f19 1"/>
                <a:gd name="f28" fmla="*/ 0 f18 1"/>
                <a:gd name="f29" fmla="+- f20 0 f1"/>
                <a:gd name="f30" fmla="*/ f23 1 22"/>
                <a:gd name="f31" fmla="*/ f24 1 23"/>
                <a:gd name="f32" fmla="*/ f25 1 22"/>
                <a:gd name="f33" fmla="*/ f26 1 23"/>
                <a:gd name="f34" fmla="*/ f27 1 22"/>
                <a:gd name="f35" fmla="*/ f28 1 23"/>
                <a:gd name="f36" fmla="*/ 0 1 f21"/>
                <a:gd name="f37" fmla="*/ f15 1 f21"/>
                <a:gd name="f38" fmla="*/ 0 1 f22"/>
                <a:gd name="f39" fmla="*/ f16 1 f22"/>
                <a:gd name="f40" fmla="*/ f30 1 f21"/>
                <a:gd name="f41" fmla="*/ f31 1 f22"/>
                <a:gd name="f42" fmla="*/ f32 1 f21"/>
                <a:gd name="f43" fmla="*/ f33 1 f22"/>
                <a:gd name="f44" fmla="*/ f34 1 f21"/>
                <a:gd name="f45" fmla="*/ f35 1 f22"/>
                <a:gd name="f46" fmla="*/ f36 f12 1"/>
                <a:gd name="f47" fmla="*/ f37 f12 1"/>
                <a:gd name="f48" fmla="*/ f39 f13 1"/>
                <a:gd name="f49" fmla="*/ f38 f13 1"/>
                <a:gd name="f50" fmla="*/ f40 f12 1"/>
                <a:gd name="f51" fmla="*/ f41 f13 1"/>
                <a:gd name="f52" fmla="*/ f42 f12 1"/>
                <a:gd name="f53" fmla="*/ f43 f13 1"/>
                <a:gd name="f54" fmla="*/ f44 f12 1"/>
                <a:gd name="f55" fmla="*/ f45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0" y="f51"/>
                </a:cxn>
                <a:cxn ang="f29">
                  <a:pos x="f52" y="f53"/>
                </a:cxn>
                <a:cxn ang="f29">
                  <a:pos x="f54" y="f51"/>
                </a:cxn>
                <a:cxn ang="f29">
                  <a:pos x="f52" y="f55"/>
                </a:cxn>
                <a:cxn ang="f29">
                  <a:pos x="f50" y="f51"/>
                </a:cxn>
              </a:cxnLst>
              <a:rect l="f46" t="f49" r="f47" b="f48"/>
              <a:pathLst>
                <a:path w="22" h="23">
                  <a:moveTo>
                    <a:pt x="f6" y="f8"/>
                  </a:moveTo>
                  <a:cubicBezTo>
                    <a:pt x="f6" y="f9"/>
                    <a:pt x="f9" y="f7"/>
                    <a:pt x="f8" y="f6"/>
                  </a:cubicBezTo>
                  <a:cubicBezTo>
                    <a:pt x="f10" y="f6"/>
                    <a:pt x="f5" y="f9"/>
                    <a:pt x="f5" y="f8"/>
                  </a:cubicBezTo>
                  <a:cubicBezTo>
                    <a:pt x="f5" y="f10"/>
                    <a:pt x="f10" y="f5"/>
                    <a:pt x="f8" y="f5"/>
                  </a:cubicBezTo>
                  <a:cubicBezTo>
                    <a:pt x="f9" y="f5"/>
                    <a:pt x="f6" y="f10"/>
                    <a:pt x="f6" y="f8"/>
                  </a:cubicBezTo>
                  <a:close/>
                </a:path>
              </a:pathLst>
            </a:custGeom>
            <a:solidFill>
              <a:srgbClr val="F1871C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1E685DA-131C-44EB-9313-39F1F827ED44}"/>
                </a:ext>
              </a:extLst>
            </p:cNvPr>
            <p:cNvSpPr/>
            <p:nvPr/>
          </p:nvSpPr>
          <p:spPr>
            <a:xfrm rot="10799991">
              <a:off x="7477753" y="435116"/>
              <a:ext cx="151442" cy="1363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1"/>
                <a:gd name="f8" fmla="val 10"/>
                <a:gd name="f9" fmla="val 4"/>
                <a:gd name="f10" fmla="val 11"/>
                <a:gd name="f11" fmla="val 17"/>
                <a:gd name="f12" fmla="val 16"/>
                <a:gd name="f13" fmla="val 5"/>
                <a:gd name="f14" fmla="val 20"/>
                <a:gd name="f15" fmla="+- 0 0 -90"/>
                <a:gd name="f16" fmla="*/ f3 1 22"/>
                <a:gd name="f17" fmla="*/ f4 1 21"/>
                <a:gd name="f18" fmla="val f5"/>
                <a:gd name="f19" fmla="val f6"/>
                <a:gd name="f20" fmla="val f7"/>
                <a:gd name="f21" fmla="*/ f15 f0 1"/>
                <a:gd name="f22" fmla="+- f20 0 f18"/>
                <a:gd name="f23" fmla="+- f19 0 f18"/>
                <a:gd name="f24" fmla="*/ f21 1 f2"/>
                <a:gd name="f25" fmla="*/ f23 1 22"/>
                <a:gd name="f26" fmla="*/ f22 1 21"/>
                <a:gd name="f27" fmla="*/ 0 f23 1"/>
                <a:gd name="f28" fmla="*/ 10 f22 1"/>
                <a:gd name="f29" fmla="*/ 11 f23 1"/>
                <a:gd name="f30" fmla="*/ 0 f22 1"/>
                <a:gd name="f31" fmla="*/ 22 f23 1"/>
                <a:gd name="f32" fmla="*/ 21 f22 1"/>
                <a:gd name="f33" fmla="+- f24 0 f1"/>
                <a:gd name="f34" fmla="*/ f27 1 22"/>
                <a:gd name="f35" fmla="*/ f28 1 21"/>
                <a:gd name="f36" fmla="*/ f29 1 22"/>
                <a:gd name="f37" fmla="*/ f30 1 21"/>
                <a:gd name="f38" fmla="*/ f31 1 22"/>
                <a:gd name="f39" fmla="*/ f32 1 21"/>
                <a:gd name="f40" fmla="*/ 0 1 f25"/>
                <a:gd name="f41" fmla="*/ f19 1 f25"/>
                <a:gd name="f42" fmla="*/ 0 1 f26"/>
                <a:gd name="f43" fmla="*/ f20 1 f26"/>
                <a:gd name="f44" fmla="*/ f34 1 f25"/>
                <a:gd name="f45" fmla="*/ f35 1 f26"/>
                <a:gd name="f46" fmla="*/ f36 1 f25"/>
                <a:gd name="f47" fmla="*/ f37 1 f26"/>
                <a:gd name="f48" fmla="*/ f38 1 f25"/>
                <a:gd name="f49" fmla="*/ f39 1 f26"/>
                <a:gd name="f50" fmla="*/ f40 f16 1"/>
                <a:gd name="f51" fmla="*/ f41 f16 1"/>
                <a:gd name="f52" fmla="*/ f43 f17 1"/>
                <a:gd name="f53" fmla="*/ f42 f17 1"/>
                <a:gd name="f54" fmla="*/ f44 f16 1"/>
                <a:gd name="f55" fmla="*/ f45 f17 1"/>
                <a:gd name="f56" fmla="*/ f46 f16 1"/>
                <a:gd name="f57" fmla="*/ f47 f17 1"/>
                <a:gd name="f58" fmla="*/ f48 f16 1"/>
                <a:gd name="f59" fmla="*/ f49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4" y="f55"/>
                </a:cxn>
                <a:cxn ang="f33">
                  <a:pos x="f56" y="f57"/>
                </a:cxn>
                <a:cxn ang="f33">
                  <a:pos x="f58" y="f55"/>
                </a:cxn>
                <a:cxn ang="f33">
                  <a:pos x="f56" y="f59"/>
                </a:cxn>
                <a:cxn ang="f33">
                  <a:pos x="f54" y="f55"/>
                </a:cxn>
              </a:cxnLst>
              <a:rect l="f50" t="f53" r="f51" b="f52"/>
              <a:pathLst>
                <a:path w="22" h="21">
                  <a:moveTo>
                    <a:pt x="f5" y="f8"/>
                  </a:moveTo>
                  <a:cubicBezTo>
                    <a:pt x="f5" y="f9"/>
                    <a:pt x="f9" y="f5"/>
                    <a:pt x="f10" y="f5"/>
                  </a:cubicBezTo>
                  <a:cubicBezTo>
                    <a:pt x="f11" y="f5"/>
                    <a:pt x="f6" y="f9"/>
                    <a:pt x="f6" y="f8"/>
                  </a:cubicBezTo>
                  <a:cubicBezTo>
                    <a:pt x="f6" y="f12"/>
                    <a:pt x="f11" y="f7"/>
                    <a:pt x="f10" y="f7"/>
                  </a:cubicBezTo>
                  <a:cubicBezTo>
                    <a:pt x="f13" y="f14"/>
                    <a:pt x="f5" y="f12"/>
                    <a:pt x="f5" y="f8"/>
                  </a:cubicBezTo>
                  <a:close/>
                </a:path>
              </a:pathLst>
            </a:custGeom>
            <a:solidFill>
              <a:srgbClr val="F7A818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854927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TITLE_AND_DESCRIPTION_1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22;p23">
            <a:extLst>
              <a:ext uri="{FF2B5EF4-FFF2-40B4-BE49-F238E27FC236}">
                <a16:creationId xmlns:a16="http://schemas.microsoft.com/office/drawing/2014/main" id="{225069DF-A6EA-4CC8-B0CE-07AB3D354D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3651" y="2014423"/>
            <a:ext cx="2400601" cy="349200"/>
          </a:xfrm>
        </p:spPr>
        <p:txBody>
          <a:bodyPr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3" name="Google Shape;223;p23">
            <a:extLst>
              <a:ext uri="{FF2B5EF4-FFF2-40B4-BE49-F238E27FC236}">
                <a16:creationId xmlns:a16="http://schemas.microsoft.com/office/drawing/2014/main" id="{1C616D7A-3810-4840-9D08-D2DC961CBB9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13651" y="2387763"/>
            <a:ext cx="2400601" cy="485098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4" name="Google Shape;224;p23">
            <a:extLst>
              <a:ext uri="{FF2B5EF4-FFF2-40B4-BE49-F238E27FC236}">
                <a16:creationId xmlns:a16="http://schemas.microsoft.com/office/drawing/2014/main" id="{6609CB96-A518-43C9-8C34-309AB8E4E59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71703" y="2014423"/>
            <a:ext cx="2400601" cy="349200"/>
          </a:xfrm>
        </p:spPr>
        <p:txBody>
          <a:bodyPr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5" name="Google Shape;225;p23">
            <a:extLst>
              <a:ext uri="{FF2B5EF4-FFF2-40B4-BE49-F238E27FC236}">
                <a16:creationId xmlns:a16="http://schemas.microsoft.com/office/drawing/2014/main" id="{1EB6755D-545D-4269-8BE4-C9186301B82A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371703" y="2387763"/>
            <a:ext cx="2400601" cy="485098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6" name="Google Shape;226;p23">
            <a:extLst>
              <a:ext uri="{FF2B5EF4-FFF2-40B4-BE49-F238E27FC236}">
                <a16:creationId xmlns:a16="http://schemas.microsoft.com/office/drawing/2014/main" id="{9D034144-E22F-4D81-99AF-B279ECA12FF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29746" y="2014423"/>
            <a:ext cx="2400601" cy="349200"/>
          </a:xfrm>
        </p:spPr>
        <p:txBody>
          <a:bodyPr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7" name="Google Shape;227;p23">
            <a:extLst>
              <a:ext uri="{FF2B5EF4-FFF2-40B4-BE49-F238E27FC236}">
                <a16:creationId xmlns:a16="http://schemas.microsoft.com/office/drawing/2014/main" id="{A1ABB68E-3043-4135-AB9D-0075767066B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929746" y="2387763"/>
            <a:ext cx="2400601" cy="485098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8" name="Google Shape;228;p23">
            <a:extLst>
              <a:ext uri="{FF2B5EF4-FFF2-40B4-BE49-F238E27FC236}">
                <a16:creationId xmlns:a16="http://schemas.microsoft.com/office/drawing/2014/main" id="{978DA642-E7BF-42AA-A45E-53AF8A1D206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13651" y="3578403"/>
            <a:ext cx="2400601" cy="349200"/>
          </a:xfrm>
        </p:spPr>
        <p:txBody>
          <a:bodyPr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9" name="Google Shape;229;p23">
            <a:extLst>
              <a:ext uri="{FF2B5EF4-FFF2-40B4-BE49-F238E27FC236}">
                <a16:creationId xmlns:a16="http://schemas.microsoft.com/office/drawing/2014/main" id="{A757C327-6FEC-4954-8954-391502EFBC5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13651" y="3956023"/>
            <a:ext cx="2400601" cy="485098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10" name="Google Shape;230;p23">
            <a:extLst>
              <a:ext uri="{FF2B5EF4-FFF2-40B4-BE49-F238E27FC236}">
                <a16:creationId xmlns:a16="http://schemas.microsoft.com/office/drawing/2014/main" id="{4B2343C1-A197-4D48-AA7E-248EDA4ADE0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71703" y="3578403"/>
            <a:ext cx="2400601" cy="349200"/>
          </a:xfrm>
        </p:spPr>
        <p:txBody>
          <a:bodyPr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11" name="Google Shape;231;p23">
            <a:extLst>
              <a:ext uri="{FF2B5EF4-FFF2-40B4-BE49-F238E27FC236}">
                <a16:creationId xmlns:a16="http://schemas.microsoft.com/office/drawing/2014/main" id="{A1AA5CF6-988F-46A4-96C5-9B0598F58DB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371703" y="3956023"/>
            <a:ext cx="2400601" cy="485098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12" name="Google Shape;232;p23">
            <a:extLst>
              <a:ext uri="{FF2B5EF4-FFF2-40B4-BE49-F238E27FC236}">
                <a16:creationId xmlns:a16="http://schemas.microsoft.com/office/drawing/2014/main" id="{49C3DE5F-E64F-4111-A2DE-4DE3ACFBE41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29746" y="3578403"/>
            <a:ext cx="2400601" cy="349200"/>
          </a:xfrm>
        </p:spPr>
        <p:txBody>
          <a:bodyPr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13" name="Google Shape;233;p23">
            <a:extLst>
              <a:ext uri="{FF2B5EF4-FFF2-40B4-BE49-F238E27FC236}">
                <a16:creationId xmlns:a16="http://schemas.microsoft.com/office/drawing/2014/main" id="{9786B5BE-F70B-41AC-A92C-9502F1ADD76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929746" y="3956023"/>
            <a:ext cx="2400601" cy="485098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14" name="Google Shape;234;p23">
            <a:extLst>
              <a:ext uri="{FF2B5EF4-FFF2-40B4-BE49-F238E27FC236}">
                <a16:creationId xmlns:a16="http://schemas.microsoft.com/office/drawing/2014/main" id="{FDDD7927-B027-47C0-8D93-E58A418D711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6975" y="655213"/>
            <a:ext cx="7950003" cy="447598"/>
          </a:xfrm>
        </p:spPr>
        <p:txBody>
          <a:bodyPr anchor="ctr" anchorCtr="1"/>
          <a:lstStyle>
            <a:lvl1pPr algn="ctr">
              <a:defRPr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8966641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152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814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608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4;p6">
            <a:extLst>
              <a:ext uri="{FF2B5EF4-FFF2-40B4-BE49-F238E27FC236}">
                <a16:creationId xmlns:a16="http://schemas.microsoft.com/office/drawing/2014/main" id="{E2856CD1-9888-4072-B545-02F18D8F96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6975" y="655213"/>
            <a:ext cx="7950003" cy="447598"/>
          </a:xfrm>
        </p:spPr>
        <p:txBody>
          <a:bodyPr anchor="ctr" anchorCtr="1"/>
          <a:lstStyle>
            <a:lvl1pPr algn="ctr">
              <a:defRPr/>
            </a:lvl1pPr>
          </a:lstStyle>
          <a:p>
            <a:pPr lvl="0"/>
            <a:endParaRPr lang="es-PE"/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75C0F092-F489-447C-975D-918552C0B8D9}"/>
              </a:ext>
            </a:extLst>
          </p:cNvPr>
          <p:cNvSpPr/>
          <p:nvPr/>
        </p:nvSpPr>
        <p:spPr>
          <a:xfrm>
            <a:off x="7393781" y="66458"/>
            <a:ext cx="1750218" cy="50501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21"/>
              <a:gd name="f7" fmla="val 128"/>
              <a:gd name="f8" fmla="val 420"/>
              <a:gd name="f9" fmla="val 22"/>
              <a:gd name="f10" fmla="val 412"/>
              <a:gd name="f11" fmla="val 19"/>
              <a:gd name="f12" fmla="val 403"/>
              <a:gd name="f13" fmla="val 17"/>
              <a:gd name="f14" fmla="val 395"/>
              <a:gd name="f15" fmla="val 16"/>
              <a:gd name="f16" fmla="val 381"/>
              <a:gd name="f17" fmla="val 14"/>
              <a:gd name="f18" fmla="val 367"/>
              <a:gd name="f19" fmla="val 354"/>
              <a:gd name="f20" fmla="val 317"/>
              <a:gd name="f21" fmla="val 21"/>
              <a:gd name="f22" fmla="val 285"/>
              <a:gd name="f23" fmla="val 37"/>
              <a:gd name="f24" fmla="val 254"/>
              <a:gd name="f25" fmla="val 56"/>
              <a:gd name="f26" fmla="val 232"/>
              <a:gd name="f27" fmla="val 69"/>
              <a:gd name="f28" fmla="val 212"/>
              <a:gd name="f29" fmla="val 83"/>
              <a:gd name="f30" fmla="val 189"/>
              <a:gd name="f31" fmla="val 95"/>
              <a:gd name="f32" fmla="val 163"/>
              <a:gd name="f33" fmla="val 109"/>
              <a:gd name="f34" fmla="val 135"/>
              <a:gd name="f35" fmla="val 119"/>
              <a:gd name="f36" fmla="val 105"/>
              <a:gd name="f37" fmla="val 124"/>
              <a:gd name="f38" fmla="val 76"/>
              <a:gd name="f39" fmla="val 47"/>
              <a:gd name="f40" fmla="val 122"/>
              <a:gd name="f41" fmla="val 20"/>
              <a:gd name="f42" fmla="val 13"/>
              <a:gd name="f43" fmla="val 106"/>
              <a:gd name="f44" fmla="val 7"/>
              <a:gd name="f45" fmla="val 100"/>
              <a:gd name="f46" fmla="val 1"/>
              <a:gd name="f47" fmla="val 94"/>
              <a:gd name="f48" fmla="val 93"/>
              <a:gd name="f49" fmla="val 92"/>
              <a:gd name="f50" fmla="val 2"/>
              <a:gd name="f51" fmla="val 10"/>
              <a:gd name="f52" fmla="val 96"/>
              <a:gd name="f53" fmla="val 25"/>
              <a:gd name="f54" fmla="val 99"/>
              <a:gd name="f55" fmla="val 41"/>
              <a:gd name="f56" fmla="val 110"/>
              <a:gd name="f57" fmla="val 73"/>
              <a:gd name="f58" fmla="val 112"/>
              <a:gd name="f59" fmla="val 86"/>
              <a:gd name="f60" fmla="val 113"/>
              <a:gd name="f61" fmla="val 98"/>
              <a:gd name="f62" fmla="val 111"/>
              <a:gd name="f63" fmla="val 147"/>
              <a:gd name="f64" fmla="val 103"/>
              <a:gd name="f65" fmla="val 87"/>
              <a:gd name="f66" fmla="val 210"/>
              <a:gd name="f67" fmla="val 68"/>
              <a:gd name="f68" fmla="val 233"/>
              <a:gd name="f69" fmla="val 54"/>
              <a:gd name="f70" fmla="val 255"/>
              <a:gd name="f71" fmla="val 39"/>
              <a:gd name="f72" fmla="val 279"/>
              <a:gd name="f73" fmla="val 27"/>
              <a:gd name="f74" fmla="val 301"/>
              <a:gd name="f75" fmla="val 323"/>
              <a:gd name="f76" fmla="val 8"/>
              <a:gd name="f77" fmla="val 347"/>
              <a:gd name="f78" fmla="val 4"/>
              <a:gd name="f79" fmla="val 369"/>
              <a:gd name="f80" fmla="val 392"/>
              <a:gd name="f81" fmla="val 414"/>
              <a:gd name="f82" fmla="val 18"/>
              <a:gd name="f83" fmla="+- 0 0 -90"/>
              <a:gd name="f84" fmla="*/ f3 1 421"/>
              <a:gd name="f85" fmla="*/ f4 1 128"/>
              <a:gd name="f86" fmla="val f5"/>
              <a:gd name="f87" fmla="val f6"/>
              <a:gd name="f88" fmla="val f7"/>
              <a:gd name="f89" fmla="*/ f83 f0 1"/>
              <a:gd name="f90" fmla="+- f88 0 f86"/>
              <a:gd name="f91" fmla="+- f87 0 f86"/>
              <a:gd name="f92" fmla="*/ f89 1 f2"/>
              <a:gd name="f93" fmla="*/ f91 1 421"/>
              <a:gd name="f94" fmla="*/ f90 1 128"/>
              <a:gd name="f95" fmla="*/ 420 f91 1"/>
              <a:gd name="f96" fmla="*/ 22 f90 1"/>
              <a:gd name="f97" fmla="*/ 395 f91 1"/>
              <a:gd name="f98" fmla="*/ 16 f90 1"/>
              <a:gd name="f99" fmla="*/ 354 f91 1"/>
              <a:gd name="f100" fmla="*/ 254 f91 1"/>
              <a:gd name="f101" fmla="*/ 56 f90 1"/>
              <a:gd name="f102" fmla="*/ 189 f91 1"/>
              <a:gd name="f103" fmla="*/ 95 f90 1"/>
              <a:gd name="f104" fmla="*/ 105 f91 1"/>
              <a:gd name="f105" fmla="*/ 124 f90 1"/>
              <a:gd name="f106" fmla="*/ 20 f91 1"/>
              <a:gd name="f107" fmla="*/ 109 f90 1"/>
              <a:gd name="f108" fmla="*/ 1 f91 1"/>
              <a:gd name="f109" fmla="*/ 0 f91 1"/>
              <a:gd name="f110" fmla="*/ 93 f90 1"/>
              <a:gd name="f111" fmla="*/ 2 f91 1"/>
              <a:gd name="f112" fmla="*/ 92 f90 1"/>
              <a:gd name="f113" fmla="*/ 25 f91 1"/>
              <a:gd name="f114" fmla="*/ 99 f90 1"/>
              <a:gd name="f115" fmla="*/ 73 f91 1"/>
              <a:gd name="f116" fmla="*/ 112 f90 1"/>
              <a:gd name="f117" fmla="*/ 111 f91 1"/>
              <a:gd name="f118" fmla="*/ 110 f90 1"/>
              <a:gd name="f119" fmla="*/ 210 f91 1"/>
              <a:gd name="f120" fmla="*/ 68 f90 1"/>
              <a:gd name="f121" fmla="*/ 279 f91 1"/>
              <a:gd name="f122" fmla="*/ 27 f90 1"/>
              <a:gd name="f123" fmla="*/ 347 f91 1"/>
              <a:gd name="f124" fmla="*/ 4 f90 1"/>
              <a:gd name="f125" fmla="*/ 414 f91 1"/>
              <a:gd name="f126" fmla="*/ 7 f90 1"/>
              <a:gd name="f127" fmla="+- f92 0 f1"/>
              <a:gd name="f128" fmla="*/ f95 1 421"/>
              <a:gd name="f129" fmla="*/ f96 1 128"/>
              <a:gd name="f130" fmla="*/ f97 1 421"/>
              <a:gd name="f131" fmla="*/ f98 1 128"/>
              <a:gd name="f132" fmla="*/ f99 1 421"/>
              <a:gd name="f133" fmla="*/ f100 1 421"/>
              <a:gd name="f134" fmla="*/ f101 1 128"/>
              <a:gd name="f135" fmla="*/ f102 1 421"/>
              <a:gd name="f136" fmla="*/ f103 1 128"/>
              <a:gd name="f137" fmla="*/ f104 1 421"/>
              <a:gd name="f138" fmla="*/ f105 1 128"/>
              <a:gd name="f139" fmla="*/ f106 1 421"/>
              <a:gd name="f140" fmla="*/ f107 1 128"/>
              <a:gd name="f141" fmla="*/ f108 1 421"/>
              <a:gd name="f142" fmla="*/ f109 1 421"/>
              <a:gd name="f143" fmla="*/ f110 1 128"/>
              <a:gd name="f144" fmla="*/ f111 1 421"/>
              <a:gd name="f145" fmla="*/ f112 1 128"/>
              <a:gd name="f146" fmla="*/ f113 1 421"/>
              <a:gd name="f147" fmla="*/ f114 1 128"/>
              <a:gd name="f148" fmla="*/ f115 1 421"/>
              <a:gd name="f149" fmla="*/ f116 1 128"/>
              <a:gd name="f150" fmla="*/ f117 1 421"/>
              <a:gd name="f151" fmla="*/ f118 1 128"/>
              <a:gd name="f152" fmla="*/ f119 1 421"/>
              <a:gd name="f153" fmla="*/ f120 1 128"/>
              <a:gd name="f154" fmla="*/ f121 1 421"/>
              <a:gd name="f155" fmla="*/ f122 1 128"/>
              <a:gd name="f156" fmla="*/ f123 1 421"/>
              <a:gd name="f157" fmla="*/ f124 1 128"/>
              <a:gd name="f158" fmla="*/ f125 1 421"/>
              <a:gd name="f159" fmla="*/ f126 1 128"/>
              <a:gd name="f160" fmla="*/ 0 1 f93"/>
              <a:gd name="f161" fmla="*/ f87 1 f93"/>
              <a:gd name="f162" fmla="*/ 0 1 f94"/>
              <a:gd name="f163" fmla="*/ f88 1 f94"/>
              <a:gd name="f164" fmla="*/ f128 1 f93"/>
              <a:gd name="f165" fmla="*/ f129 1 f94"/>
              <a:gd name="f166" fmla="*/ f130 1 f93"/>
              <a:gd name="f167" fmla="*/ f131 1 f94"/>
              <a:gd name="f168" fmla="*/ f132 1 f93"/>
              <a:gd name="f169" fmla="*/ f133 1 f93"/>
              <a:gd name="f170" fmla="*/ f134 1 f94"/>
              <a:gd name="f171" fmla="*/ f135 1 f93"/>
              <a:gd name="f172" fmla="*/ f136 1 f94"/>
              <a:gd name="f173" fmla="*/ f137 1 f93"/>
              <a:gd name="f174" fmla="*/ f138 1 f94"/>
              <a:gd name="f175" fmla="*/ f139 1 f93"/>
              <a:gd name="f176" fmla="*/ f140 1 f94"/>
              <a:gd name="f177" fmla="*/ f141 1 f93"/>
              <a:gd name="f178" fmla="*/ f142 1 f93"/>
              <a:gd name="f179" fmla="*/ f143 1 f94"/>
              <a:gd name="f180" fmla="*/ f144 1 f93"/>
              <a:gd name="f181" fmla="*/ f145 1 f94"/>
              <a:gd name="f182" fmla="*/ f146 1 f93"/>
              <a:gd name="f183" fmla="*/ f147 1 f94"/>
              <a:gd name="f184" fmla="*/ f148 1 f93"/>
              <a:gd name="f185" fmla="*/ f149 1 f94"/>
              <a:gd name="f186" fmla="*/ f150 1 f93"/>
              <a:gd name="f187" fmla="*/ f151 1 f94"/>
              <a:gd name="f188" fmla="*/ f152 1 f93"/>
              <a:gd name="f189" fmla="*/ f153 1 f94"/>
              <a:gd name="f190" fmla="*/ f154 1 f93"/>
              <a:gd name="f191" fmla="*/ f155 1 f94"/>
              <a:gd name="f192" fmla="*/ f156 1 f93"/>
              <a:gd name="f193" fmla="*/ f157 1 f94"/>
              <a:gd name="f194" fmla="*/ f158 1 f93"/>
              <a:gd name="f195" fmla="*/ f159 1 f94"/>
              <a:gd name="f196" fmla="*/ f160 f84 1"/>
              <a:gd name="f197" fmla="*/ f161 f84 1"/>
              <a:gd name="f198" fmla="*/ f163 f85 1"/>
              <a:gd name="f199" fmla="*/ f162 f85 1"/>
              <a:gd name="f200" fmla="*/ f164 f84 1"/>
              <a:gd name="f201" fmla="*/ f165 f85 1"/>
              <a:gd name="f202" fmla="*/ f166 f84 1"/>
              <a:gd name="f203" fmla="*/ f167 f85 1"/>
              <a:gd name="f204" fmla="*/ f168 f84 1"/>
              <a:gd name="f205" fmla="*/ f169 f84 1"/>
              <a:gd name="f206" fmla="*/ f170 f85 1"/>
              <a:gd name="f207" fmla="*/ f171 f84 1"/>
              <a:gd name="f208" fmla="*/ f172 f85 1"/>
              <a:gd name="f209" fmla="*/ f173 f84 1"/>
              <a:gd name="f210" fmla="*/ f174 f85 1"/>
              <a:gd name="f211" fmla="*/ f175 f84 1"/>
              <a:gd name="f212" fmla="*/ f176 f85 1"/>
              <a:gd name="f213" fmla="*/ f177 f84 1"/>
              <a:gd name="f214" fmla="*/ f178 f84 1"/>
              <a:gd name="f215" fmla="*/ f179 f85 1"/>
              <a:gd name="f216" fmla="*/ f180 f84 1"/>
              <a:gd name="f217" fmla="*/ f181 f85 1"/>
              <a:gd name="f218" fmla="*/ f182 f84 1"/>
              <a:gd name="f219" fmla="*/ f183 f85 1"/>
              <a:gd name="f220" fmla="*/ f184 f84 1"/>
              <a:gd name="f221" fmla="*/ f185 f85 1"/>
              <a:gd name="f222" fmla="*/ f186 f84 1"/>
              <a:gd name="f223" fmla="*/ f187 f85 1"/>
              <a:gd name="f224" fmla="*/ f188 f84 1"/>
              <a:gd name="f225" fmla="*/ f189 f85 1"/>
              <a:gd name="f226" fmla="*/ f190 f84 1"/>
              <a:gd name="f227" fmla="*/ f191 f85 1"/>
              <a:gd name="f228" fmla="*/ f192 f84 1"/>
              <a:gd name="f229" fmla="*/ f193 f85 1"/>
              <a:gd name="f230" fmla="*/ f194 f84 1"/>
              <a:gd name="f231" fmla="*/ f195 f8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7">
                <a:pos x="f200" y="f201"/>
              </a:cxn>
              <a:cxn ang="f127">
                <a:pos x="f202" y="f203"/>
              </a:cxn>
              <a:cxn ang="f127">
                <a:pos x="f204" y="f203"/>
              </a:cxn>
              <a:cxn ang="f127">
                <a:pos x="f205" y="f206"/>
              </a:cxn>
              <a:cxn ang="f127">
                <a:pos x="f207" y="f208"/>
              </a:cxn>
              <a:cxn ang="f127">
                <a:pos x="f209" y="f210"/>
              </a:cxn>
              <a:cxn ang="f127">
                <a:pos x="f211" y="f212"/>
              </a:cxn>
              <a:cxn ang="f127">
                <a:pos x="f213" y="f208"/>
              </a:cxn>
              <a:cxn ang="f127">
                <a:pos x="f214" y="f215"/>
              </a:cxn>
              <a:cxn ang="f127">
                <a:pos x="f216" y="f217"/>
              </a:cxn>
              <a:cxn ang="f127">
                <a:pos x="f218" y="f219"/>
              </a:cxn>
              <a:cxn ang="f127">
                <a:pos x="f220" y="f221"/>
              </a:cxn>
              <a:cxn ang="f127">
                <a:pos x="f222" y="f223"/>
              </a:cxn>
              <a:cxn ang="f127">
                <a:pos x="f224" y="f225"/>
              </a:cxn>
              <a:cxn ang="f127">
                <a:pos x="f226" y="f227"/>
              </a:cxn>
              <a:cxn ang="f127">
                <a:pos x="f228" y="f229"/>
              </a:cxn>
              <a:cxn ang="f127">
                <a:pos x="f230" y="f231"/>
              </a:cxn>
              <a:cxn ang="f127">
                <a:pos x="f200" y="f203"/>
              </a:cxn>
              <a:cxn ang="f127">
                <a:pos x="f200" y="f201"/>
              </a:cxn>
            </a:cxnLst>
            <a:rect l="f196" t="f199" r="f197" b="f198"/>
            <a:pathLst>
              <a:path w="421" h="128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7"/>
                  <a:pt x="f19" y="f15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7"/>
                  <a:pt x="f39" y="f40"/>
                  <a:pt x="f41" y="f33"/>
                </a:cubicBezTo>
                <a:cubicBezTo>
                  <a:pt x="f42" y="f43"/>
                  <a:pt x="f44" y="f45"/>
                  <a:pt x="f46" y="f31"/>
                </a:cubicBezTo>
                <a:cubicBezTo>
                  <a:pt x="f5" y="f47"/>
                  <a:pt x="f5" y="f47"/>
                  <a:pt x="f5" y="f48"/>
                </a:cubicBezTo>
                <a:cubicBezTo>
                  <a:pt x="f46" y="f49"/>
                  <a:pt x="f50" y="f49"/>
                  <a:pt x="f50" y="f49"/>
                </a:cubicBezTo>
                <a:cubicBezTo>
                  <a:pt x="f51" y="f31"/>
                  <a:pt x="f13" y="f52"/>
                  <a:pt x="f53" y="f54"/>
                </a:cubicBezTo>
                <a:cubicBezTo>
                  <a:pt x="f55" y="f36"/>
                  <a:pt x="f25" y="f56"/>
                  <a:pt x="f57" y="f58"/>
                </a:cubicBezTo>
                <a:cubicBezTo>
                  <a:pt x="f59" y="f60"/>
                  <a:pt x="f61" y="f58"/>
                  <a:pt x="f62" y="f56"/>
                </a:cubicBezTo>
                <a:cubicBezTo>
                  <a:pt x="f63" y="f64"/>
                  <a:pt x="f2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13"/>
                  <a:pt x="f75" y="f76"/>
                  <a:pt x="f77" y="f78"/>
                </a:cubicBezTo>
                <a:cubicBezTo>
                  <a:pt x="f79" y="f46"/>
                  <a:pt x="f80" y="f5"/>
                  <a:pt x="f81" y="f44"/>
                </a:cubicBezTo>
                <a:cubicBezTo>
                  <a:pt x="f8" y="f51"/>
                  <a:pt x="f8" y="f51"/>
                  <a:pt x="f8" y="f15"/>
                </a:cubicBezTo>
                <a:cubicBezTo>
                  <a:pt x="f8" y="f82"/>
                  <a:pt x="f6" y="f41"/>
                  <a:pt x="f8" y="f9"/>
                </a:cubicBezTo>
                <a:close/>
              </a:path>
            </a:pathLst>
          </a:custGeom>
          <a:solidFill>
            <a:srgbClr val="B5B1B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grpSp>
        <p:nvGrpSpPr>
          <p:cNvPr id="4" name="Grupo 8">
            <a:extLst>
              <a:ext uri="{FF2B5EF4-FFF2-40B4-BE49-F238E27FC236}">
                <a16:creationId xmlns:a16="http://schemas.microsoft.com/office/drawing/2014/main" id="{7C7D480D-88CF-49CB-80E7-34ABF8FE19A8}"/>
              </a:ext>
            </a:extLst>
          </p:cNvPr>
          <p:cNvGrpSpPr/>
          <p:nvPr/>
        </p:nvGrpSpPr>
        <p:grpSpPr>
          <a:xfrm>
            <a:off x="7342022" y="145174"/>
            <a:ext cx="1471570" cy="342223"/>
            <a:chOff x="7477753" y="229248"/>
            <a:chExt cx="1471570" cy="342223"/>
          </a:xfrm>
        </p:grpSpPr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8A933D5C-ACDB-485E-9685-807C188AF4A1}"/>
                </a:ext>
              </a:extLst>
            </p:cNvPr>
            <p:cNvSpPr/>
            <p:nvPr/>
          </p:nvSpPr>
          <p:spPr>
            <a:xfrm rot="10799991">
              <a:off x="8683581" y="285403"/>
              <a:ext cx="265742" cy="25399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9"/>
                <a:gd name="f7" fmla="val 20"/>
                <a:gd name="f8" fmla="val 31"/>
                <a:gd name="f9" fmla="val 9"/>
                <a:gd name="f10" fmla="val 30"/>
                <a:gd name="f11" fmla="val 19"/>
                <a:gd name="f12" fmla="val 8"/>
                <a:gd name="f13" fmla="+- 0 0 -90"/>
                <a:gd name="f14" fmla="*/ f3 1 39"/>
                <a:gd name="f15" fmla="*/ f4 1 39"/>
                <a:gd name="f16" fmla="val f5"/>
                <a:gd name="f17" fmla="val f6"/>
                <a:gd name="f18" fmla="*/ f13 f0 1"/>
                <a:gd name="f19" fmla="+- f17 0 f16"/>
                <a:gd name="f20" fmla="*/ f18 1 f2"/>
                <a:gd name="f21" fmla="*/ f19 1 39"/>
                <a:gd name="f22" fmla="*/ 20 f19 1"/>
                <a:gd name="f23" fmla="*/ 0 f19 1"/>
                <a:gd name="f24" fmla="*/ 39 f19 1"/>
                <a:gd name="f25" fmla="*/ 19 f19 1"/>
                <a:gd name="f26" fmla="+- f20 0 f1"/>
                <a:gd name="f27" fmla="*/ f22 1 39"/>
                <a:gd name="f28" fmla="*/ f23 1 39"/>
                <a:gd name="f29" fmla="*/ f24 1 39"/>
                <a:gd name="f30" fmla="*/ f25 1 39"/>
                <a:gd name="f31" fmla="*/ 0 1 f21"/>
                <a:gd name="f32" fmla="*/ f17 1 f21"/>
                <a:gd name="f33" fmla="*/ f27 1 f21"/>
                <a:gd name="f34" fmla="*/ f28 1 f21"/>
                <a:gd name="f35" fmla="*/ f29 1 f21"/>
                <a:gd name="f36" fmla="*/ f30 1 f21"/>
                <a:gd name="f37" fmla="*/ f31 f14 1"/>
                <a:gd name="f38" fmla="*/ f32 f14 1"/>
                <a:gd name="f39" fmla="*/ f32 f15 1"/>
                <a:gd name="f40" fmla="*/ f31 f15 1"/>
                <a:gd name="f41" fmla="*/ f33 f14 1"/>
                <a:gd name="f42" fmla="*/ f34 f15 1"/>
                <a:gd name="f43" fmla="*/ f35 f14 1"/>
                <a:gd name="f44" fmla="*/ f33 f15 1"/>
                <a:gd name="f45" fmla="*/ f36 f14 1"/>
                <a:gd name="f46" fmla="*/ f35 f15 1"/>
                <a:gd name="f47" fmla="*/ f34 f14 1"/>
                <a:gd name="f48" fmla="*/ f36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1" y="f42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7" y="f48"/>
                </a:cxn>
                <a:cxn ang="f26">
                  <a:pos x="f41" y="f42"/>
                </a:cxn>
              </a:cxnLst>
              <a:rect l="f37" t="f40" r="f38" b="f39"/>
              <a:pathLst>
                <a:path w="39" h="39">
                  <a:moveTo>
                    <a:pt x="f7" y="f5"/>
                  </a:moveTo>
                  <a:cubicBezTo>
                    <a:pt x="f8" y="f5"/>
                    <a:pt x="f6" y="f9"/>
                    <a:pt x="f6" y="f7"/>
                  </a:cubicBezTo>
                  <a:cubicBezTo>
                    <a:pt x="f6" y="f10"/>
                    <a:pt x="f10" y="f6"/>
                    <a:pt x="f11" y="f6"/>
                  </a:cubicBezTo>
                  <a:cubicBezTo>
                    <a:pt x="f12" y="f6"/>
                    <a:pt x="f5" y="f10"/>
                    <a:pt x="f5" y="f11"/>
                  </a:cubicBezTo>
                  <a:cubicBezTo>
                    <a:pt x="f5" y="f12"/>
                    <a:pt x="f9" y="f5"/>
                    <a:pt x="f7" y="f5"/>
                  </a:cubicBezTo>
                  <a:close/>
                </a:path>
              </a:pathLst>
            </a:custGeom>
            <a:solidFill>
              <a:srgbClr val="E621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5C62129C-DCBF-4760-ABBB-97D41E48C31E}"/>
                </a:ext>
              </a:extLst>
            </p:cNvPr>
            <p:cNvSpPr/>
            <p:nvPr/>
          </p:nvSpPr>
          <p:spPr>
            <a:xfrm rot="10799991">
              <a:off x="8329260" y="229248"/>
              <a:ext cx="245735" cy="232605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solidFill>
              <a:srgbClr val="E83D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BCEF7F6-EEDD-4DE1-A9B4-9A59150CFF11}"/>
                </a:ext>
              </a:extLst>
            </p:cNvPr>
            <p:cNvSpPr/>
            <p:nvPr/>
          </p:nvSpPr>
          <p:spPr>
            <a:xfrm rot="10799991">
              <a:off x="8003515" y="229249"/>
              <a:ext cx="208592" cy="20052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"/>
                <a:gd name="f7" fmla="val 15"/>
                <a:gd name="f8" fmla="val 30"/>
                <a:gd name="f9" fmla="val 7"/>
                <a:gd name="f10" fmla="val 24"/>
                <a:gd name="f11" fmla="val 16"/>
                <a:gd name="f12" fmla="+- 0 0 -90"/>
                <a:gd name="f13" fmla="*/ f3 1 31"/>
                <a:gd name="f14" fmla="*/ f4 1 31"/>
                <a:gd name="f15" fmla="val f5"/>
                <a:gd name="f16" fmla="val f6"/>
                <a:gd name="f17" fmla="*/ f12 f0 1"/>
                <a:gd name="f18" fmla="+- f16 0 f15"/>
                <a:gd name="f19" fmla="*/ f17 1 f2"/>
                <a:gd name="f20" fmla="*/ f18 1 31"/>
                <a:gd name="f21" fmla="*/ 15 f18 1"/>
                <a:gd name="f22" fmla="*/ 30 f18 1"/>
                <a:gd name="f23" fmla="*/ 0 f18 1"/>
                <a:gd name="f24" fmla="*/ 31 f18 1"/>
                <a:gd name="f25" fmla="*/ 16 f18 1"/>
                <a:gd name="f26" fmla="+- f19 0 f1"/>
                <a:gd name="f27" fmla="*/ f21 1 31"/>
                <a:gd name="f28" fmla="*/ f22 1 31"/>
                <a:gd name="f29" fmla="*/ f23 1 31"/>
                <a:gd name="f30" fmla="*/ f24 1 31"/>
                <a:gd name="f31" fmla="*/ f25 1 31"/>
                <a:gd name="f32" fmla="*/ 0 1 f20"/>
                <a:gd name="f33" fmla="*/ f16 1 f20"/>
                <a:gd name="f34" fmla="*/ f27 1 f20"/>
                <a:gd name="f35" fmla="*/ f28 1 f20"/>
                <a:gd name="f36" fmla="*/ f29 1 f20"/>
                <a:gd name="f37" fmla="*/ f30 1 f20"/>
                <a:gd name="f38" fmla="*/ f31 1 f20"/>
                <a:gd name="f39" fmla="*/ f32 f13 1"/>
                <a:gd name="f40" fmla="*/ f33 f13 1"/>
                <a:gd name="f41" fmla="*/ f33 f14 1"/>
                <a:gd name="f42" fmla="*/ f32 f14 1"/>
                <a:gd name="f43" fmla="*/ f34 f13 1"/>
                <a:gd name="f44" fmla="*/ f35 f14 1"/>
                <a:gd name="f45" fmla="*/ f36 f13 1"/>
                <a:gd name="f46" fmla="*/ f34 f14 1"/>
                <a:gd name="f47" fmla="*/ f36 f14 1"/>
                <a:gd name="f48" fmla="*/ f37 f13 1"/>
                <a:gd name="f49" fmla="*/ f38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3" y="f47"/>
                </a:cxn>
                <a:cxn ang="f26">
                  <a:pos x="f48" y="f49"/>
                </a:cxn>
                <a:cxn ang="f26">
                  <a:pos x="f43" y="f44"/>
                </a:cxn>
              </a:cxnLst>
              <a:rect l="f39" t="f42" r="f40" b="f41"/>
              <a:pathLst>
                <a:path w="31" h="31">
                  <a:moveTo>
                    <a:pt x="f7" y="f8"/>
                  </a:moveTo>
                  <a:cubicBezTo>
                    <a:pt x="f9" y="f6"/>
                    <a:pt x="f5" y="f10"/>
                    <a:pt x="f5" y="f7"/>
                  </a:cubicBezTo>
                  <a:cubicBezTo>
                    <a:pt x="f5" y="f9"/>
                    <a:pt x="f9" y="f5"/>
                    <a:pt x="f7" y="f5"/>
                  </a:cubicBezTo>
                  <a:cubicBezTo>
                    <a:pt x="f10" y="f5"/>
                    <a:pt x="f6" y="f9"/>
                    <a:pt x="f6" y="f11"/>
                  </a:cubicBezTo>
                  <a:cubicBezTo>
                    <a:pt x="f8" y="f10"/>
                    <a:pt x="f10" y="f8"/>
                    <a:pt x="f7" y="f8"/>
                  </a:cubicBezTo>
                  <a:close/>
                </a:path>
              </a:pathLst>
            </a:custGeom>
            <a:solidFill>
              <a:srgbClr val="ED6F1E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A55B0A14-45B0-4D52-83DE-3EE61EB2B463}"/>
                </a:ext>
              </a:extLst>
            </p:cNvPr>
            <p:cNvSpPr/>
            <p:nvPr/>
          </p:nvSpPr>
          <p:spPr>
            <a:xfrm rot="10799991">
              <a:off x="7743496" y="330848"/>
              <a:ext cx="151442" cy="1497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3"/>
                <a:gd name="f8" fmla="val 11"/>
                <a:gd name="f9" fmla="val 17"/>
                <a:gd name="f10" fmla="val 5"/>
                <a:gd name="f11" fmla="+- 0 0 -90"/>
                <a:gd name="f12" fmla="*/ f3 1 22"/>
                <a:gd name="f13" fmla="*/ f4 1 23"/>
                <a:gd name="f14" fmla="val f5"/>
                <a:gd name="f15" fmla="val f6"/>
                <a:gd name="f16" fmla="val f7"/>
                <a:gd name="f17" fmla="*/ f11 f0 1"/>
                <a:gd name="f18" fmla="+- f16 0 f14"/>
                <a:gd name="f19" fmla="+- f15 0 f14"/>
                <a:gd name="f20" fmla="*/ f17 1 f2"/>
                <a:gd name="f21" fmla="*/ f19 1 22"/>
                <a:gd name="f22" fmla="*/ f18 1 23"/>
                <a:gd name="f23" fmla="*/ 22 f19 1"/>
                <a:gd name="f24" fmla="*/ 11 f18 1"/>
                <a:gd name="f25" fmla="*/ 11 f19 1"/>
                <a:gd name="f26" fmla="*/ 22 f18 1"/>
                <a:gd name="f27" fmla="*/ 0 f19 1"/>
                <a:gd name="f28" fmla="*/ 0 f18 1"/>
                <a:gd name="f29" fmla="+- f20 0 f1"/>
                <a:gd name="f30" fmla="*/ f23 1 22"/>
                <a:gd name="f31" fmla="*/ f24 1 23"/>
                <a:gd name="f32" fmla="*/ f25 1 22"/>
                <a:gd name="f33" fmla="*/ f26 1 23"/>
                <a:gd name="f34" fmla="*/ f27 1 22"/>
                <a:gd name="f35" fmla="*/ f28 1 23"/>
                <a:gd name="f36" fmla="*/ 0 1 f21"/>
                <a:gd name="f37" fmla="*/ f15 1 f21"/>
                <a:gd name="f38" fmla="*/ 0 1 f22"/>
                <a:gd name="f39" fmla="*/ f16 1 f22"/>
                <a:gd name="f40" fmla="*/ f30 1 f21"/>
                <a:gd name="f41" fmla="*/ f31 1 f22"/>
                <a:gd name="f42" fmla="*/ f32 1 f21"/>
                <a:gd name="f43" fmla="*/ f33 1 f22"/>
                <a:gd name="f44" fmla="*/ f34 1 f21"/>
                <a:gd name="f45" fmla="*/ f35 1 f22"/>
                <a:gd name="f46" fmla="*/ f36 f12 1"/>
                <a:gd name="f47" fmla="*/ f37 f12 1"/>
                <a:gd name="f48" fmla="*/ f39 f13 1"/>
                <a:gd name="f49" fmla="*/ f38 f13 1"/>
                <a:gd name="f50" fmla="*/ f40 f12 1"/>
                <a:gd name="f51" fmla="*/ f41 f13 1"/>
                <a:gd name="f52" fmla="*/ f42 f12 1"/>
                <a:gd name="f53" fmla="*/ f43 f13 1"/>
                <a:gd name="f54" fmla="*/ f44 f12 1"/>
                <a:gd name="f55" fmla="*/ f45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0" y="f51"/>
                </a:cxn>
                <a:cxn ang="f29">
                  <a:pos x="f52" y="f53"/>
                </a:cxn>
                <a:cxn ang="f29">
                  <a:pos x="f54" y="f51"/>
                </a:cxn>
                <a:cxn ang="f29">
                  <a:pos x="f52" y="f55"/>
                </a:cxn>
                <a:cxn ang="f29">
                  <a:pos x="f50" y="f51"/>
                </a:cxn>
              </a:cxnLst>
              <a:rect l="f46" t="f49" r="f47" b="f48"/>
              <a:pathLst>
                <a:path w="22" h="23">
                  <a:moveTo>
                    <a:pt x="f6" y="f8"/>
                  </a:moveTo>
                  <a:cubicBezTo>
                    <a:pt x="f6" y="f9"/>
                    <a:pt x="f9" y="f7"/>
                    <a:pt x="f8" y="f6"/>
                  </a:cubicBezTo>
                  <a:cubicBezTo>
                    <a:pt x="f10" y="f6"/>
                    <a:pt x="f5" y="f9"/>
                    <a:pt x="f5" y="f8"/>
                  </a:cubicBezTo>
                  <a:cubicBezTo>
                    <a:pt x="f5" y="f10"/>
                    <a:pt x="f10" y="f5"/>
                    <a:pt x="f8" y="f5"/>
                  </a:cubicBezTo>
                  <a:cubicBezTo>
                    <a:pt x="f9" y="f5"/>
                    <a:pt x="f6" y="f10"/>
                    <a:pt x="f6" y="f8"/>
                  </a:cubicBezTo>
                  <a:close/>
                </a:path>
              </a:pathLst>
            </a:custGeom>
            <a:solidFill>
              <a:srgbClr val="F1871C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2F2CC575-D32C-427B-AE19-02DEA6756022}"/>
                </a:ext>
              </a:extLst>
            </p:cNvPr>
            <p:cNvSpPr/>
            <p:nvPr/>
          </p:nvSpPr>
          <p:spPr>
            <a:xfrm rot="10799991">
              <a:off x="7477753" y="435116"/>
              <a:ext cx="151442" cy="1363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1"/>
                <a:gd name="f8" fmla="val 10"/>
                <a:gd name="f9" fmla="val 4"/>
                <a:gd name="f10" fmla="val 11"/>
                <a:gd name="f11" fmla="val 17"/>
                <a:gd name="f12" fmla="val 16"/>
                <a:gd name="f13" fmla="val 5"/>
                <a:gd name="f14" fmla="val 20"/>
                <a:gd name="f15" fmla="+- 0 0 -90"/>
                <a:gd name="f16" fmla="*/ f3 1 22"/>
                <a:gd name="f17" fmla="*/ f4 1 21"/>
                <a:gd name="f18" fmla="val f5"/>
                <a:gd name="f19" fmla="val f6"/>
                <a:gd name="f20" fmla="val f7"/>
                <a:gd name="f21" fmla="*/ f15 f0 1"/>
                <a:gd name="f22" fmla="+- f20 0 f18"/>
                <a:gd name="f23" fmla="+- f19 0 f18"/>
                <a:gd name="f24" fmla="*/ f21 1 f2"/>
                <a:gd name="f25" fmla="*/ f23 1 22"/>
                <a:gd name="f26" fmla="*/ f22 1 21"/>
                <a:gd name="f27" fmla="*/ 0 f23 1"/>
                <a:gd name="f28" fmla="*/ 10 f22 1"/>
                <a:gd name="f29" fmla="*/ 11 f23 1"/>
                <a:gd name="f30" fmla="*/ 0 f22 1"/>
                <a:gd name="f31" fmla="*/ 22 f23 1"/>
                <a:gd name="f32" fmla="*/ 21 f22 1"/>
                <a:gd name="f33" fmla="+- f24 0 f1"/>
                <a:gd name="f34" fmla="*/ f27 1 22"/>
                <a:gd name="f35" fmla="*/ f28 1 21"/>
                <a:gd name="f36" fmla="*/ f29 1 22"/>
                <a:gd name="f37" fmla="*/ f30 1 21"/>
                <a:gd name="f38" fmla="*/ f31 1 22"/>
                <a:gd name="f39" fmla="*/ f32 1 21"/>
                <a:gd name="f40" fmla="*/ 0 1 f25"/>
                <a:gd name="f41" fmla="*/ f19 1 f25"/>
                <a:gd name="f42" fmla="*/ 0 1 f26"/>
                <a:gd name="f43" fmla="*/ f20 1 f26"/>
                <a:gd name="f44" fmla="*/ f34 1 f25"/>
                <a:gd name="f45" fmla="*/ f35 1 f26"/>
                <a:gd name="f46" fmla="*/ f36 1 f25"/>
                <a:gd name="f47" fmla="*/ f37 1 f26"/>
                <a:gd name="f48" fmla="*/ f38 1 f25"/>
                <a:gd name="f49" fmla="*/ f39 1 f26"/>
                <a:gd name="f50" fmla="*/ f40 f16 1"/>
                <a:gd name="f51" fmla="*/ f41 f16 1"/>
                <a:gd name="f52" fmla="*/ f43 f17 1"/>
                <a:gd name="f53" fmla="*/ f42 f17 1"/>
                <a:gd name="f54" fmla="*/ f44 f16 1"/>
                <a:gd name="f55" fmla="*/ f45 f17 1"/>
                <a:gd name="f56" fmla="*/ f46 f16 1"/>
                <a:gd name="f57" fmla="*/ f47 f17 1"/>
                <a:gd name="f58" fmla="*/ f48 f16 1"/>
                <a:gd name="f59" fmla="*/ f49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4" y="f55"/>
                </a:cxn>
                <a:cxn ang="f33">
                  <a:pos x="f56" y="f57"/>
                </a:cxn>
                <a:cxn ang="f33">
                  <a:pos x="f58" y="f55"/>
                </a:cxn>
                <a:cxn ang="f33">
                  <a:pos x="f56" y="f59"/>
                </a:cxn>
                <a:cxn ang="f33">
                  <a:pos x="f54" y="f55"/>
                </a:cxn>
              </a:cxnLst>
              <a:rect l="f50" t="f53" r="f51" b="f52"/>
              <a:pathLst>
                <a:path w="22" h="21">
                  <a:moveTo>
                    <a:pt x="f5" y="f8"/>
                  </a:moveTo>
                  <a:cubicBezTo>
                    <a:pt x="f5" y="f9"/>
                    <a:pt x="f9" y="f5"/>
                    <a:pt x="f10" y="f5"/>
                  </a:cubicBezTo>
                  <a:cubicBezTo>
                    <a:pt x="f11" y="f5"/>
                    <a:pt x="f6" y="f9"/>
                    <a:pt x="f6" y="f8"/>
                  </a:cubicBezTo>
                  <a:cubicBezTo>
                    <a:pt x="f6" y="f12"/>
                    <a:pt x="f11" y="f7"/>
                    <a:pt x="f10" y="f7"/>
                  </a:cubicBezTo>
                  <a:cubicBezTo>
                    <a:pt x="f13" y="f14"/>
                    <a:pt x="f5" y="f12"/>
                    <a:pt x="f5" y="f8"/>
                  </a:cubicBezTo>
                  <a:close/>
                </a:path>
              </a:pathLst>
            </a:custGeom>
            <a:solidFill>
              <a:srgbClr val="F7A818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</p:grpSp>
      <p:sp>
        <p:nvSpPr>
          <p:cNvPr id="10" name="Freeform 5">
            <a:extLst>
              <a:ext uri="{FF2B5EF4-FFF2-40B4-BE49-F238E27FC236}">
                <a16:creationId xmlns:a16="http://schemas.microsoft.com/office/drawing/2014/main" id="{88C522B6-1990-4983-B650-09A7049C5AF1}"/>
              </a:ext>
            </a:extLst>
          </p:cNvPr>
          <p:cNvSpPr/>
          <p:nvPr/>
        </p:nvSpPr>
        <p:spPr>
          <a:xfrm>
            <a:off x="-25813" y="4570728"/>
            <a:ext cx="9219684" cy="589394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640"/>
              <a:gd name="f8" fmla="val 65"/>
              <a:gd name="f9" fmla="val 108"/>
              <a:gd name="f10" fmla="val 2"/>
              <a:gd name="f11" fmla="val 125"/>
              <a:gd name="f12" fmla="val 1"/>
              <a:gd name="f13" fmla="val 143"/>
              <a:gd name="f14" fmla="val 161"/>
              <a:gd name="f15" fmla="val 194"/>
              <a:gd name="f16" fmla="val 226"/>
              <a:gd name="f17" fmla="val 4"/>
              <a:gd name="f18" fmla="val 259"/>
              <a:gd name="f19" fmla="val 9"/>
              <a:gd name="f20" fmla="val 272"/>
              <a:gd name="f21" fmla="val 11"/>
              <a:gd name="f22" fmla="val 286"/>
              <a:gd name="f23" fmla="val 12"/>
              <a:gd name="f24" fmla="val 299"/>
              <a:gd name="f25" fmla="val 14"/>
              <a:gd name="f26" fmla="val 330"/>
              <a:gd name="f27" fmla="val 19"/>
              <a:gd name="f28" fmla="val 361"/>
              <a:gd name="f29" fmla="val 23"/>
              <a:gd name="f30" fmla="val 392"/>
              <a:gd name="f31" fmla="val 26"/>
              <a:gd name="f32" fmla="val 436"/>
              <a:gd name="f33" fmla="val 30"/>
              <a:gd name="f34" fmla="val 480"/>
              <a:gd name="f35" fmla="val 31"/>
              <a:gd name="f36" fmla="val 525"/>
              <a:gd name="f37" fmla="val 29"/>
              <a:gd name="f38" fmla="val 560"/>
              <a:gd name="f39" fmla="val 28"/>
              <a:gd name="f40" fmla="val 596"/>
              <a:gd name="f41" fmla="val 24"/>
              <a:gd name="f42" fmla="val 631"/>
              <a:gd name="f43" fmla="val 18"/>
              <a:gd name="f44" fmla="val 633"/>
              <a:gd name="f45" fmla="val 637"/>
              <a:gd name="f46" fmla="val 15"/>
              <a:gd name="f47" fmla="val 636"/>
              <a:gd name="f48" fmla="val 617"/>
              <a:gd name="f49" fmla="val 34"/>
              <a:gd name="f50" fmla="val 601"/>
              <a:gd name="f51" fmla="val 39"/>
              <a:gd name="f52" fmla="val 584"/>
              <a:gd name="f53" fmla="val 44"/>
              <a:gd name="f54" fmla="val 554"/>
              <a:gd name="f55" fmla="val 53"/>
              <a:gd name="f56" fmla="val 523"/>
              <a:gd name="f57" fmla="val 58"/>
              <a:gd name="f58" fmla="val 492"/>
              <a:gd name="f59" fmla="val 63"/>
              <a:gd name="f60" fmla="val 490"/>
              <a:gd name="f61" fmla="val 487"/>
              <a:gd name="f62" fmla="val 485"/>
              <a:gd name="f63" fmla="val 464"/>
              <a:gd name="f64" fmla="val 444"/>
              <a:gd name="f65" fmla="val 423"/>
              <a:gd name="f66" fmla="val 64"/>
              <a:gd name="f67" fmla="val 401"/>
              <a:gd name="f68" fmla="val 381"/>
              <a:gd name="f69" fmla="val 59"/>
              <a:gd name="f70" fmla="val 54"/>
              <a:gd name="f71" fmla="val 322"/>
              <a:gd name="f72" fmla="val 45"/>
              <a:gd name="f73" fmla="val 284"/>
              <a:gd name="f74" fmla="val 245"/>
              <a:gd name="f75" fmla="val 27"/>
              <a:gd name="f76" fmla="val 227"/>
              <a:gd name="f77" fmla="val 209"/>
              <a:gd name="f78" fmla="val 22"/>
              <a:gd name="f79" fmla="val 190"/>
              <a:gd name="f80" fmla="val 21"/>
              <a:gd name="f81" fmla="val 177"/>
              <a:gd name="f82" fmla="val 165"/>
              <a:gd name="f83" fmla="val 20"/>
              <a:gd name="f84" fmla="val 152"/>
              <a:gd name="f85" fmla="val 123"/>
              <a:gd name="f86" fmla="val 95"/>
              <a:gd name="f87" fmla="val 66"/>
              <a:gd name="f88" fmla="val 47"/>
              <a:gd name="f89" fmla="val 42"/>
              <a:gd name="f90" fmla="val 38"/>
              <a:gd name="f91" fmla="val 33"/>
              <a:gd name="f92" fmla="val 3"/>
              <a:gd name="f93" fmla="val 17"/>
              <a:gd name="f94" fmla="val 7"/>
              <a:gd name="f95" fmla="val 77"/>
              <a:gd name="f96" fmla="val 5"/>
              <a:gd name="f97" fmla="val 88"/>
              <a:gd name="f98" fmla="val 100"/>
              <a:gd name="f99" fmla="val 103"/>
              <a:gd name="f100" fmla="val 105"/>
              <a:gd name="f101" fmla="+- 0 0 -90"/>
              <a:gd name="f102" fmla="*/ f4 1 640"/>
              <a:gd name="f103" fmla="*/ f5 1 65"/>
              <a:gd name="f104" fmla="val f6"/>
              <a:gd name="f105" fmla="val f7"/>
              <a:gd name="f106" fmla="val f8"/>
              <a:gd name="f107" fmla="*/ f101 f0 1"/>
              <a:gd name="f108" fmla="+- f106 0 f104"/>
              <a:gd name="f109" fmla="+- f105 0 f104"/>
              <a:gd name="f110" fmla="*/ f107 1 f3"/>
              <a:gd name="f111" fmla="*/ f109 1 640"/>
              <a:gd name="f112" fmla="*/ f108 1 65"/>
              <a:gd name="f113" fmla="*/ 108 f109 1"/>
              <a:gd name="f114" fmla="*/ 2 f108 1"/>
              <a:gd name="f115" fmla="*/ 161 f109 1"/>
              <a:gd name="f116" fmla="*/ 1 f108 1"/>
              <a:gd name="f117" fmla="*/ 259 f109 1"/>
              <a:gd name="f118" fmla="*/ 9 f108 1"/>
              <a:gd name="f119" fmla="*/ 299 f109 1"/>
              <a:gd name="f120" fmla="*/ 14 f108 1"/>
              <a:gd name="f121" fmla="*/ 392 f109 1"/>
              <a:gd name="f122" fmla="*/ 26 f108 1"/>
              <a:gd name="f123" fmla="*/ 525 f109 1"/>
              <a:gd name="f124" fmla="*/ 29 f108 1"/>
              <a:gd name="f125" fmla="*/ 631 f109 1"/>
              <a:gd name="f126" fmla="*/ 18 f108 1"/>
              <a:gd name="f127" fmla="*/ 636 f109 1"/>
              <a:gd name="f128" fmla="*/ 19 f108 1"/>
              <a:gd name="f129" fmla="*/ 633 f109 1"/>
              <a:gd name="f130" fmla="*/ 30 f108 1"/>
              <a:gd name="f131" fmla="*/ 584 f109 1"/>
              <a:gd name="f132" fmla="*/ 44 f108 1"/>
              <a:gd name="f133" fmla="*/ 492 f109 1"/>
              <a:gd name="f134" fmla="*/ 63 f108 1"/>
              <a:gd name="f135" fmla="*/ 485 f109 1"/>
              <a:gd name="f136" fmla="*/ 423 f109 1"/>
              <a:gd name="f137" fmla="*/ 64 f108 1"/>
              <a:gd name="f138" fmla="*/ 360 f109 1"/>
              <a:gd name="f139" fmla="*/ 54 f108 1"/>
              <a:gd name="f140" fmla="*/ 245 f109 1"/>
              <a:gd name="f141" fmla="*/ 27 f108 1"/>
              <a:gd name="f142" fmla="*/ 190 f109 1"/>
              <a:gd name="f143" fmla="*/ 21 f108 1"/>
              <a:gd name="f144" fmla="*/ 152 f109 1"/>
              <a:gd name="f145" fmla="*/ 66 f109 1"/>
              <a:gd name="f146" fmla="*/ 31 f108 1"/>
              <a:gd name="f147" fmla="*/ 0 f109 1"/>
              <a:gd name="f148" fmla="*/ 47 f108 1"/>
              <a:gd name="f149" fmla="*/ 33 f108 1"/>
              <a:gd name="f150" fmla="*/ 3 f109 1"/>
              <a:gd name="f151" fmla="*/ 7 f108 1"/>
              <a:gd name="f152" fmla="*/ 100 f109 1"/>
              <a:gd name="f153" fmla="*/ 3 f108 1"/>
              <a:gd name="f154" fmla="+- f110 0 f1"/>
              <a:gd name="f155" fmla="*/ f113 1 640"/>
              <a:gd name="f156" fmla="*/ f114 1 65"/>
              <a:gd name="f157" fmla="*/ f115 1 640"/>
              <a:gd name="f158" fmla="*/ f116 1 65"/>
              <a:gd name="f159" fmla="*/ f117 1 640"/>
              <a:gd name="f160" fmla="*/ f118 1 65"/>
              <a:gd name="f161" fmla="*/ f119 1 640"/>
              <a:gd name="f162" fmla="*/ f120 1 65"/>
              <a:gd name="f163" fmla="*/ f121 1 640"/>
              <a:gd name="f164" fmla="*/ f122 1 65"/>
              <a:gd name="f165" fmla="*/ f123 1 640"/>
              <a:gd name="f166" fmla="*/ f124 1 65"/>
              <a:gd name="f167" fmla="*/ f125 1 640"/>
              <a:gd name="f168" fmla="*/ f126 1 65"/>
              <a:gd name="f169" fmla="*/ f127 1 640"/>
              <a:gd name="f170" fmla="*/ f128 1 65"/>
              <a:gd name="f171" fmla="*/ f129 1 640"/>
              <a:gd name="f172" fmla="*/ f130 1 65"/>
              <a:gd name="f173" fmla="*/ f131 1 640"/>
              <a:gd name="f174" fmla="*/ f132 1 65"/>
              <a:gd name="f175" fmla="*/ f133 1 640"/>
              <a:gd name="f176" fmla="*/ f134 1 65"/>
              <a:gd name="f177" fmla="*/ f135 1 640"/>
              <a:gd name="f178" fmla="*/ f136 1 640"/>
              <a:gd name="f179" fmla="*/ f137 1 65"/>
              <a:gd name="f180" fmla="*/ f138 1 640"/>
              <a:gd name="f181" fmla="*/ f139 1 65"/>
              <a:gd name="f182" fmla="*/ f140 1 640"/>
              <a:gd name="f183" fmla="*/ f141 1 65"/>
              <a:gd name="f184" fmla="*/ f142 1 640"/>
              <a:gd name="f185" fmla="*/ f143 1 65"/>
              <a:gd name="f186" fmla="*/ f144 1 640"/>
              <a:gd name="f187" fmla="*/ f145 1 640"/>
              <a:gd name="f188" fmla="*/ f146 1 65"/>
              <a:gd name="f189" fmla="*/ f147 1 640"/>
              <a:gd name="f190" fmla="*/ f148 1 65"/>
              <a:gd name="f191" fmla="*/ f149 1 65"/>
              <a:gd name="f192" fmla="*/ f150 1 640"/>
              <a:gd name="f193" fmla="*/ f151 1 65"/>
              <a:gd name="f194" fmla="*/ f152 1 640"/>
              <a:gd name="f195" fmla="*/ f153 1 65"/>
              <a:gd name="f196" fmla="*/ 0 1 f111"/>
              <a:gd name="f197" fmla="*/ f105 1 f111"/>
              <a:gd name="f198" fmla="*/ 0 1 f112"/>
              <a:gd name="f199" fmla="*/ f106 1 f112"/>
              <a:gd name="f200" fmla="*/ f155 1 f111"/>
              <a:gd name="f201" fmla="*/ f156 1 f112"/>
              <a:gd name="f202" fmla="*/ f157 1 f111"/>
              <a:gd name="f203" fmla="*/ f158 1 f112"/>
              <a:gd name="f204" fmla="*/ f159 1 f111"/>
              <a:gd name="f205" fmla="*/ f160 1 f112"/>
              <a:gd name="f206" fmla="*/ f161 1 f111"/>
              <a:gd name="f207" fmla="*/ f162 1 f112"/>
              <a:gd name="f208" fmla="*/ f163 1 f111"/>
              <a:gd name="f209" fmla="*/ f164 1 f112"/>
              <a:gd name="f210" fmla="*/ f165 1 f111"/>
              <a:gd name="f211" fmla="*/ f166 1 f112"/>
              <a:gd name="f212" fmla="*/ f167 1 f111"/>
              <a:gd name="f213" fmla="*/ f168 1 f112"/>
              <a:gd name="f214" fmla="*/ f169 1 f111"/>
              <a:gd name="f215" fmla="*/ f170 1 f112"/>
              <a:gd name="f216" fmla="*/ f171 1 f111"/>
              <a:gd name="f217" fmla="*/ f172 1 f112"/>
              <a:gd name="f218" fmla="*/ f173 1 f111"/>
              <a:gd name="f219" fmla="*/ f174 1 f112"/>
              <a:gd name="f220" fmla="*/ f175 1 f111"/>
              <a:gd name="f221" fmla="*/ f176 1 f112"/>
              <a:gd name="f222" fmla="*/ f177 1 f111"/>
              <a:gd name="f223" fmla="*/ f178 1 f111"/>
              <a:gd name="f224" fmla="*/ f179 1 f112"/>
              <a:gd name="f225" fmla="*/ f180 1 f111"/>
              <a:gd name="f226" fmla="*/ f181 1 f112"/>
              <a:gd name="f227" fmla="*/ f182 1 f111"/>
              <a:gd name="f228" fmla="*/ f183 1 f112"/>
              <a:gd name="f229" fmla="*/ f184 1 f111"/>
              <a:gd name="f230" fmla="*/ f185 1 f112"/>
              <a:gd name="f231" fmla="*/ f186 1 f111"/>
              <a:gd name="f232" fmla="*/ f187 1 f111"/>
              <a:gd name="f233" fmla="*/ f188 1 f112"/>
              <a:gd name="f234" fmla="*/ f189 1 f111"/>
              <a:gd name="f235" fmla="*/ f190 1 f112"/>
              <a:gd name="f236" fmla="*/ f191 1 f112"/>
              <a:gd name="f237" fmla="*/ f192 1 f111"/>
              <a:gd name="f238" fmla="*/ f193 1 f112"/>
              <a:gd name="f239" fmla="*/ f194 1 f111"/>
              <a:gd name="f240" fmla="*/ f195 1 f112"/>
              <a:gd name="f241" fmla="*/ f196 f102 1"/>
              <a:gd name="f242" fmla="*/ f197 f102 1"/>
              <a:gd name="f243" fmla="*/ f199 f103 1"/>
              <a:gd name="f244" fmla="*/ f198 f103 1"/>
              <a:gd name="f245" fmla="*/ f200 f102 1"/>
              <a:gd name="f246" fmla="*/ f201 f103 1"/>
              <a:gd name="f247" fmla="*/ f202 f102 1"/>
              <a:gd name="f248" fmla="*/ f203 f103 1"/>
              <a:gd name="f249" fmla="*/ f204 f102 1"/>
              <a:gd name="f250" fmla="*/ f205 f103 1"/>
              <a:gd name="f251" fmla="*/ f206 f102 1"/>
              <a:gd name="f252" fmla="*/ f207 f103 1"/>
              <a:gd name="f253" fmla="*/ f208 f102 1"/>
              <a:gd name="f254" fmla="*/ f209 f103 1"/>
              <a:gd name="f255" fmla="*/ f210 f102 1"/>
              <a:gd name="f256" fmla="*/ f211 f103 1"/>
              <a:gd name="f257" fmla="*/ f212 f102 1"/>
              <a:gd name="f258" fmla="*/ f213 f103 1"/>
              <a:gd name="f259" fmla="*/ f214 f102 1"/>
              <a:gd name="f260" fmla="*/ f215 f103 1"/>
              <a:gd name="f261" fmla="*/ f216 f102 1"/>
              <a:gd name="f262" fmla="*/ f217 f103 1"/>
              <a:gd name="f263" fmla="*/ f218 f102 1"/>
              <a:gd name="f264" fmla="*/ f219 f103 1"/>
              <a:gd name="f265" fmla="*/ f220 f102 1"/>
              <a:gd name="f266" fmla="*/ f221 f103 1"/>
              <a:gd name="f267" fmla="*/ f222 f102 1"/>
              <a:gd name="f268" fmla="*/ f223 f102 1"/>
              <a:gd name="f269" fmla="*/ f224 f103 1"/>
              <a:gd name="f270" fmla="*/ f225 f102 1"/>
              <a:gd name="f271" fmla="*/ f226 f103 1"/>
              <a:gd name="f272" fmla="*/ f227 f102 1"/>
              <a:gd name="f273" fmla="*/ f228 f103 1"/>
              <a:gd name="f274" fmla="*/ f229 f102 1"/>
              <a:gd name="f275" fmla="*/ f230 f103 1"/>
              <a:gd name="f276" fmla="*/ f231 f102 1"/>
              <a:gd name="f277" fmla="*/ f232 f102 1"/>
              <a:gd name="f278" fmla="*/ f233 f103 1"/>
              <a:gd name="f279" fmla="*/ f234 f102 1"/>
              <a:gd name="f280" fmla="*/ f235 f103 1"/>
              <a:gd name="f281" fmla="*/ f236 f103 1"/>
              <a:gd name="f282" fmla="*/ f237 f102 1"/>
              <a:gd name="f283" fmla="*/ f238 f103 1"/>
              <a:gd name="f284" fmla="*/ f239 f102 1"/>
              <a:gd name="f285" fmla="*/ f240 f10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54">
                <a:pos x="f245" y="f246"/>
              </a:cxn>
              <a:cxn ang="f154">
                <a:pos x="f247" y="f248"/>
              </a:cxn>
              <a:cxn ang="f154">
                <a:pos x="f249" y="f250"/>
              </a:cxn>
              <a:cxn ang="f154">
                <a:pos x="f251" y="f252"/>
              </a:cxn>
              <a:cxn ang="f154">
                <a:pos x="f253" y="f254"/>
              </a:cxn>
              <a:cxn ang="f154">
                <a:pos x="f255" y="f256"/>
              </a:cxn>
              <a:cxn ang="f154">
                <a:pos x="f257" y="f258"/>
              </a:cxn>
              <a:cxn ang="f154">
                <a:pos x="f259" y="f260"/>
              </a:cxn>
              <a:cxn ang="f154">
                <a:pos x="f261" y="f262"/>
              </a:cxn>
              <a:cxn ang="f154">
                <a:pos x="f263" y="f264"/>
              </a:cxn>
              <a:cxn ang="f154">
                <a:pos x="f265" y="f266"/>
              </a:cxn>
              <a:cxn ang="f154">
                <a:pos x="f267" y="f266"/>
              </a:cxn>
              <a:cxn ang="f154">
                <a:pos x="f268" y="f269"/>
              </a:cxn>
              <a:cxn ang="f154">
                <a:pos x="f270" y="f271"/>
              </a:cxn>
              <a:cxn ang="f154">
                <a:pos x="f272" y="f273"/>
              </a:cxn>
              <a:cxn ang="f154">
                <a:pos x="f274" y="f275"/>
              </a:cxn>
              <a:cxn ang="f154">
                <a:pos x="f276" y="f275"/>
              </a:cxn>
              <a:cxn ang="f154">
                <a:pos x="f277" y="f278"/>
              </a:cxn>
              <a:cxn ang="f154">
                <a:pos x="f279" y="f280"/>
              </a:cxn>
              <a:cxn ang="f154">
                <a:pos x="f279" y="f281"/>
              </a:cxn>
              <a:cxn ang="f154">
                <a:pos x="f282" y="f256"/>
              </a:cxn>
              <a:cxn ang="f154">
                <a:pos x="f277" y="f283"/>
              </a:cxn>
              <a:cxn ang="f154">
                <a:pos x="f284" y="f285"/>
              </a:cxn>
              <a:cxn ang="f154">
                <a:pos x="f245" y="f246"/>
              </a:cxn>
            </a:cxnLst>
            <a:rect l="f241" t="f244" r="f242" b="f243"/>
            <a:pathLst>
              <a:path w="640" h="65">
                <a:moveTo>
                  <a:pt x="f9" y="f10"/>
                </a:moveTo>
                <a:cubicBezTo>
                  <a:pt x="f11" y="f12"/>
                  <a:pt x="f13" y="f6"/>
                  <a:pt x="f14" y="f12"/>
                </a:cubicBezTo>
                <a:cubicBezTo>
                  <a:pt x="f15" y="f10"/>
                  <a:pt x="f16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3"/>
                  <a:pt x="f45" y="f46"/>
                  <a:pt x="f47" y="f27"/>
                </a:cubicBezTo>
                <a:cubicBezTo>
                  <a:pt x="f47" y="f29"/>
                  <a:pt x="f7" y="f39"/>
                  <a:pt x="f44" y="f33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59"/>
                  <a:pt x="f61" y="f59"/>
                  <a:pt x="f62" y="f59"/>
                </a:cubicBezTo>
                <a:cubicBezTo>
                  <a:pt x="f63" y="f59"/>
                  <a:pt x="f64" y="f59"/>
                  <a:pt x="f65" y="f66"/>
                </a:cubicBezTo>
                <a:cubicBezTo>
                  <a:pt x="f67" y="f8"/>
                  <a:pt x="f68" y="f69"/>
                  <a:pt x="f2" y="f70"/>
                </a:cubicBezTo>
                <a:cubicBezTo>
                  <a:pt x="f71" y="f72"/>
                  <a:pt x="f73" y="f49"/>
                  <a:pt x="f74" y="f75"/>
                </a:cubicBezTo>
                <a:cubicBezTo>
                  <a:pt x="f76" y="f41"/>
                  <a:pt x="f77" y="f78"/>
                  <a:pt x="f79" y="f80"/>
                </a:cubicBezTo>
                <a:cubicBezTo>
                  <a:pt x="f81" y="f80"/>
                  <a:pt x="f82" y="f83"/>
                  <a:pt x="f84" y="f80"/>
                </a:cubicBezTo>
                <a:cubicBezTo>
                  <a:pt x="f85" y="f78"/>
                  <a:pt x="f86" y="f31"/>
                  <a:pt x="f87" y="f35"/>
                </a:cubicBezTo>
                <a:cubicBezTo>
                  <a:pt x="f53" y="f49"/>
                  <a:pt x="f78" y="f51"/>
                  <a:pt x="f6" y="f88"/>
                </a:cubicBezTo>
                <a:cubicBezTo>
                  <a:pt x="f6" y="f89"/>
                  <a:pt x="f6" y="f90"/>
                  <a:pt x="f6" y="f91"/>
                </a:cubicBezTo>
                <a:cubicBezTo>
                  <a:pt x="f6" y="f35"/>
                  <a:pt x="f10" y="f33"/>
                  <a:pt x="f92" y="f37"/>
                </a:cubicBezTo>
                <a:cubicBezTo>
                  <a:pt x="f78" y="f93"/>
                  <a:pt x="f53" y="f21"/>
                  <a:pt x="f87" y="f94"/>
                </a:cubicBezTo>
                <a:cubicBezTo>
                  <a:pt x="f95" y="f96"/>
                  <a:pt x="f97" y="f92"/>
                  <a:pt x="f98" y="f92"/>
                </a:cubicBezTo>
                <a:cubicBezTo>
                  <a:pt x="f99" y="f10"/>
                  <a:pt x="f100" y="f92"/>
                  <a:pt x="f9" y="f10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3A83916C-CCA8-4973-A8A3-924160CA3A61}"/>
              </a:ext>
            </a:extLst>
          </p:cNvPr>
          <p:cNvSpPr/>
          <p:nvPr/>
        </p:nvSpPr>
        <p:spPr>
          <a:xfrm>
            <a:off x="-39300" y="4815294"/>
            <a:ext cx="5242858" cy="32641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64"/>
              <a:gd name="f7" fmla="val 36"/>
              <a:gd name="f8" fmla="val 355"/>
              <a:gd name="f9" fmla="val 345"/>
              <a:gd name="f10" fmla="val 336"/>
              <a:gd name="f11" fmla="val 226"/>
              <a:gd name="f12" fmla="val 116"/>
              <a:gd name="f13" fmla="val 6"/>
              <a:gd name="f14" fmla="val 2"/>
              <a:gd name="f15" fmla="val 31"/>
              <a:gd name="f16" fmla="val 1"/>
              <a:gd name="f17" fmla="val 28"/>
              <a:gd name="f18" fmla="val 4"/>
              <a:gd name="f19" fmla="val 27"/>
              <a:gd name="f20" fmla="val 13"/>
              <a:gd name="f21" fmla="val 24"/>
              <a:gd name="f22" fmla="val 23"/>
              <a:gd name="f23" fmla="val 22"/>
              <a:gd name="f24" fmla="val 33"/>
              <a:gd name="f25" fmla="val 19"/>
              <a:gd name="f26" fmla="val 48"/>
              <a:gd name="f27" fmla="val 15"/>
              <a:gd name="f28" fmla="val 63"/>
              <a:gd name="f29" fmla="val 78"/>
              <a:gd name="f30" fmla="val 10"/>
              <a:gd name="f31" fmla="val 115"/>
              <a:gd name="f32" fmla="val 153"/>
              <a:gd name="f33" fmla="val 191"/>
              <a:gd name="f34" fmla="val 3"/>
              <a:gd name="f35" fmla="val 205"/>
              <a:gd name="f36" fmla="val 219"/>
              <a:gd name="f37" fmla="val 5"/>
              <a:gd name="f38" fmla="val 233"/>
              <a:gd name="f39" fmla="val 7"/>
              <a:gd name="f40" fmla="val 267"/>
              <a:gd name="f41" fmla="val 12"/>
              <a:gd name="f42" fmla="val 300"/>
              <a:gd name="f43" fmla="val 20"/>
              <a:gd name="f44" fmla="val 333"/>
              <a:gd name="f45" fmla="val 343"/>
              <a:gd name="f46" fmla="val 354"/>
              <a:gd name="f47" fmla="+- 0 0 -90"/>
              <a:gd name="f48" fmla="*/ f3 1 364"/>
              <a:gd name="f49" fmla="*/ f4 1 36"/>
              <a:gd name="f50" fmla="val f5"/>
              <a:gd name="f51" fmla="val f6"/>
              <a:gd name="f52" fmla="val f7"/>
              <a:gd name="f53" fmla="*/ f47 f0 1"/>
              <a:gd name="f54" fmla="+- f52 0 f50"/>
              <a:gd name="f55" fmla="+- f51 0 f50"/>
              <a:gd name="f56" fmla="*/ f53 1 f2"/>
              <a:gd name="f57" fmla="*/ f55 1 364"/>
              <a:gd name="f58" fmla="*/ f54 1 36"/>
              <a:gd name="f59" fmla="*/ 364 f55 1"/>
              <a:gd name="f60" fmla="*/ 36 f54 1"/>
              <a:gd name="f61" fmla="*/ 336 f55 1"/>
              <a:gd name="f62" fmla="*/ 6 f55 1"/>
              <a:gd name="f63" fmla="*/ 0 f55 1"/>
              <a:gd name="f64" fmla="*/ 31 f54 1"/>
              <a:gd name="f65" fmla="*/ 4 f55 1"/>
              <a:gd name="f66" fmla="*/ 27 f54 1"/>
              <a:gd name="f67" fmla="*/ 33 f55 1"/>
              <a:gd name="f68" fmla="*/ 19 f54 1"/>
              <a:gd name="f69" fmla="*/ 78 f55 1"/>
              <a:gd name="f70" fmla="*/ 10 f54 1"/>
              <a:gd name="f71" fmla="*/ 191 f55 1"/>
              <a:gd name="f72" fmla="*/ 3 f54 1"/>
              <a:gd name="f73" fmla="*/ 233 f55 1"/>
              <a:gd name="f74" fmla="*/ 7 f54 1"/>
              <a:gd name="f75" fmla="*/ 333 f55 1"/>
              <a:gd name="f76" fmla="*/ 28 f54 1"/>
              <a:gd name="f77" fmla="+- f56 0 f1"/>
              <a:gd name="f78" fmla="*/ f59 1 364"/>
              <a:gd name="f79" fmla="*/ f60 1 36"/>
              <a:gd name="f80" fmla="*/ f61 1 364"/>
              <a:gd name="f81" fmla="*/ f62 1 364"/>
              <a:gd name="f82" fmla="*/ f63 1 364"/>
              <a:gd name="f83" fmla="*/ f64 1 36"/>
              <a:gd name="f84" fmla="*/ f65 1 364"/>
              <a:gd name="f85" fmla="*/ f66 1 36"/>
              <a:gd name="f86" fmla="*/ f67 1 364"/>
              <a:gd name="f87" fmla="*/ f68 1 36"/>
              <a:gd name="f88" fmla="*/ f69 1 364"/>
              <a:gd name="f89" fmla="*/ f70 1 36"/>
              <a:gd name="f90" fmla="*/ f71 1 364"/>
              <a:gd name="f91" fmla="*/ f72 1 36"/>
              <a:gd name="f92" fmla="*/ f73 1 364"/>
              <a:gd name="f93" fmla="*/ f74 1 36"/>
              <a:gd name="f94" fmla="*/ f75 1 364"/>
              <a:gd name="f95" fmla="*/ f76 1 36"/>
              <a:gd name="f96" fmla="*/ 0 1 f57"/>
              <a:gd name="f97" fmla="*/ f51 1 f57"/>
              <a:gd name="f98" fmla="*/ 0 1 f58"/>
              <a:gd name="f99" fmla="*/ f52 1 f58"/>
              <a:gd name="f100" fmla="*/ f78 1 f57"/>
              <a:gd name="f101" fmla="*/ f79 1 f58"/>
              <a:gd name="f102" fmla="*/ f80 1 f57"/>
              <a:gd name="f103" fmla="*/ f81 1 f57"/>
              <a:gd name="f104" fmla="*/ f82 1 f57"/>
              <a:gd name="f105" fmla="*/ f83 1 f58"/>
              <a:gd name="f106" fmla="*/ f84 1 f57"/>
              <a:gd name="f107" fmla="*/ f85 1 f58"/>
              <a:gd name="f108" fmla="*/ f86 1 f57"/>
              <a:gd name="f109" fmla="*/ f87 1 f58"/>
              <a:gd name="f110" fmla="*/ f88 1 f57"/>
              <a:gd name="f111" fmla="*/ f89 1 f58"/>
              <a:gd name="f112" fmla="*/ f90 1 f57"/>
              <a:gd name="f113" fmla="*/ f91 1 f58"/>
              <a:gd name="f114" fmla="*/ f92 1 f57"/>
              <a:gd name="f115" fmla="*/ f93 1 f58"/>
              <a:gd name="f116" fmla="*/ f94 1 f57"/>
              <a:gd name="f117" fmla="*/ f95 1 f58"/>
              <a:gd name="f118" fmla="*/ f96 f48 1"/>
              <a:gd name="f119" fmla="*/ f97 f48 1"/>
              <a:gd name="f120" fmla="*/ f99 f49 1"/>
              <a:gd name="f121" fmla="*/ f98 f49 1"/>
              <a:gd name="f122" fmla="*/ f100 f48 1"/>
              <a:gd name="f123" fmla="*/ f101 f49 1"/>
              <a:gd name="f124" fmla="*/ f102 f48 1"/>
              <a:gd name="f125" fmla="*/ f103 f48 1"/>
              <a:gd name="f126" fmla="*/ f104 f48 1"/>
              <a:gd name="f127" fmla="*/ f105 f49 1"/>
              <a:gd name="f128" fmla="*/ f106 f48 1"/>
              <a:gd name="f129" fmla="*/ f107 f49 1"/>
              <a:gd name="f130" fmla="*/ f108 f48 1"/>
              <a:gd name="f131" fmla="*/ f109 f49 1"/>
              <a:gd name="f132" fmla="*/ f110 f48 1"/>
              <a:gd name="f133" fmla="*/ f111 f49 1"/>
              <a:gd name="f134" fmla="*/ f112 f48 1"/>
              <a:gd name="f135" fmla="*/ f113 f49 1"/>
              <a:gd name="f136" fmla="*/ f114 f48 1"/>
              <a:gd name="f137" fmla="*/ f115 f49 1"/>
              <a:gd name="f138" fmla="*/ f116 f48 1"/>
              <a:gd name="f139" fmla="*/ f117 f4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7">
                <a:pos x="f122" y="f123"/>
              </a:cxn>
              <a:cxn ang="f77">
                <a:pos x="f124" y="f123"/>
              </a:cxn>
              <a:cxn ang="f77">
                <a:pos x="f125" y="f123"/>
              </a:cxn>
              <a:cxn ang="f77">
                <a:pos x="f126" y="f127"/>
              </a:cxn>
              <a:cxn ang="f77">
                <a:pos x="f128" y="f129"/>
              </a:cxn>
              <a:cxn ang="f77">
                <a:pos x="f130" y="f131"/>
              </a:cxn>
              <a:cxn ang="f77">
                <a:pos x="f132" y="f133"/>
              </a:cxn>
              <a:cxn ang="f77">
                <a:pos x="f134" y="f135"/>
              </a:cxn>
              <a:cxn ang="f77">
                <a:pos x="f136" y="f137"/>
              </a:cxn>
              <a:cxn ang="f77">
                <a:pos x="f138" y="f139"/>
              </a:cxn>
              <a:cxn ang="f77">
                <a:pos x="f122" y="f123"/>
              </a:cxn>
            </a:cxnLst>
            <a:rect l="f118" t="f121" r="f119" b="f120"/>
            <a:pathLst>
              <a:path w="364" h="36">
                <a:moveTo>
                  <a:pt x="f6" y="f7"/>
                </a:moveTo>
                <a:cubicBezTo>
                  <a:pt x="f8" y="f7"/>
                  <a:pt x="f9" y="f7"/>
                  <a:pt x="f10" y="f7"/>
                </a:cubicBezTo>
                <a:cubicBezTo>
                  <a:pt x="f11" y="f7"/>
                  <a:pt x="f12" y="f7"/>
                  <a:pt x="f13" y="f7"/>
                </a:cubicBezTo>
                <a:cubicBezTo>
                  <a:pt x="f14" y="f7"/>
                  <a:pt x="f5" y="f7"/>
                  <a:pt x="f5" y="f15"/>
                </a:cubicBezTo>
                <a:cubicBezTo>
                  <a:pt x="f16" y="f17"/>
                  <a:pt x="f14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0"/>
                  <a:pt x="f29" y="f30"/>
                </a:cubicBezTo>
                <a:cubicBezTo>
                  <a:pt x="f31" y="f18"/>
                  <a:pt x="f32" y="f5"/>
                  <a:pt x="f33" y="f34"/>
                </a:cubicBezTo>
                <a:cubicBezTo>
                  <a:pt x="f35" y="f34"/>
                  <a:pt x="f36" y="f37"/>
                  <a:pt x="f38" y="f39"/>
                </a:cubicBezTo>
                <a:cubicBezTo>
                  <a:pt x="f40" y="f41"/>
                  <a:pt x="f42" y="f43"/>
                  <a:pt x="f44" y="f17"/>
                </a:cubicBezTo>
                <a:cubicBezTo>
                  <a:pt x="f45" y="f15"/>
                  <a:pt x="f46" y="f24"/>
                  <a:pt x="f6" y="f7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CA9B3003-18BE-40BC-AFC5-733C11DC6DAC}"/>
              </a:ext>
            </a:extLst>
          </p:cNvPr>
          <p:cNvSpPr/>
          <p:nvPr/>
        </p:nvSpPr>
        <p:spPr>
          <a:xfrm>
            <a:off x="7767681" y="4906359"/>
            <a:ext cx="1382362" cy="23534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96"/>
              <a:gd name="f7" fmla="val 26"/>
              <a:gd name="f8" fmla="val 4"/>
              <a:gd name="f9" fmla="val 25"/>
              <a:gd name="f10" fmla="val 8"/>
              <a:gd name="f11" fmla="val 24"/>
              <a:gd name="f12" fmla="val 13"/>
              <a:gd name="f13" fmla="val 23"/>
              <a:gd name="f14" fmla="val 39"/>
              <a:gd name="f15" fmla="val 17"/>
              <a:gd name="f16" fmla="val 65"/>
              <a:gd name="f17" fmla="val 9"/>
              <a:gd name="f18" fmla="val 90"/>
              <a:gd name="f19" fmla="val 2"/>
              <a:gd name="f20" fmla="val 95"/>
              <a:gd name="f21" fmla="val 1"/>
              <a:gd name="f22" fmla="val 6"/>
              <a:gd name="f23" fmla="val 11"/>
              <a:gd name="f24" fmla="val 92"/>
              <a:gd name="f25" fmla="val 62"/>
              <a:gd name="f26" fmla="val 31"/>
              <a:gd name="f27" fmla="+- 0 0 -90"/>
              <a:gd name="f28" fmla="*/ f3 1 96"/>
              <a:gd name="f29" fmla="*/ f4 1 26"/>
              <a:gd name="f30" fmla="val f5"/>
              <a:gd name="f31" fmla="val f6"/>
              <a:gd name="f32" fmla="val f7"/>
              <a:gd name="f33" fmla="*/ f27 f0 1"/>
              <a:gd name="f34" fmla="+- f32 0 f30"/>
              <a:gd name="f35" fmla="+- f31 0 f30"/>
              <a:gd name="f36" fmla="*/ f33 1 f2"/>
              <a:gd name="f37" fmla="*/ f35 1 96"/>
              <a:gd name="f38" fmla="*/ f34 1 26"/>
              <a:gd name="f39" fmla="*/ 0 f35 1"/>
              <a:gd name="f40" fmla="*/ 26 f34 1"/>
              <a:gd name="f41" fmla="*/ 13 f35 1"/>
              <a:gd name="f42" fmla="*/ 23 f34 1"/>
              <a:gd name="f43" fmla="*/ 90 f35 1"/>
              <a:gd name="f44" fmla="*/ 2 f34 1"/>
              <a:gd name="f45" fmla="*/ 96 f35 1"/>
              <a:gd name="f46" fmla="*/ 6 f34 1"/>
              <a:gd name="f47" fmla="*/ 92 f35 1"/>
              <a:gd name="f48" fmla="+- f36 0 f1"/>
              <a:gd name="f49" fmla="*/ f39 1 96"/>
              <a:gd name="f50" fmla="*/ f40 1 26"/>
              <a:gd name="f51" fmla="*/ f41 1 96"/>
              <a:gd name="f52" fmla="*/ f42 1 26"/>
              <a:gd name="f53" fmla="*/ f43 1 96"/>
              <a:gd name="f54" fmla="*/ f44 1 26"/>
              <a:gd name="f55" fmla="*/ f45 1 96"/>
              <a:gd name="f56" fmla="*/ f46 1 26"/>
              <a:gd name="f57" fmla="*/ f47 1 96"/>
              <a:gd name="f58" fmla="*/ 0 1 f37"/>
              <a:gd name="f59" fmla="*/ f31 1 f37"/>
              <a:gd name="f60" fmla="*/ 0 1 f38"/>
              <a:gd name="f61" fmla="*/ f32 1 f38"/>
              <a:gd name="f62" fmla="*/ f49 1 f37"/>
              <a:gd name="f63" fmla="*/ f50 1 f38"/>
              <a:gd name="f64" fmla="*/ f51 1 f37"/>
              <a:gd name="f65" fmla="*/ f52 1 f38"/>
              <a:gd name="f66" fmla="*/ f53 1 f37"/>
              <a:gd name="f67" fmla="*/ f54 1 f38"/>
              <a:gd name="f68" fmla="*/ f55 1 f37"/>
              <a:gd name="f69" fmla="*/ f56 1 f38"/>
              <a:gd name="f70" fmla="*/ f57 1 f37"/>
              <a:gd name="f71" fmla="*/ f58 f28 1"/>
              <a:gd name="f72" fmla="*/ f59 f28 1"/>
              <a:gd name="f73" fmla="*/ f61 f29 1"/>
              <a:gd name="f74" fmla="*/ f60 f29 1"/>
              <a:gd name="f75" fmla="*/ f62 f28 1"/>
              <a:gd name="f76" fmla="*/ f63 f29 1"/>
              <a:gd name="f77" fmla="*/ f64 f28 1"/>
              <a:gd name="f78" fmla="*/ f65 f29 1"/>
              <a:gd name="f79" fmla="*/ f66 f28 1"/>
              <a:gd name="f80" fmla="*/ f67 f29 1"/>
              <a:gd name="f81" fmla="*/ f68 f28 1"/>
              <a:gd name="f82" fmla="*/ f69 f29 1"/>
              <a:gd name="f83" fmla="*/ f70 f2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8">
                <a:pos x="f75" y="f76"/>
              </a:cxn>
              <a:cxn ang="f48">
                <a:pos x="f77" y="f78"/>
              </a:cxn>
              <a:cxn ang="f48">
                <a:pos x="f79" y="f80"/>
              </a:cxn>
              <a:cxn ang="f48">
                <a:pos x="f81" y="f82"/>
              </a:cxn>
              <a:cxn ang="f48">
                <a:pos x="f81" y="f78"/>
              </a:cxn>
              <a:cxn ang="f48">
                <a:pos x="f83" y="f76"/>
              </a:cxn>
              <a:cxn ang="f48">
                <a:pos x="f75" y="f76"/>
              </a:cxn>
              <a:cxn ang="f48">
                <a:pos x="f75" y="f76"/>
              </a:cxn>
            </a:cxnLst>
            <a:rect l="f71" t="f74" r="f72" b="f73"/>
            <a:pathLst>
              <a:path w="96" h="26">
                <a:moveTo>
                  <a:pt x="f5" y="f7"/>
                </a:moveTo>
                <a:cubicBezTo>
                  <a:pt x="f8" y="f9"/>
                  <a:pt x="f10" y="f11"/>
                  <a:pt x="f12" y="f13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5"/>
                  <a:pt x="f6" y="f21"/>
                  <a:pt x="f6" y="f22"/>
                </a:cubicBezTo>
                <a:cubicBezTo>
                  <a:pt x="f20" y="f23"/>
                  <a:pt x="f6" y="f15"/>
                  <a:pt x="f6" y="f13"/>
                </a:cubicBezTo>
                <a:cubicBezTo>
                  <a:pt x="f6" y="f9"/>
                  <a:pt x="f20" y="f7"/>
                  <a:pt x="f24" y="f7"/>
                </a:cubicBezTo>
                <a:cubicBezTo>
                  <a:pt x="f25" y="f7"/>
                  <a:pt x="f26" y="f7"/>
                  <a:pt x="f5" y="f7"/>
                </a:cubicBezTo>
                <a:cubicBezTo>
                  <a:pt x="f5" y="f7"/>
                  <a:pt x="f5" y="f7"/>
                  <a:pt x="f5" y="f7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DC6A793A-A083-4859-843A-A2BA563E361A}"/>
              </a:ext>
            </a:extLst>
          </p:cNvPr>
          <p:cNvSpPr/>
          <p:nvPr/>
        </p:nvSpPr>
        <p:spPr>
          <a:xfrm>
            <a:off x="-83128" y="4570728"/>
            <a:ext cx="288273" cy="18111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0"/>
              <a:gd name="f7" fmla="val 10"/>
              <a:gd name="f8" fmla="val 4"/>
              <a:gd name="f9" fmla="val 19"/>
              <a:gd name="f10" fmla="val 16"/>
              <a:gd name="f11" fmla="val 3"/>
              <a:gd name="f12" fmla="val 15"/>
              <a:gd name="f13" fmla="+- 0 0 -90"/>
              <a:gd name="f14" fmla="*/ f3 1 20"/>
              <a:gd name="f15" fmla="*/ f4 1 20"/>
              <a:gd name="f16" fmla="val f5"/>
              <a:gd name="f17" fmla="val f6"/>
              <a:gd name="f18" fmla="*/ f13 f0 1"/>
              <a:gd name="f19" fmla="+- f17 0 f16"/>
              <a:gd name="f20" fmla="*/ f18 1 f2"/>
              <a:gd name="f21" fmla="*/ f19 1 20"/>
              <a:gd name="f22" fmla="*/ 10 f19 1"/>
              <a:gd name="f23" fmla="*/ 20 f19 1"/>
              <a:gd name="f24" fmla="*/ 0 f19 1"/>
              <a:gd name="f25" fmla="+- f20 0 f1"/>
              <a:gd name="f26" fmla="*/ f22 1 20"/>
              <a:gd name="f27" fmla="*/ f23 1 20"/>
              <a:gd name="f28" fmla="*/ f24 1 20"/>
              <a:gd name="f29" fmla="*/ 0 1 f21"/>
              <a:gd name="f30" fmla="*/ f17 1 f21"/>
              <a:gd name="f31" fmla="*/ f26 1 f21"/>
              <a:gd name="f32" fmla="*/ f27 1 f21"/>
              <a:gd name="f33" fmla="*/ f28 1 f21"/>
              <a:gd name="f34" fmla="*/ f29 f14 1"/>
              <a:gd name="f35" fmla="*/ f30 f14 1"/>
              <a:gd name="f36" fmla="*/ f30 f15 1"/>
              <a:gd name="f37" fmla="*/ f29 f15 1"/>
              <a:gd name="f38" fmla="*/ f31 f14 1"/>
              <a:gd name="f39" fmla="*/ f32 f15 1"/>
              <a:gd name="f40" fmla="*/ f33 f14 1"/>
              <a:gd name="f41" fmla="*/ f31 f15 1"/>
              <a:gd name="f42" fmla="*/ f33 f15 1"/>
              <a:gd name="f43" fmla="*/ f32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38" y="f39"/>
              </a:cxn>
              <a:cxn ang="f25">
                <a:pos x="f40" y="f41"/>
              </a:cxn>
              <a:cxn ang="f25">
                <a:pos x="f38" y="f42"/>
              </a:cxn>
              <a:cxn ang="f25">
                <a:pos x="f43" y="f41"/>
              </a:cxn>
              <a:cxn ang="f25">
                <a:pos x="f38" y="f39"/>
              </a:cxn>
            </a:cxnLst>
            <a:rect l="f34" t="f37" r="f35" b="f36"/>
            <a:pathLst>
              <a:path w="20" h="20">
                <a:moveTo>
                  <a:pt x="f7" y="f6"/>
                </a:moveTo>
                <a:cubicBezTo>
                  <a:pt x="f8" y="f9"/>
                  <a:pt x="f5" y="f10"/>
                  <a:pt x="f5" y="f7"/>
                </a:cubicBezTo>
                <a:cubicBezTo>
                  <a:pt x="f5" y="f11"/>
                  <a:pt x="f8" y="f5"/>
                  <a:pt x="f7" y="f5"/>
                </a:cubicBezTo>
                <a:cubicBezTo>
                  <a:pt x="f10" y="f5"/>
                  <a:pt x="f6" y="f8"/>
                  <a:pt x="f6" y="f7"/>
                </a:cubicBezTo>
                <a:cubicBezTo>
                  <a:pt x="f6" y="f12"/>
                  <a:pt x="f10" y="f6"/>
                  <a:pt x="f7" y="f6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4" name="Oval 9">
            <a:extLst>
              <a:ext uri="{FF2B5EF4-FFF2-40B4-BE49-F238E27FC236}">
                <a16:creationId xmlns:a16="http://schemas.microsoft.com/office/drawing/2014/main" id="{0318318F-C296-4775-A591-8F0E6D4FFEEF}"/>
              </a:ext>
            </a:extLst>
          </p:cNvPr>
          <p:cNvSpPr/>
          <p:nvPr/>
        </p:nvSpPr>
        <p:spPr>
          <a:xfrm>
            <a:off x="262460" y="4525713"/>
            <a:ext cx="158465" cy="10846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89C474FE-25BC-4DF5-93A5-6920F8A67297}"/>
              </a:ext>
            </a:extLst>
          </p:cNvPr>
          <p:cNvSpPr/>
          <p:nvPr/>
        </p:nvSpPr>
        <p:spPr>
          <a:xfrm>
            <a:off x="522076" y="4498079"/>
            <a:ext cx="143295" cy="10028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0"/>
              <a:gd name="f7" fmla="val 11"/>
              <a:gd name="f8" fmla="val 5"/>
              <a:gd name="f9" fmla="val 2"/>
              <a:gd name="f10" fmla="val 9"/>
              <a:gd name="f11" fmla="val 6"/>
              <a:gd name="f12" fmla="val 1"/>
              <a:gd name="f13" fmla="val 8"/>
              <a:gd name="f14" fmla="+- 0 0 -90"/>
              <a:gd name="f15" fmla="*/ f3 1 10"/>
              <a:gd name="f16" fmla="*/ f4 1 11"/>
              <a:gd name="f17" fmla="val f5"/>
              <a:gd name="f18" fmla="val f6"/>
              <a:gd name="f19" fmla="val f7"/>
              <a:gd name="f20" fmla="*/ f14 f0 1"/>
              <a:gd name="f21" fmla="+- f19 0 f17"/>
              <a:gd name="f22" fmla="+- f18 0 f17"/>
              <a:gd name="f23" fmla="*/ f20 1 f2"/>
              <a:gd name="f24" fmla="*/ f22 1 10"/>
              <a:gd name="f25" fmla="*/ f21 1 11"/>
              <a:gd name="f26" fmla="*/ 5 f22 1"/>
              <a:gd name="f27" fmla="*/ 10 f21 1"/>
              <a:gd name="f28" fmla="*/ 0 f22 1"/>
              <a:gd name="f29" fmla="*/ 6 f21 1"/>
              <a:gd name="f30" fmla="*/ 6 f22 1"/>
              <a:gd name="f31" fmla="*/ 0 f21 1"/>
              <a:gd name="f32" fmla="*/ 10 f22 1"/>
              <a:gd name="f33" fmla="*/ 5 f21 1"/>
              <a:gd name="f34" fmla="+- f23 0 f1"/>
              <a:gd name="f35" fmla="*/ f26 1 10"/>
              <a:gd name="f36" fmla="*/ f27 1 11"/>
              <a:gd name="f37" fmla="*/ f28 1 10"/>
              <a:gd name="f38" fmla="*/ f29 1 11"/>
              <a:gd name="f39" fmla="*/ f30 1 10"/>
              <a:gd name="f40" fmla="*/ f31 1 11"/>
              <a:gd name="f41" fmla="*/ f32 1 10"/>
              <a:gd name="f42" fmla="*/ f33 1 11"/>
              <a:gd name="f43" fmla="*/ 0 1 f24"/>
              <a:gd name="f44" fmla="*/ f18 1 f24"/>
              <a:gd name="f45" fmla="*/ 0 1 f25"/>
              <a:gd name="f46" fmla="*/ f19 1 f25"/>
              <a:gd name="f47" fmla="*/ f35 1 f24"/>
              <a:gd name="f48" fmla="*/ f36 1 f25"/>
              <a:gd name="f49" fmla="*/ f37 1 f24"/>
              <a:gd name="f50" fmla="*/ f38 1 f25"/>
              <a:gd name="f51" fmla="*/ f39 1 f24"/>
              <a:gd name="f52" fmla="*/ f40 1 f25"/>
              <a:gd name="f53" fmla="*/ f41 1 f24"/>
              <a:gd name="f54" fmla="*/ f42 1 f25"/>
              <a:gd name="f55" fmla="*/ f43 f15 1"/>
              <a:gd name="f56" fmla="*/ f44 f15 1"/>
              <a:gd name="f57" fmla="*/ f46 f16 1"/>
              <a:gd name="f58" fmla="*/ f45 f16 1"/>
              <a:gd name="f59" fmla="*/ f47 f15 1"/>
              <a:gd name="f60" fmla="*/ f48 f16 1"/>
              <a:gd name="f61" fmla="*/ f49 f15 1"/>
              <a:gd name="f62" fmla="*/ f50 f16 1"/>
              <a:gd name="f63" fmla="*/ f51 f15 1"/>
              <a:gd name="f64" fmla="*/ f52 f16 1"/>
              <a:gd name="f65" fmla="*/ f53 f15 1"/>
              <a:gd name="f66" fmla="*/ f54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59" y="f60"/>
              </a:cxn>
              <a:cxn ang="f34">
                <a:pos x="f61" y="f62"/>
              </a:cxn>
              <a:cxn ang="f34">
                <a:pos x="f63" y="f64"/>
              </a:cxn>
              <a:cxn ang="f34">
                <a:pos x="f65" y="f66"/>
              </a:cxn>
              <a:cxn ang="f34">
                <a:pos x="f59" y="f60"/>
              </a:cxn>
            </a:cxnLst>
            <a:rect l="f55" t="f58" r="f56" b="f57"/>
            <a:pathLst>
              <a:path w="10" h="11">
                <a:moveTo>
                  <a:pt x="f8" y="f6"/>
                </a:moveTo>
                <a:cubicBezTo>
                  <a:pt x="f9" y="f7"/>
                  <a:pt x="f5" y="f10"/>
                  <a:pt x="f5" y="f11"/>
                </a:cubicBezTo>
                <a:cubicBezTo>
                  <a:pt x="f5" y="f9"/>
                  <a:pt x="f9" y="f12"/>
                  <a:pt x="f11" y="f5"/>
                </a:cubicBezTo>
                <a:cubicBezTo>
                  <a:pt x="f13" y="f5"/>
                  <a:pt x="f6" y="f9"/>
                  <a:pt x="f6" y="f8"/>
                </a:cubicBezTo>
                <a:cubicBezTo>
                  <a:pt x="f6" y="f10"/>
                  <a:pt x="f13" y="f6"/>
                  <a:pt x="f8" y="f6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A3A22FFD-838E-4080-A103-E75591602032}"/>
              </a:ext>
            </a:extLst>
          </p:cNvPr>
          <p:cNvSpPr/>
          <p:nvPr/>
        </p:nvSpPr>
        <p:spPr>
          <a:xfrm>
            <a:off x="753035" y="4488871"/>
            <a:ext cx="114638" cy="8185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"/>
              <a:gd name="f7" fmla="val 9"/>
              <a:gd name="f8" fmla="val 4"/>
              <a:gd name="f9" fmla="val 7"/>
              <a:gd name="f10" fmla="val 2"/>
              <a:gd name="f11" fmla="val 1"/>
              <a:gd name="f12" fmla="+- 0 0 -90"/>
              <a:gd name="f13" fmla="*/ f3 1 8"/>
              <a:gd name="f14" fmla="*/ f4 1 9"/>
              <a:gd name="f15" fmla="val f5"/>
              <a:gd name="f16" fmla="val f6"/>
              <a:gd name="f17" fmla="val f7"/>
              <a:gd name="f18" fmla="*/ f12 f0 1"/>
              <a:gd name="f19" fmla="+- f17 0 f15"/>
              <a:gd name="f20" fmla="+- f16 0 f15"/>
              <a:gd name="f21" fmla="*/ f18 1 f2"/>
              <a:gd name="f22" fmla="*/ f20 1 8"/>
              <a:gd name="f23" fmla="*/ f19 1 9"/>
              <a:gd name="f24" fmla="*/ 8 f20 1"/>
              <a:gd name="f25" fmla="*/ 4 f19 1"/>
              <a:gd name="f26" fmla="*/ 4 f20 1"/>
              <a:gd name="f27" fmla="*/ 9 f19 1"/>
              <a:gd name="f28" fmla="*/ 0 f20 1"/>
              <a:gd name="f29" fmla="*/ 0 f19 1"/>
              <a:gd name="f30" fmla="+- f21 0 f1"/>
              <a:gd name="f31" fmla="*/ f24 1 8"/>
              <a:gd name="f32" fmla="*/ f25 1 9"/>
              <a:gd name="f33" fmla="*/ f26 1 8"/>
              <a:gd name="f34" fmla="*/ f27 1 9"/>
              <a:gd name="f35" fmla="*/ f28 1 8"/>
              <a:gd name="f36" fmla="*/ f29 1 9"/>
              <a:gd name="f37" fmla="*/ 0 1 f22"/>
              <a:gd name="f38" fmla="*/ f16 1 f22"/>
              <a:gd name="f39" fmla="*/ 0 1 f23"/>
              <a:gd name="f40" fmla="*/ f17 1 f23"/>
              <a:gd name="f41" fmla="*/ f31 1 f22"/>
              <a:gd name="f42" fmla="*/ f32 1 f23"/>
              <a:gd name="f43" fmla="*/ f33 1 f22"/>
              <a:gd name="f44" fmla="*/ f34 1 f23"/>
              <a:gd name="f45" fmla="*/ f35 1 f22"/>
              <a:gd name="f46" fmla="*/ f36 1 f23"/>
              <a:gd name="f47" fmla="*/ f37 f13 1"/>
              <a:gd name="f48" fmla="*/ f38 f13 1"/>
              <a:gd name="f49" fmla="*/ f40 f14 1"/>
              <a:gd name="f50" fmla="*/ f39 f14 1"/>
              <a:gd name="f51" fmla="*/ f41 f13 1"/>
              <a:gd name="f52" fmla="*/ f42 f14 1"/>
              <a:gd name="f53" fmla="*/ f43 f13 1"/>
              <a:gd name="f54" fmla="*/ f44 f14 1"/>
              <a:gd name="f55" fmla="*/ f45 f13 1"/>
              <a:gd name="f56" fmla="*/ f46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1" y="f52"/>
              </a:cxn>
              <a:cxn ang="f30">
                <a:pos x="f53" y="f54"/>
              </a:cxn>
              <a:cxn ang="f30">
                <a:pos x="f55" y="f52"/>
              </a:cxn>
              <a:cxn ang="f30">
                <a:pos x="f53" y="f56"/>
              </a:cxn>
              <a:cxn ang="f30">
                <a:pos x="f51" y="f52"/>
              </a:cxn>
            </a:cxnLst>
            <a:rect l="f47" t="f50" r="f48" b="f49"/>
            <a:pathLst>
              <a:path w="8" h="9">
                <a:moveTo>
                  <a:pt x="f6" y="f8"/>
                </a:moveTo>
                <a:cubicBezTo>
                  <a:pt x="f6" y="f9"/>
                  <a:pt x="f9" y="f7"/>
                  <a:pt x="f8" y="f7"/>
                </a:cubicBezTo>
                <a:cubicBezTo>
                  <a:pt x="f10" y="f7"/>
                  <a:pt x="f5" y="f9"/>
                  <a:pt x="f5" y="f8"/>
                </a:cubicBezTo>
                <a:cubicBezTo>
                  <a:pt x="f5" y="f10"/>
                  <a:pt x="f10" y="f11"/>
                  <a:pt x="f8" y="f5"/>
                </a:cubicBezTo>
                <a:cubicBezTo>
                  <a:pt x="f9" y="f5"/>
                  <a:pt x="f6" y="f10"/>
                  <a:pt x="f6" y="f8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7" name="Oval 12">
            <a:extLst>
              <a:ext uri="{FF2B5EF4-FFF2-40B4-BE49-F238E27FC236}">
                <a16:creationId xmlns:a16="http://schemas.microsoft.com/office/drawing/2014/main" id="{BBC1A1F7-4B8C-42E6-9E88-4A29C332CF0F}"/>
              </a:ext>
            </a:extLst>
          </p:cNvPr>
          <p:cNvSpPr/>
          <p:nvPr/>
        </p:nvSpPr>
        <p:spPr>
          <a:xfrm>
            <a:off x="940158" y="4516505"/>
            <a:ext cx="85981" cy="5423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464320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D44F186C-5663-4FDB-967F-037E6B6822D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267489"/>
            <a:ext cx="9144000" cy="576062"/>
          </a:xfrm>
        </p:spPr>
        <p:txBody>
          <a:bodyPr anchor="ctr" anchorCtr="1"/>
          <a:lstStyle>
            <a:lvl1pPr marL="0" indent="0" algn="ctr">
              <a:buNone/>
              <a:defRPr lang="en-US" sz="3600">
                <a:solidFill>
                  <a:srgbClr val="FCE7D4"/>
                </a:solidFill>
                <a:latin typeface="Arial"/>
                <a:cs typeface="Arial" pitchFamily="34"/>
              </a:defRPr>
            </a:lvl1pPr>
          </a:lstStyle>
          <a:p>
            <a:pPr lvl="0"/>
            <a:r>
              <a:rPr lang="en-US"/>
              <a:t>BASIC LAYOUT</a:t>
            </a:r>
          </a:p>
        </p:txBody>
      </p:sp>
      <p:cxnSp>
        <p:nvCxnSpPr>
          <p:cNvPr id="3" name="Conector recto 8">
            <a:extLst>
              <a:ext uri="{FF2B5EF4-FFF2-40B4-BE49-F238E27FC236}">
                <a16:creationId xmlns:a16="http://schemas.microsoft.com/office/drawing/2014/main" id="{01C2DA09-E574-4AE1-BF8F-3FF9FE6B368C}"/>
              </a:ext>
            </a:extLst>
          </p:cNvPr>
          <p:cNvCxnSpPr/>
          <p:nvPr/>
        </p:nvCxnSpPr>
        <p:spPr>
          <a:xfrm flipH="1">
            <a:off x="0" y="4963408"/>
            <a:ext cx="6845491" cy="0"/>
          </a:xfrm>
          <a:prstGeom prst="straightConnector1">
            <a:avLst/>
          </a:prstGeom>
          <a:noFill/>
          <a:ln w="9528" cap="flat">
            <a:solidFill>
              <a:srgbClr val="EEB245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1479153384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 3">
    <p:bg>
      <p:bgPr>
        <a:solidFill>
          <a:srgbClr val="FCE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489;p26">
            <a:extLst>
              <a:ext uri="{FF2B5EF4-FFF2-40B4-BE49-F238E27FC236}">
                <a16:creationId xmlns:a16="http://schemas.microsoft.com/office/drawing/2014/main" id="{1931ACED-FAC9-4F1B-89CA-ABEBBA42E89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16447" y="997875"/>
            <a:ext cx="6030596" cy="2562304"/>
          </a:xfrm>
        </p:spPr>
        <p:txBody>
          <a:bodyPr anchor="ctr" anchorCtr="1"/>
          <a:lstStyle>
            <a:lvl1pPr algn="ctr">
              <a:defRPr sz="4000">
                <a:solidFill>
                  <a:srgbClr val="FCE7D4"/>
                </a:solidFill>
              </a:defRPr>
            </a:lvl1pPr>
          </a:lstStyle>
          <a:p>
            <a:pPr lvl="0"/>
            <a:endParaRPr lang="es-PE"/>
          </a:p>
        </p:txBody>
      </p:sp>
      <p:sp>
        <p:nvSpPr>
          <p:cNvPr id="7" name="Google Shape;490;p26">
            <a:extLst>
              <a:ext uri="{FF2B5EF4-FFF2-40B4-BE49-F238E27FC236}">
                <a16:creationId xmlns:a16="http://schemas.microsoft.com/office/drawing/2014/main" id="{34DE44E5-7D0E-4B2A-9BBC-02F8DAB0887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738503" y="3522076"/>
            <a:ext cx="5986503" cy="1028700"/>
          </a:xfrm>
        </p:spPr>
        <p:txBody>
          <a:bodyPr anchor="ctr" anchorCtr="1"/>
          <a:lstStyle>
            <a:lvl1pPr algn="ctr">
              <a:defRPr sz="1800">
                <a:latin typeface="Raleway Medium"/>
                <a:ea typeface="Raleway Medium"/>
                <a:cs typeface="Raleway Medium"/>
              </a:defRPr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72040038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9;p10">
            <a:extLst>
              <a:ext uri="{FF2B5EF4-FFF2-40B4-BE49-F238E27FC236}">
                <a16:creationId xmlns:a16="http://schemas.microsoft.com/office/drawing/2014/main" id="{8DFAE159-5EC5-41C1-BEE0-943C64D5D68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5545" y="1473948"/>
            <a:ext cx="3337797" cy="2195702"/>
          </a:xfrm>
        </p:spPr>
        <p:txBody>
          <a:bodyPr anchor="ctr"/>
          <a:lstStyle>
            <a:lvl1pPr indent="-228600">
              <a:lnSpc>
                <a:spcPct val="90000"/>
              </a:lnSpc>
              <a:buNone/>
              <a:defRPr sz="3900">
                <a:latin typeface="Bellefair"/>
                <a:ea typeface="Bellefair"/>
                <a:cs typeface="Bellefair"/>
              </a:defRPr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31978805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1 colum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;p2">
            <a:extLst>
              <a:ext uri="{FF2B5EF4-FFF2-40B4-BE49-F238E27FC236}">
                <a16:creationId xmlns:a16="http://schemas.microsoft.com/office/drawing/2014/main" id="{2F4FE6C1-BA43-4A7B-9E47-597B6C24DA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88064" y="98855"/>
            <a:ext cx="7169307" cy="649288"/>
          </a:xfrm>
        </p:spPr>
        <p:txBody>
          <a:bodyPr lIns="0" tIns="0" rIns="0" bIns="0" anchorCtr="1"/>
          <a:lstStyle>
            <a:lvl1pPr algn="ctr">
              <a:lnSpc>
                <a:spcPct val="80000"/>
              </a:lnSpc>
              <a:defRPr sz="3600">
                <a:solidFill>
                  <a:srgbClr val="27348B"/>
                </a:solidFill>
              </a:defRPr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2397151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901B4FF9-544C-4597-A6E8-52688A9EC99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32056" y="254632"/>
            <a:ext cx="8679896" cy="543181"/>
          </a:xfrm>
        </p:spPr>
        <p:txBody>
          <a:bodyPr anchor="ctr" anchorCtr="1"/>
          <a:lstStyle>
            <a:lvl1pPr marL="0" indent="0" algn="ctr">
              <a:buNone/>
              <a:defRPr lang="en-US" sz="4050">
                <a:solidFill>
                  <a:srgbClr val="FFFFFF"/>
                </a:solidFill>
                <a:latin typeface="Arial"/>
                <a:cs typeface="Arial" pitchFamily="34"/>
              </a:defRPr>
            </a:lvl1pPr>
          </a:lstStyle>
          <a:p>
            <a:pPr lvl="0"/>
            <a:r>
              <a:rPr lang="en-US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155630966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929A3651-53DD-4457-BB7B-FC1253EF8C4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2645" y="92610"/>
            <a:ext cx="8679896" cy="543181"/>
          </a:xfrm>
        </p:spPr>
        <p:txBody>
          <a:bodyPr anchor="ctr" anchorCtr="1"/>
          <a:lstStyle>
            <a:lvl1pPr marL="0" indent="0" algn="ctr">
              <a:buNone/>
              <a:defRPr lang="en-US" sz="4050">
                <a:latin typeface="Arial"/>
                <a:cs typeface="Arial" pitchFamily="34"/>
              </a:defRPr>
            </a:lvl1pPr>
          </a:lstStyle>
          <a:p>
            <a:pPr lvl="0"/>
            <a:r>
              <a:rPr lang="en-US"/>
              <a:t>BASIC LAYOUT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D2C468E-B60D-4698-80BF-56FDC3519F4E}"/>
              </a:ext>
            </a:extLst>
          </p:cNvPr>
          <p:cNvSpPr/>
          <p:nvPr/>
        </p:nvSpPr>
        <p:spPr>
          <a:xfrm>
            <a:off x="265514" y="848700"/>
            <a:ext cx="2670578" cy="4051916"/>
          </a:xfrm>
          <a:custGeom>
            <a:avLst>
              <a:gd name="f10" fmla="val 857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857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35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13" b="0" i="0" u="none" strike="noStrike" kern="0" cap="none" spc="0" baseline="0">
              <a:solidFill>
                <a:srgbClr val="5E4028"/>
              </a:solidFill>
              <a:uFillTx/>
              <a:latin typeface="Arial"/>
              <a:ea typeface="맑은 고딕" pitchFamily="34"/>
              <a:cs typeface="Arial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7977F6D-9991-4BD3-849B-E65DF2A447A7}"/>
              </a:ext>
            </a:extLst>
          </p:cNvPr>
          <p:cNvSpPr/>
          <p:nvPr/>
        </p:nvSpPr>
        <p:spPr>
          <a:xfrm>
            <a:off x="342360" y="972510"/>
            <a:ext cx="98151" cy="3199321"/>
          </a:xfrm>
          <a:custGeom>
            <a:avLst>
              <a:gd name="f1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35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13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맑은 고딕" pitchFamily="34"/>
              <a:cs typeface="Arial"/>
            </a:endParaRPr>
          </a:p>
        </p:txBody>
      </p:sp>
      <p:grpSp>
        <p:nvGrpSpPr>
          <p:cNvPr id="5" name="Grupo 5">
            <a:extLst>
              <a:ext uri="{FF2B5EF4-FFF2-40B4-BE49-F238E27FC236}">
                <a16:creationId xmlns:a16="http://schemas.microsoft.com/office/drawing/2014/main" id="{AE9E65DB-E1F3-4F72-8D2B-9B06B14382E7}"/>
              </a:ext>
            </a:extLst>
          </p:cNvPr>
          <p:cNvGrpSpPr/>
          <p:nvPr/>
        </p:nvGrpSpPr>
        <p:grpSpPr>
          <a:xfrm>
            <a:off x="1047033" y="1366634"/>
            <a:ext cx="1674184" cy="1419103"/>
            <a:chOff x="1047033" y="1366634"/>
            <a:chExt cx="1674184" cy="1419103"/>
          </a:xfrm>
        </p:grpSpPr>
        <p:sp>
          <p:nvSpPr>
            <p:cNvPr id="6" name="TextBox 57">
              <a:extLst>
                <a:ext uri="{FF2B5EF4-FFF2-40B4-BE49-F238E27FC236}">
                  <a16:creationId xmlns:a16="http://schemas.microsoft.com/office/drawing/2014/main" id="{E1515C60-5B37-44E8-849D-E4B1F9C3DF7B}"/>
                </a:ext>
              </a:extLst>
            </p:cNvPr>
            <p:cNvSpPr txBox="1"/>
            <p:nvPr/>
          </p:nvSpPr>
          <p:spPr>
            <a:xfrm>
              <a:off x="1047033" y="1366634"/>
              <a:ext cx="1674184" cy="78482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ctr" anchorCtr="0" compatLnSpc="1">
              <a:spAutoFit/>
            </a:bodyPr>
            <a:lstStyle/>
            <a:p>
              <a:pPr marL="0" marR="0" lvl="0" indent="0" algn="r" defTabSz="91435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0" cap="none" spc="0" baseline="0">
                  <a:solidFill>
                    <a:srgbClr val="FFFFFF"/>
                  </a:solidFill>
                  <a:uFillTx/>
                  <a:latin typeface="Arial" pitchFamily="34"/>
                  <a:ea typeface="Arial"/>
                  <a:cs typeface="Arial" pitchFamily="34"/>
                </a:rPr>
                <a:t>You can Resize without losing quality</a:t>
              </a:r>
            </a:p>
          </p:txBody>
        </p:sp>
        <p:sp>
          <p:nvSpPr>
            <p:cNvPr id="7" name="TextBox 58">
              <a:extLst>
                <a:ext uri="{FF2B5EF4-FFF2-40B4-BE49-F238E27FC236}">
                  <a16:creationId xmlns:a16="http://schemas.microsoft.com/office/drawing/2014/main" id="{3A4D0A2C-7609-4296-97ED-6E865AB888BA}"/>
                </a:ext>
              </a:extLst>
            </p:cNvPr>
            <p:cNvSpPr txBox="1"/>
            <p:nvPr/>
          </p:nvSpPr>
          <p:spPr>
            <a:xfrm>
              <a:off x="1047033" y="2000908"/>
              <a:ext cx="1674184" cy="78482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ctr" anchorCtr="0" compatLnSpc="1">
              <a:spAutoFit/>
            </a:bodyPr>
            <a:lstStyle/>
            <a:p>
              <a:pPr marL="0" marR="0" lvl="0" indent="0" algn="r" defTabSz="91435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0" cap="none" spc="0" baseline="0">
                  <a:solidFill>
                    <a:srgbClr val="FFFFFF"/>
                  </a:solidFill>
                  <a:uFillTx/>
                  <a:latin typeface="Arial" pitchFamily="34"/>
                  <a:ea typeface="Arial"/>
                  <a:cs typeface="Arial" pitchFamily="34"/>
                </a:rPr>
                <a:t>You can Change Fill Color &amp;</a:t>
              </a:r>
            </a:p>
            <a:p>
              <a:pPr marL="0" marR="0" lvl="0" indent="0" algn="r" defTabSz="91435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0" cap="none" spc="0" baseline="0">
                  <a:solidFill>
                    <a:srgbClr val="FFFFFF"/>
                  </a:solidFill>
                  <a:uFillTx/>
                  <a:latin typeface="Arial" pitchFamily="34"/>
                  <a:ea typeface="Arial"/>
                  <a:cs typeface="Arial" pitchFamily="34"/>
                </a:rPr>
                <a:t>Line Color</a:t>
              </a:r>
            </a:p>
          </p:txBody>
        </p:sp>
      </p:grpSp>
      <p:sp>
        <p:nvSpPr>
          <p:cNvPr id="8" name="TextBox 59">
            <a:extLst>
              <a:ext uri="{FF2B5EF4-FFF2-40B4-BE49-F238E27FC236}">
                <a16:creationId xmlns:a16="http://schemas.microsoft.com/office/drawing/2014/main" id="{2F6137C5-77C7-44BD-B111-6483027878BC}"/>
              </a:ext>
            </a:extLst>
          </p:cNvPr>
          <p:cNvSpPr txBox="1"/>
          <p:nvPr/>
        </p:nvSpPr>
        <p:spPr>
          <a:xfrm>
            <a:off x="1209897" y="4375422"/>
            <a:ext cx="1674001" cy="3000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35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350" b="0" i="0" u="none" strike="noStrike" kern="0" cap="none" spc="0" baseline="0">
                <a:solidFill>
                  <a:srgbClr val="FFFFFF"/>
                </a:solidFill>
                <a:uFillTx/>
                <a:latin typeface="Arial" pitchFamily="34"/>
                <a:ea typeface="Arial"/>
                <a:cs typeface="Arial" pitchFamily="34"/>
              </a:rPr>
              <a:t>www.slidesppt.net</a:t>
            </a:r>
          </a:p>
        </p:txBody>
      </p:sp>
      <p:sp>
        <p:nvSpPr>
          <p:cNvPr id="9" name="TextBox 60">
            <a:extLst>
              <a:ext uri="{FF2B5EF4-FFF2-40B4-BE49-F238E27FC236}">
                <a16:creationId xmlns:a16="http://schemas.microsoft.com/office/drawing/2014/main" id="{C218F00E-F365-42C5-84BA-6ACE13AAF7B4}"/>
              </a:ext>
            </a:extLst>
          </p:cNvPr>
          <p:cNvSpPr txBox="1"/>
          <p:nvPr/>
        </p:nvSpPr>
        <p:spPr>
          <a:xfrm>
            <a:off x="683248" y="3016431"/>
            <a:ext cx="2037969" cy="1477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r" defTabSz="91435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FFFFF"/>
                </a:solidFill>
                <a:uFillTx/>
                <a:latin typeface="Arial"/>
                <a:ea typeface="맑은 고딕" pitchFamily="34"/>
                <a:cs typeface="Arial" pitchFamily="34"/>
              </a:rPr>
              <a:t>GOOGLE SLIDES AND FREE </a:t>
            </a:r>
          </a:p>
          <a:p>
            <a:pPr marL="0" marR="0" lvl="0" indent="0" algn="r" defTabSz="91435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FFFFF"/>
                </a:solidFill>
                <a:uFillTx/>
                <a:latin typeface="Arial"/>
                <a:ea typeface="맑은 고딕" pitchFamily="34"/>
                <a:cs typeface="Arial" pitchFamily="34"/>
              </a:rPr>
              <a:t>PPT </a:t>
            </a:r>
          </a:p>
          <a:p>
            <a:pPr marL="0" marR="0" lvl="0" indent="0" algn="r" defTabSz="91435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FFFFF"/>
                </a:solidFill>
                <a:uFillTx/>
                <a:latin typeface="Arial"/>
                <a:ea typeface="맑은 고딕" pitchFamily="34"/>
                <a:cs typeface="Arial" pitchFamily="34"/>
              </a:rPr>
              <a:t>TEMPLATES  </a:t>
            </a:r>
          </a:p>
        </p:txBody>
      </p:sp>
      <p:grpSp>
        <p:nvGrpSpPr>
          <p:cNvPr id="10" name="Grupo 6">
            <a:extLst>
              <a:ext uri="{FF2B5EF4-FFF2-40B4-BE49-F238E27FC236}">
                <a16:creationId xmlns:a16="http://schemas.microsoft.com/office/drawing/2014/main" id="{7102C502-FF11-40DE-A3FA-CFC479D60616}"/>
              </a:ext>
            </a:extLst>
          </p:cNvPr>
          <p:cNvGrpSpPr/>
          <p:nvPr/>
        </p:nvGrpSpPr>
        <p:grpSpPr>
          <a:xfrm>
            <a:off x="425370" y="4052566"/>
            <a:ext cx="732342" cy="732342"/>
            <a:chOff x="425370" y="4052566"/>
            <a:chExt cx="732342" cy="732342"/>
          </a:xfrm>
        </p:grpSpPr>
        <p:sp>
          <p:nvSpPr>
            <p:cNvPr id="11" name="Lágrima 15">
              <a:extLst>
                <a:ext uri="{FF2B5EF4-FFF2-40B4-BE49-F238E27FC236}">
                  <a16:creationId xmlns:a16="http://schemas.microsoft.com/office/drawing/2014/main" id="{1ACC32CE-BCBF-42ED-A88A-423DD7CED73E}"/>
                </a:ext>
              </a:extLst>
            </p:cNvPr>
            <p:cNvSpPr/>
            <p:nvPr/>
          </p:nvSpPr>
          <p:spPr>
            <a:xfrm rot="10799991">
              <a:off x="425370" y="4052566"/>
              <a:ext cx="732342" cy="73234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sqrt 2"/>
                <a:gd name="f9" fmla="val 100000"/>
                <a:gd name="f10" fmla="+- 0 0 -180"/>
                <a:gd name="f11" fmla="+- 0 0 -360"/>
                <a:gd name="f12" fmla="abs f3"/>
                <a:gd name="f13" fmla="abs f4"/>
                <a:gd name="f14" fmla="abs f5"/>
                <a:gd name="f15" fmla="+- 2700000 f1 0"/>
                <a:gd name="f16" fmla="*/ f10 f0 1"/>
                <a:gd name="f17" fmla="*/ f11 f0 1"/>
                <a:gd name="f18" fmla="?: f12 f3 1"/>
                <a:gd name="f19" fmla="?: f13 f4 1"/>
                <a:gd name="f20" fmla="?: f14 f5 1"/>
                <a:gd name="f21" fmla="+- f15 0 f1"/>
                <a:gd name="f22" fmla="*/ f16 1 f2"/>
                <a:gd name="f23" fmla="*/ f17 1 f2"/>
                <a:gd name="f24" fmla="*/ f18 1 21600"/>
                <a:gd name="f25" fmla="*/ f19 1 21600"/>
                <a:gd name="f26" fmla="*/ 21600 f18 1"/>
                <a:gd name="f27" fmla="*/ 21600 f19 1"/>
                <a:gd name="f28" fmla="+- f21 f1 0"/>
                <a:gd name="f29" fmla="+- f22 0 f1"/>
                <a:gd name="f30" fmla="+- f23 0 f1"/>
                <a:gd name="f31" fmla="min f25 f24"/>
                <a:gd name="f32" fmla="*/ f26 1 f20"/>
                <a:gd name="f33" fmla="*/ f27 1 f20"/>
                <a:gd name="f34" fmla="*/ f28 f7 1"/>
                <a:gd name="f35" fmla="val f32"/>
                <a:gd name="f36" fmla="val f33"/>
                <a:gd name="f37" fmla="*/ f34 1 f0"/>
                <a:gd name="f38" fmla="*/ f6 f31 1"/>
                <a:gd name="f39" fmla="+- f36 0 f6"/>
                <a:gd name="f40" fmla="+- f35 0 f6"/>
                <a:gd name="f41" fmla="+- 0 0 f37"/>
                <a:gd name="f42" fmla="*/ f35 f31 1"/>
                <a:gd name="f43" fmla="*/ f39 1 2"/>
                <a:gd name="f44" fmla="*/ f40 1 2"/>
                <a:gd name="f45" fmla="+- 0 0 f41"/>
                <a:gd name="f46" fmla="+- f6 f43 0"/>
                <a:gd name="f47" fmla="+- f6 f44 0"/>
                <a:gd name="f48" fmla="*/ f44 f8 1"/>
                <a:gd name="f49" fmla="*/ f43 f8 1"/>
                <a:gd name="f50" fmla="*/ f45 f0 1"/>
                <a:gd name="f51" fmla="*/ f44 f31 1"/>
                <a:gd name="f52" fmla="*/ f43 f31 1"/>
                <a:gd name="f53" fmla="*/ f48 f9 1"/>
                <a:gd name="f54" fmla="*/ f49 f9 1"/>
                <a:gd name="f55" fmla="*/ f50 1 f7"/>
                <a:gd name="f56" fmla="*/ f46 f31 1"/>
                <a:gd name="f57" fmla="+- f55 0 f1"/>
                <a:gd name="f58" fmla="*/ f53 1 100000"/>
                <a:gd name="f59" fmla="*/ f54 1 100000"/>
                <a:gd name="f60" fmla="cos 1 f57"/>
                <a:gd name="f61" fmla="sin 1 f57"/>
                <a:gd name="f62" fmla="+- 0 0 f60"/>
                <a:gd name="f63" fmla="+- 0 0 f61"/>
                <a:gd name="f64" fmla="+- 0 0 f62"/>
                <a:gd name="f65" fmla="+- 0 0 f63"/>
                <a:gd name="f66" fmla="val f64"/>
                <a:gd name="f67" fmla="val f65"/>
                <a:gd name="f68" fmla="*/ f66 f58 1"/>
                <a:gd name="f69" fmla="*/ f67 f59 1"/>
                <a:gd name="f70" fmla="*/ f66 f44 1"/>
                <a:gd name="f71" fmla="*/ f67 f43 1"/>
                <a:gd name="f72" fmla="+- f47 f68 0"/>
                <a:gd name="f73" fmla="+- f46 0 f69"/>
                <a:gd name="f74" fmla="+- f47 0 f70"/>
                <a:gd name="f75" fmla="+- f47 f70 0"/>
                <a:gd name="f76" fmla="+- f46 0 f71"/>
                <a:gd name="f77" fmla="+- f46 f71 0"/>
                <a:gd name="f78" fmla="+- f47 f72 0"/>
                <a:gd name="f79" fmla="+- f46 f73 0"/>
                <a:gd name="f80" fmla="*/ f74 f31 1"/>
                <a:gd name="f81" fmla="*/ f76 f31 1"/>
                <a:gd name="f82" fmla="*/ f75 f31 1"/>
                <a:gd name="f83" fmla="*/ f77 f31 1"/>
                <a:gd name="f84" fmla="*/ f72 f31 1"/>
                <a:gd name="f85" fmla="*/ f73 f31 1"/>
                <a:gd name="f86" fmla="*/ f78 1 2"/>
                <a:gd name="f87" fmla="*/ f79 1 2"/>
                <a:gd name="f88" fmla="*/ f86 f31 1"/>
                <a:gd name="f89" fmla="*/ f87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82" y="f83"/>
                </a:cxn>
                <a:cxn ang="f29">
                  <a:pos x="f80" y="f83"/>
                </a:cxn>
                <a:cxn ang="f30">
                  <a:pos x="f80" y="f81"/>
                </a:cxn>
                <a:cxn ang="f30">
                  <a:pos x="f84" y="f85"/>
                </a:cxn>
              </a:cxnLst>
              <a:rect l="f80" t="f81" r="f82" b="f83"/>
              <a:pathLst>
                <a:path>
                  <a:moveTo>
                    <a:pt x="f38" y="f56"/>
                  </a:moveTo>
                  <a:arcTo wR="f51" hR="f52" stAng="f0" swAng="f1"/>
                  <a:quadBezTo>
                    <a:pt x="f88" y="f38"/>
                    <a:pt x="f84" y="f85"/>
                  </a:quadBezTo>
                  <a:quadBezTo>
                    <a:pt x="f42" y="f89"/>
                    <a:pt x="f42" y="f56"/>
                  </a:quadBezTo>
                  <a:arcTo wR="f51" hR="f52" stAng="f6" swAng="f0"/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35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05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grpSp>
          <p:nvGrpSpPr>
            <p:cNvPr id="12" name="Grupo 16">
              <a:extLst>
                <a:ext uri="{FF2B5EF4-FFF2-40B4-BE49-F238E27FC236}">
                  <a16:creationId xmlns:a16="http://schemas.microsoft.com/office/drawing/2014/main" id="{5401CEC9-03F3-4ED3-A31F-1B02FEB7F6B3}"/>
                </a:ext>
              </a:extLst>
            </p:cNvPr>
            <p:cNvGrpSpPr/>
            <p:nvPr/>
          </p:nvGrpSpPr>
          <p:grpSpPr>
            <a:xfrm>
              <a:off x="552251" y="4171831"/>
              <a:ext cx="497086" cy="481175"/>
              <a:chOff x="552251" y="4171831"/>
              <a:chExt cx="497086" cy="481175"/>
            </a:xfrm>
          </p:grpSpPr>
          <p:sp>
            <p:nvSpPr>
              <p:cNvPr id="13" name="Freeform 14">
                <a:extLst>
                  <a:ext uri="{FF2B5EF4-FFF2-40B4-BE49-F238E27FC236}">
                    <a16:creationId xmlns:a16="http://schemas.microsoft.com/office/drawing/2014/main" id="{39AE97F8-DCAB-4EE8-86B7-423EBC9C6E2D}"/>
                  </a:ext>
                </a:extLst>
              </p:cNvPr>
              <p:cNvSpPr/>
              <p:nvPr/>
            </p:nvSpPr>
            <p:spPr>
              <a:xfrm>
                <a:off x="552251" y="4171831"/>
                <a:ext cx="287752" cy="481175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669"/>
                  <a:gd name="f7" fmla="val 1118"/>
                  <a:gd name="f8" fmla="val 112"/>
                  <a:gd name="f9" fmla="val 410"/>
                  <a:gd name="f10" fmla="val 707"/>
                  <a:gd name="f11" fmla="val 1005"/>
                  <a:gd name="f12" fmla="val 223"/>
                  <a:gd name="f13" fmla="val 1043"/>
                  <a:gd name="f14" fmla="val 446"/>
                  <a:gd name="f15" fmla="val 1080"/>
                  <a:gd name="f16" fmla="val 745"/>
                  <a:gd name="f17" fmla="val 372"/>
                  <a:gd name="f18" fmla="val 37"/>
                  <a:gd name="f19" fmla="val 74"/>
                  <a:gd name="f20" fmla="+- 0 0 -90"/>
                  <a:gd name="f21" fmla="*/ f3 1 669"/>
                  <a:gd name="f22" fmla="*/ f4 1 1118"/>
                  <a:gd name="f23" fmla="+- f7 0 f5"/>
                  <a:gd name="f24" fmla="+- f6 0 f5"/>
                  <a:gd name="f25" fmla="*/ f20 f0 1"/>
                  <a:gd name="f26" fmla="*/ f24 1 669"/>
                  <a:gd name="f27" fmla="*/ f23 1 1118"/>
                  <a:gd name="f28" fmla="*/ 0 f24 1"/>
                  <a:gd name="f29" fmla="*/ 112 f23 1"/>
                  <a:gd name="f30" fmla="*/ 1005 f23 1"/>
                  <a:gd name="f31" fmla="*/ 669 f24 1"/>
                  <a:gd name="f32" fmla="*/ 1118 f23 1"/>
                  <a:gd name="f33" fmla="*/ 0 f23 1"/>
                  <a:gd name="f34" fmla="*/ f25 1 f2"/>
                  <a:gd name="f35" fmla="*/ f28 1 669"/>
                  <a:gd name="f36" fmla="*/ f29 1 1118"/>
                  <a:gd name="f37" fmla="*/ f30 1 1118"/>
                  <a:gd name="f38" fmla="*/ f31 1 669"/>
                  <a:gd name="f39" fmla="*/ f32 1 1118"/>
                  <a:gd name="f40" fmla="*/ f33 1 1118"/>
                  <a:gd name="f41" fmla="*/ 0 1 f26"/>
                  <a:gd name="f42" fmla="*/ f6 1 f26"/>
                  <a:gd name="f43" fmla="*/ 0 1 f27"/>
                  <a:gd name="f44" fmla="*/ f7 1 f27"/>
                  <a:gd name="f45" fmla="+- f34 0 f1"/>
                  <a:gd name="f46" fmla="*/ f35 1 f26"/>
                  <a:gd name="f47" fmla="*/ f36 1 f27"/>
                  <a:gd name="f48" fmla="*/ f37 1 f27"/>
                  <a:gd name="f49" fmla="*/ f38 1 f26"/>
                  <a:gd name="f50" fmla="*/ f39 1 f27"/>
                  <a:gd name="f51" fmla="*/ f40 1 f27"/>
                  <a:gd name="f52" fmla="*/ f41 f21 1"/>
                  <a:gd name="f53" fmla="*/ f42 f21 1"/>
                  <a:gd name="f54" fmla="*/ f44 f22 1"/>
                  <a:gd name="f55" fmla="*/ f43 f22 1"/>
                  <a:gd name="f56" fmla="*/ f46 f21 1"/>
                  <a:gd name="f57" fmla="*/ f47 f22 1"/>
                  <a:gd name="f58" fmla="*/ f48 f22 1"/>
                  <a:gd name="f59" fmla="*/ f49 f21 1"/>
                  <a:gd name="f60" fmla="*/ f50 f22 1"/>
                  <a:gd name="f61" fmla="*/ f51 f22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45">
                    <a:pos x="f56" y="f57"/>
                  </a:cxn>
                  <a:cxn ang="f45">
                    <a:pos x="f56" y="f58"/>
                  </a:cxn>
                  <a:cxn ang="f45">
                    <a:pos x="f59" y="f60"/>
                  </a:cxn>
                  <a:cxn ang="f45">
                    <a:pos x="f59" y="f61"/>
                  </a:cxn>
                  <a:cxn ang="f45">
                    <a:pos x="f56" y="f57"/>
                  </a:cxn>
                </a:cxnLst>
                <a:rect l="f52" t="f55" r="f53" b="f54"/>
                <a:pathLst>
                  <a:path w="669" h="1118">
                    <a:moveTo>
                      <a:pt x="f5" y="f8"/>
                    </a:moveTo>
                    <a:cubicBezTo>
                      <a:pt x="f5" y="f9"/>
                      <a:pt x="f5" y="f10"/>
                      <a:pt x="f5" y="f11"/>
                    </a:cubicBezTo>
                    <a:cubicBezTo>
                      <a:pt x="f12" y="f13"/>
                      <a:pt x="f14" y="f15"/>
                      <a:pt x="f6" y="f7"/>
                    </a:cubicBezTo>
                    <a:cubicBezTo>
                      <a:pt x="f6" y="f16"/>
                      <a:pt x="f6" y="f17"/>
                      <a:pt x="f6" y="f5"/>
                    </a:cubicBezTo>
                    <a:cubicBezTo>
                      <a:pt x="f14" y="f18"/>
                      <a:pt x="f12" y="f19"/>
                      <a:pt x="f5" y="f8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354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050" b="0" i="0" u="none" strike="noStrike" kern="0" cap="none" spc="0" baseline="0">
                  <a:solidFill>
                    <a:srgbClr val="000000"/>
                  </a:solidFill>
                  <a:uFillTx/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id="14" name="Freeform 15">
                <a:extLst>
                  <a:ext uri="{FF2B5EF4-FFF2-40B4-BE49-F238E27FC236}">
                    <a16:creationId xmlns:a16="http://schemas.microsoft.com/office/drawing/2014/main" id="{33EADDDC-A478-4F8D-B639-51D6AB2D3C0F}"/>
                  </a:ext>
                </a:extLst>
              </p:cNvPr>
              <p:cNvSpPr/>
              <p:nvPr/>
            </p:nvSpPr>
            <p:spPr>
              <a:xfrm>
                <a:off x="851370" y="4263655"/>
                <a:ext cx="197967" cy="239335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460"/>
                  <a:gd name="f7" fmla="val 556"/>
                  <a:gd name="f8" fmla="val 17"/>
                  <a:gd name="f9" fmla="val 35"/>
                  <a:gd name="f10" fmla="val 53"/>
                  <a:gd name="f11" fmla="val 135"/>
                  <a:gd name="f12" fmla="val 270"/>
                  <a:gd name="f13" fmla="val 406"/>
                  <a:gd name="f14" fmla="val 221"/>
                  <a:gd name="f15" fmla="val 388"/>
                  <a:gd name="f16" fmla="val 424"/>
                  <a:gd name="f17" fmla="val 442"/>
                  <a:gd name="f18" fmla="val 370"/>
                  <a:gd name="f19" fmla="val 185"/>
                  <a:gd name="f20" fmla="val 307"/>
                  <a:gd name="f21" fmla="val 153"/>
                  <a:gd name="f22" fmla="+- 0 0 -90"/>
                  <a:gd name="f23" fmla="*/ f3 1 460"/>
                  <a:gd name="f24" fmla="*/ f4 1 556"/>
                  <a:gd name="f25" fmla="+- f7 0 f5"/>
                  <a:gd name="f26" fmla="+- f6 0 f5"/>
                  <a:gd name="f27" fmla="*/ f22 f0 1"/>
                  <a:gd name="f28" fmla="*/ f26 1 460"/>
                  <a:gd name="f29" fmla="*/ f25 1 556"/>
                  <a:gd name="f30" fmla="*/ 0 f26 1"/>
                  <a:gd name="f31" fmla="*/ 0 f25 1"/>
                  <a:gd name="f32" fmla="*/ 53 f25 1"/>
                  <a:gd name="f33" fmla="*/ 406 f26 1"/>
                  <a:gd name="f34" fmla="*/ 556 f25 1"/>
                  <a:gd name="f35" fmla="*/ 460 f26 1"/>
                  <a:gd name="f36" fmla="*/ f27 1 f2"/>
                  <a:gd name="f37" fmla="*/ f30 1 460"/>
                  <a:gd name="f38" fmla="*/ f31 1 556"/>
                  <a:gd name="f39" fmla="*/ f32 1 556"/>
                  <a:gd name="f40" fmla="*/ f33 1 460"/>
                  <a:gd name="f41" fmla="*/ f34 1 556"/>
                  <a:gd name="f42" fmla="*/ f35 1 460"/>
                  <a:gd name="f43" fmla="*/ 0 1 f28"/>
                  <a:gd name="f44" fmla="*/ f6 1 f28"/>
                  <a:gd name="f45" fmla="*/ 0 1 f29"/>
                  <a:gd name="f46" fmla="*/ f7 1 f29"/>
                  <a:gd name="f47" fmla="+- f36 0 f1"/>
                  <a:gd name="f48" fmla="*/ f37 1 f28"/>
                  <a:gd name="f49" fmla="*/ f38 1 f29"/>
                  <a:gd name="f50" fmla="*/ f39 1 f29"/>
                  <a:gd name="f51" fmla="*/ f40 1 f28"/>
                  <a:gd name="f52" fmla="*/ f41 1 f29"/>
                  <a:gd name="f53" fmla="*/ f42 1 f28"/>
                  <a:gd name="f54" fmla="*/ f43 f23 1"/>
                  <a:gd name="f55" fmla="*/ f44 f23 1"/>
                  <a:gd name="f56" fmla="*/ f46 f24 1"/>
                  <a:gd name="f57" fmla="*/ f45 f24 1"/>
                  <a:gd name="f58" fmla="*/ f48 f23 1"/>
                  <a:gd name="f59" fmla="*/ f49 f24 1"/>
                  <a:gd name="f60" fmla="*/ f50 f24 1"/>
                  <a:gd name="f61" fmla="*/ f51 f23 1"/>
                  <a:gd name="f62" fmla="*/ f52 f24 1"/>
                  <a:gd name="f63" fmla="*/ f53 f23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47">
                    <a:pos x="f58" y="f59"/>
                  </a:cxn>
                  <a:cxn ang="f47">
                    <a:pos x="f58" y="f60"/>
                  </a:cxn>
                  <a:cxn ang="f47">
                    <a:pos x="f61" y="f60"/>
                  </a:cxn>
                  <a:cxn ang="f47">
                    <a:pos x="f61" y="f62"/>
                  </a:cxn>
                  <a:cxn ang="f47">
                    <a:pos x="f63" y="f62"/>
                  </a:cxn>
                  <a:cxn ang="f47">
                    <a:pos x="f63" y="f59"/>
                  </a:cxn>
                  <a:cxn ang="f47">
                    <a:pos x="f58" y="f59"/>
                  </a:cxn>
                </a:cxnLst>
                <a:rect l="f54" t="f57" r="f55" b="f56"/>
                <a:pathLst>
                  <a:path w="460" h="556">
                    <a:moveTo>
                      <a:pt x="f5" y="f5"/>
                    </a:moveTo>
                    <a:cubicBezTo>
                      <a:pt x="f5" y="f8"/>
                      <a:pt x="f5" y="f9"/>
                      <a:pt x="f5" y="f10"/>
                    </a:cubicBezTo>
                    <a:cubicBezTo>
                      <a:pt x="f11" y="f10"/>
                      <a:pt x="f12" y="f10"/>
                      <a:pt x="f13" y="f10"/>
                    </a:cubicBezTo>
                    <a:cubicBezTo>
                      <a:pt x="f13" y="f14"/>
                      <a:pt x="f13" y="f15"/>
                      <a:pt x="f13" y="f7"/>
                    </a:cubicBezTo>
                    <a:cubicBezTo>
                      <a:pt x="f16" y="f7"/>
                      <a:pt x="f17" y="f7"/>
                      <a:pt x="f6" y="f7"/>
                    </a:cubicBezTo>
                    <a:cubicBezTo>
                      <a:pt x="f6" y="f18"/>
                      <a:pt x="f6" y="f19"/>
                      <a:pt x="f6" y="f5"/>
                    </a:cubicBezTo>
                    <a:cubicBezTo>
                      <a:pt x="f20" y="f5"/>
                      <a:pt x="f21" y="f5"/>
                      <a:pt x="f5" y="f5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354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050" b="0" i="0" u="none" strike="noStrike" kern="0" cap="none" spc="0" baseline="0">
                  <a:solidFill>
                    <a:srgbClr val="000000"/>
                  </a:solidFill>
                  <a:uFillTx/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id="15" name="Freeform 16">
                <a:extLst>
                  <a:ext uri="{FF2B5EF4-FFF2-40B4-BE49-F238E27FC236}">
                    <a16:creationId xmlns:a16="http://schemas.microsoft.com/office/drawing/2014/main" id="{E55471FA-0A1B-4D13-ABE2-988B4A4D65AE}"/>
                  </a:ext>
                </a:extLst>
              </p:cNvPr>
              <p:cNvSpPr/>
              <p:nvPr/>
            </p:nvSpPr>
            <p:spPr>
              <a:xfrm>
                <a:off x="851370" y="4297981"/>
                <a:ext cx="162516" cy="260933"/>
              </a:xfrm>
              <a:custGeom>
                <a:avLst/>
                <a:gdLst>
                  <a:gd name="f0" fmla="val 10800000"/>
                  <a:gd name="f1" fmla="val 5400000"/>
                  <a:gd name="f2" fmla="val 360"/>
                  <a:gd name="f3" fmla="val 180"/>
                  <a:gd name="f4" fmla="val w"/>
                  <a:gd name="f5" fmla="val h"/>
                  <a:gd name="f6" fmla="val 0"/>
                  <a:gd name="f7" fmla="val 378"/>
                  <a:gd name="f8" fmla="val 606"/>
                  <a:gd name="f9" fmla="val 23"/>
                  <a:gd name="f10" fmla="val 47"/>
                  <a:gd name="f11" fmla="val 70"/>
                  <a:gd name="f12" fmla="val 4"/>
                  <a:gd name="f13" fmla="val 69"/>
                  <a:gd name="f14" fmla="val 16"/>
                  <a:gd name="f15" fmla="val 68"/>
                  <a:gd name="f16" fmla="val 26"/>
                  <a:gd name="f17" fmla="val 67"/>
                  <a:gd name="f18" fmla="val 37"/>
                  <a:gd name="f19" fmla="val 66"/>
                  <a:gd name="f20" fmla="val 65"/>
                  <a:gd name="f21" fmla="val 51"/>
                  <a:gd name="f22" fmla="val 113"/>
                  <a:gd name="f23" fmla="val 160"/>
                  <a:gd name="f24" fmla="val 208"/>
                  <a:gd name="f25" fmla="val 100"/>
                  <a:gd name="f26" fmla="val 149"/>
                  <a:gd name="f27" fmla="val 198"/>
                  <a:gd name="f28" fmla="val 221"/>
                  <a:gd name="f29" fmla="val 197"/>
                  <a:gd name="f30" fmla="val 255"/>
                  <a:gd name="f31" fmla="val 173"/>
                  <a:gd name="f32" fmla="val 289"/>
                  <a:gd name="f33" fmla="val 170"/>
                  <a:gd name="f34" fmla="val 293"/>
                  <a:gd name="f35" fmla="val 146"/>
                  <a:gd name="f36" fmla="val 326"/>
                  <a:gd name="f37" fmla="val 101"/>
                  <a:gd name="f38" fmla="val 340"/>
                  <a:gd name="f39" fmla="val 78"/>
                  <a:gd name="f40" fmla="val 347"/>
                  <a:gd name="f41" fmla="val 57"/>
                  <a:gd name="f42" fmla="val 41"/>
                  <a:gd name="f43" fmla="val 24"/>
                  <a:gd name="f44" fmla="val 346"/>
                  <a:gd name="f45" fmla="val 10"/>
                  <a:gd name="f46" fmla="val 344"/>
                  <a:gd name="f47" fmla="val 342"/>
                  <a:gd name="f48" fmla="val 377"/>
                  <a:gd name="f49" fmla="val 395"/>
                  <a:gd name="f50" fmla="val 87"/>
                  <a:gd name="f51" fmla="val 175"/>
                  <a:gd name="f52" fmla="val 262"/>
                  <a:gd name="f53" fmla="val 412"/>
                  <a:gd name="f54" fmla="val 428"/>
                  <a:gd name="f55" fmla="val 445"/>
                  <a:gd name="f56" fmla="val 461"/>
                  <a:gd name="f57" fmla="val 476"/>
                  <a:gd name="f58" fmla="val 492"/>
                  <a:gd name="f59" fmla="val 174"/>
                  <a:gd name="f60" fmla="val 261"/>
                  <a:gd name="f61" fmla="val 509"/>
                  <a:gd name="f62" fmla="val 527"/>
                  <a:gd name="f63" fmla="val 545"/>
                  <a:gd name="f64" fmla="val 565"/>
                  <a:gd name="f65" fmla="val 586"/>
                  <a:gd name="f66" fmla="val 126"/>
                  <a:gd name="f67" fmla="val 252"/>
                  <a:gd name="f68" fmla="val 404"/>
                  <a:gd name="f69" fmla="val 202"/>
                  <a:gd name="f70" fmla="+- 0 0 -90"/>
                  <a:gd name="f71" fmla="*/ f4 1 378"/>
                  <a:gd name="f72" fmla="*/ f5 1 606"/>
                  <a:gd name="f73" fmla="+- f8 0 f6"/>
                  <a:gd name="f74" fmla="+- f7 0 f6"/>
                  <a:gd name="f75" fmla="*/ f70 f0 1"/>
                  <a:gd name="f76" fmla="*/ f74 1 378"/>
                  <a:gd name="f77" fmla="*/ f73 1 606"/>
                  <a:gd name="f78" fmla="*/ 0 f74 1"/>
                  <a:gd name="f79" fmla="*/ 0 f73 1"/>
                  <a:gd name="f80" fmla="*/ 70 f73 1"/>
                  <a:gd name="f81" fmla="*/ 26 f74 1"/>
                  <a:gd name="f82" fmla="*/ 67 f73 1"/>
                  <a:gd name="f83" fmla="*/ 51 f74 1"/>
                  <a:gd name="f84" fmla="*/ 65 f73 1"/>
                  <a:gd name="f85" fmla="*/ 208 f73 1"/>
                  <a:gd name="f86" fmla="*/ 198 f74 1"/>
                  <a:gd name="f87" fmla="*/ 173 f74 1"/>
                  <a:gd name="f88" fmla="*/ 289 f73 1"/>
                  <a:gd name="f89" fmla="*/ 101 f74 1"/>
                  <a:gd name="f90" fmla="*/ 340 f73 1"/>
                  <a:gd name="f91" fmla="*/ 41 f74 1"/>
                  <a:gd name="f92" fmla="*/ 347 f73 1"/>
                  <a:gd name="f93" fmla="*/ 342 f73 1"/>
                  <a:gd name="f94" fmla="*/ 395 f73 1"/>
                  <a:gd name="f95" fmla="*/ 262 f74 1"/>
                  <a:gd name="f96" fmla="*/ 445 f73 1"/>
                  <a:gd name="f97" fmla="*/ 492 f73 1"/>
                  <a:gd name="f98" fmla="*/ 261 f74 1"/>
                  <a:gd name="f99" fmla="*/ 545 f73 1"/>
                  <a:gd name="f100" fmla="*/ 606 f73 1"/>
                  <a:gd name="f101" fmla="*/ 378 f74 1"/>
                  <a:gd name="f102" fmla="*/ f75 1 f3"/>
                  <a:gd name="f103" fmla="*/ f78 1 378"/>
                  <a:gd name="f104" fmla="*/ f79 1 606"/>
                  <a:gd name="f105" fmla="*/ f80 1 606"/>
                  <a:gd name="f106" fmla="*/ f81 1 378"/>
                  <a:gd name="f107" fmla="*/ f82 1 606"/>
                  <a:gd name="f108" fmla="*/ f83 1 378"/>
                  <a:gd name="f109" fmla="*/ f84 1 606"/>
                  <a:gd name="f110" fmla="*/ f85 1 606"/>
                  <a:gd name="f111" fmla="*/ f86 1 378"/>
                  <a:gd name="f112" fmla="*/ f87 1 378"/>
                  <a:gd name="f113" fmla="*/ f88 1 606"/>
                  <a:gd name="f114" fmla="*/ f89 1 378"/>
                  <a:gd name="f115" fmla="*/ f90 1 606"/>
                  <a:gd name="f116" fmla="*/ f91 1 378"/>
                  <a:gd name="f117" fmla="*/ f92 1 606"/>
                  <a:gd name="f118" fmla="*/ f93 1 606"/>
                  <a:gd name="f119" fmla="*/ f94 1 606"/>
                  <a:gd name="f120" fmla="*/ f95 1 378"/>
                  <a:gd name="f121" fmla="*/ f96 1 606"/>
                  <a:gd name="f122" fmla="*/ f97 1 606"/>
                  <a:gd name="f123" fmla="*/ f98 1 378"/>
                  <a:gd name="f124" fmla="*/ f99 1 606"/>
                  <a:gd name="f125" fmla="*/ f100 1 606"/>
                  <a:gd name="f126" fmla="*/ f101 1 378"/>
                  <a:gd name="f127" fmla="*/ 0 1 f76"/>
                  <a:gd name="f128" fmla="*/ f7 1 f76"/>
                  <a:gd name="f129" fmla="*/ 0 1 f77"/>
                  <a:gd name="f130" fmla="*/ f8 1 f77"/>
                  <a:gd name="f131" fmla="+- f102 0 f1"/>
                  <a:gd name="f132" fmla="*/ f103 1 f76"/>
                  <a:gd name="f133" fmla="*/ f104 1 f77"/>
                  <a:gd name="f134" fmla="*/ f105 1 f77"/>
                  <a:gd name="f135" fmla="*/ f106 1 f76"/>
                  <a:gd name="f136" fmla="*/ f107 1 f77"/>
                  <a:gd name="f137" fmla="*/ f108 1 f76"/>
                  <a:gd name="f138" fmla="*/ f109 1 f77"/>
                  <a:gd name="f139" fmla="*/ f110 1 f77"/>
                  <a:gd name="f140" fmla="*/ f111 1 f76"/>
                  <a:gd name="f141" fmla="*/ f112 1 f76"/>
                  <a:gd name="f142" fmla="*/ f113 1 f77"/>
                  <a:gd name="f143" fmla="*/ f114 1 f76"/>
                  <a:gd name="f144" fmla="*/ f115 1 f77"/>
                  <a:gd name="f145" fmla="*/ f116 1 f76"/>
                  <a:gd name="f146" fmla="*/ f117 1 f77"/>
                  <a:gd name="f147" fmla="*/ f118 1 f77"/>
                  <a:gd name="f148" fmla="*/ f119 1 f77"/>
                  <a:gd name="f149" fmla="*/ f120 1 f76"/>
                  <a:gd name="f150" fmla="*/ f121 1 f77"/>
                  <a:gd name="f151" fmla="*/ f122 1 f77"/>
                  <a:gd name="f152" fmla="*/ f123 1 f76"/>
                  <a:gd name="f153" fmla="*/ f124 1 f77"/>
                  <a:gd name="f154" fmla="*/ f125 1 f77"/>
                  <a:gd name="f155" fmla="*/ f126 1 f76"/>
                  <a:gd name="f156" fmla="*/ f127 f71 1"/>
                  <a:gd name="f157" fmla="*/ f128 f71 1"/>
                  <a:gd name="f158" fmla="*/ f130 f72 1"/>
                  <a:gd name="f159" fmla="*/ f129 f72 1"/>
                  <a:gd name="f160" fmla="*/ f132 f71 1"/>
                  <a:gd name="f161" fmla="*/ f133 f72 1"/>
                  <a:gd name="f162" fmla="*/ f134 f72 1"/>
                  <a:gd name="f163" fmla="*/ f135 f71 1"/>
                  <a:gd name="f164" fmla="*/ f136 f72 1"/>
                  <a:gd name="f165" fmla="*/ f137 f71 1"/>
                  <a:gd name="f166" fmla="*/ f138 f72 1"/>
                  <a:gd name="f167" fmla="*/ f139 f72 1"/>
                  <a:gd name="f168" fmla="*/ f140 f71 1"/>
                  <a:gd name="f169" fmla="*/ f141 f71 1"/>
                  <a:gd name="f170" fmla="*/ f142 f72 1"/>
                  <a:gd name="f171" fmla="*/ f143 f71 1"/>
                  <a:gd name="f172" fmla="*/ f144 f72 1"/>
                  <a:gd name="f173" fmla="*/ f145 f71 1"/>
                  <a:gd name="f174" fmla="*/ f146 f72 1"/>
                  <a:gd name="f175" fmla="*/ f147 f72 1"/>
                  <a:gd name="f176" fmla="*/ f148 f72 1"/>
                  <a:gd name="f177" fmla="*/ f149 f71 1"/>
                  <a:gd name="f178" fmla="*/ f150 f72 1"/>
                  <a:gd name="f179" fmla="*/ f151 f72 1"/>
                  <a:gd name="f180" fmla="*/ f152 f71 1"/>
                  <a:gd name="f181" fmla="*/ f153 f72 1"/>
                  <a:gd name="f182" fmla="*/ f154 f72 1"/>
                  <a:gd name="f183" fmla="*/ f155 f71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31">
                    <a:pos x="f160" y="f161"/>
                  </a:cxn>
                  <a:cxn ang="f131">
                    <a:pos x="f160" y="f162"/>
                  </a:cxn>
                  <a:cxn ang="f131">
                    <a:pos x="f163" y="f164"/>
                  </a:cxn>
                  <a:cxn ang="f131">
                    <a:pos x="f165" y="f166"/>
                  </a:cxn>
                  <a:cxn ang="f131">
                    <a:pos x="f165" y="f167"/>
                  </a:cxn>
                  <a:cxn ang="f131">
                    <a:pos x="f168" y="f167"/>
                  </a:cxn>
                  <a:cxn ang="f131">
                    <a:pos x="f169" y="f170"/>
                  </a:cxn>
                  <a:cxn ang="f131">
                    <a:pos x="f171" y="f172"/>
                  </a:cxn>
                  <a:cxn ang="f131">
                    <a:pos x="f173" y="f174"/>
                  </a:cxn>
                  <a:cxn ang="f131">
                    <a:pos x="f160" y="f175"/>
                  </a:cxn>
                  <a:cxn ang="f131">
                    <a:pos x="f160" y="f176"/>
                  </a:cxn>
                  <a:cxn ang="f131">
                    <a:pos x="f177" y="f176"/>
                  </a:cxn>
                  <a:cxn ang="f131">
                    <a:pos x="f177" y="f178"/>
                  </a:cxn>
                  <a:cxn ang="f131">
                    <a:pos x="f160" y="f178"/>
                  </a:cxn>
                  <a:cxn ang="f131">
                    <a:pos x="f160" y="f179"/>
                  </a:cxn>
                  <a:cxn ang="f131">
                    <a:pos x="f180" y="f179"/>
                  </a:cxn>
                  <a:cxn ang="f131">
                    <a:pos x="f180" y="f181"/>
                  </a:cxn>
                  <a:cxn ang="f131">
                    <a:pos x="f160" y="f181"/>
                  </a:cxn>
                  <a:cxn ang="f131">
                    <a:pos x="f160" y="f182"/>
                  </a:cxn>
                  <a:cxn ang="f131">
                    <a:pos x="f183" y="f182"/>
                  </a:cxn>
                  <a:cxn ang="f131">
                    <a:pos x="f183" y="f161"/>
                  </a:cxn>
                  <a:cxn ang="f131">
                    <a:pos x="f160" y="f161"/>
                  </a:cxn>
                </a:cxnLst>
                <a:rect l="f156" t="f159" r="f157" b="f158"/>
                <a:pathLst>
                  <a:path w="378" h="606">
                    <a:moveTo>
                      <a:pt x="f6" y="f6"/>
                    </a:moveTo>
                    <a:cubicBezTo>
                      <a:pt x="f6" y="f9"/>
                      <a:pt x="f6" y="f10"/>
                      <a:pt x="f6" y="f11"/>
                    </a:cubicBezTo>
                    <a:cubicBezTo>
                      <a:pt x="f12" y="f13"/>
                      <a:pt x="f14" y="f15"/>
                      <a:pt x="f16" y="f17"/>
                    </a:cubicBezTo>
                    <a:cubicBezTo>
                      <a:pt x="f18" y="f19"/>
                      <a:pt x="f10" y="f20"/>
                      <a:pt x="f21" y="f20"/>
                    </a:cubicBezTo>
                    <a:cubicBezTo>
                      <a:pt x="f21" y="f22"/>
                      <a:pt x="f21" y="f23"/>
                      <a:pt x="f21" y="f24"/>
                    </a:cubicBezTo>
                    <a:cubicBezTo>
                      <a:pt x="f25" y="f24"/>
                      <a:pt x="f26" y="f24"/>
                      <a:pt x="f27" y="f24"/>
                    </a:cubicBezTo>
                    <a:cubicBezTo>
                      <a:pt x="f27" y="f28"/>
                      <a:pt x="f29" y="f30"/>
                      <a:pt x="f31" y="f32"/>
                    </a:cubicBezTo>
                    <a:cubicBezTo>
                      <a:pt x="f33" y="f34"/>
                      <a:pt x="f35" y="f36"/>
                      <a:pt x="f37" y="f38"/>
                    </a:cubicBezTo>
                    <a:cubicBezTo>
                      <a:pt x="f39" y="f40"/>
                      <a:pt x="f41" y="f40"/>
                      <a:pt x="f42" y="f40"/>
                    </a:cubicBezTo>
                    <a:cubicBezTo>
                      <a:pt x="f43" y="f44"/>
                      <a:pt x="f45" y="f46"/>
                      <a:pt x="f6" y="f47"/>
                    </a:cubicBezTo>
                    <a:cubicBezTo>
                      <a:pt x="f6" y="f2"/>
                      <a:pt x="f6" y="f48"/>
                      <a:pt x="f6" y="f49"/>
                    </a:cubicBezTo>
                    <a:cubicBezTo>
                      <a:pt x="f50" y="f49"/>
                      <a:pt x="f51" y="f49"/>
                      <a:pt x="f52" y="f49"/>
                    </a:cubicBezTo>
                    <a:cubicBezTo>
                      <a:pt x="f52" y="f53"/>
                      <a:pt x="f52" y="f54"/>
                      <a:pt x="f52" y="f55"/>
                    </a:cubicBezTo>
                    <a:cubicBezTo>
                      <a:pt x="f51" y="f55"/>
                      <a:pt x="f50" y="f55"/>
                      <a:pt x="f6" y="f55"/>
                    </a:cubicBezTo>
                    <a:cubicBezTo>
                      <a:pt x="f6" y="f56"/>
                      <a:pt x="f6" y="f57"/>
                      <a:pt x="f6" y="f58"/>
                    </a:cubicBezTo>
                    <a:cubicBezTo>
                      <a:pt x="f50" y="f58"/>
                      <a:pt x="f59" y="f58"/>
                      <a:pt x="f60" y="f58"/>
                    </a:cubicBezTo>
                    <a:cubicBezTo>
                      <a:pt x="f60" y="f61"/>
                      <a:pt x="f60" y="f62"/>
                      <a:pt x="f60" y="f63"/>
                    </a:cubicBezTo>
                    <a:cubicBezTo>
                      <a:pt x="f59" y="f63"/>
                      <a:pt x="f50" y="f63"/>
                      <a:pt x="f6" y="f63"/>
                    </a:cubicBezTo>
                    <a:cubicBezTo>
                      <a:pt x="f6" y="f64"/>
                      <a:pt x="f6" y="f65"/>
                      <a:pt x="f6" y="f8"/>
                    </a:cubicBezTo>
                    <a:cubicBezTo>
                      <a:pt x="f66" y="f8"/>
                      <a:pt x="f67" y="f8"/>
                      <a:pt x="f7" y="f8"/>
                    </a:cubicBezTo>
                    <a:cubicBezTo>
                      <a:pt x="f7" y="f68"/>
                      <a:pt x="f7" y="f69"/>
                      <a:pt x="f7" y="f6"/>
                    </a:cubicBezTo>
                    <a:cubicBezTo>
                      <a:pt x="f67" y="f6"/>
                      <a:pt x="f66" y="f6"/>
                      <a:pt x="f6" y="f6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354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050" b="0" i="0" u="none" strike="noStrike" kern="0" cap="none" spc="0" baseline="0">
                  <a:solidFill>
                    <a:srgbClr val="000000"/>
                  </a:solidFill>
                  <a:uFillTx/>
                  <a:latin typeface="Arial"/>
                  <a:ea typeface="Arial"/>
                  <a:cs typeface="Arial"/>
                </a:endParaRPr>
              </a:p>
            </p:txBody>
          </p:sp>
        </p:grpSp>
      </p:grp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B2EEBF0A-D6CC-424F-B570-3D7A5E2A5ADC}"/>
              </a:ext>
            </a:extLst>
          </p:cNvPr>
          <p:cNvSpPr/>
          <p:nvPr/>
        </p:nvSpPr>
        <p:spPr>
          <a:xfrm rot="5400013">
            <a:off x="1948929" y="3912566"/>
            <a:ext cx="76233" cy="1668469"/>
          </a:xfrm>
          <a:custGeom>
            <a:avLst>
              <a:gd name="f1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35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13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맑은 고딕" pitchFamily="34"/>
              <a:cs typeface="Arial"/>
            </a:endParaRPr>
          </a:p>
        </p:txBody>
      </p:sp>
      <p:grpSp>
        <p:nvGrpSpPr>
          <p:cNvPr id="17" name="Grupo 14">
            <a:extLst>
              <a:ext uri="{FF2B5EF4-FFF2-40B4-BE49-F238E27FC236}">
                <a16:creationId xmlns:a16="http://schemas.microsoft.com/office/drawing/2014/main" id="{7CE0C287-3F3C-48AE-857C-1C18A5393CDD}"/>
              </a:ext>
            </a:extLst>
          </p:cNvPr>
          <p:cNvGrpSpPr/>
          <p:nvPr/>
        </p:nvGrpSpPr>
        <p:grpSpPr>
          <a:xfrm>
            <a:off x="2141936" y="972510"/>
            <a:ext cx="679343" cy="682773"/>
            <a:chOff x="2141936" y="972510"/>
            <a:chExt cx="679343" cy="682773"/>
          </a:xfrm>
        </p:grpSpPr>
        <p:sp>
          <p:nvSpPr>
            <p:cNvPr id="18" name="Rounded Rectangle 3">
              <a:extLst>
                <a:ext uri="{FF2B5EF4-FFF2-40B4-BE49-F238E27FC236}">
                  <a16:creationId xmlns:a16="http://schemas.microsoft.com/office/drawing/2014/main" id="{9D1CFD08-8825-4B86-9EB7-9DB01E86F626}"/>
                </a:ext>
              </a:extLst>
            </p:cNvPr>
            <p:cNvSpPr/>
            <p:nvPr/>
          </p:nvSpPr>
          <p:spPr>
            <a:xfrm rot="10799991">
              <a:off x="2724280" y="975948"/>
              <a:ext cx="96999" cy="679335"/>
            </a:xfrm>
            <a:custGeom>
              <a:avLst>
                <a:gd name="f10" fmla="val 108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35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013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맑은 고딕" pitchFamily="34"/>
                <a:cs typeface="Arial"/>
              </a:endParaRPr>
            </a:p>
          </p:txBody>
        </p:sp>
        <p:sp>
          <p:nvSpPr>
            <p:cNvPr id="19" name="Rounded Rectangle 3">
              <a:extLst>
                <a:ext uri="{FF2B5EF4-FFF2-40B4-BE49-F238E27FC236}">
                  <a16:creationId xmlns:a16="http://schemas.microsoft.com/office/drawing/2014/main" id="{F5906E49-E02D-4EC4-B1FF-4B855FA8B25D}"/>
                </a:ext>
              </a:extLst>
            </p:cNvPr>
            <p:cNvSpPr/>
            <p:nvPr/>
          </p:nvSpPr>
          <p:spPr>
            <a:xfrm rot="5400013">
              <a:off x="2433104" y="681342"/>
              <a:ext cx="96999" cy="679335"/>
            </a:xfrm>
            <a:custGeom>
              <a:avLst>
                <a:gd name="f10" fmla="val 108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35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013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맑은 고딕" pitchFamily="34"/>
                <a:cs typeface="Arial"/>
              </a:endParaRPr>
            </a:p>
          </p:txBody>
        </p:sp>
      </p:grpSp>
      <p:grpSp>
        <p:nvGrpSpPr>
          <p:cNvPr id="20" name="Gráfico 10">
            <a:extLst>
              <a:ext uri="{FF2B5EF4-FFF2-40B4-BE49-F238E27FC236}">
                <a16:creationId xmlns:a16="http://schemas.microsoft.com/office/drawing/2014/main" id="{A86564CC-A40F-4237-9CC6-C36332E4FEA8}"/>
              </a:ext>
            </a:extLst>
          </p:cNvPr>
          <p:cNvGrpSpPr/>
          <p:nvPr/>
        </p:nvGrpSpPr>
        <p:grpSpPr>
          <a:xfrm>
            <a:off x="470431" y="4093531"/>
            <a:ext cx="637025" cy="637025"/>
            <a:chOff x="470431" y="4093531"/>
            <a:chExt cx="637025" cy="637025"/>
          </a:xfrm>
        </p:grpSpPr>
        <p:sp>
          <p:nvSpPr>
            <p:cNvPr id="21" name="Forma libre: forma 30">
              <a:extLst>
                <a:ext uri="{FF2B5EF4-FFF2-40B4-BE49-F238E27FC236}">
                  <a16:creationId xmlns:a16="http://schemas.microsoft.com/office/drawing/2014/main" id="{01C77579-1894-4422-8E28-01076B1C44C3}"/>
                </a:ext>
              </a:extLst>
            </p:cNvPr>
            <p:cNvSpPr/>
            <p:nvPr/>
          </p:nvSpPr>
          <p:spPr>
            <a:xfrm>
              <a:off x="470431" y="4093531"/>
              <a:ext cx="637025" cy="63702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9367"/>
                <a:gd name="f7" fmla="val 424684"/>
                <a:gd name="f8" fmla="val 659230"/>
                <a:gd name="f9" fmla="val 190137"/>
                <a:gd name="f10" fmla="+- 0 0 -90"/>
                <a:gd name="f11" fmla="*/ f3 1 849367"/>
                <a:gd name="f12" fmla="*/ f4 1 849367"/>
                <a:gd name="f13" fmla="+- f6 0 f5"/>
                <a:gd name="f14" fmla="*/ f10 f0 1"/>
                <a:gd name="f15" fmla="*/ f13 1 849367"/>
                <a:gd name="f16" fmla="*/ 849367 f13 1"/>
                <a:gd name="f17" fmla="*/ 424684 f13 1"/>
                <a:gd name="f18" fmla="*/ 0 f13 1"/>
                <a:gd name="f19" fmla="*/ f14 1 f2"/>
                <a:gd name="f20" fmla="*/ f16 1 849367"/>
                <a:gd name="f21" fmla="*/ f17 1 849367"/>
                <a:gd name="f22" fmla="*/ f18 1 849367"/>
                <a:gd name="f23" fmla="*/ f5 1 f15"/>
                <a:gd name="f24" fmla="*/ f6 1 f15"/>
                <a:gd name="f25" fmla="+- f19 0 f1"/>
                <a:gd name="f26" fmla="*/ f20 1 f15"/>
                <a:gd name="f27" fmla="*/ f21 1 f15"/>
                <a:gd name="f28" fmla="*/ f22 1 f15"/>
                <a:gd name="f29" fmla="*/ f23 f11 1"/>
                <a:gd name="f30" fmla="*/ f24 f11 1"/>
                <a:gd name="f31" fmla="*/ f24 f12 1"/>
                <a:gd name="f32" fmla="*/ f23 f12 1"/>
                <a:gd name="f33" fmla="*/ f26 f11 1"/>
                <a:gd name="f34" fmla="*/ f27 f12 1"/>
                <a:gd name="f35" fmla="*/ f27 f11 1"/>
                <a:gd name="f36" fmla="*/ f26 f12 1"/>
                <a:gd name="f37" fmla="*/ f28 f11 1"/>
                <a:gd name="f38" fmla="*/ f28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33" y="f34"/>
                </a:cxn>
                <a:cxn ang="f25">
                  <a:pos x="f35" y="f36"/>
                </a:cxn>
                <a:cxn ang="f25">
                  <a:pos x="f37" y="f34"/>
                </a:cxn>
                <a:cxn ang="f25">
                  <a:pos x="f35" y="f38"/>
                </a:cxn>
                <a:cxn ang="f25">
                  <a:pos x="f33" y="f34"/>
                </a:cxn>
              </a:cxnLst>
              <a:rect l="f29" t="f32" r="f30" b="f31"/>
              <a:pathLst>
                <a:path w="849367" h="849367">
                  <a:moveTo>
                    <a:pt x="f6" y="f7"/>
                  </a:moveTo>
                  <a:cubicBezTo>
                    <a:pt x="f6" y="f8"/>
                    <a:pt x="f8" y="f6"/>
                    <a:pt x="f7" y="f6"/>
                  </a:cubicBezTo>
                  <a:cubicBezTo>
                    <a:pt x="f9" y="f6"/>
                    <a:pt x="f5" y="f8"/>
                    <a:pt x="f5" y="f7"/>
                  </a:cubicBezTo>
                  <a:cubicBezTo>
                    <a:pt x="f5" y="f9"/>
                    <a:pt x="f9" y="f5"/>
                    <a:pt x="f7" y="f5"/>
                  </a:cubicBezTo>
                  <a:cubicBezTo>
                    <a:pt x="f8" y="f5"/>
                    <a:pt x="f6" y="f9"/>
                    <a:pt x="f6" y="f7"/>
                  </a:cubicBezTo>
                  <a:close/>
                </a:path>
              </a:pathLst>
            </a:custGeom>
            <a:solidFill>
              <a:srgbClr val="DDC4A7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35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22" name="Forma libre: forma 31">
              <a:extLst>
                <a:ext uri="{FF2B5EF4-FFF2-40B4-BE49-F238E27FC236}">
                  <a16:creationId xmlns:a16="http://schemas.microsoft.com/office/drawing/2014/main" id="{252E6813-578E-4AAF-9486-92635F8B8CB4}"/>
                </a:ext>
              </a:extLst>
            </p:cNvPr>
            <p:cNvSpPr/>
            <p:nvPr/>
          </p:nvSpPr>
          <p:spPr>
            <a:xfrm>
              <a:off x="552379" y="4171785"/>
              <a:ext cx="496510" cy="4804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62009"/>
                <a:gd name="f7" fmla="val 640647"/>
                <a:gd name="f8" fmla="val 398577"/>
                <a:gd name="f9" fmla="val 121941"/>
                <a:gd name="f10" fmla="val 383196"/>
                <a:gd name="f11" fmla="val 81301"/>
                <a:gd name="f12" fmla="val 383219"/>
                <a:gd name="f13" fmla="val 40662"/>
                <a:gd name="f14" fmla="val 255480"/>
                <a:gd name="f15" fmla="val 21385"/>
                <a:gd name="f16" fmla="val 127740"/>
                <a:gd name="f17" fmla="val 42748"/>
                <a:gd name="f18" fmla="val 64133"/>
                <a:gd name="f19" fmla="val 234805"/>
                <a:gd name="f20" fmla="val 405476"/>
                <a:gd name="f21" fmla="val 576124"/>
                <a:gd name="f22" fmla="val 127717"/>
                <a:gd name="f23" fmla="val 597624"/>
                <a:gd name="f24" fmla="val 255411"/>
                <a:gd name="f25" fmla="val 619147"/>
                <a:gd name="f26" fmla="val 383128"/>
                <a:gd name="f27" fmla="val 383151"/>
                <a:gd name="f28" fmla="val 467982"/>
                <a:gd name="f29" fmla="val 295179"/>
                <a:gd name="f30" fmla="val 122514"/>
                <a:gd name="f31" fmla="val 398072"/>
                <a:gd name="f32" fmla="val 132530"/>
                <a:gd name="f33" fmla="val 398049"/>
                <a:gd name="f34" fmla="val 142639"/>
                <a:gd name="f35" fmla="val 152655"/>
                <a:gd name="f36" fmla="val 475569"/>
                <a:gd name="f37" fmla="val 553088"/>
                <a:gd name="f38" fmla="val 630608"/>
                <a:gd name="f39" fmla="val 248397"/>
                <a:gd name="f40" fmla="val 344322"/>
                <a:gd name="f41" fmla="val 440087"/>
                <a:gd name="f42" fmla="val 614907"/>
                <a:gd name="f43" fmla="val 349548"/>
                <a:gd name="f44" fmla="val 258803"/>
                <a:gd name="f45" fmla="val 168264"/>
                <a:gd name="f46" fmla="val 542590"/>
                <a:gd name="f47" fmla="val 470274"/>
                <a:gd name="f48" fmla="val 168242"/>
                <a:gd name="f49" fmla="val 397958"/>
                <a:gd name="f50" fmla="val 181490"/>
                <a:gd name="f51" fmla="val 194761"/>
                <a:gd name="f52" fmla="val 208010"/>
                <a:gd name="f53" fmla="val 400296"/>
                <a:gd name="f54" fmla="val 207781"/>
                <a:gd name="f55" fmla="val 407149"/>
                <a:gd name="f56" fmla="val 206910"/>
                <a:gd name="f57" fmla="val 413177"/>
                <a:gd name="f58" fmla="val 206337"/>
                <a:gd name="f59" fmla="val 419435"/>
                <a:gd name="f60" fmla="val 205741"/>
                <a:gd name="f61" fmla="val 424890"/>
                <a:gd name="f62" fmla="val 205488"/>
                <a:gd name="f63" fmla="val 427457"/>
                <a:gd name="f64" fmla="val 205236"/>
                <a:gd name="f65" fmla="val 232604"/>
                <a:gd name="f66" fmla="val 259972"/>
                <a:gd name="f67" fmla="val 287340"/>
                <a:gd name="f68" fmla="val 455467"/>
                <a:gd name="f69" fmla="val 483499"/>
                <a:gd name="f70" fmla="val 511509"/>
                <a:gd name="f71" fmla="val 511601"/>
                <a:gd name="f72" fmla="val 294491"/>
                <a:gd name="f73" fmla="val 510867"/>
                <a:gd name="f74" fmla="val 314272"/>
                <a:gd name="f75" fmla="val 497298"/>
                <a:gd name="f76" fmla="val 333435"/>
                <a:gd name="f77" fmla="val 495648"/>
                <a:gd name="f78" fmla="val 335772"/>
                <a:gd name="f79" fmla="val 481551"/>
                <a:gd name="f80" fmla="val 355118"/>
                <a:gd name="f81" fmla="val 455879"/>
                <a:gd name="f82" fmla="val 363003"/>
                <a:gd name="f83" fmla="val 442677"/>
                <a:gd name="f84" fmla="val 367060"/>
                <a:gd name="f85" fmla="val 430597"/>
                <a:gd name="f86" fmla="val 366808"/>
                <a:gd name="f87" fmla="val 421933"/>
                <a:gd name="f88" fmla="val 366624"/>
                <a:gd name="f89" fmla="val 412100"/>
                <a:gd name="f90" fmla="val 366418"/>
                <a:gd name="f91" fmla="val 403894"/>
                <a:gd name="f92" fmla="val 365180"/>
                <a:gd name="f93" fmla="val 363988"/>
                <a:gd name="f94" fmla="val 374143"/>
                <a:gd name="f95" fmla="val 384274"/>
                <a:gd name="f96" fmla="val 394428"/>
                <a:gd name="f97" fmla="val 448109"/>
                <a:gd name="f98" fmla="val 498261"/>
                <a:gd name="f99" fmla="val 548412"/>
                <a:gd name="f100" fmla="val 403986"/>
                <a:gd name="f101" fmla="val 413521"/>
                <a:gd name="f102" fmla="val 423079"/>
                <a:gd name="f103" fmla="val 448086"/>
                <a:gd name="f104" fmla="val 397935"/>
                <a:gd name="f105" fmla="val 431996"/>
                <a:gd name="f106" fmla="val 440935"/>
                <a:gd name="f107" fmla="val 449851"/>
                <a:gd name="f108" fmla="val 447788"/>
                <a:gd name="f109" fmla="val 497665"/>
                <a:gd name="f110" fmla="val 547518"/>
                <a:gd name="f111" fmla="val 460005"/>
                <a:gd name="f112" fmla="val 470159"/>
                <a:gd name="f113" fmla="val 480313"/>
                <a:gd name="f114" fmla="val 497642"/>
                <a:gd name="f115" fmla="val 447765"/>
                <a:gd name="f116" fmla="val 397912"/>
                <a:gd name="f117" fmla="val 492003"/>
                <a:gd name="f118" fmla="val 503693"/>
                <a:gd name="f119" fmla="val 515406"/>
                <a:gd name="f120" fmla="val 470251"/>
                <a:gd name="f121" fmla="val 542567"/>
                <a:gd name="f122" fmla="val 490468"/>
                <a:gd name="f123" fmla="val 465529"/>
                <a:gd name="f124" fmla="val 440591"/>
                <a:gd name="f125" fmla="val 641083"/>
                <a:gd name="f126" fmla="val 651535"/>
                <a:gd name="f127" fmla="val 662010"/>
                <a:gd name="f128" fmla="val 334420"/>
                <a:gd name="f129" fmla="val 228249"/>
                <a:gd name="f130" fmla="val 122101"/>
                <a:gd name="f131" fmla="val 574199"/>
                <a:gd name="f132" fmla="val 122032"/>
                <a:gd name="f133" fmla="val 486388"/>
                <a:gd name="f134" fmla="val 121987"/>
                <a:gd name="f135" fmla="val 267834"/>
                <a:gd name="f136" fmla="val 452946"/>
                <a:gd name="f137" fmla="val 246334"/>
                <a:gd name="f138" fmla="val 472451"/>
                <a:gd name="f139" fmla="val 215070"/>
                <a:gd name="f140" fmla="val 482743"/>
                <a:gd name="f141" fmla="val 177387"/>
                <a:gd name="f142" fmla="val 145572"/>
                <a:gd name="f143" fmla="val 109838"/>
                <a:gd name="f144" fmla="val 473735"/>
                <a:gd name="f145" fmla="val 90470"/>
                <a:gd name="f146" fmla="val 460808"/>
                <a:gd name="f147" fmla="val 86230"/>
                <a:gd name="f148" fmla="val 457988"/>
                <a:gd name="f149" fmla="val 100899"/>
                <a:gd name="f150" fmla="val 409281"/>
                <a:gd name="f151" fmla="val 108509"/>
                <a:gd name="f152" fmla="val 413957"/>
                <a:gd name="f153" fmla="val 129092"/>
                <a:gd name="f154" fmla="val 426632"/>
                <a:gd name="f155" fmla="val 155933"/>
                <a:gd name="f156" fmla="val 434196"/>
                <a:gd name="f157" fmla="val 180275"/>
                <a:gd name="f158" fmla="val 218049"/>
                <a:gd name="f159" fmla="val 241521"/>
                <a:gd name="f160" fmla="val 415538"/>
                <a:gd name="f161" fmla="val 385511"/>
                <a:gd name="f162" fmla="val 358625"/>
                <a:gd name="f163" fmla="val 226622"/>
                <a:gd name="f164" fmla="val 343359"/>
                <a:gd name="f165" fmla="val 184561"/>
                <a:gd name="f166" fmla="val 327177"/>
                <a:gd name="f167" fmla="val 122926"/>
                <a:gd name="f168" fmla="val 305333"/>
                <a:gd name="f169" fmla="val 94160"/>
                <a:gd name="f170" fmla="val 273954"/>
                <a:gd name="f171" fmla="val 228478"/>
                <a:gd name="f172" fmla="val 172367"/>
                <a:gd name="f173" fmla="val 140301"/>
                <a:gd name="f174" fmla="val 133195"/>
                <a:gd name="f175" fmla="val 206359"/>
                <a:gd name="f176" fmla="val 246082"/>
                <a:gd name="f177" fmla="val 270630"/>
                <a:gd name="f178" fmla="val 143739"/>
                <a:gd name="f179" fmla="val 281747"/>
                <a:gd name="f180" fmla="val 150042"/>
                <a:gd name="f181" fmla="val 286698"/>
                <a:gd name="f182" fmla="val 152838"/>
                <a:gd name="f183" fmla="val 270653"/>
                <a:gd name="f184" fmla="val 200285"/>
                <a:gd name="f185" fmla="val 263479"/>
                <a:gd name="f186" fmla="val 196366"/>
                <a:gd name="f187" fmla="val 251262"/>
                <a:gd name="f188" fmla="val 189696"/>
                <a:gd name="f189" fmla="val 231160"/>
                <a:gd name="f190" fmla="val 181742"/>
                <a:gd name="f191" fmla="val 204938"/>
                <a:gd name="f192" fmla="val 167302"/>
                <a:gd name="f193" fmla="val 150455"/>
                <a:gd name="f194" fmla="val 202807"/>
                <a:gd name="f195" fmla="val 223665"/>
                <a:gd name="f196" fmla="val 248672"/>
                <a:gd name="f197" fmla="val 165124"/>
                <a:gd name="f198" fmla="val 262379"/>
                <a:gd name="f199" fmla="val 210806"/>
                <a:gd name="f200" fmla="val 280051"/>
                <a:gd name="f201" fmla="val 272143"/>
                <a:gd name="f202" fmla="val 303729"/>
                <a:gd name="f203" fmla="val 298296"/>
                <a:gd name="f204" fmla="val 334260"/>
                <a:gd name="f205" fmla="val 382119"/>
                <a:gd name="f206" fmla="val 409968"/>
                <a:gd name="f207" fmla="val 287478"/>
                <a:gd name="f208" fmla="val 435113"/>
                <a:gd name="f209" fmla="+- 0 0 -90"/>
                <a:gd name="f210" fmla="*/ f3 1 662009"/>
                <a:gd name="f211" fmla="*/ f4 1 640647"/>
                <a:gd name="f212" fmla="+- f7 0 f5"/>
                <a:gd name="f213" fmla="+- f6 0 f5"/>
                <a:gd name="f214" fmla="*/ f209 f0 1"/>
                <a:gd name="f215" fmla="*/ f213 1 662009"/>
                <a:gd name="f216" fmla="*/ f212 1 640647"/>
                <a:gd name="f217" fmla="*/ 398577 f213 1"/>
                <a:gd name="f218" fmla="*/ 121941 f212 1"/>
                <a:gd name="f219" fmla="*/ 383196 f213 1"/>
                <a:gd name="f220" fmla="*/ 383219 f213 1"/>
                <a:gd name="f221" fmla="*/ 0 f212 1"/>
                <a:gd name="f222" fmla="*/ 0 f213 1"/>
                <a:gd name="f223" fmla="*/ 64133 f212 1"/>
                <a:gd name="f224" fmla="*/ 576124 f212 1"/>
                <a:gd name="f225" fmla="*/ 383128 f213 1"/>
                <a:gd name="f226" fmla="*/ 640647 f212 1"/>
                <a:gd name="f227" fmla="*/ 122514 f212 1"/>
                <a:gd name="f228" fmla="*/ 398072 f213 1"/>
                <a:gd name="f229" fmla="*/ 398049 f213 1"/>
                <a:gd name="f230" fmla="*/ 152655 f212 1"/>
                <a:gd name="f231" fmla="*/ 630608 f213 1"/>
                <a:gd name="f232" fmla="*/ 440087 f212 1"/>
                <a:gd name="f233" fmla="*/ 614907 f213 1"/>
                <a:gd name="f234" fmla="*/ 168264 f212 1"/>
                <a:gd name="f235" fmla="*/ 397958 f213 1"/>
                <a:gd name="f236" fmla="*/ 168242 f212 1"/>
                <a:gd name="f237" fmla="*/ 208010 f212 1"/>
                <a:gd name="f238" fmla="*/ 413177 f213 1"/>
                <a:gd name="f239" fmla="*/ 206337 f212 1"/>
                <a:gd name="f240" fmla="*/ 427457 f213 1"/>
                <a:gd name="f241" fmla="*/ 205236 f212 1"/>
                <a:gd name="f242" fmla="*/ 287340 f212 1"/>
                <a:gd name="f243" fmla="*/ 511509 f213 1"/>
                <a:gd name="f244" fmla="*/ 497298 f213 1"/>
                <a:gd name="f245" fmla="*/ 333435 f212 1"/>
                <a:gd name="f246" fmla="*/ 455879 f213 1"/>
                <a:gd name="f247" fmla="*/ 363003 f212 1"/>
                <a:gd name="f248" fmla="*/ 421933 f213 1"/>
                <a:gd name="f249" fmla="*/ 366624 f212 1"/>
                <a:gd name="f250" fmla="*/ 363988 f212 1"/>
                <a:gd name="f251" fmla="*/ 394428 f212 1"/>
                <a:gd name="f252" fmla="*/ 548412 f213 1"/>
                <a:gd name="f253" fmla="*/ 423079 f212 1"/>
                <a:gd name="f254" fmla="*/ 397935 f213 1"/>
                <a:gd name="f255" fmla="*/ 449851 f212 1"/>
                <a:gd name="f256" fmla="*/ 547518 f213 1"/>
                <a:gd name="f257" fmla="*/ 480313 f212 1"/>
                <a:gd name="f258" fmla="*/ 397912 f213 1"/>
                <a:gd name="f259" fmla="*/ 515406 f212 1"/>
                <a:gd name="f260" fmla="*/ 440591 f212 1"/>
                <a:gd name="f261" fmla="*/ 662010 f213 1"/>
                <a:gd name="f262" fmla="*/ 122101 f212 1"/>
                <a:gd name="f263" fmla="*/ 267834 f213 1"/>
                <a:gd name="f264" fmla="*/ 452946 f212 1"/>
                <a:gd name="f265" fmla="*/ 177387 f213 1"/>
                <a:gd name="f266" fmla="*/ 482743 f212 1"/>
                <a:gd name="f267" fmla="*/ 90470 f213 1"/>
                <a:gd name="f268" fmla="*/ 460808 f212 1"/>
                <a:gd name="f269" fmla="*/ 86230 f213 1"/>
                <a:gd name="f270" fmla="*/ 457988 f212 1"/>
                <a:gd name="f271" fmla="*/ 100899 f213 1"/>
                <a:gd name="f272" fmla="*/ 409281 f212 1"/>
                <a:gd name="f273" fmla="*/ 108509 f213 1"/>
                <a:gd name="f274" fmla="*/ 413957 f212 1"/>
                <a:gd name="f275" fmla="*/ 180275 f213 1"/>
                <a:gd name="f276" fmla="*/ 434196 f212 1"/>
                <a:gd name="f277" fmla="*/ 241521 f213 1"/>
                <a:gd name="f278" fmla="*/ 385511 f212 1"/>
                <a:gd name="f279" fmla="*/ 184561 f213 1"/>
                <a:gd name="f280" fmla="*/ 327177 f212 1"/>
                <a:gd name="f281" fmla="*/ 94160 f213 1"/>
                <a:gd name="f282" fmla="*/ 228478 f212 1"/>
                <a:gd name="f283" fmla="*/ 206359 f213 1"/>
                <a:gd name="f284" fmla="*/ 133195 f212 1"/>
                <a:gd name="f285" fmla="*/ 281747 f213 1"/>
                <a:gd name="f286" fmla="*/ 150042 f212 1"/>
                <a:gd name="f287" fmla="*/ 286698 f213 1"/>
                <a:gd name="f288" fmla="*/ 152838 f212 1"/>
                <a:gd name="f289" fmla="*/ 270653 f213 1"/>
                <a:gd name="f290" fmla="*/ 200285 f212 1"/>
                <a:gd name="f291" fmla="*/ 263479 f213 1"/>
                <a:gd name="f292" fmla="*/ 196366 f212 1"/>
                <a:gd name="f293" fmla="*/ 204938 f213 1"/>
                <a:gd name="f294" fmla="*/ 181742 f212 1"/>
                <a:gd name="f295" fmla="*/ 150455 f213 1"/>
                <a:gd name="f296" fmla="*/ 223665 f212 1"/>
                <a:gd name="f297" fmla="*/ 210806 f213 1"/>
                <a:gd name="f298" fmla="*/ 280051 f212 1"/>
                <a:gd name="f299" fmla="*/ 298296 f213 1"/>
                <a:gd name="f300" fmla="*/ 382119 f212 1"/>
                <a:gd name="f301" fmla="*/ f214 1 f2"/>
                <a:gd name="f302" fmla="*/ f217 1 662009"/>
                <a:gd name="f303" fmla="*/ f218 1 640647"/>
                <a:gd name="f304" fmla="*/ f219 1 662009"/>
                <a:gd name="f305" fmla="*/ f220 1 662009"/>
                <a:gd name="f306" fmla="*/ f221 1 640647"/>
                <a:gd name="f307" fmla="*/ f222 1 662009"/>
                <a:gd name="f308" fmla="*/ f223 1 640647"/>
                <a:gd name="f309" fmla="*/ f224 1 640647"/>
                <a:gd name="f310" fmla="*/ f225 1 662009"/>
                <a:gd name="f311" fmla="*/ f226 1 640647"/>
                <a:gd name="f312" fmla="*/ f227 1 640647"/>
                <a:gd name="f313" fmla="*/ f228 1 662009"/>
                <a:gd name="f314" fmla="*/ f229 1 662009"/>
                <a:gd name="f315" fmla="*/ f230 1 640647"/>
                <a:gd name="f316" fmla="*/ f231 1 662009"/>
                <a:gd name="f317" fmla="*/ f232 1 640647"/>
                <a:gd name="f318" fmla="*/ f233 1 662009"/>
                <a:gd name="f319" fmla="*/ f234 1 640647"/>
                <a:gd name="f320" fmla="*/ f235 1 662009"/>
                <a:gd name="f321" fmla="*/ f236 1 640647"/>
                <a:gd name="f322" fmla="*/ f237 1 640647"/>
                <a:gd name="f323" fmla="*/ f238 1 662009"/>
                <a:gd name="f324" fmla="*/ f239 1 640647"/>
                <a:gd name="f325" fmla="*/ f240 1 662009"/>
                <a:gd name="f326" fmla="*/ f241 1 640647"/>
                <a:gd name="f327" fmla="*/ f242 1 640647"/>
                <a:gd name="f328" fmla="*/ f243 1 662009"/>
                <a:gd name="f329" fmla="*/ f244 1 662009"/>
                <a:gd name="f330" fmla="*/ f245 1 640647"/>
                <a:gd name="f331" fmla="*/ f246 1 662009"/>
                <a:gd name="f332" fmla="*/ f247 1 640647"/>
                <a:gd name="f333" fmla="*/ f248 1 662009"/>
                <a:gd name="f334" fmla="*/ f249 1 640647"/>
                <a:gd name="f335" fmla="*/ f250 1 640647"/>
                <a:gd name="f336" fmla="*/ f251 1 640647"/>
                <a:gd name="f337" fmla="*/ f252 1 662009"/>
                <a:gd name="f338" fmla="*/ f253 1 640647"/>
                <a:gd name="f339" fmla="*/ f254 1 662009"/>
                <a:gd name="f340" fmla="*/ f255 1 640647"/>
                <a:gd name="f341" fmla="*/ f256 1 662009"/>
                <a:gd name="f342" fmla="*/ f257 1 640647"/>
                <a:gd name="f343" fmla="*/ f258 1 662009"/>
                <a:gd name="f344" fmla="*/ f259 1 640647"/>
                <a:gd name="f345" fmla="*/ f260 1 640647"/>
                <a:gd name="f346" fmla="*/ f261 1 662009"/>
                <a:gd name="f347" fmla="*/ f262 1 640647"/>
                <a:gd name="f348" fmla="*/ f263 1 662009"/>
                <a:gd name="f349" fmla="*/ f264 1 640647"/>
                <a:gd name="f350" fmla="*/ f265 1 662009"/>
                <a:gd name="f351" fmla="*/ f266 1 640647"/>
                <a:gd name="f352" fmla="*/ f267 1 662009"/>
                <a:gd name="f353" fmla="*/ f268 1 640647"/>
                <a:gd name="f354" fmla="*/ f269 1 662009"/>
                <a:gd name="f355" fmla="*/ f270 1 640647"/>
                <a:gd name="f356" fmla="*/ f271 1 662009"/>
                <a:gd name="f357" fmla="*/ f272 1 640647"/>
                <a:gd name="f358" fmla="*/ f273 1 662009"/>
                <a:gd name="f359" fmla="*/ f274 1 640647"/>
                <a:gd name="f360" fmla="*/ f275 1 662009"/>
                <a:gd name="f361" fmla="*/ f276 1 640647"/>
                <a:gd name="f362" fmla="*/ f277 1 662009"/>
                <a:gd name="f363" fmla="*/ f278 1 640647"/>
                <a:gd name="f364" fmla="*/ f279 1 662009"/>
                <a:gd name="f365" fmla="*/ f280 1 640647"/>
                <a:gd name="f366" fmla="*/ f281 1 662009"/>
                <a:gd name="f367" fmla="*/ f282 1 640647"/>
                <a:gd name="f368" fmla="*/ f283 1 662009"/>
                <a:gd name="f369" fmla="*/ f284 1 640647"/>
                <a:gd name="f370" fmla="*/ f285 1 662009"/>
                <a:gd name="f371" fmla="*/ f286 1 640647"/>
                <a:gd name="f372" fmla="*/ f287 1 662009"/>
                <a:gd name="f373" fmla="*/ f288 1 640647"/>
                <a:gd name="f374" fmla="*/ f289 1 662009"/>
                <a:gd name="f375" fmla="*/ f290 1 640647"/>
                <a:gd name="f376" fmla="*/ f291 1 662009"/>
                <a:gd name="f377" fmla="*/ f292 1 640647"/>
                <a:gd name="f378" fmla="*/ f293 1 662009"/>
                <a:gd name="f379" fmla="*/ f294 1 640647"/>
                <a:gd name="f380" fmla="*/ f295 1 662009"/>
                <a:gd name="f381" fmla="*/ f296 1 640647"/>
                <a:gd name="f382" fmla="*/ f297 1 662009"/>
                <a:gd name="f383" fmla="*/ f298 1 640647"/>
                <a:gd name="f384" fmla="*/ f299 1 662009"/>
                <a:gd name="f385" fmla="*/ f300 1 640647"/>
                <a:gd name="f386" fmla="*/ f5 1 f215"/>
                <a:gd name="f387" fmla="*/ f6 1 f215"/>
                <a:gd name="f388" fmla="*/ f5 1 f216"/>
                <a:gd name="f389" fmla="*/ f7 1 f216"/>
                <a:gd name="f390" fmla="+- f301 0 f1"/>
                <a:gd name="f391" fmla="*/ f302 1 f215"/>
                <a:gd name="f392" fmla="*/ f303 1 f216"/>
                <a:gd name="f393" fmla="*/ f304 1 f215"/>
                <a:gd name="f394" fmla="*/ f305 1 f215"/>
                <a:gd name="f395" fmla="*/ f306 1 f216"/>
                <a:gd name="f396" fmla="*/ f307 1 f215"/>
                <a:gd name="f397" fmla="*/ f308 1 f216"/>
                <a:gd name="f398" fmla="*/ f309 1 f216"/>
                <a:gd name="f399" fmla="*/ f310 1 f215"/>
                <a:gd name="f400" fmla="*/ f311 1 f216"/>
                <a:gd name="f401" fmla="*/ f312 1 f216"/>
                <a:gd name="f402" fmla="*/ f313 1 f215"/>
                <a:gd name="f403" fmla="*/ f314 1 f215"/>
                <a:gd name="f404" fmla="*/ f315 1 f216"/>
                <a:gd name="f405" fmla="*/ f316 1 f215"/>
                <a:gd name="f406" fmla="*/ f317 1 f216"/>
                <a:gd name="f407" fmla="*/ f318 1 f215"/>
                <a:gd name="f408" fmla="*/ f319 1 f216"/>
                <a:gd name="f409" fmla="*/ f320 1 f215"/>
                <a:gd name="f410" fmla="*/ f321 1 f216"/>
                <a:gd name="f411" fmla="*/ f322 1 f216"/>
                <a:gd name="f412" fmla="*/ f323 1 f215"/>
                <a:gd name="f413" fmla="*/ f324 1 f216"/>
                <a:gd name="f414" fmla="*/ f325 1 f215"/>
                <a:gd name="f415" fmla="*/ f326 1 f216"/>
                <a:gd name="f416" fmla="*/ f327 1 f216"/>
                <a:gd name="f417" fmla="*/ f328 1 f215"/>
                <a:gd name="f418" fmla="*/ f329 1 f215"/>
                <a:gd name="f419" fmla="*/ f330 1 f216"/>
                <a:gd name="f420" fmla="*/ f331 1 f215"/>
                <a:gd name="f421" fmla="*/ f332 1 f216"/>
                <a:gd name="f422" fmla="*/ f333 1 f215"/>
                <a:gd name="f423" fmla="*/ f334 1 f216"/>
                <a:gd name="f424" fmla="*/ f335 1 f216"/>
                <a:gd name="f425" fmla="*/ f336 1 f216"/>
                <a:gd name="f426" fmla="*/ f337 1 f215"/>
                <a:gd name="f427" fmla="*/ f338 1 f216"/>
                <a:gd name="f428" fmla="*/ f339 1 f215"/>
                <a:gd name="f429" fmla="*/ f340 1 f216"/>
                <a:gd name="f430" fmla="*/ f341 1 f215"/>
                <a:gd name="f431" fmla="*/ f342 1 f216"/>
                <a:gd name="f432" fmla="*/ f343 1 f215"/>
                <a:gd name="f433" fmla="*/ f344 1 f216"/>
                <a:gd name="f434" fmla="*/ f345 1 f216"/>
                <a:gd name="f435" fmla="*/ f346 1 f215"/>
                <a:gd name="f436" fmla="*/ f347 1 f216"/>
                <a:gd name="f437" fmla="*/ f348 1 f215"/>
                <a:gd name="f438" fmla="*/ f349 1 f216"/>
                <a:gd name="f439" fmla="*/ f350 1 f215"/>
                <a:gd name="f440" fmla="*/ f351 1 f216"/>
                <a:gd name="f441" fmla="*/ f352 1 f215"/>
                <a:gd name="f442" fmla="*/ f353 1 f216"/>
                <a:gd name="f443" fmla="*/ f354 1 f215"/>
                <a:gd name="f444" fmla="*/ f355 1 f216"/>
                <a:gd name="f445" fmla="*/ f356 1 f215"/>
                <a:gd name="f446" fmla="*/ f357 1 f216"/>
                <a:gd name="f447" fmla="*/ f358 1 f215"/>
                <a:gd name="f448" fmla="*/ f359 1 f216"/>
                <a:gd name="f449" fmla="*/ f360 1 f215"/>
                <a:gd name="f450" fmla="*/ f361 1 f216"/>
                <a:gd name="f451" fmla="*/ f362 1 f215"/>
                <a:gd name="f452" fmla="*/ f363 1 f216"/>
                <a:gd name="f453" fmla="*/ f364 1 f215"/>
                <a:gd name="f454" fmla="*/ f365 1 f216"/>
                <a:gd name="f455" fmla="*/ f366 1 f215"/>
                <a:gd name="f456" fmla="*/ f367 1 f216"/>
                <a:gd name="f457" fmla="*/ f368 1 f215"/>
                <a:gd name="f458" fmla="*/ f369 1 f216"/>
                <a:gd name="f459" fmla="*/ f370 1 f215"/>
                <a:gd name="f460" fmla="*/ f371 1 f216"/>
                <a:gd name="f461" fmla="*/ f372 1 f215"/>
                <a:gd name="f462" fmla="*/ f373 1 f216"/>
                <a:gd name="f463" fmla="*/ f374 1 f215"/>
                <a:gd name="f464" fmla="*/ f375 1 f216"/>
                <a:gd name="f465" fmla="*/ f376 1 f215"/>
                <a:gd name="f466" fmla="*/ f377 1 f216"/>
                <a:gd name="f467" fmla="*/ f378 1 f215"/>
                <a:gd name="f468" fmla="*/ f379 1 f216"/>
                <a:gd name="f469" fmla="*/ f380 1 f215"/>
                <a:gd name="f470" fmla="*/ f381 1 f216"/>
                <a:gd name="f471" fmla="*/ f382 1 f215"/>
                <a:gd name="f472" fmla="*/ f383 1 f216"/>
                <a:gd name="f473" fmla="*/ f384 1 f215"/>
                <a:gd name="f474" fmla="*/ f385 1 f216"/>
                <a:gd name="f475" fmla="*/ f386 f210 1"/>
                <a:gd name="f476" fmla="*/ f387 f210 1"/>
                <a:gd name="f477" fmla="*/ f389 f211 1"/>
                <a:gd name="f478" fmla="*/ f388 f211 1"/>
                <a:gd name="f479" fmla="*/ f391 f210 1"/>
                <a:gd name="f480" fmla="*/ f392 f211 1"/>
                <a:gd name="f481" fmla="*/ f393 f210 1"/>
                <a:gd name="f482" fmla="*/ f394 f210 1"/>
                <a:gd name="f483" fmla="*/ f395 f211 1"/>
                <a:gd name="f484" fmla="*/ f396 f210 1"/>
                <a:gd name="f485" fmla="*/ f397 f211 1"/>
                <a:gd name="f486" fmla="*/ f398 f211 1"/>
                <a:gd name="f487" fmla="*/ f399 f210 1"/>
                <a:gd name="f488" fmla="*/ f400 f211 1"/>
                <a:gd name="f489" fmla="*/ f401 f211 1"/>
                <a:gd name="f490" fmla="*/ f402 f210 1"/>
                <a:gd name="f491" fmla="*/ f403 f210 1"/>
                <a:gd name="f492" fmla="*/ f404 f211 1"/>
                <a:gd name="f493" fmla="*/ f405 f210 1"/>
                <a:gd name="f494" fmla="*/ f406 f211 1"/>
                <a:gd name="f495" fmla="*/ f407 f210 1"/>
                <a:gd name="f496" fmla="*/ f408 f211 1"/>
                <a:gd name="f497" fmla="*/ f409 f210 1"/>
                <a:gd name="f498" fmla="*/ f410 f211 1"/>
                <a:gd name="f499" fmla="*/ f411 f211 1"/>
                <a:gd name="f500" fmla="*/ f412 f210 1"/>
                <a:gd name="f501" fmla="*/ f413 f211 1"/>
                <a:gd name="f502" fmla="*/ f414 f210 1"/>
                <a:gd name="f503" fmla="*/ f415 f211 1"/>
                <a:gd name="f504" fmla="*/ f416 f211 1"/>
                <a:gd name="f505" fmla="*/ f417 f210 1"/>
                <a:gd name="f506" fmla="*/ f418 f210 1"/>
                <a:gd name="f507" fmla="*/ f419 f211 1"/>
                <a:gd name="f508" fmla="*/ f420 f210 1"/>
                <a:gd name="f509" fmla="*/ f421 f211 1"/>
                <a:gd name="f510" fmla="*/ f422 f210 1"/>
                <a:gd name="f511" fmla="*/ f423 f211 1"/>
                <a:gd name="f512" fmla="*/ f424 f211 1"/>
                <a:gd name="f513" fmla="*/ f425 f211 1"/>
                <a:gd name="f514" fmla="*/ f426 f210 1"/>
                <a:gd name="f515" fmla="*/ f427 f211 1"/>
                <a:gd name="f516" fmla="*/ f428 f210 1"/>
                <a:gd name="f517" fmla="*/ f429 f211 1"/>
                <a:gd name="f518" fmla="*/ f430 f210 1"/>
                <a:gd name="f519" fmla="*/ f431 f211 1"/>
                <a:gd name="f520" fmla="*/ f432 f210 1"/>
                <a:gd name="f521" fmla="*/ f433 f211 1"/>
                <a:gd name="f522" fmla="*/ f434 f211 1"/>
                <a:gd name="f523" fmla="*/ f435 f210 1"/>
                <a:gd name="f524" fmla="*/ f436 f211 1"/>
                <a:gd name="f525" fmla="*/ f437 f210 1"/>
                <a:gd name="f526" fmla="*/ f438 f211 1"/>
                <a:gd name="f527" fmla="*/ f439 f210 1"/>
                <a:gd name="f528" fmla="*/ f440 f211 1"/>
                <a:gd name="f529" fmla="*/ f441 f210 1"/>
                <a:gd name="f530" fmla="*/ f442 f211 1"/>
                <a:gd name="f531" fmla="*/ f443 f210 1"/>
                <a:gd name="f532" fmla="*/ f444 f211 1"/>
                <a:gd name="f533" fmla="*/ f445 f210 1"/>
                <a:gd name="f534" fmla="*/ f446 f211 1"/>
                <a:gd name="f535" fmla="*/ f447 f210 1"/>
                <a:gd name="f536" fmla="*/ f448 f211 1"/>
                <a:gd name="f537" fmla="*/ f449 f210 1"/>
                <a:gd name="f538" fmla="*/ f450 f211 1"/>
                <a:gd name="f539" fmla="*/ f451 f210 1"/>
                <a:gd name="f540" fmla="*/ f452 f211 1"/>
                <a:gd name="f541" fmla="*/ f453 f210 1"/>
                <a:gd name="f542" fmla="*/ f454 f211 1"/>
                <a:gd name="f543" fmla="*/ f455 f210 1"/>
                <a:gd name="f544" fmla="*/ f456 f211 1"/>
                <a:gd name="f545" fmla="*/ f457 f210 1"/>
                <a:gd name="f546" fmla="*/ f458 f211 1"/>
                <a:gd name="f547" fmla="*/ f459 f210 1"/>
                <a:gd name="f548" fmla="*/ f460 f211 1"/>
                <a:gd name="f549" fmla="*/ f461 f210 1"/>
                <a:gd name="f550" fmla="*/ f462 f211 1"/>
                <a:gd name="f551" fmla="*/ f463 f210 1"/>
                <a:gd name="f552" fmla="*/ f464 f211 1"/>
                <a:gd name="f553" fmla="*/ f465 f210 1"/>
                <a:gd name="f554" fmla="*/ f466 f211 1"/>
                <a:gd name="f555" fmla="*/ f467 f210 1"/>
                <a:gd name="f556" fmla="*/ f468 f211 1"/>
                <a:gd name="f557" fmla="*/ f469 f210 1"/>
                <a:gd name="f558" fmla="*/ f470 f211 1"/>
                <a:gd name="f559" fmla="*/ f471 f210 1"/>
                <a:gd name="f560" fmla="*/ f472 f211 1"/>
                <a:gd name="f561" fmla="*/ f473 f210 1"/>
                <a:gd name="f562" fmla="*/ f474 f2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90">
                  <a:pos x="f479" y="f480"/>
                </a:cxn>
                <a:cxn ang="f390">
                  <a:pos x="f479" y="f480"/>
                </a:cxn>
                <a:cxn ang="f390">
                  <a:pos x="f481" y="f480"/>
                </a:cxn>
                <a:cxn ang="f390">
                  <a:pos x="f482" y="f483"/>
                </a:cxn>
                <a:cxn ang="f390">
                  <a:pos x="f484" y="f485"/>
                </a:cxn>
                <a:cxn ang="f390">
                  <a:pos x="f484" y="f486"/>
                </a:cxn>
                <a:cxn ang="f390">
                  <a:pos x="f487" y="f488"/>
                </a:cxn>
                <a:cxn ang="f390">
                  <a:pos x="f482" y="f489"/>
                </a:cxn>
                <a:cxn ang="f390">
                  <a:pos x="f490" y="f489"/>
                </a:cxn>
                <a:cxn ang="f390">
                  <a:pos x="f491" y="f492"/>
                </a:cxn>
                <a:cxn ang="f390">
                  <a:pos x="f493" y="f492"/>
                </a:cxn>
                <a:cxn ang="f390">
                  <a:pos x="f493" y="f494"/>
                </a:cxn>
                <a:cxn ang="f390">
                  <a:pos x="f495" y="f494"/>
                </a:cxn>
                <a:cxn ang="f390">
                  <a:pos x="f495" y="f496"/>
                </a:cxn>
                <a:cxn ang="f390">
                  <a:pos x="f497" y="f498"/>
                </a:cxn>
                <a:cxn ang="f390">
                  <a:pos x="f497" y="f499"/>
                </a:cxn>
                <a:cxn ang="f390">
                  <a:pos x="f500" y="f501"/>
                </a:cxn>
                <a:cxn ang="f390">
                  <a:pos x="f502" y="f503"/>
                </a:cxn>
                <a:cxn ang="f390">
                  <a:pos x="f502" y="f504"/>
                </a:cxn>
                <a:cxn ang="f390">
                  <a:pos x="f505" y="f504"/>
                </a:cxn>
                <a:cxn ang="f390">
                  <a:pos x="f506" y="f507"/>
                </a:cxn>
                <a:cxn ang="f390">
                  <a:pos x="f508" y="f509"/>
                </a:cxn>
                <a:cxn ang="f390">
                  <a:pos x="f510" y="f511"/>
                </a:cxn>
                <a:cxn ang="f390">
                  <a:pos x="f497" y="f512"/>
                </a:cxn>
                <a:cxn ang="f390">
                  <a:pos x="f497" y="f513"/>
                </a:cxn>
                <a:cxn ang="f390">
                  <a:pos x="f514" y="f513"/>
                </a:cxn>
                <a:cxn ang="f390">
                  <a:pos x="f514" y="f515"/>
                </a:cxn>
                <a:cxn ang="f390">
                  <a:pos x="f516" y="f515"/>
                </a:cxn>
                <a:cxn ang="f390">
                  <a:pos x="f516" y="f517"/>
                </a:cxn>
                <a:cxn ang="f390">
                  <a:pos x="f518" y="f517"/>
                </a:cxn>
                <a:cxn ang="f390">
                  <a:pos x="f518" y="f519"/>
                </a:cxn>
                <a:cxn ang="f390">
                  <a:pos x="f520" y="f519"/>
                </a:cxn>
                <a:cxn ang="f390">
                  <a:pos x="f520" y="f521"/>
                </a:cxn>
                <a:cxn ang="f390">
                  <a:pos x="f495" y="f521"/>
                </a:cxn>
                <a:cxn ang="f390">
                  <a:pos x="f495" y="f522"/>
                </a:cxn>
                <a:cxn ang="f390">
                  <a:pos x="f493" y="f522"/>
                </a:cxn>
                <a:cxn ang="f390">
                  <a:pos x="f493" y="f522"/>
                </a:cxn>
                <a:cxn ang="f390">
                  <a:pos x="f523" y="f522"/>
                </a:cxn>
                <a:cxn ang="f390">
                  <a:pos x="f523" y="f524"/>
                </a:cxn>
                <a:cxn ang="f390">
                  <a:pos x="f479" y="f480"/>
                </a:cxn>
                <a:cxn ang="f390">
                  <a:pos x="f525" y="f526"/>
                </a:cxn>
                <a:cxn ang="f390">
                  <a:pos x="f527" y="f528"/>
                </a:cxn>
                <a:cxn ang="f390">
                  <a:pos x="f529" y="f530"/>
                </a:cxn>
                <a:cxn ang="f390">
                  <a:pos x="f531" y="f532"/>
                </a:cxn>
                <a:cxn ang="f390">
                  <a:pos x="f533" y="f534"/>
                </a:cxn>
                <a:cxn ang="f390">
                  <a:pos x="f535" y="f536"/>
                </a:cxn>
                <a:cxn ang="f390">
                  <a:pos x="f537" y="f538"/>
                </a:cxn>
                <a:cxn ang="f390">
                  <a:pos x="f539" y="f540"/>
                </a:cxn>
                <a:cxn ang="f390">
                  <a:pos x="f541" y="f542"/>
                </a:cxn>
                <a:cxn ang="f390">
                  <a:pos x="f543" y="f544"/>
                </a:cxn>
                <a:cxn ang="f390">
                  <a:pos x="f545" y="f546"/>
                </a:cxn>
                <a:cxn ang="f390">
                  <a:pos x="f547" y="f548"/>
                </a:cxn>
                <a:cxn ang="f390">
                  <a:pos x="f549" y="f550"/>
                </a:cxn>
                <a:cxn ang="f390">
                  <a:pos x="f551" y="f552"/>
                </a:cxn>
                <a:cxn ang="f390">
                  <a:pos x="f553" y="f554"/>
                </a:cxn>
                <a:cxn ang="f390">
                  <a:pos x="f555" y="f556"/>
                </a:cxn>
                <a:cxn ang="f390">
                  <a:pos x="f557" y="f558"/>
                </a:cxn>
                <a:cxn ang="f390">
                  <a:pos x="f559" y="f560"/>
                </a:cxn>
                <a:cxn ang="f390">
                  <a:pos x="f561" y="f562"/>
                </a:cxn>
                <a:cxn ang="f390">
                  <a:pos x="f525" y="f526"/>
                </a:cxn>
              </a:cxnLst>
              <a:rect l="f475" t="f478" r="f476" b="f477"/>
              <a:pathLst>
                <a:path w="662009" h="640647">
                  <a:moveTo>
                    <a:pt x="f8" y="f9"/>
                  </a:moveTo>
                  <a:lnTo>
                    <a:pt x="f8" y="f9"/>
                  </a:lnTo>
                  <a:lnTo>
                    <a:pt x="f10" y="f9"/>
                  </a:lnTo>
                  <a:cubicBezTo>
                    <a:pt x="f10" y="f11"/>
                    <a:pt x="f12" y="f13"/>
                    <a:pt x="f12" y="f5"/>
                  </a:cubicBezTo>
                  <a:cubicBezTo>
                    <a:pt x="f14" y="f15"/>
                    <a:pt x="f16" y="f17"/>
                    <a:pt x="f5" y="f18"/>
                  </a:cubicBezTo>
                  <a:cubicBezTo>
                    <a:pt x="f5" y="f19"/>
                    <a:pt x="f5" y="f20"/>
                    <a:pt x="f5" y="f21"/>
                  </a:cubicBezTo>
                  <a:cubicBezTo>
                    <a:pt x="f22" y="f23"/>
                    <a:pt x="f24" y="f25"/>
                    <a:pt x="f26" y="f7"/>
                  </a:cubicBezTo>
                  <a:cubicBezTo>
                    <a:pt x="f27" y="f28"/>
                    <a:pt x="f10" y="f29"/>
                    <a:pt x="f12" y="f30"/>
                  </a:cubicBezTo>
                  <a:lnTo>
                    <a:pt x="f31" y="f30"/>
                  </a:lnTo>
                  <a:cubicBezTo>
                    <a:pt x="f31" y="f32"/>
                    <a:pt x="f33" y="f34"/>
                    <a:pt x="f33" y="f35"/>
                  </a:cubicBezTo>
                  <a:cubicBezTo>
                    <a:pt x="f36" y="f35"/>
                    <a:pt x="f37" y="f35"/>
                    <a:pt x="f38" y="f35"/>
                  </a:cubicBezTo>
                  <a:cubicBezTo>
                    <a:pt x="f38" y="f39"/>
                    <a:pt x="f38" y="f40"/>
                    <a:pt x="f38" y="f41"/>
                  </a:cubicBezTo>
                  <a:lnTo>
                    <a:pt x="f42" y="f41"/>
                  </a:lnTo>
                  <a:cubicBezTo>
                    <a:pt x="f42" y="f43"/>
                    <a:pt x="f42" y="f44"/>
                    <a:pt x="f42" y="f45"/>
                  </a:cubicBezTo>
                  <a:cubicBezTo>
                    <a:pt x="f46" y="f45"/>
                    <a:pt x="f47" y="f48"/>
                    <a:pt x="f49" y="f48"/>
                  </a:cubicBezTo>
                  <a:cubicBezTo>
                    <a:pt x="f49" y="f50"/>
                    <a:pt x="f49" y="f51"/>
                    <a:pt x="f49" y="f52"/>
                  </a:cubicBezTo>
                  <a:cubicBezTo>
                    <a:pt x="f53" y="f54"/>
                    <a:pt x="f55" y="f56"/>
                    <a:pt x="f57" y="f58"/>
                  </a:cubicBezTo>
                  <a:cubicBezTo>
                    <a:pt x="f59" y="f60"/>
                    <a:pt x="f61" y="f62"/>
                    <a:pt x="f63" y="f64"/>
                  </a:cubicBezTo>
                  <a:cubicBezTo>
                    <a:pt x="f63" y="f65"/>
                    <a:pt x="f63" y="f66"/>
                    <a:pt x="f63" y="f67"/>
                  </a:cubicBezTo>
                  <a:cubicBezTo>
                    <a:pt x="f68" y="f67"/>
                    <a:pt x="f69" y="f67"/>
                    <a:pt x="f70" y="f67"/>
                  </a:cubicBezTo>
                  <a:cubicBezTo>
                    <a:pt x="f71" y="f72"/>
                    <a:pt x="f73" y="f74"/>
                    <a:pt x="f75" y="f76"/>
                  </a:cubicBezTo>
                  <a:cubicBezTo>
                    <a:pt x="f77" y="f78"/>
                    <a:pt x="f79" y="f80"/>
                    <a:pt x="f81" y="f82"/>
                  </a:cubicBezTo>
                  <a:cubicBezTo>
                    <a:pt x="f83" y="f84"/>
                    <a:pt x="f85" y="f86"/>
                    <a:pt x="f87" y="f88"/>
                  </a:cubicBezTo>
                  <a:cubicBezTo>
                    <a:pt x="f89" y="f90"/>
                    <a:pt x="f91" y="f92"/>
                    <a:pt x="f49" y="f93"/>
                  </a:cubicBezTo>
                  <a:cubicBezTo>
                    <a:pt x="f49" y="f94"/>
                    <a:pt x="f49" y="f95"/>
                    <a:pt x="f49" y="f96"/>
                  </a:cubicBezTo>
                  <a:cubicBezTo>
                    <a:pt x="f97" y="f96"/>
                    <a:pt x="f98" y="f96"/>
                    <a:pt x="f99" y="f96"/>
                  </a:cubicBezTo>
                  <a:cubicBezTo>
                    <a:pt x="f99" y="f100"/>
                    <a:pt x="f99" y="f101"/>
                    <a:pt x="f99" y="f102"/>
                  </a:cubicBezTo>
                  <a:cubicBezTo>
                    <a:pt x="f98" y="f102"/>
                    <a:pt x="f103" y="f102"/>
                    <a:pt x="f104" y="f102"/>
                  </a:cubicBezTo>
                  <a:cubicBezTo>
                    <a:pt x="f104" y="f105"/>
                    <a:pt x="f104" y="f106"/>
                    <a:pt x="f104" y="f107"/>
                  </a:cubicBezTo>
                  <a:cubicBezTo>
                    <a:pt x="f108" y="f107"/>
                    <a:pt x="f109" y="f107"/>
                    <a:pt x="f110" y="f107"/>
                  </a:cubicBezTo>
                  <a:cubicBezTo>
                    <a:pt x="f110" y="f111"/>
                    <a:pt x="f110" y="f112"/>
                    <a:pt x="f110" y="f113"/>
                  </a:cubicBezTo>
                  <a:cubicBezTo>
                    <a:pt x="f114" y="f113"/>
                    <a:pt x="f115" y="f113"/>
                    <a:pt x="f116" y="f113"/>
                  </a:cubicBezTo>
                  <a:cubicBezTo>
                    <a:pt x="f116" y="f117"/>
                    <a:pt x="f116" y="f118"/>
                    <a:pt x="f116" y="f119"/>
                  </a:cubicBezTo>
                  <a:cubicBezTo>
                    <a:pt x="f120" y="f119"/>
                    <a:pt x="f121" y="f119"/>
                    <a:pt x="f42" y="f119"/>
                  </a:cubicBezTo>
                  <a:cubicBezTo>
                    <a:pt x="f42" y="f122"/>
                    <a:pt x="f42" y="f123"/>
                    <a:pt x="f42" y="f124"/>
                  </a:cubicBezTo>
                  <a:lnTo>
                    <a:pt x="f38" y="f124"/>
                  </a:lnTo>
                  <a:cubicBezTo>
                    <a:pt x="f38" y="f124"/>
                    <a:pt x="f38" y="f124"/>
                    <a:pt x="f38" y="f124"/>
                  </a:cubicBezTo>
                  <a:cubicBezTo>
                    <a:pt x="f125" y="f124"/>
                    <a:pt x="f126" y="f124"/>
                    <a:pt x="f127" y="f124"/>
                  </a:cubicBezTo>
                  <a:cubicBezTo>
                    <a:pt x="f127" y="f128"/>
                    <a:pt x="f127" y="f129"/>
                    <a:pt x="f127" y="f130"/>
                  </a:cubicBezTo>
                  <a:cubicBezTo>
                    <a:pt x="f131" y="f132"/>
                    <a:pt x="f133" y="f134"/>
                    <a:pt x="f8" y="f9"/>
                  </a:cubicBezTo>
                  <a:close/>
                  <a:moveTo>
                    <a:pt x="f135" y="f136"/>
                  </a:moveTo>
                  <a:cubicBezTo>
                    <a:pt x="f137" y="f138"/>
                    <a:pt x="f139" y="f140"/>
                    <a:pt x="f141" y="f140"/>
                  </a:cubicBezTo>
                  <a:cubicBezTo>
                    <a:pt x="f142" y="f140"/>
                    <a:pt x="f143" y="f144"/>
                    <a:pt x="f145" y="f146"/>
                  </a:cubicBezTo>
                  <a:lnTo>
                    <a:pt x="f147" y="f148"/>
                  </a:lnTo>
                  <a:lnTo>
                    <a:pt x="f149" y="f150"/>
                  </a:lnTo>
                  <a:lnTo>
                    <a:pt x="f151" y="f152"/>
                  </a:lnTo>
                  <a:cubicBezTo>
                    <a:pt x="f153" y="f154"/>
                    <a:pt x="f155" y="f156"/>
                    <a:pt x="f157" y="f156"/>
                  </a:cubicBezTo>
                  <a:cubicBezTo>
                    <a:pt x="f158" y="f156"/>
                    <a:pt x="f159" y="f160"/>
                    <a:pt x="f159" y="f161"/>
                  </a:cubicBezTo>
                  <a:cubicBezTo>
                    <a:pt x="f159" y="f162"/>
                    <a:pt x="f163" y="f164"/>
                    <a:pt x="f165" y="f166"/>
                  </a:cubicBezTo>
                  <a:cubicBezTo>
                    <a:pt x="f167" y="f168"/>
                    <a:pt x="f169" y="f170"/>
                    <a:pt x="f169" y="f171"/>
                  </a:cubicBezTo>
                  <a:cubicBezTo>
                    <a:pt x="f169" y="f172"/>
                    <a:pt x="f173" y="f174"/>
                    <a:pt x="f175" y="f174"/>
                  </a:cubicBezTo>
                  <a:cubicBezTo>
                    <a:pt x="f176" y="f174"/>
                    <a:pt x="f177" y="f178"/>
                    <a:pt x="f179" y="f180"/>
                  </a:cubicBezTo>
                  <a:lnTo>
                    <a:pt x="f181" y="f182"/>
                  </a:lnTo>
                  <a:lnTo>
                    <a:pt x="f183" y="f184"/>
                  </a:lnTo>
                  <a:lnTo>
                    <a:pt x="f185" y="f186"/>
                  </a:lnTo>
                  <a:cubicBezTo>
                    <a:pt x="f187" y="f188"/>
                    <a:pt x="f189" y="f190"/>
                    <a:pt x="f191" y="f190"/>
                  </a:cubicBezTo>
                  <a:cubicBezTo>
                    <a:pt x="f192" y="f190"/>
                    <a:pt x="f193" y="f194"/>
                    <a:pt x="f193" y="f195"/>
                  </a:cubicBezTo>
                  <a:cubicBezTo>
                    <a:pt x="f193" y="f196"/>
                    <a:pt x="f197" y="f198"/>
                    <a:pt x="f199" y="f200"/>
                  </a:cubicBezTo>
                  <a:cubicBezTo>
                    <a:pt x="f201" y="f202"/>
                    <a:pt x="f203" y="f204"/>
                    <a:pt x="f203" y="f205"/>
                  </a:cubicBezTo>
                  <a:cubicBezTo>
                    <a:pt x="f203" y="f206"/>
                    <a:pt x="f207" y="f208"/>
                    <a:pt x="f135" y="f1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35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6316380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150132"/>
            <a:ext cx="9144000" cy="58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4948014"/>
            <a:ext cx="9144000" cy="1954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754036"/>
            <a:ext cx="9144000" cy="314534"/>
          </a:xfrm>
          <a:prstGeom prst="rect">
            <a:avLst/>
          </a:prstGeom>
        </p:spPr>
        <p:txBody>
          <a:bodyPr anchor="ctr"/>
          <a:lstStyle>
            <a:lvl1pPr marL="0" marR="0" indent="0" algn="ctr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980685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ADCB3-5DCB-44CB-BB52-A312CE6BB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6B5B-749A-4F30-B04F-4AFA2E48B356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3A624-56AE-4FEF-AD2B-16F52C256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C2F98-D6FA-4F86-B018-4FDAB3B9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D947-4FB1-4176-9670-66C6FF06E42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D2EF810-1218-46EE-AEC6-CA6D1D2306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8650" y="825698"/>
            <a:ext cx="2978944" cy="34921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757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ADCB3-5DCB-44CB-BB52-A312CE6BB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6B5B-749A-4F30-B04F-4AFA2E48B356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3A624-56AE-4FEF-AD2B-16F52C256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C2F98-D6FA-4F86-B018-4FDAB3B9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D947-4FB1-4176-9670-66C6FF06E42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D2EF810-1218-46EE-AEC6-CA6D1D2306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8650" y="825698"/>
            <a:ext cx="2978944" cy="34921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758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04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;p7">
            <a:extLst>
              <a:ext uri="{FF2B5EF4-FFF2-40B4-BE49-F238E27FC236}">
                <a16:creationId xmlns:a16="http://schemas.microsoft.com/office/drawing/2014/main" id="{3A86BEC1-EF22-493D-809F-F557F9F81CB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006861" y="2037484"/>
            <a:ext cx="5130296" cy="2074197"/>
          </a:xfrm>
        </p:spPr>
        <p:txBody>
          <a:bodyPr/>
          <a:lstStyle>
            <a:lvl1pPr>
              <a:buClr>
                <a:srgbClr val="595959"/>
              </a:buClr>
              <a:buSzPts val="1000"/>
              <a:buFont typeface="Anaheim"/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54;p7">
            <a:extLst>
              <a:ext uri="{FF2B5EF4-FFF2-40B4-BE49-F238E27FC236}">
                <a16:creationId xmlns:a16="http://schemas.microsoft.com/office/drawing/2014/main" id="{A3C7D4B7-6EED-4620-8C37-068E549C27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06833" y="1386660"/>
            <a:ext cx="5130296" cy="447598"/>
          </a:xfrm>
        </p:spPr>
        <p:txBody>
          <a:bodyPr anchor="ctr" anchorCtr="1"/>
          <a:lstStyle>
            <a:lvl1pPr algn="ctr">
              <a:defRPr/>
            </a:lvl1pPr>
          </a:lstStyle>
          <a:p>
            <a:pPr lvl="0"/>
            <a:endParaRPr lang="es-PE"/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747D3230-5C9E-43F9-954D-6ADCA5BF7AFA}"/>
              </a:ext>
            </a:extLst>
          </p:cNvPr>
          <p:cNvSpPr/>
          <p:nvPr/>
        </p:nvSpPr>
        <p:spPr>
          <a:xfrm>
            <a:off x="-25813" y="4570728"/>
            <a:ext cx="9219684" cy="589394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640"/>
              <a:gd name="f8" fmla="val 65"/>
              <a:gd name="f9" fmla="val 108"/>
              <a:gd name="f10" fmla="val 2"/>
              <a:gd name="f11" fmla="val 125"/>
              <a:gd name="f12" fmla="val 1"/>
              <a:gd name="f13" fmla="val 143"/>
              <a:gd name="f14" fmla="val 161"/>
              <a:gd name="f15" fmla="val 194"/>
              <a:gd name="f16" fmla="val 226"/>
              <a:gd name="f17" fmla="val 4"/>
              <a:gd name="f18" fmla="val 259"/>
              <a:gd name="f19" fmla="val 9"/>
              <a:gd name="f20" fmla="val 272"/>
              <a:gd name="f21" fmla="val 11"/>
              <a:gd name="f22" fmla="val 286"/>
              <a:gd name="f23" fmla="val 12"/>
              <a:gd name="f24" fmla="val 299"/>
              <a:gd name="f25" fmla="val 14"/>
              <a:gd name="f26" fmla="val 330"/>
              <a:gd name="f27" fmla="val 19"/>
              <a:gd name="f28" fmla="val 361"/>
              <a:gd name="f29" fmla="val 23"/>
              <a:gd name="f30" fmla="val 392"/>
              <a:gd name="f31" fmla="val 26"/>
              <a:gd name="f32" fmla="val 436"/>
              <a:gd name="f33" fmla="val 30"/>
              <a:gd name="f34" fmla="val 480"/>
              <a:gd name="f35" fmla="val 31"/>
              <a:gd name="f36" fmla="val 525"/>
              <a:gd name="f37" fmla="val 29"/>
              <a:gd name="f38" fmla="val 560"/>
              <a:gd name="f39" fmla="val 28"/>
              <a:gd name="f40" fmla="val 596"/>
              <a:gd name="f41" fmla="val 24"/>
              <a:gd name="f42" fmla="val 631"/>
              <a:gd name="f43" fmla="val 18"/>
              <a:gd name="f44" fmla="val 633"/>
              <a:gd name="f45" fmla="val 637"/>
              <a:gd name="f46" fmla="val 15"/>
              <a:gd name="f47" fmla="val 636"/>
              <a:gd name="f48" fmla="val 617"/>
              <a:gd name="f49" fmla="val 34"/>
              <a:gd name="f50" fmla="val 601"/>
              <a:gd name="f51" fmla="val 39"/>
              <a:gd name="f52" fmla="val 584"/>
              <a:gd name="f53" fmla="val 44"/>
              <a:gd name="f54" fmla="val 554"/>
              <a:gd name="f55" fmla="val 53"/>
              <a:gd name="f56" fmla="val 523"/>
              <a:gd name="f57" fmla="val 58"/>
              <a:gd name="f58" fmla="val 492"/>
              <a:gd name="f59" fmla="val 63"/>
              <a:gd name="f60" fmla="val 490"/>
              <a:gd name="f61" fmla="val 487"/>
              <a:gd name="f62" fmla="val 485"/>
              <a:gd name="f63" fmla="val 464"/>
              <a:gd name="f64" fmla="val 444"/>
              <a:gd name="f65" fmla="val 423"/>
              <a:gd name="f66" fmla="val 64"/>
              <a:gd name="f67" fmla="val 401"/>
              <a:gd name="f68" fmla="val 381"/>
              <a:gd name="f69" fmla="val 59"/>
              <a:gd name="f70" fmla="val 54"/>
              <a:gd name="f71" fmla="val 322"/>
              <a:gd name="f72" fmla="val 45"/>
              <a:gd name="f73" fmla="val 284"/>
              <a:gd name="f74" fmla="val 245"/>
              <a:gd name="f75" fmla="val 27"/>
              <a:gd name="f76" fmla="val 227"/>
              <a:gd name="f77" fmla="val 209"/>
              <a:gd name="f78" fmla="val 22"/>
              <a:gd name="f79" fmla="val 190"/>
              <a:gd name="f80" fmla="val 21"/>
              <a:gd name="f81" fmla="val 177"/>
              <a:gd name="f82" fmla="val 165"/>
              <a:gd name="f83" fmla="val 20"/>
              <a:gd name="f84" fmla="val 152"/>
              <a:gd name="f85" fmla="val 123"/>
              <a:gd name="f86" fmla="val 95"/>
              <a:gd name="f87" fmla="val 66"/>
              <a:gd name="f88" fmla="val 47"/>
              <a:gd name="f89" fmla="val 42"/>
              <a:gd name="f90" fmla="val 38"/>
              <a:gd name="f91" fmla="val 33"/>
              <a:gd name="f92" fmla="val 3"/>
              <a:gd name="f93" fmla="val 17"/>
              <a:gd name="f94" fmla="val 7"/>
              <a:gd name="f95" fmla="val 77"/>
              <a:gd name="f96" fmla="val 5"/>
              <a:gd name="f97" fmla="val 88"/>
              <a:gd name="f98" fmla="val 100"/>
              <a:gd name="f99" fmla="val 103"/>
              <a:gd name="f100" fmla="val 105"/>
              <a:gd name="f101" fmla="+- 0 0 -90"/>
              <a:gd name="f102" fmla="*/ f4 1 640"/>
              <a:gd name="f103" fmla="*/ f5 1 65"/>
              <a:gd name="f104" fmla="val f6"/>
              <a:gd name="f105" fmla="val f7"/>
              <a:gd name="f106" fmla="val f8"/>
              <a:gd name="f107" fmla="*/ f101 f0 1"/>
              <a:gd name="f108" fmla="+- f106 0 f104"/>
              <a:gd name="f109" fmla="+- f105 0 f104"/>
              <a:gd name="f110" fmla="*/ f107 1 f3"/>
              <a:gd name="f111" fmla="*/ f109 1 640"/>
              <a:gd name="f112" fmla="*/ f108 1 65"/>
              <a:gd name="f113" fmla="*/ 108 f109 1"/>
              <a:gd name="f114" fmla="*/ 2 f108 1"/>
              <a:gd name="f115" fmla="*/ 161 f109 1"/>
              <a:gd name="f116" fmla="*/ 1 f108 1"/>
              <a:gd name="f117" fmla="*/ 259 f109 1"/>
              <a:gd name="f118" fmla="*/ 9 f108 1"/>
              <a:gd name="f119" fmla="*/ 299 f109 1"/>
              <a:gd name="f120" fmla="*/ 14 f108 1"/>
              <a:gd name="f121" fmla="*/ 392 f109 1"/>
              <a:gd name="f122" fmla="*/ 26 f108 1"/>
              <a:gd name="f123" fmla="*/ 525 f109 1"/>
              <a:gd name="f124" fmla="*/ 29 f108 1"/>
              <a:gd name="f125" fmla="*/ 631 f109 1"/>
              <a:gd name="f126" fmla="*/ 18 f108 1"/>
              <a:gd name="f127" fmla="*/ 636 f109 1"/>
              <a:gd name="f128" fmla="*/ 19 f108 1"/>
              <a:gd name="f129" fmla="*/ 633 f109 1"/>
              <a:gd name="f130" fmla="*/ 30 f108 1"/>
              <a:gd name="f131" fmla="*/ 584 f109 1"/>
              <a:gd name="f132" fmla="*/ 44 f108 1"/>
              <a:gd name="f133" fmla="*/ 492 f109 1"/>
              <a:gd name="f134" fmla="*/ 63 f108 1"/>
              <a:gd name="f135" fmla="*/ 485 f109 1"/>
              <a:gd name="f136" fmla="*/ 423 f109 1"/>
              <a:gd name="f137" fmla="*/ 64 f108 1"/>
              <a:gd name="f138" fmla="*/ 360 f109 1"/>
              <a:gd name="f139" fmla="*/ 54 f108 1"/>
              <a:gd name="f140" fmla="*/ 245 f109 1"/>
              <a:gd name="f141" fmla="*/ 27 f108 1"/>
              <a:gd name="f142" fmla="*/ 190 f109 1"/>
              <a:gd name="f143" fmla="*/ 21 f108 1"/>
              <a:gd name="f144" fmla="*/ 152 f109 1"/>
              <a:gd name="f145" fmla="*/ 66 f109 1"/>
              <a:gd name="f146" fmla="*/ 31 f108 1"/>
              <a:gd name="f147" fmla="*/ 0 f109 1"/>
              <a:gd name="f148" fmla="*/ 47 f108 1"/>
              <a:gd name="f149" fmla="*/ 33 f108 1"/>
              <a:gd name="f150" fmla="*/ 3 f109 1"/>
              <a:gd name="f151" fmla="*/ 7 f108 1"/>
              <a:gd name="f152" fmla="*/ 100 f109 1"/>
              <a:gd name="f153" fmla="*/ 3 f108 1"/>
              <a:gd name="f154" fmla="+- f110 0 f1"/>
              <a:gd name="f155" fmla="*/ f113 1 640"/>
              <a:gd name="f156" fmla="*/ f114 1 65"/>
              <a:gd name="f157" fmla="*/ f115 1 640"/>
              <a:gd name="f158" fmla="*/ f116 1 65"/>
              <a:gd name="f159" fmla="*/ f117 1 640"/>
              <a:gd name="f160" fmla="*/ f118 1 65"/>
              <a:gd name="f161" fmla="*/ f119 1 640"/>
              <a:gd name="f162" fmla="*/ f120 1 65"/>
              <a:gd name="f163" fmla="*/ f121 1 640"/>
              <a:gd name="f164" fmla="*/ f122 1 65"/>
              <a:gd name="f165" fmla="*/ f123 1 640"/>
              <a:gd name="f166" fmla="*/ f124 1 65"/>
              <a:gd name="f167" fmla="*/ f125 1 640"/>
              <a:gd name="f168" fmla="*/ f126 1 65"/>
              <a:gd name="f169" fmla="*/ f127 1 640"/>
              <a:gd name="f170" fmla="*/ f128 1 65"/>
              <a:gd name="f171" fmla="*/ f129 1 640"/>
              <a:gd name="f172" fmla="*/ f130 1 65"/>
              <a:gd name="f173" fmla="*/ f131 1 640"/>
              <a:gd name="f174" fmla="*/ f132 1 65"/>
              <a:gd name="f175" fmla="*/ f133 1 640"/>
              <a:gd name="f176" fmla="*/ f134 1 65"/>
              <a:gd name="f177" fmla="*/ f135 1 640"/>
              <a:gd name="f178" fmla="*/ f136 1 640"/>
              <a:gd name="f179" fmla="*/ f137 1 65"/>
              <a:gd name="f180" fmla="*/ f138 1 640"/>
              <a:gd name="f181" fmla="*/ f139 1 65"/>
              <a:gd name="f182" fmla="*/ f140 1 640"/>
              <a:gd name="f183" fmla="*/ f141 1 65"/>
              <a:gd name="f184" fmla="*/ f142 1 640"/>
              <a:gd name="f185" fmla="*/ f143 1 65"/>
              <a:gd name="f186" fmla="*/ f144 1 640"/>
              <a:gd name="f187" fmla="*/ f145 1 640"/>
              <a:gd name="f188" fmla="*/ f146 1 65"/>
              <a:gd name="f189" fmla="*/ f147 1 640"/>
              <a:gd name="f190" fmla="*/ f148 1 65"/>
              <a:gd name="f191" fmla="*/ f149 1 65"/>
              <a:gd name="f192" fmla="*/ f150 1 640"/>
              <a:gd name="f193" fmla="*/ f151 1 65"/>
              <a:gd name="f194" fmla="*/ f152 1 640"/>
              <a:gd name="f195" fmla="*/ f153 1 65"/>
              <a:gd name="f196" fmla="*/ 0 1 f111"/>
              <a:gd name="f197" fmla="*/ f105 1 f111"/>
              <a:gd name="f198" fmla="*/ 0 1 f112"/>
              <a:gd name="f199" fmla="*/ f106 1 f112"/>
              <a:gd name="f200" fmla="*/ f155 1 f111"/>
              <a:gd name="f201" fmla="*/ f156 1 f112"/>
              <a:gd name="f202" fmla="*/ f157 1 f111"/>
              <a:gd name="f203" fmla="*/ f158 1 f112"/>
              <a:gd name="f204" fmla="*/ f159 1 f111"/>
              <a:gd name="f205" fmla="*/ f160 1 f112"/>
              <a:gd name="f206" fmla="*/ f161 1 f111"/>
              <a:gd name="f207" fmla="*/ f162 1 f112"/>
              <a:gd name="f208" fmla="*/ f163 1 f111"/>
              <a:gd name="f209" fmla="*/ f164 1 f112"/>
              <a:gd name="f210" fmla="*/ f165 1 f111"/>
              <a:gd name="f211" fmla="*/ f166 1 f112"/>
              <a:gd name="f212" fmla="*/ f167 1 f111"/>
              <a:gd name="f213" fmla="*/ f168 1 f112"/>
              <a:gd name="f214" fmla="*/ f169 1 f111"/>
              <a:gd name="f215" fmla="*/ f170 1 f112"/>
              <a:gd name="f216" fmla="*/ f171 1 f111"/>
              <a:gd name="f217" fmla="*/ f172 1 f112"/>
              <a:gd name="f218" fmla="*/ f173 1 f111"/>
              <a:gd name="f219" fmla="*/ f174 1 f112"/>
              <a:gd name="f220" fmla="*/ f175 1 f111"/>
              <a:gd name="f221" fmla="*/ f176 1 f112"/>
              <a:gd name="f222" fmla="*/ f177 1 f111"/>
              <a:gd name="f223" fmla="*/ f178 1 f111"/>
              <a:gd name="f224" fmla="*/ f179 1 f112"/>
              <a:gd name="f225" fmla="*/ f180 1 f111"/>
              <a:gd name="f226" fmla="*/ f181 1 f112"/>
              <a:gd name="f227" fmla="*/ f182 1 f111"/>
              <a:gd name="f228" fmla="*/ f183 1 f112"/>
              <a:gd name="f229" fmla="*/ f184 1 f111"/>
              <a:gd name="f230" fmla="*/ f185 1 f112"/>
              <a:gd name="f231" fmla="*/ f186 1 f111"/>
              <a:gd name="f232" fmla="*/ f187 1 f111"/>
              <a:gd name="f233" fmla="*/ f188 1 f112"/>
              <a:gd name="f234" fmla="*/ f189 1 f111"/>
              <a:gd name="f235" fmla="*/ f190 1 f112"/>
              <a:gd name="f236" fmla="*/ f191 1 f112"/>
              <a:gd name="f237" fmla="*/ f192 1 f111"/>
              <a:gd name="f238" fmla="*/ f193 1 f112"/>
              <a:gd name="f239" fmla="*/ f194 1 f111"/>
              <a:gd name="f240" fmla="*/ f195 1 f112"/>
              <a:gd name="f241" fmla="*/ f196 f102 1"/>
              <a:gd name="f242" fmla="*/ f197 f102 1"/>
              <a:gd name="f243" fmla="*/ f199 f103 1"/>
              <a:gd name="f244" fmla="*/ f198 f103 1"/>
              <a:gd name="f245" fmla="*/ f200 f102 1"/>
              <a:gd name="f246" fmla="*/ f201 f103 1"/>
              <a:gd name="f247" fmla="*/ f202 f102 1"/>
              <a:gd name="f248" fmla="*/ f203 f103 1"/>
              <a:gd name="f249" fmla="*/ f204 f102 1"/>
              <a:gd name="f250" fmla="*/ f205 f103 1"/>
              <a:gd name="f251" fmla="*/ f206 f102 1"/>
              <a:gd name="f252" fmla="*/ f207 f103 1"/>
              <a:gd name="f253" fmla="*/ f208 f102 1"/>
              <a:gd name="f254" fmla="*/ f209 f103 1"/>
              <a:gd name="f255" fmla="*/ f210 f102 1"/>
              <a:gd name="f256" fmla="*/ f211 f103 1"/>
              <a:gd name="f257" fmla="*/ f212 f102 1"/>
              <a:gd name="f258" fmla="*/ f213 f103 1"/>
              <a:gd name="f259" fmla="*/ f214 f102 1"/>
              <a:gd name="f260" fmla="*/ f215 f103 1"/>
              <a:gd name="f261" fmla="*/ f216 f102 1"/>
              <a:gd name="f262" fmla="*/ f217 f103 1"/>
              <a:gd name="f263" fmla="*/ f218 f102 1"/>
              <a:gd name="f264" fmla="*/ f219 f103 1"/>
              <a:gd name="f265" fmla="*/ f220 f102 1"/>
              <a:gd name="f266" fmla="*/ f221 f103 1"/>
              <a:gd name="f267" fmla="*/ f222 f102 1"/>
              <a:gd name="f268" fmla="*/ f223 f102 1"/>
              <a:gd name="f269" fmla="*/ f224 f103 1"/>
              <a:gd name="f270" fmla="*/ f225 f102 1"/>
              <a:gd name="f271" fmla="*/ f226 f103 1"/>
              <a:gd name="f272" fmla="*/ f227 f102 1"/>
              <a:gd name="f273" fmla="*/ f228 f103 1"/>
              <a:gd name="f274" fmla="*/ f229 f102 1"/>
              <a:gd name="f275" fmla="*/ f230 f103 1"/>
              <a:gd name="f276" fmla="*/ f231 f102 1"/>
              <a:gd name="f277" fmla="*/ f232 f102 1"/>
              <a:gd name="f278" fmla="*/ f233 f103 1"/>
              <a:gd name="f279" fmla="*/ f234 f102 1"/>
              <a:gd name="f280" fmla="*/ f235 f103 1"/>
              <a:gd name="f281" fmla="*/ f236 f103 1"/>
              <a:gd name="f282" fmla="*/ f237 f102 1"/>
              <a:gd name="f283" fmla="*/ f238 f103 1"/>
              <a:gd name="f284" fmla="*/ f239 f102 1"/>
              <a:gd name="f285" fmla="*/ f240 f10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54">
                <a:pos x="f245" y="f246"/>
              </a:cxn>
              <a:cxn ang="f154">
                <a:pos x="f247" y="f248"/>
              </a:cxn>
              <a:cxn ang="f154">
                <a:pos x="f249" y="f250"/>
              </a:cxn>
              <a:cxn ang="f154">
                <a:pos x="f251" y="f252"/>
              </a:cxn>
              <a:cxn ang="f154">
                <a:pos x="f253" y="f254"/>
              </a:cxn>
              <a:cxn ang="f154">
                <a:pos x="f255" y="f256"/>
              </a:cxn>
              <a:cxn ang="f154">
                <a:pos x="f257" y="f258"/>
              </a:cxn>
              <a:cxn ang="f154">
                <a:pos x="f259" y="f260"/>
              </a:cxn>
              <a:cxn ang="f154">
                <a:pos x="f261" y="f262"/>
              </a:cxn>
              <a:cxn ang="f154">
                <a:pos x="f263" y="f264"/>
              </a:cxn>
              <a:cxn ang="f154">
                <a:pos x="f265" y="f266"/>
              </a:cxn>
              <a:cxn ang="f154">
                <a:pos x="f267" y="f266"/>
              </a:cxn>
              <a:cxn ang="f154">
                <a:pos x="f268" y="f269"/>
              </a:cxn>
              <a:cxn ang="f154">
                <a:pos x="f270" y="f271"/>
              </a:cxn>
              <a:cxn ang="f154">
                <a:pos x="f272" y="f273"/>
              </a:cxn>
              <a:cxn ang="f154">
                <a:pos x="f274" y="f275"/>
              </a:cxn>
              <a:cxn ang="f154">
                <a:pos x="f276" y="f275"/>
              </a:cxn>
              <a:cxn ang="f154">
                <a:pos x="f277" y="f278"/>
              </a:cxn>
              <a:cxn ang="f154">
                <a:pos x="f279" y="f280"/>
              </a:cxn>
              <a:cxn ang="f154">
                <a:pos x="f279" y="f281"/>
              </a:cxn>
              <a:cxn ang="f154">
                <a:pos x="f282" y="f256"/>
              </a:cxn>
              <a:cxn ang="f154">
                <a:pos x="f277" y="f283"/>
              </a:cxn>
              <a:cxn ang="f154">
                <a:pos x="f284" y="f285"/>
              </a:cxn>
              <a:cxn ang="f154">
                <a:pos x="f245" y="f246"/>
              </a:cxn>
            </a:cxnLst>
            <a:rect l="f241" t="f244" r="f242" b="f243"/>
            <a:pathLst>
              <a:path w="640" h="65">
                <a:moveTo>
                  <a:pt x="f9" y="f10"/>
                </a:moveTo>
                <a:cubicBezTo>
                  <a:pt x="f11" y="f12"/>
                  <a:pt x="f13" y="f6"/>
                  <a:pt x="f14" y="f12"/>
                </a:cubicBezTo>
                <a:cubicBezTo>
                  <a:pt x="f15" y="f10"/>
                  <a:pt x="f16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3"/>
                  <a:pt x="f45" y="f46"/>
                  <a:pt x="f47" y="f27"/>
                </a:cubicBezTo>
                <a:cubicBezTo>
                  <a:pt x="f47" y="f29"/>
                  <a:pt x="f7" y="f39"/>
                  <a:pt x="f44" y="f33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59"/>
                  <a:pt x="f61" y="f59"/>
                  <a:pt x="f62" y="f59"/>
                </a:cubicBezTo>
                <a:cubicBezTo>
                  <a:pt x="f63" y="f59"/>
                  <a:pt x="f64" y="f59"/>
                  <a:pt x="f65" y="f66"/>
                </a:cubicBezTo>
                <a:cubicBezTo>
                  <a:pt x="f67" y="f8"/>
                  <a:pt x="f68" y="f69"/>
                  <a:pt x="f2" y="f70"/>
                </a:cubicBezTo>
                <a:cubicBezTo>
                  <a:pt x="f71" y="f72"/>
                  <a:pt x="f73" y="f49"/>
                  <a:pt x="f74" y="f75"/>
                </a:cubicBezTo>
                <a:cubicBezTo>
                  <a:pt x="f76" y="f41"/>
                  <a:pt x="f77" y="f78"/>
                  <a:pt x="f79" y="f80"/>
                </a:cubicBezTo>
                <a:cubicBezTo>
                  <a:pt x="f81" y="f80"/>
                  <a:pt x="f82" y="f83"/>
                  <a:pt x="f84" y="f80"/>
                </a:cubicBezTo>
                <a:cubicBezTo>
                  <a:pt x="f85" y="f78"/>
                  <a:pt x="f86" y="f31"/>
                  <a:pt x="f87" y="f35"/>
                </a:cubicBezTo>
                <a:cubicBezTo>
                  <a:pt x="f53" y="f49"/>
                  <a:pt x="f78" y="f51"/>
                  <a:pt x="f6" y="f88"/>
                </a:cubicBezTo>
                <a:cubicBezTo>
                  <a:pt x="f6" y="f89"/>
                  <a:pt x="f6" y="f90"/>
                  <a:pt x="f6" y="f91"/>
                </a:cubicBezTo>
                <a:cubicBezTo>
                  <a:pt x="f6" y="f35"/>
                  <a:pt x="f10" y="f33"/>
                  <a:pt x="f92" y="f37"/>
                </a:cubicBezTo>
                <a:cubicBezTo>
                  <a:pt x="f78" y="f93"/>
                  <a:pt x="f53" y="f21"/>
                  <a:pt x="f87" y="f94"/>
                </a:cubicBezTo>
                <a:cubicBezTo>
                  <a:pt x="f95" y="f96"/>
                  <a:pt x="f97" y="f92"/>
                  <a:pt x="f98" y="f92"/>
                </a:cubicBezTo>
                <a:cubicBezTo>
                  <a:pt x="f99" y="f10"/>
                  <a:pt x="f100" y="f92"/>
                  <a:pt x="f9" y="f10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BE279555-B691-4862-BFB7-C1A280C32C38}"/>
              </a:ext>
            </a:extLst>
          </p:cNvPr>
          <p:cNvSpPr/>
          <p:nvPr/>
        </p:nvSpPr>
        <p:spPr>
          <a:xfrm>
            <a:off x="-39300" y="4815294"/>
            <a:ext cx="5242858" cy="32641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64"/>
              <a:gd name="f7" fmla="val 36"/>
              <a:gd name="f8" fmla="val 355"/>
              <a:gd name="f9" fmla="val 345"/>
              <a:gd name="f10" fmla="val 336"/>
              <a:gd name="f11" fmla="val 226"/>
              <a:gd name="f12" fmla="val 116"/>
              <a:gd name="f13" fmla="val 6"/>
              <a:gd name="f14" fmla="val 2"/>
              <a:gd name="f15" fmla="val 31"/>
              <a:gd name="f16" fmla="val 1"/>
              <a:gd name="f17" fmla="val 28"/>
              <a:gd name="f18" fmla="val 4"/>
              <a:gd name="f19" fmla="val 27"/>
              <a:gd name="f20" fmla="val 13"/>
              <a:gd name="f21" fmla="val 24"/>
              <a:gd name="f22" fmla="val 23"/>
              <a:gd name="f23" fmla="val 22"/>
              <a:gd name="f24" fmla="val 33"/>
              <a:gd name="f25" fmla="val 19"/>
              <a:gd name="f26" fmla="val 48"/>
              <a:gd name="f27" fmla="val 15"/>
              <a:gd name="f28" fmla="val 63"/>
              <a:gd name="f29" fmla="val 78"/>
              <a:gd name="f30" fmla="val 10"/>
              <a:gd name="f31" fmla="val 115"/>
              <a:gd name="f32" fmla="val 153"/>
              <a:gd name="f33" fmla="val 191"/>
              <a:gd name="f34" fmla="val 3"/>
              <a:gd name="f35" fmla="val 205"/>
              <a:gd name="f36" fmla="val 219"/>
              <a:gd name="f37" fmla="val 5"/>
              <a:gd name="f38" fmla="val 233"/>
              <a:gd name="f39" fmla="val 7"/>
              <a:gd name="f40" fmla="val 267"/>
              <a:gd name="f41" fmla="val 12"/>
              <a:gd name="f42" fmla="val 300"/>
              <a:gd name="f43" fmla="val 20"/>
              <a:gd name="f44" fmla="val 333"/>
              <a:gd name="f45" fmla="val 343"/>
              <a:gd name="f46" fmla="val 354"/>
              <a:gd name="f47" fmla="+- 0 0 -90"/>
              <a:gd name="f48" fmla="*/ f3 1 364"/>
              <a:gd name="f49" fmla="*/ f4 1 36"/>
              <a:gd name="f50" fmla="val f5"/>
              <a:gd name="f51" fmla="val f6"/>
              <a:gd name="f52" fmla="val f7"/>
              <a:gd name="f53" fmla="*/ f47 f0 1"/>
              <a:gd name="f54" fmla="+- f52 0 f50"/>
              <a:gd name="f55" fmla="+- f51 0 f50"/>
              <a:gd name="f56" fmla="*/ f53 1 f2"/>
              <a:gd name="f57" fmla="*/ f55 1 364"/>
              <a:gd name="f58" fmla="*/ f54 1 36"/>
              <a:gd name="f59" fmla="*/ 364 f55 1"/>
              <a:gd name="f60" fmla="*/ 36 f54 1"/>
              <a:gd name="f61" fmla="*/ 336 f55 1"/>
              <a:gd name="f62" fmla="*/ 6 f55 1"/>
              <a:gd name="f63" fmla="*/ 0 f55 1"/>
              <a:gd name="f64" fmla="*/ 31 f54 1"/>
              <a:gd name="f65" fmla="*/ 4 f55 1"/>
              <a:gd name="f66" fmla="*/ 27 f54 1"/>
              <a:gd name="f67" fmla="*/ 33 f55 1"/>
              <a:gd name="f68" fmla="*/ 19 f54 1"/>
              <a:gd name="f69" fmla="*/ 78 f55 1"/>
              <a:gd name="f70" fmla="*/ 10 f54 1"/>
              <a:gd name="f71" fmla="*/ 191 f55 1"/>
              <a:gd name="f72" fmla="*/ 3 f54 1"/>
              <a:gd name="f73" fmla="*/ 233 f55 1"/>
              <a:gd name="f74" fmla="*/ 7 f54 1"/>
              <a:gd name="f75" fmla="*/ 333 f55 1"/>
              <a:gd name="f76" fmla="*/ 28 f54 1"/>
              <a:gd name="f77" fmla="+- f56 0 f1"/>
              <a:gd name="f78" fmla="*/ f59 1 364"/>
              <a:gd name="f79" fmla="*/ f60 1 36"/>
              <a:gd name="f80" fmla="*/ f61 1 364"/>
              <a:gd name="f81" fmla="*/ f62 1 364"/>
              <a:gd name="f82" fmla="*/ f63 1 364"/>
              <a:gd name="f83" fmla="*/ f64 1 36"/>
              <a:gd name="f84" fmla="*/ f65 1 364"/>
              <a:gd name="f85" fmla="*/ f66 1 36"/>
              <a:gd name="f86" fmla="*/ f67 1 364"/>
              <a:gd name="f87" fmla="*/ f68 1 36"/>
              <a:gd name="f88" fmla="*/ f69 1 364"/>
              <a:gd name="f89" fmla="*/ f70 1 36"/>
              <a:gd name="f90" fmla="*/ f71 1 364"/>
              <a:gd name="f91" fmla="*/ f72 1 36"/>
              <a:gd name="f92" fmla="*/ f73 1 364"/>
              <a:gd name="f93" fmla="*/ f74 1 36"/>
              <a:gd name="f94" fmla="*/ f75 1 364"/>
              <a:gd name="f95" fmla="*/ f76 1 36"/>
              <a:gd name="f96" fmla="*/ 0 1 f57"/>
              <a:gd name="f97" fmla="*/ f51 1 f57"/>
              <a:gd name="f98" fmla="*/ 0 1 f58"/>
              <a:gd name="f99" fmla="*/ f52 1 f58"/>
              <a:gd name="f100" fmla="*/ f78 1 f57"/>
              <a:gd name="f101" fmla="*/ f79 1 f58"/>
              <a:gd name="f102" fmla="*/ f80 1 f57"/>
              <a:gd name="f103" fmla="*/ f81 1 f57"/>
              <a:gd name="f104" fmla="*/ f82 1 f57"/>
              <a:gd name="f105" fmla="*/ f83 1 f58"/>
              <a:gd name="f106" fmla="*/ f84 1 f57"/>
              <a:gd name="f107" fmla="*/ f85 1 f58"/>
              <a:gd name="f108" fmla="*/ f86 1 f57"/>
              <a:gd name="f109" fmla="*/ f87 1 f58"/>
              <a:gd name="f110" fmla="*/ f88 1 f57"/>
              <a:gd name="f111" fmla="*/ f89 1 f58"/>
              <a:gd name="f112" fmla="*/ f90 1 f57"/>
              <a:gd name="f113" fmla="*/ f91 1 f58"/>
              <a:gd name="f114" fmla="*/ f92 1 f57"/>
              <a:gd name="f115" fmla="*/ f93 1 f58"/>
              <a:gd name="f116" fmla="*/ f94 1 f57"/>
              <a:gd name="f117" fmla="*/ f95 1 f58"/>
              <a:gd name="f118" fmla="*/ f96 f48 1"/>
              <a:gd name="f119" fmla="*/ f97 f48 1"/>
              <a:gd name="f120" fmla="*/ f99 f49 1"/>
              <a:gd name="f121" fmla="*/ f98 f49 1"/>
              <a:gd name="f122" fmla="*/ f100 f48 1"/>
              <a:gd name="f123" fmla="*/ f101 f49 1"/>
              <a:gd name="f124" fmla="*/ f102 f48 1"/>
              <a:gd name="f125" fmla="*/ f103 f48 1"/>
              <a:gd name="f126" fmla="*/ f104 f48 1"/>
              <a:gd name="f127" fmla="*/ f105 f49 1"/>
              <a:gd name="f128" fmla="*/ f106 f48 1"/>
              <a:gd name="f129" fmla="*/ f107 f49 1"/>
              <a:gd name="f130" fmla="*/ f108 f48 1"/>
              <a:gd name="f131" fmla="*/ f109 f49 1"/>
              <a:gd name="f132" fmla="*/ f110 f48 1"/>
              <a:gd name="f133" fmla="*/ f111 f49 1"/>
              <a:gd name="f134" fmla="*/ f112 f48 1"/>
              <a:gd name="f135" fmla="*/ f113 f49 1"/>
              <a:gd name="f136" fmla="*/ f114 f48 1"/>
              <a:gd name="f137" fmla="*/ f115 f49 1"/>
              <a:gd name="f138" fmla="*/ f116 f48 1"/>
              <a:gd name="f139" fmla="*/ f117 f4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7">
                <a:pos x="f122" y="f123"/>
              </a:cxn>
              <a:cxn ang="f77">
                <a:pos x="f124" y="f123"/>
              </a:cxn>
              <a:cxn ang="f77">
                <a:pos x="f125" y="f123"/>
              </a:cxn>
              <a:cxn ang="f77">
                <a:pos x="f126" y="f127"/>
              </a:cxn>
              <a:cxn ang="f77">
                <a:pos x="f128" y="f129"/>
              </a:cxn>
              <a:cxn ang="f77">
                <a:pos x="f130" y="f131"/>
              </a:cxn>
              <a:cxn ang="f77">
                <a:pos x="f132" y="f133"/>
              </a:cxn>
              <a:cxn ang="f77">
                <a:pos x="f134" y="f135"/>
              </a:cxn>
              <a:cxn ang="f77">
                <a:pos x="f136" y="f137"/>
              </a:cxn>
              <a:cxn ang="f77">
                <a:pos x="f138" y="f139"/>
              </a:cxn>
              <a:cxn ang="f77">
                <a:pos x="f122" y="f123"/>
              </a:cxn>
            </a:cxnLst>
            <a:rect l="f118" t="f121" r="f119" b="f120"/>
            <a:pathLst>
              <a:path w="364" h="36">
                <a:moveTo>
                  <a:pt x="f6" y="f7"/>
                </a:moveTo>
                <a:cubicBezTo>
                  <a:pt x="f8" y="f7"/>
                  <a:pt x="f9" y="f7"/>
                  <a:pt x="f10" y="f7"/>
                </a:cubicBezTo>
                <a:cubicBezTo>
                  <a:pt x="f11" y="f7"/>
                  <a:pt x="f12" y="f7"/>
                  <a:pt x="f13" y="f7"/>
                </a:cubicBezTo>
                <a:cubicBezTo>
                  <a:pt x="f14" y="f7"/>
                  <a:pt x="f5" y="f7"/>
                  <a:pt x="f5" y="f15"/>
                </a:cubicBezTo>
                <a:cubicBezTo>
                  <a:pt x="f16" y="f17"/>
                  <a:pt x="f14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0"/>
                  <a:pt x="f29" y="f30"/>
                </a:cubicBezTo>
                <a:cubicBezTo>
                  <a:pt x="f31" y="f18"/>
                  <a:pt x="f32" y="f5"/>
                  <a:pt x="f33" y="f34"/>
                </a:cubicBezTo>
                <a:cubicBezTo>
                  <a:pt x="f35" y="f34"/>
                  <a:pt x="f36" y="f37"/>
                  <a:pt x="f38" y="f39"/>
                </a:cubicBezTo>
                <a:cubicBezTo>
                  <a:pt x="f40" y="f41"/>
                  <a:pt x="f42" y="f43"/>
                  <a:pt x="f44" y="f17"/>
                </a:cubicBezTo>
                <a:cubicBezTo>
                  <a:pt x="f45" y="f15"/>
                  <a:pt x="f46" y="f24"/>
                  <a:pt x="f6" y="f7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75933405-3604-4FE6-9042-CEBBE8A3ED64}"/>
              </a:ext>
            </a:extLst>
          </p:cNvPr>
          <p:cNvSpPr/>
          <p:nvPr/>
        </p:nvSpPr>
        <p:spPr>
          <a:xfrm>
            <a:off x="7767681" y="4906359"/>
            <a:ext cx="1382362" cy="23534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96"/>
              <a:gd name="f7" fmla="val 26"/>
              <a:gd name="f8" fmla="val 4"/>
              <a:gd name="f9" fmla="val 25"/>
              <a:gd name="f10" fmla="val 8"/>
              <a:gd name="f11" fmla="val 24"/>
              <a:gd name="f12" fmla="val 13"/>
              <a:gd name="f13" fmla="val 23"/>
              <a:gd name="f14" fmla="val 39"/>
              <a:gd name="f15" fmla="val 17"/>
              <a:gd name="f16" fmla="val 65"/>
              <a:gd name="f17" fmla="val 9"/>
              <a:gd name="f18" fmla="val 90"/>
              <a:gd name="f19" fmla="val 2"/>
              <a:gd name="f20" fmla="val 95"/>
              <a:gd name="f21" fmla="val 1"/>
              <a:gd name="f22" fmla="val 6"/>
              <a:gd name="f23" fmla="val 11"/>
              <a:gd name="f24" fmla="val 92"/>
              <a:gd name="f25" fmla="val 62"/>
              <a:gd name="f26" fmla="val 31"/>
              <a:gd name="f27" fmla="+- 0 0 -90"/>
              <a:gd name="f28" fmla="*/ f3 1 96"/>
              <a:gd name="f29" fmla="*/ f4 1 26"/>
              <a:gd name="f30" fmla="val f5"/>
              <a:gd name="f31" fmla="val f6"/>
              <a:gd name="f32" fmla="val f7"/>
              <a:gd name="f33" fmla="*/ f27 f0 1"/>
              <a:gd name="f34" fmla="+- f32 0 f30"/>
              <a:gd name="f35" fmla="+- f31 0 f30"/>
              <a:gd name="f36" fmla="*/ f33 1 f2"/>
              <a:gd name="f37" fmla="*/ f35 1 96"/>
              <a:gd name="f38" fmla="*/ f34 1 26"/>
              <a:gd name="f39" fmla="*/ 0 f35 1"/>
              <a:gd name="f40" fmla="*/ 26 f34 1"/>
              <a:gd name="f41" fmla="*/ 13 f35 1"/>
              <a:gd name="f42" fmla="*/ 23 f34 1"/>
              <a:gd name="f43" fmla="*/ 90 f35 1"/>
              <a:gd name="f44" fmla="*/ 2 f34 1"/>
              <a:gd name="f45" fmla="*/ 96 f35 1"/>
              <a:gd name="f46" fmla="*/ 6 f34 1"/>
              <a:gd name="f47" fmla="*/ 92 f35 1"/>
              <a:gd name="f48" fmla="+- f36 0 f1"/>
              <a:gd name="f49" fmla="*/ f39 1 96"/>
              <a:gd name="f50" fmla="*/ f40 1 26"/>
              <a:gd name="f51" fmla="*/ f41 1 96"/>
              <a:gd name="f52" fmla="*/ f42 1 26"/>
              <a:gd name="f53" fmla="*/ f43 1 96"/>
              <a:gd name="f54" fmla="*/ f44 1 26"/>
              <a:gd name="f55" fmla="*/ f45 1 96"/>
              <a:gd name="f56" fmla="*/ f46 1 26"/>
              <a:gd name="f57" fmla="*/ f47 1 96"/>
              <a:gd name="f58" fmla="*/ 0 1 f37"/>
              <a:gd name="f59" fmla="*/ f31 1 f37"/>
              <a:gd name="f60" fmla="*/ 0 1 f38"/>
              <a:gd name="f61" fmla="*/ f32 1 f38"/>
              <a:gd name="f62" fmla="*/ f49 1 f37"/>
              <a:gd name="f63" fmla="*/ f50 1 f38"/>
              <a:gd name="f64" fmla="*/ f51 1 f37"/>
              <a:gd name="f65" fmla="*/ f52 1 f38"/>
              <a:gd name="f66" fmla="*/ f53 1 f37"/>
              <a:gd name="f67" fmla="*/ f54 1 f38"/>
              <a:gd name="f68" fmla="*/ f55 1 f37"/>
              <a:gd name="f69" fmla="*/ f56 1 f38"/>
              <a:gd name="f70" fmla="*/ f57 1 f37"/>
              <a:gd name="f71" fmla="*/ f58 f28 1"/>
              <a:gd name="f72" fmla="*/ f59 f28 1"/>
              <a:gd name="f73" fmla="*/ f61 f29 1"/>
              <a:gd name="f74" fmla="*/ f60 f29 1"/>
              <a:gd name="f75" fmla="*/ f62 f28 1"/>
              <a:gd name="f76" fmla="*/ f63 f29 1"/>
              <a:gd name="f77" fmla="*/ f64 f28 1"/>
              <a:gd name="f78" fmla="*/ f65 f29 1"/>
              <a:gd name="f79" fmla="*/ f66 f28 1"/>
              <a:gd name="f80" fmla="*/ f67 f29 1"/>
              <a:gd name="f81" fmla="*/ f68 f28 1"/>
              <a:gd name="f82" fmla="*/ f69 f29 1"/>
              <a:gd name="f83" fmla="*/ f70 f2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8">
                <a:pos x="f75" y="f76"/>
              </a:cxn>
              <a:cxn ang="f48">
                <a:pos x="f77" y="f78"/>
              </a:cxn>
              <a:cxn ang="f48">
                <a:pos x="f79" y="f80"/>
              </a:cxn>
              <a:cxn ang="f48">
                <a:pos x="f81" y="f82"/>
              </a:cxn>
              <a:cxn ang="f48">
                <a:pos x="f81" y="f78"/>
              </a:cxn>
              <a:cxn ang="f48">
                <a:pos x="f83" y="f76"/>
              </a:cxn>
              <a:cxn ang="f48">
                <a:pos x="f75" y="f76"/>
              </a:cxn>
              <a:cxn ang="f48">
                <a:pos x="f75" y="f76"/>
              </a:cxn>
            </a:cxnLst>
            <a:rect l="f71" t="f74" r="f72" b="f73"/>
            <a:pathLst>
              <a:path w="96" h="26">
                <a:moveTo>
                  <a:pt x="f5" y="f7"/>
                </a:moveTo>
                <a:cubicBezTo>
                  <a:pt x="f8" y="f9"/>
                  <a:pt x="f10" y="f11"/>
                  <a:pt x="f12" y="f13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5"/>
                  <a:pt x="f6" y="f21"/>
                  <a:pt x="f6" y="f22"/>
                </a:cubicBezTo>
                <a:cubicBezTo>
                  <a:pt x="f20" y="f23"/>
                  <a:pt x="f6" y="f15"/>
                  <a:pt x="f6" y="f13"/>
                </a:cubicBezTo>
                <a:cubicBezTo>
                  <a:pt x="f6" y="f9"/>
                  <a:pt x="f20" y="f7"/>
                  <a:pt x="f24" y="f7"/>
                </a:cubicBezTo>
                <a:cubicBezTo>
                  <a:pt x="f25" y="f7"/>
                  <a:pt x="f26" y="f7"/>
                  <a:pt x="f5" y="f7"/>
                </a:cubicBezTo>
                <a:cubicBezTo>
                  <a:pt x="f5" y="f7"/>
                  <a:pt x="f5" y="f7"/>
                  <a:pt x="f5" y="f7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A28AE7E5-C194-46B8-985F-5DE20AEF7114}"/>
              </a:ext>
            </a:extLst>
          </p:cNvPr>
          <p:cNvSpPr/>
          <p:nvPr/>
        </p:nvSpPr>
        <p:spPr>
          <a:xfrm>
            <a:off x="-83128" y="4570728"/>
            <a:ext cx="288273" cy="18111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0"/>
              <a:gd name="f7" fmla="val 10"/>
              <a:gd name="f8" fmla="val 4"/>
              <a:gd name="f9" fmla="val 19"/>
              <a:gd name="f10" fmla="val 16"/>
              <a:gd name="f11" fmla="val 3"/>
              <a:gd name="f12" fmla="val 15"/>
              <a:gd name="f13" fmla="+- 0 0 -90"/>
              <a:gd name="f14" fmla="*/ f3 1 20"/>
              <a:gd name="f15" fmla="*/ f4 1 20"/>
              <a:gd name="f16" fmla="val f5"/>
              <a:gd name="f17" fmla="val f6"/>
              <a:gd name="f18" fmla="*/ f13 f0 1"/>
              <a:gd name="f19" fmla="+- f17 0 f16"/>
              <a:gd name="f20" fmla="*/ f18 1 f2"/>
              <a:gd name="f21" fmla="*/ f19 1 20"/>
              <a:gd name="f22" fmla="*/ 10 f19 1"/>
              <a:gd name="f23" fmla="*/ 20 f19 1"/>
              <a:gd name="f24" fmla="*/ 0 f19 1"/>
              <a:gd name="f25" fmla="+- f20 0 f1"/>
              <a:gd name="f26" fmla="*/ f22 1 20"/>
              <a:gd name="f27" fmla="*/ f23 1 20"/>
              <a:gd name="f28" fmla="*/ f24 1 20"/>
              <a:gd name="f29" fmla="*/ 0 1 f21"/>
              <a:gd name="f30" fmla="*/ f17 1 f21"/>
              <a:gd name="f31" fmla="*/ f26 1 f21"/>
              <a:gd name="f32" fmla="*/ f27 1 f21"/>
              <a:gd name="f33" fmla="*/ f28 1 f21"/>
              <a:gd name="f34" fmla="*/ f29 f14 1"/>
              <a:gd name="f35" fmla="*/ f30 f14 1"/>
              <a:gd name="f36" fmla="*/ f30 f15 1"/>
              <a:gd name="f37" fmla="*/ f29 f15 1"/>
              <a:gd name="f38" fmla="*/ f31 f14 1"/>
              <a:gd name="f39" fmla="*/ f32 f15 1"/>
              <a:gd name="f40" fmla="*/ f33 f14 1"/>
              <a:gd name="f41" fmla="*/ f31 f15 1"/>
              <a:gd name="f42" fmla="*/ f33 f15 1"/>
              <a:gd name="f43" fmla="*/ f32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38" y="f39"/>
              </a:cxn>
              <a:cxn ang="f25">
                <a:pos x="f40" y="f41"/>
              </a:cxn>
              <a:cxn ang="f25">
                <a:pos x="f38" y="f42"/>
              </a:cxn>
              <a:cxn ang="f25">
                <a:pos x="f43" y="f41"/>
              </a:cxn>
              <a:cxn ang="f25">
                <a:pos x="f38" y="f39"/>
              </a:cxn>
            </a:cxnLst>
            <a:rect l="f34" t="f37" r="f35" b="f36"/>
            <a:pathLst>
              <a:path w="20" h="20">
                <a:moveTo>
                  <a:pt x="f7" y="f6"/>
                </a:moveTo>
                <a:cubicBezTo>
                  <a:pt x="f8" y="f9"/>
                  <a:pt x="f5" y="f10"/>
                  <a:pt x="f5" y="f7"/>
                </a:cubicBezTo>
                <a:cubicBezTo>
                  <a:pt x="f5" y="f11"/>
                  <a:pt x="f8" y="f5"/>
                  <a:pt x="f7" y="f5"/>
                </a:cubicBezTo>
                <a:cubicBezTo>
                  <a:pt x="f10" y="f5"/>
                  <a:pt x="f6" y="f8"/>
                  <a:pt x="f6" y="f7"/>
                </a:cubicBezTo>
                <a:cubicBezTo>
                  <a:pt x="f6" y="f12"/>
                  <a:pt x="f10" y="f6"/>
                  <a:pt x="f7" y="f6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44684FFF-AD16-45E3-8F2C-3F8D24D6919C}"/>
              </a:ext>
            </a:extLst>
          </p:cNvPr>
          <p:cNvSpPr/>
          <p:nvPr/>
        </p:nvSpPr>
        <p:spPr>
          <a:xfrm>
            <a:off x="262460" y="4525713"/>
            <a:ext cx="158465" cy="10846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28FB3C1B-7EE8-4D7C-BE80-1F063278CC26}"/>
              </a:ext>
            </a:extLst>
          </p:cNvPr>
          <p:cNvSpPr/>
          <p:nvPr/>
        </p:nvSpPr>
        <p:spPr>
          <a:xfrm>
            <a:off x="522076" y="4498079"/>
            <a:ext cx="143295" cy="10028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0"/>
              <a:gd name="f7" fmla="val 11"/>
              <a:gd name="f8" fmla="val 5"/>
              <a:gd name="f9" fmla="val 2"/>
              <a:gd name="f10" fmla="val 9"/>
              <a:gd name="f11" fmla="val 6"/>
              <a:gd name="f12" fmla="val 1"/>
              <a:gd name="f13" fmla="val 8"/>
              <a:gd name="f14" fmla="+- 0 0 -90"/>
              <a:gd name="f15" fmla="*/ f3 1 10"/>
              <a:gd name="f16" fmla="*/ f4 1 11"/>
              <a:gd name="f17" fmla="val f5"/>
              <a:gd name="f18" fmla="val f6"/>
              <a:gd name="f19" fmla="val f7"/>
              <a:gd name="f20" fmla="*/ f14 f0 1"/>
              <a:gd name="f21" fmla="+- f19 0 f17"/>
              <a:gd name="f22" fmla="+- f18 0 f17"/>
              <a:gd name="f23" fmla="*/ f20 1 f2"/>
              <a:gd name="f24" fmla="*/ f22 1 10"/>
              <a:gd name="f25" fmla="*/ f21 1 11"/>
              <a:gd name="f26" fmla="*/ 5 f22 1"/>
              <a:gd name="f27" fmla="*/ 10 f21 1"/>
              <a:gd name="f28" fmla="*/ 0 f22 1"/>
              <a:gd name="f29" fmla="*/ 6 f21 1"/>
              <a:gd name="f30" fmla="*/ 6 f22 1"/>
              <a:gd name="f31" fmla="*/ 0 f21 1"/>
              <a:gd name="f32" fmla="*/ 10 f22 1"/>
              <a:gd name="f33" fmla="*/ 5 f21 1"/>
              <a:gd name="f34" fmla="+- f23 0 f1"/>
              <a:gd name="f35" fmla="*/ f26 1 10"/>
              <a:gd name="f36" fmla="*/ f27 1 11"/>
              <a:gd name="f37" fmla="*/ f28 1 10"/>
              <a:gd name="f38" fmla="*/ f29 1 11"/>
              <a:gd name="f39" fmla="*/ f30 1 10"/>
              <a:gd name="f40" fmla="*/ f31 1 11"/>
              <a:gd name="f41" fmla="*/ f32 1 10"/>
              <a:gd name="f42" fmla="*/ f33 1 11"/>
              <a:gd name="f43" fmla="*/ 0 1 f24"/>
              <a:gd name="f44" fmla="*/ f18 1 f24"/>
              <a:gd name="f45" fmla="*/ 0 1 f25"/>
              <a:gd name="f46" fmla="*/ f19 1 f25"/>
              <a:gd name="f47" fmla="*/ f35 1 f24"/>
              <a:gd name="f48" fmla="*/ f36 1 f25"/>
              <a:gd name="f49" fmla="*/ f37 1 f24"/>
              <a:gd name="f50" fmla="*/ f38 1 f25"/>
              <a:gd name="f51" fmla="*/ f39 1 f24"/>
              <a:gd name="f52" fmla="*/ f40 1 f25"/>
              <a:gd name="f53" fmla="*/ f41 1 f24"/>
              <a:gd name="f54" fmla="*/ f42 1 f25"/>
              <a:gd name="f55" fmla="*/ f43 f15 1"/>
              <a:gd name="f56" fmla="*/ f44 f15 1"/>
              <a:gd name="f57" fmla="*/ f46 f16 1"/>
              <a:gd name="f58" fmla="*/ f45 f16 1"/>
              <a:gd name="f59" fmla="*/ f47 f15 1"/>
              <a:gd name="f60" fmla="*/ f48 f16 1"/>
              <a:gd name="f61" fmla="*/ f49 f15 1"/>
              <a:gd name="f62" fmla="*/ f50 f16 1"/>
              <a:gd name="f63" fmla="*/ f51 f15 1"/>
              <a:gd name="f64" fmla="*/ f52 f16 1"/>
              <a:gd name="f65" fmla="*/ f53 f15 1"/>
              <a:gd name="f66" fmla="*/ f54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59" y="f60"/>
              </a:cxn>
              <a:cxn ang="f34">
                <a:pos x="f61" y="f62"/>
              </a:cxn>
              <a:cxn ang="f34">
                <a:pos x="f63" y="f64"/>
              </a:cxn>
              <a:cxn ang="f34">
                <a:pos x="f65" y="f66"/>
              </a:cxn>
              <a:cxn ang="f34">
                <a:pos x="f59" y="f60"/>
              </a:cxn>
            </a:cxnLst>
            <a:rect l="f55" t="f58" r="f56" b="f57"/>
            <a:pathLst>
              <a:path w="10" h="11">
                <a:moveTo>
                  <a:pt x="f8" y="f6"/>
                </a:moveTo>
                <a:cubicBezTo>
                  <a:pt x="f9" y="f7"/>
                  <a:pt x="f5" y="f10"/>
                  <a:pt x="f5" y="f11"/>
                </a:cubicBezTo>
                <a:cubicBezTo>
                  <a:pt x="f5" y="f9"/>
                  <a:pt x="f9" y="f12"/>
                  <a:pt x="f11" y="f5"/>
                </a:cubicBezTo>
                <a:cubicBezTo>
                  <a:pt x="f13" y="f5"/>
                  <a:pt x="f6" y="f9"/>
                  <a:pt x="f6" y="f8"/>
                </a:cubicBezTo>
                <a:cubicBezTo>
                  <a:pt x="f6" y="f10"/>
                  <a:pt x="f13" y="f6"/>
                  <a:pt x="f8" y="f6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B2B5D499-F1DB-4B9A-8AFB-B32C9AB14228}"/>
              </a:ext>
            </a:extLst>
          </p:cNvPr>
          <p:cNvSpPr/>
          <p:nvPr/>
        </p:nvSpPr>
        <p:spPr>
          <a:xfrm>
            <a:off x="753035" y="4488871"/>
            <a:ext cx="114638" cy="8185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"/>
              <a:gd name="f7" fmla="val 9"/>
              <a:gd name="f8" fmla="val 4"/>
              <a:gd name="f9" fmla="val 7"/>
              <a:gd name="f10" fmla="val 2"/>
              <a:gd name="f11" fmla="val 1"/>
              <a:gd name="f12" fmla="+- 0 0 -90"/>
              <a:gd name="f13" fmla="*/ f3 1 8"/>
              <a:gd name="f14" fmla="*/ f4 1 9"/>
              <a:gd name="f15" fmla="val f5"/>
              <a:gd name="f16" fmla="val f6"/>
              <a:gd name="f17" fmla="val f7"/>
              <a:gd name="f18" fmla="*/ f12 f0 1"/>
              <a:gd name="f19" fmla="+- f17 0 f15"/>
              <a:gd name="f20" fmla="+- f16 0 f15"/>
              <a:gd name="f21" fmla="*/ f18 1 f2"/>
              <a:gd name="f22" fmla="*/ f20 1 8"/>
              <a:gd name="f23" fmla="*/ f19 1 9"/>
              <a:gd name="f24" fmla="*/ 8 f20 1"/>
              <a:gd name="f25" fmla="*/ 4 f19 1"/>
              <a:gd name="f26" fmla="*/ 4 f20 1"/>
              <a:gd name="f27" fmla="*/ 9 f19 1"/>
              <a:gd name="f28" fmla="*/ 0 f20 1"/>
              <a:gd name="f29" fmla="*/ 0 f19 1"/>
              <a:gd name="f30" fmla="+- f21 0 f1"/>
              <a:gd name="f31" fmla="*/ f24 1 8"/>
              <a:gd name="f32" fmla="*/ f25 1 9"/>
              <a:gd name="f33" fmla="*/ f26 1 8"/>
              <a:gd name="f34" fmla="*/ f27 1 9"/>
              <a:gd name="f35" fmla="*/ f28 1 8"/>
              <a:gd name="f36" fmla="*/ f29 1 9"/>
              <a:gd name="f37" fmla="*/ 0 1 f22"/>
              <a:gd name="f38" fmla="*/ f16 1 f22"/>
              <a:gd name="f39" fmla="*/ 0 1 f23"/>
              <a:gd name="f40" fmla="*/ f17 1 f23"/>
              <a:gd name="f41" fmla="*/ f31 1 f22"/>
              <a:gd name="f42" fmla="*/ f32 1 f23"/>
              <a:gd name="f43" fmla="*/ f33 1 f22"/>
              <a:gd name="f44" fmla="*/ f34 1 f23"/>
              <a:gd name="f45" fmla="*/ f35 1 f22"/>
              <a:gd name="f46" fmla="*/ f36 1 f23"/>
              <a:gd name="f47" fmla="*/ f37 f13 1"/>
              <a:gd name="f48" fmla="*/ f38 f13 1"/>
              <a:gd name="f49" fmla="*/ f40 f14 1"/>
              <a:gd name="f50" fmla="*/ f39 f14 1"/>
              <a:gd name="f51" fmla="*/ f41 f13 1"/>
              <a:gd name="f52" fmla="*/ f42 f14 1"/>
              <a:gd name="f53" fmla="*/ f43 f13 1"/>
              <a:gd name="f54" fmla="*/ f44 f14 1"/>
              <a:gd name="f55" fmla="*/ f45 f13 1"/>
              <a:gd name="f56" fmla="*/ f46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1" y="f52"/>
              </a:cxn>
              <a:cxn ang="f30">
                <a:pos x="f53" y="f54"/>
              </a:cxn>
              <a:cxn ang="f30">
                <a:pos x="f55" y="f52"/>
              </a:cxn>
              <a:cxn ang="f30">
                <a:pos x="f53" y="f56"/>
              </a:cxn>
              <a:cxn ang="f30">
                <a:pos x="f51" y="f52"/>
              </a:cxn>
            </a:cxnLst>
            <a:rect l="f47" t="f50" r="f48" b="f49"/>
            <a:pathLst>
              <a:path w="8" h="9">
                <a:moveTo>
                  <a:pt x="f6" y="f8"/>
                </a:moveTo>
                <a:cubicBezTo>
                  <a:pt x="f6" y="f9"/>
                  <a:pt x="f9" y="f7"/>
                  <a:pt x="f8" y="f7"/>
                </a:cubicBezTo>
                <a:cubicBezTo>
                  <a:pt x="f10" y="f7"/>
                  <a:pt x="f5" y="f9"/>
                  <a:pt x="f5" y="f8"/>
                </a:cubicBezTo>
                <a:cubicBezTo>
                  <a:pt x="f5" y="f10"/>
                  <a:pt x="f10" y="f11"/>
                  <a:pt x="f8" y="f5"/>
                </a:cubicBezTo>
                <a:cubicBezTo>
                  <a:pt x="f9" y="f5"/>
                  <a:pt x="f6" y="f10"/>
                  <a:pt x="f6" y="f8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Oval 12">
            <a:extLst>
              <a:ext uri="{FF2B5EF4-FFF2-40B4-BE49-F238E27FC236}">
                <a16:creationId xmlns:a16="http://schemas.microsoft.com/office/drawing/2014/main" id="{457CD22D-2E40-4EEE-B38C-4F158966C60A}"/>
              </a:ext>
            </a:extLst>
          </p:cNvPr>
          <p:cNvSpPr/>
          <p:nvPr/>
        </p:nvSpPr>
        <p:spPr>
          <a:xfrm>
            <a:off x="940158" y="4516505"/>
            <a:ext cx="85981" cy="5423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6188324"/>
      </p:ext>
    </p:extLst>
  </p:cSld>
  <p:clrMapOvr>
    <a:masterClrMapping/>
  </p:clrMapOvr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907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9;p8">
            <a:extLst>
              <a:ext uri="{FF2B5EF4-FFF2-40B4-BE49-F238E27FC236}">
                <a16:creationId xmlns:a16="http://schemas.microsoft.com/office/drawing/2014/main" id="{E35532AC-9EC7-46E6-97A7-F83621B850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57400" y="1465197"/>
            <a:ext cx="5029200" cy="2213104"/>
          </a:xfrm>
        </p:spPr>
        <p:txBody>
          <a:bodyPr anchor="ctr" anchorCtr="1"/>
          <a:lstStyle>
            <a:lvl1pPr algn="ctr">
              <a:lnSpc>
                <a:spcPct val="95000"/>
              </a:lnSpc>
              <a:defRPr sz="7000"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75922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1;p9">
            <a:extLst>
              <a:ext uri="{FF2B5EF4-FFF2-40B4-BE49-F238E27FC236}">
                <a16:creationId xmlns:a16="http://schemas.microsoft.com/office/drawing/2014/main" id="{A3D60772-2453-4FFF-A913-C6CFB5E8DA6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11879" y="1432727"/>
            <a:ext cx="3195901" cy="5826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76;p9">
            <a:extLst>
              <a:ext uri="{FF2B5EF4-FFF2-40B4-BE49-F238E27FC236}">
                <a16:creationId xmlns:a16="http://schemas.microsoft.com/office/drawing/2014/main" id="{3348E2C1-FF59-474A-9CB8-1A662FA7541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11870" y="2092878"/>
            <a:ext cx="3195901" cy="1617902"/>
          </a:xfr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endParaRPr lang="es-PE"/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9669DB9A-B00E-4613-8D9F-BC8764AC75E5}"/>
              </a:ext>
            </a:extLst>
          </p:cNvPr>
          <p:cNvSpPr/>
          <p:nvPr/>
        </p:nvSpPr>
        <p:spPr>
          <a:xfrm>
            <a:off x="-25813" y="4570728"/>
            <a:ext cx="9219684" cy="589394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640"/>
              <a:gd name="f8" fmla="val 65"/>
              <a:gd name="f9" fmla="val 108"/>
              <a:gd name="f10" fmla="val 2"/>
              <a:gd name="f11" fmla="val 125"/>
              <a:gd name="f12" fmla="val 1"/>
              <a:gd name="f13" fmla="val 143"/>
              <a:gd name="f14" fmla="val 161"/>
              <a:gd name="f15" fmla="val 194"/>
              <a:gd name="f16" fmla="val 226"/>
              <a:gd name="f17" fmla="val 4"/>
              <a:gd name="f18" fmla="val 259"/>
              <a:gd name="f19" fmla="val 9"/>
              <a:gd name="f20" fmla="val 272"/>
              <a:gd name="f21" fmla="val 11"/>
              <a:gd name="f22" fmla="val 286"/>
              <a:gd name="f23" fmla="val 12"/>
              <a:gd name="f24" fmla="val 299"/>
              <a:gd name="f25" fmla="val 14"/>
              <a:gd name="f26" fmla="val 330"/>
              <a:gd name="f27" fmla="val 19"/>
              <a:gd name="f28" fmla="val 361"/>
              <a:gd name="f29" fmla="val 23"/>
              <a:gd name="f30" fmla="val 392"/>
              <a:gd name="f31" fmla="val 26"/>
              <a:gd name="f32" fmla="val 436"/>
              <a:gd name="f33" fmla="val 30"/>
              <a:gd name="f34" fmla="val 480"/>
              <a:gd name="f35" fmla="val 31"/>
              <a:gd name="f36" fmla="val 525"/>
              <a:gd name="f37" fmla="val 29"/>
              <a:gd name="f38" fmla="val 560"/>
              <a:gd name="f39" fmla="val 28"/>
              <a:gd name="f40" fmla="val 596"/>
              <a:gd name="f41" fmla="val 24"/>
              <a:gd name="f42" fmla="val 631"/>
              <a:gd name="f43" fmla="val 18"/>
              <a:gd name="f44" fmla="val 633"/>
              <a:gd name="f45" fmla="val 637"/>
              <a:gd name="f46" fmla="val 15"/>
              <a:gd name="f47" fmla="val 636"/>
              <a:gd name="f48" fmla="val 617"/>
              <a:gd name="f49" fmla="val 34"/>
              <a:gd name="f50" fmla="val 601"/>
              <a:gd name="f51" fmla="val 39"/>
              <a:gd name="f52" fmla="val 584"/>
              <a:gd name="f53" fmla="val 44"/>
              <a:gd name="f54" fmla="val 554"/>
              <a:gd name="f55" fmla="val 53"/>
              <a:gd name="f56" fmla="val 523"/>
              <a:gd name="f57" fmla="val 58"/>
              <a:gd name="f58" fmla="val 492"/>
              <a:gd name="f59" fmla="val 63"/>
              <a:gd name="f60" fmla="val 490"/>
              <a:gd name="f61" fmla="val 487"/>
              <a:gd name="f62" fmla="val 485"/>
              <a:gd name="f63" fmla="val 464"/>
              <a:gd name="f64" fmla="val 444"/>
              <a:gd name="f65" fmla="val 423"/>
              <a:gd name="f66" fmla="val 64"/>
              <a:gd name="f67" fmla="val 401"/>
              <a:gd name="f68" fmla="val 381"/>
              <a:gd name="f69" fmla="val 59"/>
              <a:gd name="f70" fmla="val 54"/>
              <a:gd name="f71" fmla="val 322"/>
              <a:gd name="f72" fmla="val 45"/>
              <a:gd name="f73" fmla="val 284"/>
              <a:gd name="f74" fmla="val 245"/>
              <a:gd name="f75" fmla="val 27"/>
              <a:gd name="f76" fmla="val 227"/>
              <a:gd name="f77" fmla="val 209"/>
              <a:gd name="f78" fmla="val 22"/>
              <a:gd name="f79" fmla="val 190"/>
              <a:gd name="f80" fmla="val 21"/>
              <a:gd name="f81" fmla="val 177"/>
              <a:gd name="f82" fmla="val 165"/>
              <a:gd name="f83" fmla="val 20"/>
              <a:gd name="f84" fmla="val 152"/>
              <a:gd name="f85" fmla="val 123"/>
              <a:gd name="f86" fmla="val 95"/>
              <a:gd name="f87" fmla="val 66"/>
              <a:gd name="f88" fmla="val 47"/>
              <a:gd name="f89" fmla="val 42"/>
              <a:gd name="f90" fmla="val 38"/>
              <a:gd name="f91" fmla="val 33"/>
              <a:gd name="f92" fmla="val 3"/>
              <a:gd name="f93" fmla="val 17"/>
              <a:gd name="f94" fmla="val 7"/>
              <a:gd name="f95" fmla="val 77"/>
              <a:gd name="f96" fmla="val 5"/>
              <a:gd name="f97" fmla="val 88"/>
              <a:gd name="f98" fmla="val 100"/>
              <a:gd name="f99" fmla="val 103"/>
              <a:gd name="f100" fmla="val 105"/>
              <a:gd name="f101" fmla="+- 0 0 -90"/>
              <a:gd name="f102" fmla="*/ f4 1 640"/>
              <a:gd name="f103" fmla="*/ f5 1 65"/>
              <a:gd name="f104" fmla="val f6"/>
              <a:gd name="f105" fmla="val f7"/>
              <a:gd name="f106" fmla="val f8"/>
              <a:gd name="f107" fmla="*/ f101 f0 1"/>
              <a:gd name="f108" fmla="+- f106 0 f104"/>
              <a:gd name="f109" fmla="+- f105 0 f104"/>
              <a:gd name="f110" fmla="*/ f107 1 f3"/>
              <a:gd name="f111" fmla="*/ f109 1 640"/>
              <a:gd name="f112" fmla="*/ f108 1 65"/>
              <a:gd name="f113" fmla="*/ 108 f109 1"/>
              <a:gd name="f114" fmla="*/ 2 f108 1"/>
              <a:gd name="f115" fmla="*/ 161 f109 1"/>
              <a:gd name="f116" fmla="*/ 1 f108 1"/>
              <a:gd name="f117" fmla="*/ 259 f109 1"/>
              <a:gd name="f118" fmla="*/ 9 f108 1"/>
              <a:gd name="f119" fmla="*/ 299 f109 1"/>
              <a:gd name="f120" fmla="*/ 14 f108 1"/>
              <a:gd name="f121" fmla="*/ 392 f109 1"/>
              <a:gd name="f122" fmla="*/ 26 f108 1"/>
              <a:gd name="f123" fmla="*/ 525 f109 1"/>
              <a:gd name="f124" fmla="*/ 29 f108 1"/>
              <a:gd name="f125" fmla="*/ 631 f109 1"/>
              <a:gd name="f126" fmla="*/ 18 f108 1"/>
              <a:gd name="f127" fmla="*/ 636 f109 1"/>
              <a:gd name="f128" fmla="*/ 19 f108 1"/>
              <a:gd name="f129" fmla="*/ 633 f109 1"/>
              <a:gd name="f130" fmla="*/ 30 f108 1"/>
              <a:gd name="f131" fmla="*/ 584 f109 1"/>
              <a:gd name="f132" fmla="*/ 44 f108 1"/>
              <a:gd name="f133" fmla="*/ 492 f109 1"/>
              <a:gd name="f134" fmla="*/ 63 f108 1"/>
              <a:gd name="f135" fmla="*/ 485 f109 1"/>
              <a:gd name="f136" fmla="*/ 423 f109 1"/>
              <a:gd name="f137" fmla="*/ 64 f108 1"/>
              <a:gd name="f138" fmla="*/ 360 f109 1"/>
              <a:gd name="f139" fmla="*/ 54 f108 1"/>
              <a:gd name="f140" fmla="*/ 245 f109 1"/>
              <a:gd name="f141" fmla="*/ 27 f108 1"/>
              <a:gd name="f142" fmla="*/ 190 f109 1"/>
              <a:gd name="f143" fmla="*/ 21 f108 1"/>
              <a:gd name="f144" fmla="*/ 152 f109 1"/>
              <a:gd name="f145" fmla="*/ 66 f109 1"/>
              <a:gd name="f146" fmla="*/ 31 f108 1"/>
              <a:gd name="f147" fmla="*/ 0 f109 1"/>
              <a:gd name="f148" fmla="*/ 47 f108 1"/>
              <a:gd name="f149" fmla="*/ 33 f108 1"/>
              <a:gd name="f150" fmla="*/ 3 f109 1"/>
              <a:gd name="f151" fmla="*/ 7 f108 1"/>
              <a:gd name="f152" fmla="*/ 100 f109 1"/>
              <a:gd name="f153" fmla="*/ 3 f108 1"/>
              <a:gd name="f154" fmla="+- f110 0 f1"/>
              <a:gd name="f155" fmla="*/ f113 1 640"/>
              <a:gd name="f156" fmla="*/ f114 1 65"/>
              <a:gd name="f157" fmla="*/ f115 1 640"/>
              <a:gd name="f158" fmla="*/ f116 1 65"/>
              <a:gd name="f159" fmla="*/ f117 1 640"/>
              <a:gd name="f160" fmla="*/ f118 1 65"/>
              <a:gd name="f161" fmla="*/ f119 1 640"/>
              <a:gd name="f162" fmla="*/ f120 1 65"/>
              <a:gd name="f163" fmla="*/ f121 1 640"/>
              <a:gd name="f164" fmla="*/ f122 1 65"/>
              <a:gd name="f165" fmla="*/ f123 1 640"/>
              <a:gd name="f166" fmla="*/ f124 1 65"/>
              <a:gd name="f167" fmla="*/ f125 1 640"/>
              <a:gd name="f168" fmla="*/ f126 1 65"/>
              <a:gd name="f169" fmla="*/ f127 1 640"/>
              <a:gd name="f170" fmla="*/ f128 1 65"/>
              <a:gd name="f171" fmla="*/ f129 1 640"/>
              <a:gd name="f172" fmla="*/ f130 1 65"/>
              <a:gd name="f173" fmla="*/ f131 1 640"/>
              <a:gd name="f174" fmla="*/ f132 1 65"/>
              <a:gd name="f175" fmla="*/ f133 1 640"/>
              <a:gd name="f176" fmla="*/ f134 1 65"/>
              <a:gd name="f177" fmla="*/ f135 1 640"/>
              <a:gd name="f178" fmla="*/ f136 1 640"/>
              <a:gd name="f179" fmla="*/ f137 1 65"/>
              <a:gd name="f180" fmla="*/ f138 1 640"/>
              <a:gd name="f181" fmla="*/ f139 1 65"/>
              <a:gd name="f182" fmla="*/ f140 1 640"/>
              <a:gd name="f183" fmla="*/ f141 1 65"/>
              <a:gd name="f184" fmla="*/ f142 1 640"/>
              <a:gd name="f185" fmla="*/ f143 1 65"/>
              <a:gd name="f186" fmla="*/ f144 1 640"/>
              <a:gd name="f187" fmla="*/ f145 1 640"/>
              <a:gd name="f188" fmla="*/ f146 1 65"/>
              <a:gd name="f189" fmla="*/ f147 1 640"/>
              <a:gd name="f190" fmla="*/ f148 1 65"/>
              <a:gd name="f191" fmla="*/ f149 1 65"/>
              <a:gd name="f192" fmla="*/ f150 1 640"/>
              <a:gd name="f193" fmla="*/ f151 1 65"/>
              <a:gd name="f194" fmla="*/ f152 1 640"/>
              <a:gd name="f195" fmla="*/ f153 1 65"/>
              <a:gd name="f196" fmla="*/ 0 1 f111"/>
              <a:gd name="f197" fmla="*/ f105 1 f111"/>
              <a:gd name="f198" fmla="*/ 0 1 f112"/>
              <a:gd name="f199" fmla="*/ f106 1 f112"/>
              <a:gd name="f200" fmla="*/ f155 1 f111"/>
              <a:gd name="f201" fmla="*/ f156 1 f112"/>
              <a:gd name="f202" fmla="*/ f157 1 f111"/>
              <a:gd name="f203" fmla="*/ f158 1 f112"/>
              <a:gd name="f204" fmla="*/ f159 1 f111"/>
              <a:gd name="f205" fmla="*/ f160 1 f112"/>
              <a:gd name="f206" fmla="*/ f161 1 f111"/>
              <a:gd name="f207" fmla="*/ f162 1 f112"/>
              <a:gd name="f208" fmla="*/ f163 1 f111"/>
              <a:gd name="f209" fmla="*/ f164 1 f112"/>
              <a:gd name="f210" fmla="*/ f165 1 f111"/>
              <a:gd name="f211" fmla="*/ f166 1 f112"/>
              <a:gd name="f212" fmla="*/ f167 1 f111"/>
              <a:gd name="f213" fmla="*/ f168 1 f112"/>
              <a:gd name="f214" fmla="*/ f169 1 f111"/>
              <a:gd name="f215" fmla="*/ f170 1 f112"/>
              <a:gd name="f216" fmla="*/ f171 1 f111"/>
              <a:gd name="f217" fmla="*/ f172 1 f112"/>
              <a:gd name="f218" fmla="*/ f173 1 f111"/>
              <a:gd name="f219" fmla="*/ f174 1 f112"/>
              <a:gd name="f220" fmla="*/ f175 1 f111"/>
              <a:gd name="f221" fmla="*/ f176 1 f112"/>
              <a:gd name="f222" fmla="*/ f177 1 f111"/>
              <a:gd name="f223" fmla="*/ f178 1 f111"/>
              <a:gd name="f224" fmla="*/ f179 1 f112"/>
              <a:gd name="f225" fmla="*/ f180 1 f111"/>
              <a:gd name="f226" fmla="*/ f181 1 f112"/>
              <a:gd name="f227" fmla="*/ f182 1 f111"/>
              <a:gd name="f228" fmla="*/ f183 1 f112"/>
              <a:gd name="f229" fmla="*/ f184 1 f111"/>
              <a:gd name="f230" fmla="*/ f185 1 f112"/>
              <a:gd name="f231" fmla="*/ f186 1 f111"/>
              <a:gd name="f232" fmla="*/ f187 1 f111"/>
              <a:gd name="f233" fmla="*/ f188 1 f112"/>
              <a:gd name="f234" fmla="*/ f189 1 f111"/>
              <a:gd name="f235" fmla="*/ f190 1 f112"/>
              <a:gd name="f236" fmla="*/ f191 1 f112"/>
              <a:gd name="f237" fmla="*/ f192 1 f111"/>
              <a:gd name="f238" fmla="*/ f193 1 f112"/>
              <a:gd name="f239" fmla="*/ f194 1 f111"/>
              <a:gd name="f240" fmla="*/ f195 1 f112"/>
              <a:gd name="f241" fmla="*/ f196 f102 1"/>
              <a:gd name="f242" fmla="*/ f197 f102 1"/>
              <a:gd name="f243" fmla="*/ f199 f103 1"/>
              <a:gd name="f244" fmla="*/ f198 f103 1"/>
              <a:gd name="f245" fmla="*/ f200 f102 1"/>
              <a:gd name="f246" fmla="*/ f201 f103 1"/>
              <a:gd name="f247" fmla="*/ f202 f102 1"/>
              <a:gd name="f248" fmla="*/ f203 f103 1"/>
              <a:gd name="f249" fmla="*/ f204 f102 1"/>
              <a:gd name="f250" fmla="*/ f205 f103 1"/>
              <a:gd name="f251" fmla="*/ f206 f102 1"/>
              <a:gd name="f252" fmla="*/ f207 f103 1"/>
              <a:gd name="f253" fmla="*/ f208 f102 1"/>
              <a:gd name="f254" fmla="*/ f209 f103 1"/>
              <a:gd name="f255" fmla="*/ f210 f102 1"/>
              <a:gd name="f256" fmla="*/ f211 f103 1"/>
              <a:gd name="f257" fmla="*/ f212 f102 1"/>
              <a:gd name="f258" fmla="*/ f213 f103 1"/>
              <a:gd name="f259" fmla="*/ f214 f102 1"/>
              <a:gd name="f260" fmla="*/ f215 f103 1"/>
              <a:gd name="f261" fmla="*/ f216 f102 1"/>
              <a:gd name="f262" fmla="*/ f217 f103 1"/>
              <a:gd name="f263" fmla="*/ f218 f102 1"/>
              <a:gd name="f264" fmla="*/ f219 f103 1"/>
              <a:gd name="f265" fmla="*/ f220 f102 1"/>
              <a:gd name="f266" fmla="*/ f221 f103 1"/>
              <a:gd name="f267" fmla="*/ f222 f102 1"/>
              <a:gd name="f268" fmla="*/ f223 f102 1"/>
              <a:gd name="f269" fmla="*/ f224 f103 1"/>
              <a:gd name="f270" fmla="*/ f225 f102 1"/>
              <a:gd name="f271" fmla="*/ f226 f103 1"/>
              <a:gd name="f272" fmla="*/ f227 f102 1"/>
              <a:gd name="f273" fmla="*/ f228 f103 1"/>
              <a:gd name="f274" fmla="*/ f229 f102 1"/>
              <a:gd name="f275" fmla="*/ f230 f103 1"/>
              <a:gd name="f276" fmla="*/ f231 f102 1"/>
              <a:gd name="f277" fmla="*/ f232 f102 1"/>
              <a:gd name="f278" fmla="*/ f233 f103 1"/>
              <a:gd name="f279" fmla="*/ f234 f102 1"/>
              <a:gd name="f280" fmla="*/ f235 f103 1"/>
              <a:gd name="f281" fmla="*/ f236 f103 1"/>
              <a:gd name="f282" fmla="*/ f237 f102 1"/>
              <a:gd name="f283" fmla="*/ f238 f103 1"/>
              <a:gd name="f284" fmla="*/ f239 f102 1"/>
              <a:gd name="f285" fmla="*/ f240 f10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54">
                <a:pos x="f245" y="f246"/>
              </a:cxn>
              <a:cxn ang="f154">
                <a:pos x="f247" y="f248"/>
              </a:cxn>
              <a:cxn ang="f154">
                <a:pos x="f249" y="f250"/>
              </a:cxn>
              <a:cxn ang="f154">
                <a:pos x="f251" y="f252"/>
              </a:cxn>
              <a:cxn ang="f154">
                <a:pos x="f253" y="f254"/>
              </a:cxn>
              <a:cxn ang="f154">
                <a:pos x="f255" y="f256"/>
              </a:cxn>
              <a:cxn ang="f154">
                <a:pos x="f257" y="f258"/>
              </a:cxn>
              <a:cxn ang="f154">
                <a:pos x="f259" y="f260"/>
              </a:cxn>
              <a:cxn ang="f154">
                <a:pos x="f261" y="f262"/>
              </a:cxn>
              <a:cxn ang="f154">
                <a:pos x="f263" y="f264"/>
              </a:cxn>
              <a:cxn ang="f154">
                <a:pos x="f265" y="f266"/>
              </a:cxn>
              <a:cxn ang="f154">
                <a:pos x="f267" y="f266"/>
              </a:cxn>
              <a:cxn ang="f154">
                <a:pos x="f268" y="f269"/>
              </a:cxn>
              <a:cxn ang="f154">
                <a:pos x="f270" y="f271"/>
              </a:cxn>
              <a:cxn ang="f154">
                <a:pos x="f272" y="f273"/>
              </a:cxn>
              <a:cxn ang="f154">
                <a:pos x="f274" y="f275"/>
              </a:cxn>
              <a:cxn ang="f154">
                <a:pos x="f276" y="f275"/>
              </a:cxn>
              <a:cxn ang="f154">
                <a:pos x="f277" y="f278"/>
              </a:cxn>
              <a:cxn ang="f154">
                <a:pos x="f279" y="f280"/>
              </a:cxn>
              <a:cxn ang="f154">
                <a:pos x="f279" y="f281"/>
              </a:cxn>
              <a:cxn ang="f154">
                <a:pos x="f282" y="f256"/>
              </a:cxn>
              <a:cxn ang="f154">
                <a:pos x="f277" y="f283"/>
              </a:cxn>
              <a:cxn ang="f154">
                <a:pos x="f284" y="f285"/>
              </a:cxn>
              <a:cxn ang="f154">
                <a:pos x="f245" y="f246"/>
              </a:cxn>
            </a:cxnLst>
            <a:rect l="f241" t="f244" r="f242" b="f243"/>
            <a:pathLst>
              <a:path w="640" h="65">
                <a:moveTo>
                  <a:pt x="f9" y="f10"/>
                </a:moveTo>
                <a:cubicBezTo>
                  <a:pt x="f11" y="f12"/>
                  <a:pt x="f13" y="f6"/>
                  <a:pt x="f14" y="f12"/>
                </a:cubicBezTo>
                <a:cubicBezTo>
                  <a:pt x="f15" y="f10"/>
                  <a:pt x="f16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3"/>
                  <a:pt x="f45" y="f46"/>
                  <a:pt x="f47" y="f27"/>
                </a:cubicBezTo>
                <a:cubicBezTo>
                  <a:pt x="f47" y="f29"/>
                  <a:pt x="f7" y="f39"/>
                  <a:pt x="f44" y="f33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59"/>
                  <a:pt x="f61" y="f59"/>
                  <a:pt x="f62" y="f59"/>
                </a:cubicBezTo>
                <a:cubicBezTo>
                  <a:pt x="f63" y="f59"/>
                  <a:pt x="f64" y="f59"/>
                  <a:pt x="f65" y="f66"/>
                </a:cubicBezTo>
                <a:cubicBezTo>
                  <a:pt x="f67" y="f8"/>
                  <a:pt x="f68" y="f69"/>
                  <a:pt x="f2" y="f70"/>
                </a:cubicBezTo>
                <a:cubicBezTo>
                  <a:pt x="f71" y="f72"/>
                  <a:pt x="f73" y="f49"/>
                  <a:pt x="f74" y="f75"/>
                </a:cubicBezTo>
                <a:cubicBezTo>
                  <a:pt x="f76" y="f41"/>
                  <a:pt x="f77" y="f78"/>
                  <a:pt x="f79" y="f80"/>
                </a:cubicBezTo>
                <a:cubicBezTo>
                  <a:pt x="f81" y="f80"/>
                  <a:pt x="f82" y="f83"/>
                  <a:pt x="f84" y="f80"/>
                </a:cubicBezTo>
                <a:cubicBezTo>
                  <a:pt x="f85" y="f78"/>
                  <a:pt x="f86" y="f31"/>
                  <a:pt x="f87" y="f35"/>
                </a:cubicBezTo>
                <a:cubicBezTo>
                  <a:pt x="f53" y="f49"/>
                  <a:pt x="f78" y="f51"/>
                  <a:pt x="f6" y="f88"/>
                </a:cubicBezTo>
                <a:cubicBezTo>
                  <a:pt x="f6" y="f89"/>
                  <a:pt x="f6" y="f90"/>
                  <a:pt x="f6" y="f91"/>
                </a:cubicBezTo>
                <a:cubicBezTo>
                  <a:pt x="f6" y="f35"/>
                  <a:pt x="f10" y="f33"/>
                  <a:pt x="f92" y="f37"/>
                </a:cubicBezTo>
                <a:cubicBezTo>
                  <a:pt x="f78" y="f93"/>
                  <a:pt x="f53" y="f21"/>
                  <a:pt x="f87" y="f94"/>
                </a:cubicBezTo>
                <a:cubicBezTo>
                  <a:pt x="f95" y="f96"/>
                  <a:pt x="f97" y="f92"/>
                  <a:pt x="f98" y="f92"/>
                </a:cubicBezTo>
                <a:cubicBezTo>
                  <a:pt x="f99" y="f10"/>
                  <a:pt x="f100" y="f92"/>
                  <a:pt x="f9" y="f10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C5404CD7-3E60-4459-A1B9-8C3C22F0FF59}"/>
              </a:ext>
            </a:extLst>
          </p:cNvPr>
          <p:cNvSpPr/>
          <p:nvPr/>
        </p:nvSpPr>
        <p:spPr>
          <a:xfrm>
            <a:off x="-39300" y="4815294"/>
            <a:ext cx="5242858" cy="32641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64"/>
              <a:gd name="f7" fmla="val 36"/>
              <a:gd name="f8" fmla="val 355"/>
              <a:gd name="f9" fmla="val 345"/>
              <a:gd name="f10" fmla="val 336"/>
              <a:gd name="f11" fmla="val 226"/>
              <a:gd name="f12" fmla="val 116"/>
              <a:gd name="f13" fmla="val 6"/>
              <a:gd name="f14" fmla="val 2"/>
              <a:gd name="f15" fmla="val 31"/>
              <a:gd name="f16" fmla="val 1"/>
              <a:gd name="f17" fmla="val 28"/>
              <a:gd name="f18" fmla="val 4"/>
              <a:gd name="f19" fmla="val 27"/>
              <a:gd name="f20" fmla="val 13"/>
              <a:gd name="f21" fmla="val 24"/>
              <a:gd name="f22" fmla="val 23"/>
              <a:gd name="f23" fmla="val 22"/>
              <a:gd name="f24" fmla="val 33"/>
              <a:gd name="f25" fmla="val 19"/>
              <a:gd name="f26" fmla="val 48"/>
              <a:gd name="f27" fmla="val 15"/>
              <a:gd name="f28" fmla="val 63"/>
              <a:gd name="f29" fmla="val 78"/>
              <a:gd name="f30" fmla="val 10"/>
              <a:gd name="f31" fmla="val 115"/>
              <a:gd name="f32" fmla="val 153"/>
              <a:gd name="f33" fmla="val 191"/>
              <a:gd name="f34" fmla="val 3"/>
              <a:gd name="f35" fmla="val 205"/>
              <a:gd name="f36" fmla="val 219"/>
              <a:gd name="f37" fmla="val 5"/>
              <a:gd name="f38" fmla="val 233"/>
              <a:gd name="f39" fmla="val 7"/>
              <a:gd name="f40" fmla="val 267"/>
              <a:gd name="f41" fmla="val 12"/>
              <a:gd name="f42" fmla="val 300"/>
              <a:gd name="f43" fmla="val 20"/>
              <a:gd name="f44" fmla="val 333"/>
              <a:gd name="f45" fmla="val 343"/>
              <a:gd name="f46" fmla="val 354"/>
              <a:gd name="f47" fmla="+- 0 0 -90"/>
              <a:gd name="f48" fmla="*/ f3 1 364"/>
              <a:gd name="f49" fmla="*/ f4 1 36"/>
              <a:gd name="f50" fmla="val f5"/>
              <a:gd name="f51" fmla="val f6"/>
              <a:gd name="f52" fmla="val f7"/>
              <a:gd name="f53" fmla="*/ f47 f0 1"/>
              <a:gd name="f54" fmla="+- f52 0 f50"/>
              <a:gd name="f55" fmla="+- f51 0 f50"/>
              <a:gd name="f56" fmla="*/ f53 1 f2"/>
              <a:gd name="f57" fmla="*/ f55 1 364"/>
              <a:gd name="f58" fmla="*/ f54 1 36"/>
              <a:gd name="f59" fmla="*/ 364 f55 1"/>
              <a:gd name="f60" fmla="*/ 36 f54 1"/>
              <a:gd name="f61" fmla="*/ 336 f55 1"/>
              <a:gd name="f62" fmla="*/ 6 f55 1"/>
              <a:gd name="f63" fmla="*/ 0 f55 1"/>
              <a:gd name="f64" fmla="*/ 31 f54 1"/>
              <a:gd name="f65" fmla="*/ 4 f55 1"/>
              <a:gd name="f66" fmla="*/ 27 f54 1"/>
              <a:gd name="f67" fmla="*/ 33 f55 1"/>
              <a:gd name="f68" fmla="*/ 19 f54 1"/>
              <a:gd name="f69" fmla="*/ 78 f55 1"/>
              <a:gd name="f70" fmla="*/ 10 f54 1"/>
              <a:gd name="f71" fmla="*/ 191 f55 1"/>
              <a:gd name="f72" fmla="*/ 3 f54 1"/>
              <a:gd name="f73" fmla="*/ 233 f55 1"/>
              <a:gd name="f74" fmla="*/ 7 f54 1"/>
              <a:gd name="f75" fmla="*/ 333 f55 1"/>
              <a:gd name="f76" fmla="*/ 28 f54 1"/>
              <a:gd name="f77" fmla="+- f56 0 f1"/>
              <a:gd name="f78" fmla="*/ f59 1 364"/>
              <a:gd name="f79" fmla="*/ f60 1 36"/>
              <a:gd name="f80" fmla="*/ f61 1 364"/>
              <a:gd name="f81" fmla="*/ f62 1 364"/>
              <a:gd name="f82" fmla="*/ f63 1 364"/>
              <a:gd name="f83" fmla="*/ f64 1 36"/>
              <a:gd name="f84" fmla="*/ f65 1 364"/>
              <a:gd name="f85" fmla="*/ f66 1 36"/>
              <a:gd name="f86" fmla="*/ f67 1 364"/>
              <a:gd name="f87" fmla="*/ f68 1 36"/>
              <a:gd name="f88" fmla="*/ f69 1 364"/>
              <a:gd name="f89" fmla="*/ f70 1 36"/>
              <a:gd name="f90" fmla="*/ f71 1 364"/>
              <a:gd name="f91" fmla="*/ f72 1 36"/>
              <a:gd name="f92" fmla="*/ f73 1 364"/>
              <a:gd name="f93" fmla="*/ f74 1 36"/>
              <a:gd name="f94" fmla="*/ f75 1 364"/>
              <a:gd name="f95" fmla="*/ f76 1 36"/>
              <a:gd name="f96" fmla="*/ 0 1 f57"/>
              <a:gd name="f97" fmla="*/ f51 1 f57"/>
              <a:gd name="f98" fmla="*/ 0 1 f58"/>
              <a:gd name="f99" fmla="*/ f52 1 f58"/>
              <a:gd name="f100" fmla="*/ f78 1 f57"/>
              <a:gd name="f101" fmla="*/ f79 1 f58"/>
              <a:gd name="f102" fmla="*/ f80 1 f57"/>
              <a:gd name="f103" fmla="*/ f81 1 f57"/>
              <a:gd name="f104" fmla="*/ f82 1 f57"/>
              <a:gd name="f105" fmla="*/ f83 1 f58"/>
              <a:gd name="f106" fmla="*/ f84 1 f57"/>
              <a:gd name="f107" fmla="*/ f85 1 f58"/>
              <a:gd name="f108" fmla="*/ f86 1 f57"/>
              <a:gd name="f109" fmla="*/ f87 1 f58"/>
              <a:gd name="f110" fmla="*/ f88 1 f57"/>
              <a:gd name="f111" fmla="*/ f89 1 f58"/>
              <a:gd name="f112" fmla="*/ f90 1 f57"/>
              <a:gd name="f113" fmla="*/ f91 1 f58"/>
              <a:gd name="f114" fmla="*/ f92 1 f57"/>
              <a:gd name="f115" fmla="*/ f93 1 f58"/>
              <a:gd name="f116" fmla="*/ f94 1 f57"/>
              <a:gd name="f117" fmla="*/ f95 1 f58"/>
              <a:gd name="f118" fmla="*/ f96 f48 1"/>
              <a:gd name="f119" fmla="*/ f97 f48 1"/>
              <a:gd name="f120" fmla="*/ f99 f49 1"/>
              <a:gd name="f121" fmla="*/ f98 f49 1"/>
              <a:gd name="f122" fmla="*/ f100 f48 1"/>
              <a:gd name="f123" fmla="*/ f101 f49 1"/>
              <a:gd name="f124" fmla="*/ f102 f48 1"/>
              <a:gd name="f125" fmla="*/ f103 f48 1"/>
              <a:gd name="f126" fmla="*/ f104 f48 1"/>
              <a:gd name="f127" fmla="*/ f105 f49 1"/>
              <a:gd name="f128" fmla="*/ f106 f48 1"/>
              <a:gd name="f129" fmla="*/ f107 f49 1"/>
              <a:gd name="f130" fmla="*/ f108 f48 1"/>
              <a:gd name="f131" fmla="*/ f109 f49 1"/>
              <a:gd name="f132" fmla="*/ f110 f48 1"/>
              <a:gd name="f133" fmla="*/ f111 f49 1"/>
              <a:gd name="f134" fmla="*/ f112 f48 1"/>
              <a:gd name="f135" fmla="*/ f113 f49 1"/>
              <a:gd name="f136" fmla="*/ f114 f48 1"/>
              <a:gd name="f137" fmla="*/ f115 f49 1"/>
              <a:gd name="f138" fmla="*/ f116 f48 1"/>
              <a:gd name="f139" fmla="*/ f117 f4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7">
                <a:pos x="f122" y="f123"/>
              </a:cxn>
              <a:cxn ang="f77">
                <a:pos x="f124" y="f123"/>
              </a:cxn>
              <a:cxn ang="f77">
                <a:pos x="f125" y="f123"/>
              </a:cxn>
              <a:cxn ang="f77">
                <a:pos x="f126" y="f127"/>
              </a:cxn>
              <a:cxn ang="f77">
                <a:pos x="f128" y="f129"/>
              </a:cxn>
              <a:cxn ang="f77">
                <a:pos x="f130" y="f131"/>
              </a:cxn>
              <a:cxn ang="f77">
                <a:pos x="f132" y="f133"/>
              </a:cxn>
              <a:cxn ang="f77">
                <a:pos x="f134" y="f135"/>
              </a:cxn>
              <a:cxn ang="f77">
                <a:pos x="f136" y="f137"/>
              </a:cxn>
              <a:cxn ang="f77">
                <a:pos x="f138" y="f139"/>
              </a:cxn>
              <a:cxn ang="f77">
                <a:pos x="f122" y="f123"/>
              </a:cxn>
            </a:cxnLst>
            <a:rect l="f118" t="f121" r="f119" b="f120"/>
            <a:pathLst>
              <a:path w="364" h="36">
                <a:moveTo>
                  <a:pt x="f6" y="f7"/>
                </a:moveTo>
                <a:cubicBezTo>
                  <a:pt x="f8" y="f7"/>
                  <a:pt x="f9" y="f7"/>
                  <a:pt x="f10" y="f7"/>
                </a:cubicBezTo>
                <a:cubicBezTo>
                  <a:pt x="f11" y="f7"/>
                  <a:pt x="f12" y="f7"/>
                  <a:pt x="f13" y="f7"/>
                </a:cubicBezTo>
                <a:cubicBezTo>
                  <a:pt x="f14" y="f7"/>
                  <a:pt x="f5" y="f7"/>
                  <a:pt x="f5" y="f15"/>
                </a:cubicBezTo>
                <a:cubicBezTo>
                  <a:pt x="f16" y="f17"/>
                  <a:pt x="f14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0"/>
                  <a:pt x="f29" y="f30"/>
                </a:cubicBezTo>
                <a:cubicBezTo>
                  <a:pt x="f31" y="f18"/>
                  <a:pt x="f32" y="f5"/>
                  <a:pt x="f33" y="f34"/>
                </a:cubicBezTo>
                <a:cubicBezTo>
                  <a:pt x="f35" y="f34"/>
                  <a:pt x="f36" y="f37"/>
                  <a:pt x="f38" y="f39"/>
                </a:cubicBezTo>
                <a:cubicBezTo>
                  <a:pt x="f40" y="f41"/>
                  <a:pt x="f42" y="f43"/>
                  <a:pt x="f44" y="f17"/>
                </a:cubicBezTo>
                <a:cubicBezTo>
                  <a:pt x="f45" y="f15"/>
                  <a:pt x="f46" y="f24"/>
                  <a:pt x="f6" y="f7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8B59C278-8604-43F1-91DE-2A8283CD581F}"/>
              </a:ext>
            </a:extLst>
          </p:cNvPr>
          <p:cNvSpPr/>
          <p:nvPr/>
        </p:nvSpPr>
        <p:spPr>
          <a:xfrm>
            <a:off x="7767681" y="4906359"/>
            <a:ext cx="1382362" cy="23534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96"/>
              <a:gd name="f7" fmla="val 26"/>
              <a:gd name="f8" fmla="val 4"/>
              <a:gd name="f9" fmla="val 25"/>
              <a:gd name="f10" fmla="val 8"/>
              <a:gd name="f11" fmla="val 24"/>
              <a:gd name="f12" fmla="val 13"/>
              <a:gd name="f13" fmla="val 23"/>
              <a:gd name="f14" fmla="val 39"/>
              <a:gd name="f15" fmla="val 17"/>
              <a:gd name="f16" fmla="val 65"/>
              <a:gd name="f17" fmla="val 9"/>
              <a:gd name="f18" fmla="val 90"/>
              <a:gd name="f19" fmla="val 2"/>
              <a:gd name="f20" fmla="val 95"/>
              <a:gd name="f21" fmla="val 1"/>
              <a:gd name="f22" fmla="val 6"/>
              <a:gd name="f23" fmla="val 11"/>
              <a:gd name="f24" fmla="val 92"/>
              <a:gd name="f25" fmla="val 62"/>
              <a:gd name="f26" fmla="val 31"/>
              <a:gd name="f27" fmla="+- 0 0 -90"/>
              <a:gd name="f28" fmla="*/ f3 1 96"/>
              <a:gd name="f29" fmla="*/ f4 1 26"/>
              <a:gd name="f30" fmla="val f5"/>
              <a:gd name="f31" fmla="val f6"/>
              <a:gd name="f32" fmla="val f7"/>
              <a:gd name="f33" fmla="*/ f27 f0 1"/>
              <a:gd name="f34" fmla="+- f32 0 f30"/>
              <a:gd name="f35" fmla="+- f31 0 f30"/>
              <a:gd name="f36" fmla="*/ f33 1 f2"/>
              <a:gd name="f37" fmla="*/ f35 1 96"/>
              <a:gd name="f38" fmla="*/ f34 1 26"/>
              <a:gd name="f39" fmla="*/ 0 f35 1"/>
              <a:gd name="f40" fmla="*/ 26 f34 1"/>
              <a:gd name="f41" fmla="*/ 13 f35 1"/>
              <a:gd name="f42" fmla="*/ 23 f34 1"/>
              <a:gd name="f43" fmla="*/ 90 f35 1"/>
              <a:gd name="f44" fmla="*/ 2 f34 1"/>
              <a:gd name="f45" fmla="*/ 96 f35 1"/>
              <a:gd name="f46" fmla="*/ 6 f34 1"/>
              <a:gd name="f47" fmla="*/ 92 f35 1"/>
              <a:gd name="f48" fmla="+- f36 0 f1"/>
              <a:gd name="f49" fmla="*/ f39 1 96"/>
              <a:gd name="f50" fmla="*/ f40 1 26"/>
              <a:gd name="f51" fmla="*/ f41 1 96"/>
              <a:gd name="f52" fmla="*/ f42 1 26"/>
              <a:gd name="f53" fmla="*/ f43 1 96"/>
              <a:gd name="f54" fmla="*/ f44 1 26"/>
              <a:gd name="f55" fmla="*/ f45 1 96"/>
              <a:gd name="f56" fmla="*/ f46 1 26"/>
              <a:gd name="f57" fmla="*/ f47 1 96"/>
              <a:gd name="f58" fmla="*/ 0 1 f37"/>
              <a:gd name="f59" fmla="*/ f31 1 f37"/>
              <a:gd name="f60" fmla="*/ 0 1 f38"/>
              <a:gd name="f61" fmla="*/ f32 1 f38"/>
              <a:gd name="f62" fmla="*/ f49 1 f37"/>
              <a:gd name="f63" fmla="*/ f50 1 f38"/>
              <a:gd name="f64" fmla="*/ f51 1 f37"/>
              <a:gd name="f65" fmla="*/ f52 1 f38"/>
              <a:gd name="f66" fmla="*/ f53 1 f37"/>
              <a:gd name="f67" fmla="*/ f54 1 f38"/>
              <a:gd name="f68" fmla="*/ f55 1 f37"/>
              <a:gd name="f69" fmla="*/ f56 1 f38"/>
              <a:gd name="f70" fmla="*/ f57 1 f37"/>
              <a:gd name="f71" fmla="*/ f58 f28 1"/>
              <a:gd name="f72" fmla="*/ f59 f28 1"/>
              <a:gd name="f73" fmla="*/ f61 f29 1"/>
              <a:gd name="f74" fmla="*/ f60 f29 1"/>
              <a:gd name="f75" fmla="*/ f62 f28 1"/>
              <a:gd name="f76" fmla="*/ f63 f29 1"/>
              <a:gd name="f77" fmla="*/ f64 f28 1"/>
              <a:gd name="f78" fmla="*/ f65 f29 1"/>
              <a:gd name="f79" fmla="*/ f66 f28 1"/>
              <a:gd name="f80" fmla="*/ f67 f29 1"/>
              <a:gd name="f81" fmla="*/ f68 f28 1"/>
              <a:gd name="f82" fmla="*/ f69 f29 1"/>
              <a:gd name="f83" fmla="*/ f70 f2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8">
                <a:pos x="f75" y="f76"/>
              </a:cxn>
              <a:cxn ang="f48">
                <a:pos x="f77" y="f78"/>
              </a:cxn>
              <a:cxn ang="f48">
                <a:pos x="f79" y="f80"/>
              </a:cxn>
              <a:cxn ang="f48">
                <a:pos x="f81" y="f82"/>
              </a:cxn>
              <a:cxn ang="f48">
                <a:pos x="f81" y="f78"/>
              </a:cxn>
              <a:cxn ang="f48">
                <a:pos x="f83" y="f76"/>
              </a:cxn>
              <a:cxn ang="f48">
                <a:pos x="f75" y="f76"/>
              </a:cxn>
              <a:cxn ang="f48">
                <a:pos x="f75" y="f76"/>
              </a:cxn>
            </a:cxnLst>
            <a:rect l="f71" t="f74" r="f72" b="f73"/>
            <a:pathLst>
              <a:path w="96" h="26">
                <a:moveTo>
                  <a:pt x="f5" y="f7"/>
                </a:moveTo>
                <a:cubicBezTo>
                  <a:pt x="f8" y="f9"/>
                  <a:pt x="f10" y="f11"/>
                  <a:pt x="f12" y="f13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5"/>
                  <a:pt x="f6" y="f21"/>
                  <a:pt x="f6" y="f22"/>
                </a:cubicBezTo>
                <a:cubicBezTo>
                  <a:pt x="f20" y="f23"/>
                  <a:pt x="f6" y="f15"/>
                  <a:pt x="f6" y="f13"/>
                </a:cubicBezTo>
                <a:cubicBezTo>
                  <a:pt x="f6" y="f9"/>
                  <a:pt x="f20" y="f7"/>
                  <a:pt x="f24" y="f7"/>
                </a:cubicBezTo>
                <a:cubicBezTo>
                  <a:pt x="f25" y="f7"/>
                  <a:pt x="f26" y="f7"/>
                  <a:pt x="f5" y="f7"/>
                </a:cubicBezTo>
                <a:cubicBezTo>
                  <a:pt x="f5" y="f7"/>
                  <a:pt x="f5" y="f7"/>
                  <a:pt x="f5" y="f7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2CB35DF1-A052-4298-AE6B-F4002DE58DC0}"/>
              </a:ext>
            </a:extLst>
          </p:cNvPr>
          <p:cNvSpPr/>
          <p:nvPr/>
        </p:nvSpPr>
        <p:spPr>
          <a:xfrm>
            <a:off x="-83128" y="4570728"/>
            <a:ext cx="288273" cy="18111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0"/>
              <a:gd name="f7" fmla="val 10"/>
              <a:gd name="f8" fmla="val 4"/>
              <a:gd name="f9" fmla="val 19"/>
              <a:gd name="f10" fmla="val 16"/>
              <a:gd name="f11" fmla="val 3"/>
              <a:gd name="f12" fmla="val 15"/>
              <a:gd name="f13" fmla="+- 0 0 -90"/>
              <a:gd name="f14" fmla="*/ f3 1 20"/>
              <a:gd name="f15" fmla="*/ f4 1 20"/>
              <a:gd name="f16" fmla="val f5"/>
              <a:gd name="f17" fmla="val f6"/>
              <a:gd name="f18" fmla="*/ f13 f0 1"/>
              <a:gd name="f19" fmla="+- f17 0 f16"/>
              <a:gd name="f20" fmla="*/ f18 1 f2"/>
              <a:gd name="f21" fmla="*/ f19 1 20"/>
              <a:gd name="f22" fmla="*/ 10 f19 1"/>
              <a:gd name="f23" fmla="*/ 20 f19 1"/>
              <a:gd name="f24" fmla="*/ 0 f19 1"/>
              <a:gd name="f25" fmla="+- f20 0 f1"/>
              <a:gd name="f26" fmla="*/ f22 1 20"/>
              <a:gd name="f27" fmla="*/ f23 1 20"/>
              <a:gd name="f28" fmla="*/ f24 1 20"/>
              <a:gd name="f29" fmla="*/ 0 1 f21"/>
              <a:gd name="f30" fmla="*/ f17 1 f21"/>
              <a:gd name="f31" fmla="*/ f26 1 f21"/>
              <a:gd name="f32" fmla="*/ f27 1 f21"/>
              <a:gd name="f33" fmla="*/ f28 1 f21"/>
              <a:gd name="f34" fmla="*/ f29 f14 1"/>
              <a:gd name="f35" fmla="*/ f30 f14 1"/>
              <a:gd name="f36" fmla="*/ f30 f15 1"/>
              <a:gd name="f37" fmla="*/ f29 f15 1"/>
              <a:gd name="f38" fmla="*/ f31 f14 1"/>
              <a:gd name="f39" fmla="*/ f32 f15 1"/>
              <a:gd name="f40" fmla="*/ f33 f14 1"/>
              <a:gd name="f41" fmla="*/ f31 f15 1"/>
              <a:gd name="f42" fmla="*/ f33 f15 1"/>
              <a:gd name="f43" fmla="*/ f32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38" y="f39"/>
              </a:cxn>
              <a:cxn ang="f25">
                <a:pos x="f40" y="f41"/>
              </a:cxn>
              <a:cxn ang="f25">
                <a:pos x="f38" y="f42"/>
              </a:cxn>
              <a:cxn ang="f25">
                <a:pos x="f43" y="f41"/>
              </a:cxn>
              <a:cxn ang="f25">
                <a:pos x="f38" y="f39"/>
              </a:cxn>
            </a:cxnLst>
            <a:rect l="f34" t="f37" r="f35" b="f36"/>
            <a:pathLst>
              <a:path w="20" h="20">
                <a:moveTo>
                  <a:pt x="f7" y="f6"/>
                </a:moveTo>
                <a:cubicBezTo>
                  <a:pt x="f8" y="f9"/>
                  <a:pt x="f5" y="f10"/>
                  <a:pt x="f5" y="f7"/>
                </a:cubicBezTo>
                <a:cubicBezTo>
                  <a:pt x="f5" y="f11"/>
                  <a:pt x="f8" y="f5"/>
                  <a:pt x="f7" y="f5"/>
                </a:cubicBezTo>
                <a:cubicBezTo>
                  <a:pt x="f10" y="f5"/>
                  <a:pt x="f6" y="f8"/>
                  <a:pt x="f6" y="f7"/>
                </a:cubicBezTo>
                <a:cubicBezTo>
                  <a:pt x="f6" y="f12"/>
                  <a:pt x="f10" y="f6"/>
                  <a:pt x="f7" y="f6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1422925C-9E72-44A3-A75E-464E18C1E050}"/>
              </a:ext>
            </a:extLst>
          </p:cNvPr>
          <p:cNvSpPr/>
          <p:nvPr/>
        </p:nvSpPr>
        <p:spPr>
          <a:xfrm>
            <a:off x="262460" y="4525713"/>
            <a:ext cx="158465" cy="10846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0785A9D9-91B8-4F7E-AC57-4CA8556F5B4D}"/>
              </a:ext>
            </a:extLst>
          </p:cNvPr>
          <p:cNvSpPr/>
          <p:nvPr/>
        </p:nvSpPr>
        <p:spPr>
          <a:xfrm>
            <a:off x="522076" y="4498079"/>
            <a:ext cx="143295" cy="10028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0"/>
              <a:gd name="f7" fmla="val 11"/>
              <a:gd name="f8" fmla="val 5"/>
              <a:gd name="f9" fmla="val 2"/>
              <a:gd name="f10" fmla="val 9"/>
              <a:gd name="f11" fmla="val 6"/>
              <a:gd name="f12" fmla="val 1"/>
              <a:gd name="f13" fmla="val 8"/>
              <a:gd name="f14" fmla="+- 0 0 -90"/>
              <a:gd name="f15" fmla="*/ f3 1 10"/>
              <a:gd name="f16" fmla="*/ f4 1 11"/>
              <a:gd name="f17" fmla="val f5"/>
              <a:gd name="f18" fmla="val f6"/>
              <a:gd name="f19" fmla="val f7"/>
              <a:gd name="f20" fmla="*/ f14 f0 1"/>
              <a:gd name="f21" fmla="+- f19 0 f17"/>
              <a:gd name="f22" fmla="+- f18 0 f17"/>
              <a:gd name="f23" fmla="*/ f20 1 f2"/>
              <a:gd name="f24" fmla="*/ f22 1 10"/>
              <a:gd name="f25" fmla="*/ f21 1 11"/>
              <a:gd name="f26" fmla="*/ 5 f22 1"/>
              <a:gd name="f27" fmla="*/ 10 f21 1"/>
              <a:gd name="f28" fmla="*/ 0 f22 1"/>
              <a:gd name="f29" fmla="*/ 6 f21 1"/>
              <a:gd name="f30" fmla="*/ 6 f22 1"/>
              <a:gd name="f31" fmla="*/ 0 f21 1"/>
              <a:gd name="f32" fmla="*/ 10 f22 1"/>
              <a:gd name="f33" fmla="*/ 5 f21 1"/>
              <a:gd name="f34" fmla="+- f23 0 f1"/>
              <a:gd name="f35" fmla="*/ f26 1 10"/>
              <a:gd name="f36" fmla="*/ f27 1 11"/>
              <a:gd name="f37" fmla="*/ f28 1 10"/>
              <a:gd name="f38" fmla="*/ f29 1 11"/>
              <a:gd name="f39" fmla="*/ f30 1 10"/>
              <a:gd name="f40" fmla="*/ f31 1 11"/>
              <a:gd name="f41" fmla="*/ f32 1 10"/>
              <a:gd name="f42" fmla="*/ f33 1 11"/>
              <a:gd name="f43" fmla="*/ 0 1 f24"/>
              <a:gd name="f44" fmla="*/ f18 1 f24"/>
              <a:gd name="f45" fmla="*/ 0 1 f25"/>
              <a:gd name="f46" fmla="*/ f19 1 f25"/>
              <a:gd name="f47" fmla="*/ f35 1 f24"/>
              <a:gd name="f48" fmla="*/ f36 1 f25"/>
              <a:gd name="f49" fmla="*/ f37 1 f24"/>
              <a:gd name="f50" fmla="*/ f38 1 f25"/>
              <a:gd name="f51" fmla="*/ f39 1 f24"/>
              <a:gd name="f52" fmla="*/ f40 1 f25"/>
              <a:gd name="f53" fmla="*/ f41 1 f24"/>
              <a:gd name="f54" fmla="*/ f42 1 f25"/>
              <a:gd name="f55" fmla="*/ f43 f15 1"/>
              <a:gd name="f56" fmla="*/ f44 f15 1"/>
              <a:gd name="f57" fmla="*/ f46 f16 1"/>
              <a:gd name="f58" fmla="*/ f45 f16 1"/>
              <a:gd name="f59" fmla="*/ f47 f15 1"/>
              <a:gd name="f60" fmla="*/ f48 f16 1"/>
              <a:gd name="f61" fmla="*/ f49 f15 1"/>
              <a:gd name="f62" fmla="*/ f50 f16 1"/>
              <a:gd name="f63" fmla="*/ f51 f15 1"/>
              <a:gd name="f64" fmla="*/ f52 f16 1"/>
              <a:gd name="f65" fmla="*/ f53 f15 1"/>
              <a:gd name="f66" fmla="*/ f54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59" y="f60"/>
              </a:cxn>
              <a:cxn ang="f34">
                <a:pos x="f61" y="f62"/>
              </a:cxn>
              <a:cxn ang="f34">
                <a:pos x="f63" y="f64"/>
              </a:cxn>
              <a:cxn ang="f34">
                <a:pos x="f65" y="f66"/>
              </a:cxn>
              <a:cxn ang="f34">
                <a:pos x="f59" y="f60"/>
              </a:cxn>
            </a:cxnLst>
            <a:rect l="f55" t="f58" r="f56" b="f57"/>
            <a:pathLst>
              <a:path w="10" h="11">
                <a:moveTo>
                  <a:pt x="f8" y="f6"/>
                </a:moveTo>
                <a:cubicBezTo>
                  <a:pt x="f9" y="f7"/>
                  <a:pt x="f5" y="f10"/>
                  <a:pt x="f5" y="f11"/>
                </a:cubicBezTo>
                <a:cubicBezTo>
                  <a:pt x="f5" y="f9"/>
                  <a:pt x="f9" y="f12"/>
                  <a:pt x="f11" y="f5"/>
                </a:cubicBezTo>
                <a:cubicBezTo>
                  <a:pt x="f13" y="f5"/>
                  <a:pt x="f6" y="f9"/>
                  <a:pt x="f6" y="f8"/>
                </a:cubicBezTo>
                <a:cubicBezTo>
                  <a:pt x="f6" y="f10"/>
                  <a:pt x="f13" y="f6"/>
                  <a:pt x="f8" y="f6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C790497A-ABDE-4BAF-92F6-19A3FC4781C3}"/>
              </a:ext>
            </a:extLst>
          </p:cNvPr>
          <p:cNvSpPr/>
          <p:nvPr/>
        </p:nvSpPr>
        <p:spPr>
          <a:xfrm>
            <a:off x="753035" y="4488871"/>
            <a:ext cx="114638" cy="8185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"/>
              <a:gd name="f7" fmla="val 9"/>
              <a:gd name="f8" fmla="val 4"/>
              <a:gd name="f9" fmla="val 7"/>
              <a:gd name="f10" fmla="val 2"/>
              <a:gd name="f11" fmla="val 1"/>
              <a:gd name="f12" fmla="+- 0 0 -90"/>
              <a:gd name="f13" fmla="*/ f3 1 8"/>
              <a:gd name="f14" fmla="*/ f4 1 9"/>
              <a:gd name="f15" fmla="val f5"/>
              <a:gd name="f16" fmla="val f6"/>
              <a:gd name="f17" fmla="val f7"/>
              <a:gd name="f18" fmla="*/ f12 f0 1"/>
              <a:gd name="f19" fmla="+- f17 0 f15"/>
              <a:gd name="f20" fmla="+- f16 0 f15"/>
              <a:gd name="f21" fmla="*/ f18 1 f2"/>
              <a:gd name="f22" fmla="*/ f20 1 8"/>
              <a:gd name="f23" fmla="*/ f19 1 9"/>
              <a:gd name="f24" fmla="*/ 8 f20 1"/>
              <a:gd name="f25" fmla="*/ 4 f19 1"/>
              <a:gd name="f26" fmla="*/ 4 f20 1"/>
              <a:gd name="f27" fmla="*/ 9 f19 1"/>
              <a:gd name="f28" fmla="*/ 0 f20 1"/>
              <a:gd name="f29" fmla="*/ 0 f19 1"/>
              <a:gd name="f30" fmla="+- f21 0 f1"/>
              <a:gd name="f31" fmla="*/ f24 1 8"/>
              <a:gd name="f32" fmla="*/ f25 1 9"/>
              <a:gd name="f33" fmla="*/ f26 1 8"/>
              <a:gd name="f34" fmla="*/ f27 1 9"/>
              <a:gd name="f35" fmla="*/ f28 1 8"/>
              <a:gd name="f36" fmla="*/ f29 1 9"/>
              <a:gd name="f37" fmla="*/ 0 1 f22"/>
              <a:gd name="f38" fmla="*/ f16 1 f22"/>
              <a:gd name="f39" fmla="*/ 0 1 f23"/>
              <a:gd name="f40" fmla="*/ f17 1 f23"/>
              <a:gd name="f41" fmla="*/ f31 1 f22"/>
              <a:gd name="f42" fmla="*/ f32 1 f23"/>
              <a:gd name="f43" fmla="*/ f33 1 f22"/>
              <a:gd name="f44" fmla="*/ f34 1 f23"/>
              <a:gd name="f45" fmla="*/ f35 1 f22"/>
              <a:gd name="f46" fmla="*/ f36 1 f23"/>
              <a:gd name="f47" fmla="*/ f37 f13 1"/>
              <a:gd name="f48" fmla="*/ f38 f13 1"/>
              <a:gd name="f49" fmla="*/ f40 f14 1"/>
              <a:gd name="f50" fmla="*/ f39 f14 1"/>
              <a:gd name="f51" fmla="*/ f41 f13 1"/>
              <a:gd name="f52" fmla="*/ f42 f14 1"/>
              <a:gd name="f53" fmla="*/ f43 f13 1"/>
              <a:gd name="f54" fmla="*/ f44 f14 1"/>
              <a:gd name="f55" fmla="*/ f45 f13 1"/>
              <a:gd name="f56" fmla="*/ f46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1" y="f52"/>
              </a:cxn>
              <a:cxn ang="f30">
                <a:pos x="f53" y="f54"/>
              </a:cxn>
              <a:cxn ang="f30">
                <a:pos x="f55" y="f52"/>
              </a:cxn>
              <a:cxn ang="f30">
                <a:pos x="f53" y="f56"/>
              </a:cxn>
              <a:cxn ang="f30">
                <a:pos x="f51" y="f52"/>
              </a:cxn>
            </a:cxnLst>
            <a:rect l="f47" t="f50" r="f48" b="f49"/>
            <a:pathLst>
              <a:path w="8" h="9">
                <a:moveTo>
                  <a:pt x="f6" y="f8"/>
                </a:moveTo>
                <a:cubicBezTo>
                  <a:pt x="f6" y="f9"/>
                  <a:pt x="f9" y="f7"/>
                  <a:pt x="f8" y="f7"/>
                </a:cubicBezTo>
                <a:cubicBezTo>
                  <a:pt x="f10" y="f7"/>
                  <a:pt x="f5" y="f9"/>
                  <a:pt x="f5" y="f8"/>
                </a:cubicBezTo>
                <a:cubicBezTo>
                  <a:pt x="f5" y="f10"/>
                  <a:pt x="f10" y="f11"/>
                  <a:pt x="f8" y="f5"/>
                </a:cubicBezTo>
                <a:cubicBezTo>
                  <a:pt x="f9" y="f5"/>
                  <a:pt x="f6" y="f10"/>
                  <a:pt x="f6" y="f8"/>
                </a:cubicBezTo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Oval 12">
            <a:extLst>
              <a:ext uri="{FF2B5EF4-FFF2-40B4-BE49-F238E27FC236}">
                <a16:creationId xmlns:a16="http://schemas.microsoft.com/office/drawing/2014/main" id="{C286821E-72F7-48F3-A51B-2444DCB8B09B}"/>
              </a:ext>
            </a:extLst>
          </p:cNvPr>
          <p:cNvSpPr/>
          <p:nvPr/>
        </p:nvSpPr>
        <p:spPr>
          <a:xfrm>
            <a:off x="940158" y="4516505"/>
            <a:ext cx="85981" cy="5423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DDC4A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338878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TION_ONLY">
    <p:bg>
      <p:bgPr>
        <a:solidFill>
          <a:srgbClr val="F4B3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8;p10">
            <a:extLst>
              <a:ext uri="{FF2B5EF4-FFF2-40B4-BE49-F238E27FC236}">
                <a16:creationId xmlns:a16="http://schemas.microsoft.com/office/drawing/2014/main" id="{F461FFFB-435B-40F0-8745-4F18AC4501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2738" y="1562115"/>
            <a:ext cx="3595503" cy="1103095"/>
          </a:xfrm>
        </p:spPr>
        <p:txBody>
          <a:bodyPr anchor="ctr" anchorCtr="1"/>
          <a:lstStyle>
            <a:lvl1pPr algn="ctr">
              <a:defRPr sz="3000"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430136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0;p11">
            <a:extLst>
              <a:ext uri="{FF2B5EF4-FFF2-40B4-BE49-F238E27FC236}">
                <a16:creationId xmlns:a16="http://schemas.microsoft.com/office/drawing/2014/main" id="{12AE0D28-FCB7-4C5F-A9CB-14DD65ACC2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01801" y="1613879"/>
            <a:ext cx="6140397" cy="1449296"/>
          </a:xfrm>
        </p:spPr>
        <p:txBody>
          <a:bodyPr anchor="ctr" anchorCtr="1"/>
          <a:lstStyle>
            <a:lvl1pPr algn="ctr">
              <a:defRPr sz="8500"/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3" name="Google Shape;91;p11">
            <a:extLst>
              <a:ext uri="{FF2B5EF4-FFF2-40B4-BE49-F238E27FC236}">
                <a16:creationId xmlns:a16="http://schemas.microsoft.com/office/drawing/2014/main" id="{612C61E7-7186-4C97-88A4-D4F28394E1E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501801" y="2957078"/>
            <a:ext cx="6140397" cy="405298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1831097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560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TITLE_AND_DESCRI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0;p13">
            <a:extLst>
              <a:ext uri="{FF2B5EF4-FFF2-40B4-BE49-F238E27FC236}">
                <a16:creationId xmlns:a16="http://schemas.microsoft.com/office/drawing/2014/main" id="{1340BB5B-6634-4E66-88EA-708E6228C4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77953" y="2265398"/>
            <a:ext cx="3020400" cy="447598"/>
          </a:xfrm>
        </p:spPr>
        <p:txBody>
          <a:bodyPr anchor="b"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3" name="Google Shape;101;p13">
            <a:extLst>
              <a:ext uri="{FF2B5EF4-FFF2-40B4-BE49-F238E27FC236}">
                <a16:creationId xmlns:a16="http://schemas.microsoft.com/office/drawing/2014/main" id="{9F8CBD5F-E5A2-4D38-B41F-3FE48D3A4C2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477953" y="2589845"/>
            <a:ext cx="3020400" cy="378003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4" name="Google Shape;102;p13">
            <a:extLst>
              <a:ext uri="{FF2B5EF4-FFF2-40B4-BE49-F238E27FC236}">
                <a16:creationId xmlns:a16="http://schemas.microsoft.com/office/drawing/2014/main" id="{093673F4-52ED-4869-A1CE-8C0B24A879B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678899" y="1702649"/>
            <a:ext cx="618600" cy="378003"/>
          </a:xfrm>
        </p:spPr>
        <p:txBody>
          <a:bodyPr anchor="ctr" anchorCtr="1"/>
          <a:lstStyle>
            <a:lvl1pPr algn="ctr">
              <a:defRPr>
                <a:solidFill>
                  <a:srgbClr val="FCE7D4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5" name="Google Shape;103;p13">
            <a:extLst>
              <a:ext uri="{FF2B5EF4-FFF2-40B4-BE49-F238E27FC236}">
                <a16:creationId xmlns:a16="http://schemas.microsoft.com/office/drawing/2014/main" id="{0952C881-4B3B-4207-B0D5-95262085150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645645" y="2265398"/>
            <a:ext cx="3020400" cy="447598"/>
          </a:xfrm>
        </p:spPr>
        <p:txBody>
          <a:bodyPr anchor="b"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6" name="Google Shape;104;p13">
            <a:extLst>
              <a:ext uri="{FF2B5EF4-FFF2-40B4-BE49-F238E27FC236}">
                <a16:creationId xmlns:a16="http://schemas.microsoft.com/office/drawing/2014/main" id="{6DA205C1-F834-4BF1-8FF8-2FED3BA7DFE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4645645" y="2589845"/>
            <a:ext cx="3020400" cy="378003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7" name="Google Shape;105;p13">
            <a:extLst>
              <a:ext uri="{FF2B5EF4-FFF2-40B4-BE49-F238E27FC236}">
                <a16:creationId xmlns:a16="http://schemas.microsoft.com/office/drawing/2014/main" id="{592EEE85-AE64-4475-94F0-8EBE4A9E4A8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46499" y="1702649"/>
            <a:ext cx="618600" cy="378003"/>
          </a:xfrm>
        </p:spPr>
        <p:txBody>
          <a:bodyPr anchor="ctr" anchorCtr="1"/>
          <a:lstStyle>
            <a:lvl1pPr algn="ctr">
              <a:defRPr>
                <a:solidFill>
                  <a:srgbClr val="FCE7D4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8" name="Google Shape;106;p13">
            <a:extLst>
              <a:ext uri="{FF2B5EF4-FFF2-40B4-BE49-F238E27FC236}">
                <a16:creationId xmlns:a16="http://schemas.microsoft.com/office/drawing/2014/main" id="{122FB697-E513-49B7-9551-B119C635DB2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477953" y="3833649"/>
            <a:ext cx="3020400" cy="447598"/>
          </a:xfrm>
        </p:spPr>
        <p:txBody>
          <a:bodyPr anchor="b"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9" name="Google Shape;107;p13">
            <a:extLst>
              <a:ext uri="{FF2B5EF4-FFF2-40B4-BE49-F238E27FC236}">
                <a16:creationId xmlns:a16="http://schemas.microsoft.com/office/drawing/2014/main" id="{F37E9E68-BC46-4899-B878-7A06696A86B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477953" y="4158096"/>
            <a:ext cx="3020400" cy="378003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10" name="Google Shape;108;p13">
            <a:extLst>
              <a:ext uri="{FF2B5EF4-FFF2-40B4-BE49-F238E27FC236}">
                <a16:creationId xmlns:a16="http://schemas.microsoft.com/office/drawing/2014/main" id="{4A32CE48-E220-4118-BBB7-A0BF56232A8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678899" y="3270881"/>
            <a:ext cx="618600" cy="378003"/>
          </a:xfrm>
        </p:spPr>
        <p:txBody>
          <a:bodyPr anchor="ctr" anchorCtr="1"/>
          <a:lstStyle>
            <a:lvl1pPr algn="ctr">
              <a:defRPr>
                <a:solidFill>
                  <a:srgbClr val="FCE7D4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11" name="Google Shape;109;p13">
            <a:extLst>
              <a:ext uri="{FF2B5EF4-FFF2-40B4-BE49-F238E27FC236}">
                <a16:creationId xmlns:a16="http://schemas.microsoft.com/office/drawing/2014/main" id="{3A8E5460-966C-4908-8BEB-A2A52BD75A4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645645" y="3833649"/>
            <a:ext cx="3020400" cy="447598"/>
          </a:xfrm>
        </p:spPr>
        <p:txBody>
          <a:bodyPr anchor="b" anchorCtr="1"/>
          <a:lstStyle>
            <a:lvl1pPr algn="ctr">
              <a:defRPr sz="2200"/>
            </a:lvl1pPr>
          </a:lstStyle>
          <a:p>
            <a:pPr lvl="0"/>
            <a:endParaRPr lang="es-PE"/>
          </a:p>
        </p:txBody>
      </p:sp>
      <p:sp>
        <p:nvSpPr>
          <p:cNvPr id="12" name="Google Shape;110;p13">
            <a:extLst>
              <a:ext uri="{FF2B5EF4-FFF2-40B4-BE49-F238E27FC236}">
                <a16:creationId xmlns:a16="http://schemas.microsoft.com/office/drawing/2014/main" id="{E6C35D8A-D22A-4D43-A32A-B9FBA44B4EF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4645645" y="4158096"/>
            <a:ext cx="3020400" cy="378003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13" name="Google Shape;111;p13">
            <a:extLst>
              <a:ext uri="{FF2B5EF4-FFF2-40B4-BE49-F238E27FC236}">
                <a16:creationId xmlns:a16="http://schemas.microsoft.com/office/drawing/2014/main" id="{80861D65-5E78-48F7-B4D7-90B06CF00B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46499" y="3270881"/>
            <a:ext cx="618600" cy="378003"/>
          </a:xfrm>
        </p:spPr>
        <p:txBody>
          <a:bodyPr anchor="ctr" anchorCtr="1"/>
          <a:lstStyle>
            <a:lvl1pPr algn="ctr">
              <a:defRPr>
                <a:solidFill>
                  <a:srgbClr val="FCE7D4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14" name="Google Shape;112;p13">
            <a:extLst>
              <a:ext uri="{FF2B5EF4-FFF2-40B4-BE49-F238E27FC236}">
                <a16:creationId xmlns:a16="http://schemas.microsoft.com/office/drawing/2014/main" id="{8E1C9CFD-FD00-46D8-85AF-BC25673F702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6975" y="655213"/>
            <a:ext cx="7950003" cy="447598"/>
          </a:xfrm>
        </p:spPr>
        <p:txBody>
          <a:bodyPr anchor="ctr" anchorCtr="1"/>
          <a:lstStyle>
            <a:lvl1pPr algn="ctr">
              <a:defRPr/>
            </a:lvl1pPr>
          </a:lstStyle>
          <a:p>
            <a:pPr lvl="0"/>
            <a:endParaRPr lang="es-PE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9B13EF2F-D445-4E7E-B86C-984F0D59C0CE}"/>
              </a:ext>
            </a:extLst>
          </p:cNvPr>
          <p:cNvSpPr/>
          <p:nvPr/>
        </p:nvSpPr>
        <p:spPr>
          <a:xfrm>
            <a:off x="0" y="66458"/>
            <a:ext cx="9144000" cy="74781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21"/>
              <a:gd name="f7" fmla="val 128"/>
              <a:gd name="f8" fmla="val 420"/>
              <a:gd name="f9" fmla="val 22"/>
              <a:gd name="f10" fmla="val 412"/>
              <a:gd name="f11" fmla="val 19"/>
              <a:gd name="f12" fmla="val 403"/>
              <a:gd name="f13" fmla="val 17"/>
              <a:gd name="f14" fmla="val 395"/>
              <a:gd name="f15" fmla="val 16"/>
              <a:gd name="f16" fmla="val 381"/>
              <a:gd name="f17" fmla="val 14"/>
              <a:gd name="f18" fmla="val 367"/>
              <a:gd name="f19" fmla="val 354"/>
              <a:gd name="f20" fmla="val 317"/>
              <a:gd name="f21" fmla="val 21"/>
              <a:gd name="f22" fmla="val 285"/>
              <a:gd name="f23" fmla="val 37"/>
              <a:gd name="f24" fmla="val 254"/>
              <a:gd name="f25" fmla="val 56"/>
              <a:gd name="f26" fmla="val 232"/>
              <a:gd name="f27" fmla="val 69"/>
              <a:gd name="f28" fmla="val 212"/>
              <a:gd name="f29" fmla="val 83"/>
              <a:gd name="f30" fmla="val 189"/>
              <a:gd name="f31" fmla="val 95"/>
              <a:gd name="f32" fmla="val 163"/>
              <a:gd name="f33" fmla="val 109"/>
              <a:gd name="f34" fmla="val 135"/>
              <a:gd name="f35" fmla="val 119"/>
              <a:gd name="f36" fmla="val 105"/>
              <a:gd name="f37" fmla="val 124"/>
              <a:gd name="f38" fmla="val 76"/>
              <a:gd name="f39" fmla="val 47"/>
              <a:gd name="f40" fmla="val 122"/>
              <a:gd name="f41" fmla="val 20"/>
              <a:gd name="f42" fmla="val 13"/>
              <a:gd name="f43" fmla="val 106"/>
              <a:gd name="f44" fmla="val 7"/>
              <a:gd name="f45" fmla="val 100"/>
              <a:gd name="f46" fmla="val 1"/>
              <a:gd name="f47" fmla="val 94"/>
              <a:gd name="f48" fmla="val 93"/>
              <a:gd name="f49" fmla="val 92"/>
              <a:gd name="f50" fmla="val 2"/>
              <a:gd name="f51" fmla="val 10"/>
              <a:gd name="f52" fmla="val 96"/>
              <a:gd name="f53" fmla="val 25"/>
              <a:gd name="f54" fmla="val 99"/>
              <a:gd name="f55" fmla="val 41"/>
              <a:gd name="f56" fmla="val 110"/>
              <a:gd name="f57" fmla="val 73"/>
              <a:gd name="f58" fmla="val 112"/>
              <a:gd name="f59" fmla="val 86"/>
              <a:gd name="f60" fmla="val 113"/>
              <a:gd name="f61" fmla="val 98"/>
              <a:gd name="f62" fmla="val 111"/>
              <a:gd name="f63" fmla="val 147"/>
              <a:gd name="f64" fmla="val 103"/>
              <a:gd name="f65" fmla="val 87"/>
              <a:gd name="f66" fmla="val 210"/>
              <a:gd name="f67" fmla="val 68"/>
              <a:gd name="f68" fmla="val 233"/>
              <a:gd name="f69" fmla="val 54"/>
              <a:gd name="f70" fmla="val 255"/>
              <a:gd name="f71" fmla="val 39"/>
              <a:gd name="f72" fmla="val 279"/>
              <a:gd name="f73" fmla="val 27"/>
              <a:gd name="f74" fmla="val 301"/>
              <a:gd name="f75" fmla="val 323"/>
              <a:gd name="f76" fmla="val 8"/>
              <a:gd name="f77" fmla="val 347"/>
              <a:gd name="f78" fmla="val 4"/>
              <a:gd name="f79" fmla="val 369"/>
              <a:gd name="f80" fmla="val 392"/>
              <a:gd name="f81" fmla="val 414"/>
              <a:gd name="f82" fmla="val 18"/>
              <a:gd name="f83" fmla="+- 0 0 -90"/>
              <a:gd name="f84" fmla="*/ f3 1 421"/>
              <a:gd name="f85" fmla="*/ f4 1 128"/>
              <a:gd name="f86" fmla="val f5"/>
              <a:gd name="f87" fmla="val f6"/>
              <a:gd name="f88" fmla="val f7"/>
              <a:gd name="f89" fmla="*/ f83 f0 1"/>
              <a:gd name="f90" fmla="+- f88 0 f86"/>
              <a:gd name="f91" fmla="+- f87 0 f86"/>
              <a:gd name="f92" fmla="*/ f89 1 f2"/>
              <a:gd name="f93" fmla="*/ f91 1 421"/>
              <a:gd name="f94" fmla="*/ f90 1 128"/>
              <a:gd name="f95" fmla="*/ 420 f91 1"/>
              <a:gd name="f96" fmla="*/ 22 f90 1"/>
              <a:gd name="f97" fmla="*/ 395 f91 1"/>
              <a:gd name="f98" fmla="*/ 16 f90 1"/>
              <a:gd name="f99" fmla="*/ 354 f91 1"/>
              <a:gd name="f100" fmla="*/ 254 f91 1"/>
              <a:gd name="f101" fmla="*/ 56 f90 1"/>
              <a:gd name="f102" fmla="*/ 189 f91 1"/>
              <a:gd name="f103" fmla="*/ 95 f90 1"/>
              <a:gd name="f104" fmla="*/ 105 f91 1"/>
              <a:gd name="f105" fmla="*/ 124 f90 1"/>
              <a:gd name="f106" fmla="*/ 20 f91 1"/>
              <a:gd name="f107" fmla="*/ 109 f90 1"/>
              <a:gd name="f108" fmla="*/ 1 f91 1"/>
              <a:gd name="f109" fmla="*/ 0 f91 1"/>
              <a:gd name="f110" fmla="*/ 93 f90 1"/>
              <a:gd name="f111" fmla="*/ 2 f91 1"/>
              <a:gd name="f112" fmla="*/ 92 f90 1"/>
              <a:gd name="f113" fmla="*/ 25 f91 1"/>
              <a:gd name="f114" fmla="*/ 99 f90 1"/>
              <a:gd name="f115" fmla="*/ 73 f91 1"/>
              <a:gd name="f116" fmla="*/ 112 f90 1"/>
              <a:gd name="f117" fmla="*/ 111 f91 1"/>
              <a:gd name="f118" fmla="*/ 110 f90 1"/>
              <a:gd name="f119" fmla="*/ 210 f91 1"/>
              <a:gd name="f120" fmla="*/ 68 f90 1"/>
              <a:gd name="f121" fmla="*/ 279 f91 1"/>
              <a:gd name="f122" fmla="*/ 27 f90 1"/>
              <a:gd name="f123" fmla="*/ 347 f91 1"/>
              <a:gd name="f124" fmla="*/ 4 f90 1"/>
              <a:gd name="f125" fmla="*/ 414 f91 1"/>
              <a:gd name="f126" fmla="*/ 7 f90 1"/>
              <a:gd name="f127" fmla="+- f92 0 f1"/>
              <a:gd name="f128" fmla="*/ f95 1 421"/>
              <a:gd name="f129" fmla="*/ f96 1 128"/>
              <a:gd name="f130" fmla="*/ f97 1 421"/>
              <a:gd name="f131" fmla="*/ f98 1 128"/>
              <a:gd name="f132" fmla="*/ f99 1 421"/>
              <a:gd name="f133" fmla="*/ f100 1 421"/>
              <a:gd name="f134" fmla="*/ f101 1 128"/>
              <a:gd name="f135" fmla="*/ f102 1 421"/>
              <a:gd name="f136" fmla="*/ f103 1 128"/>
              <a:gd name="f137" fmla="*/ f104 1 421"/>
              <a:gd name="f138" fmla="*/ f105 1 128"/>
              <a:gd name="f139" fmla="*/ f106 1 421"/>
              <a:gd name="f140" fmla="*/ f107 1 128"/>
              <a:gd name="f141" fmla="*/ f108 1 421"/>
              <a:gd name="f142" fmla="*/ f109 1 421"/>
              <a:gd name="f143" fmla="*/ f110 1 128"/>
              <a:gd name="f144" fmla="*/ f111 1 421"/>
              <a:gd name="f145" fmla="*/ f112 1 128"/>
              <a:gd name="f146" fmla="*/ f113 1 421"/>
              <a:gd name="f147" fmla="*/ f114 1 128"/>
              <a:gd name="f148" fmla="*/ f115 1 421"/>
              <a:gd name="f149" fmla="*/ f116 1 128"/>
              <a:gd name="f150" fmla="*/ f117 1 421"/>
              <a:gd name="f151" fmla="*/ f118 1 128"/>
              <a:gd name="f152" fmla="*/ f119 1 421"/>
              <a:gd name="f153" fmla="*/ f120 1 128"/>
              <a:gd name="f154" fmla="*/ f121 1 421"/>
              <a:gd name="f155" fmla="*/ f122 1 128"/>
              <a:gd name="f156" fmla="*/ f123 1 421"/>
              <a:gd name="f157" fmla="*/ f124 1 128"/>
              <a:gd name="f158" fmla="*/ f125 1 421"/>
              <a:gd name="f159" fmla="*/ f126 1 128"/>
              <a:gd name="f160" fmla="*/ 0 1 f93"/>
              <a:gd name="f161" fmla="*/ f87 1 f93"/>
              <a:gd name="f162" fmla="*/ 0 1 f94"/>
              <a:gd name="f163" fmla="*/ f88 1 f94"/>
              <a:gd name="f164" fmla="*/ f128 1 f93"/>
              <a:gd name="f165" fmla="*/ f129 1 f94"/>
              <a:gd name="f166" fmla="*/ f130 1 f93"/>
              <a:gd name="f167" fmla="*/ f131 1 f94"/>
              <a:gd name="f168" fmla="*/ f132 1 f93"/>
              <a:gd name="f169" fmla="*/ f133 1 f93"/>
              <a:gd name="f170" fmla="*/ f134 1 f94"/>
              <a:gd name="f171" fmla="*/ f135 1 f93"/>
              <a:gd name="f172" fmla="*/ f136 1 f94"/>
              <a:gd name="f173" fmla="*/ f137 1 f93"/>
              <a:gd name="f174" fmla="*/ f138 1 f94"/>
              <a:gd name="f175" fmla="*/ f139 1 f93"/>
              <a:gd name="f176" fmla="*/ f140 1 f94"/>
              <a:gd name="f177" fmla="*/ f141 1 f93"/>
              <a:gd name="f178" fmla="*/ f142 1 f93"/>
              <a:gd name="f179" fmla="*/ f143 1 f94"/>
              <a:gd name="f180" fmla="*/ f144 1 f93"/>
              <a:gd name="f181" fmla="*/ f145 1 f94"/>
              <a:gd name="f182" fmla="*/ f146 1 f93"/>
              <a:gd name="f183" fmla="*/ f147 1 f94"/>
              <a:gd name="f184" fmla="*/ f148 1 f93"/>
              <a:gd name="f185" fmla="*/ f149 1 f94"/>
              <a:gd name="f186" fmla="*/ f150 1 f93"/>
              <a:gd name="f187" fmla="*/ f151 1 f94"/>
              <a:gd name="f188" fmla="*/ f152 1 f93"/>
              <a:gd name="f189" fmla="*/ f153 1 f94"/>
              <a:gd name="f190" fmla="*/ f154 1 f93"/>
              <a:gd name="f191" fmla="*/ f155 1 f94"/>
              <a:gd name="f192" fmla="*/ f156 1 f93"/>
              <a:gd name="f193" fmla="*/ f157 1 f94"/>
              <a:gd name="f194" fmla="*/ f158 1 f93"/>
              <a:gd name="f195" fmla="*/ f159 1 f94"/>
              <a:gd name="f196" fmla="*/ f160 f84 1"/>
              <a:gd name="f197" fmla="*/ f161 f84 1"/>
              <a:gd name="f198" fmla="*/ f163 f85 1"/>
              <a:gd name="f199" fmla="*/ f162 f85 1"/>
              <a:gd name="f200" fmla="*/ f164 f84 1"/>
              <a:gd name="f201" fmla="*/ f165 f85 1"/>
              <a:gd name="f202" fmla="*/ f166 f84 1"/>
              <a:gd name="f203" fmla="*/ f167 f85 1"/>
              <a:gd name="f204" fmla="*/ f168 f84 1"/>
              <a:gd name="f205" fmla="*/ f169 f84 1"/>
              <a:gd name="f206" fmla="*/ f170 f85 1"/>
              <a:gd name="f207" fmla="*/ f171 f84 1"/>
              <a:gd name="f208" fmla="*/ f172 f85 1"/>
              <a:gd name="f209" fmla="*/ f173 f84 1"/>
              <a:gd name="f210" fmla="*/ f174 f85 1"/>
              <a:gd name="f211" fmla="*/ f175 f84 1"/>
              <a:gd name="f212" fmla="*/ f176 f85 1"/>
              <a:gd name="f213" fmla="*/ f177 f84 1"/>
              <a:gd name="f214" fmla="*/ f178 f84 1"/>
              <a:gd name="f215" fmla="*/ f179 f85 1"/>
              <a:gd name="f216" fmla="*/ f180 f84 1"/>
              <a:gd name="f217" fmla="*/ f181 f85 1"/>
              <a:gd name="f218" fmla="*/ f182 f84 1"/>
              <a:gd name="f219" fmla="*/ f183 f85 1"/>
              <a:gd name="f220" fmla="*/ f184 f84 1"/>
              <a:gd name="f221" fmla="*/ f185 f85 1"/>
              <a:gd name="f222" fmla="*/ f186 f84 1"/>
              <a:gd name="f223" fmla="*/ f187 f85 1"/>
              <a:gd name="f224" fmla="*/ f188 f84 1"/>
              <a:gd name="f225" fmla="*/ f189 f85 1"/>
              <a:gd name="f226" fmla="*/ f190 f84 1"/>
              <a:gd name="f227" fmla="*/ f191 f85 1"/>
              <a:gd name="f228" fmla="*/ f192 f84 1"/>
              <a:gd name="f229" fmla="*/ f193 f85 1"/>
              <a:gd name="f230" fmla="*/ f194 f84 1"/>
              <a:gd name="f231" fmla="*/ f195 f8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7">
                <a:pos x="f200" y="f201"/>
              </a:cxn>
              <a:cxn ang="f127">
                <a:pos x="f202" y="f203"/>
              </a:cxn>
              <a:cxn ang="f127">
                <a:pos x="f204" y="f203"/>
              </a:cxn>
              <a:cxn ang="f127">
                <a:pos x="f205" y="f206"/>
              </a:cxn>
              <a:cxn ang="f127">
                <a:pos x="f207" y="f208"/>
              </a:cxn>
              <a:cxn ang="f127">
                <a:pos x="f209" y="f210"/>
              </a:cxn>
              <a:cxn ang="f127">
                <a:pos x="f211" y="f212"/>
              </a:cxn>
              <a:cxn ang="f127">
                <a:pos x="f213" y="f208"/>
              </a:cxn>
              <a:cxn ang="f127">
                <a:pos x="f214" y="f215"/>
              </a:cxn>
              <a:cxn ang="f127">
                <a:pos x="f216" y="f217"/>
              </a:cxn>
              <a:cxn ang="f127">
                <a:pos x="f218" y="f219"/>
              </a:cxn>
              <a:cxn ang="f127">
                <a:pos x="f220" y="f221"/>
              </a:cxn>
              <a:cxn ang="f127">
                <a:pos x="f222" y="f223"/>
              </a:cxn>
              <a:cxn ang="f127">
                <a:pos x="f224" y="f225"/>
              </a:cxn>
              <a:cxn ang="f127">
                <a:pos x="f226" y="f227"/>
              </a:cxn>
              <a:cxn ang="f127">
                <a:pos x="f228" y="f229"/>
              </a:cxn>
              <a:cxn ang="f127">
                <a:pos x="f230" y="f231"/>
              </a:cxn>
              <a:cxn ang="f127">
                <a:pos x="f200" y="f203"/>
              </a:cxn>
              <a:cxn ang="f127">
                <a:pos x="f200" y="f201"/>
              </a:cxn>
            </a:cxnLst>
            <a:rect l="f196" t="f199" r="f197" b="f198"/>
            <a:pathLst>
              <a:path w="421" h="128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7"/>
                  <a:pt x="f19" y="f15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7"/>
                  <a:pt x="f39" y="f40"/>
                  <a:pt x="f41" y="f33"/>
                </a:cubicBezTo>
                <a:cubicBezTo>
                  <a:pt x="f42" y="f43"/>
                  <a:pt x="f44" y="f45"/>
                  <a:pt x="f46" y="f31"/>
                </a:cubicBezTo>
                <a:cubicBezTo>
                  <a:pt x="f5" y="f47"/>
                  <a:pt x="f5" y="f47"/>
                  <a:pt x="f5" y="f48"/>
                </a:cubicBezTo>
                <a:cubicBezTo>
                  <a:pt x="f46" y="f49"/>
                  <a:pt x="f50" y="f49"/>
                  <a:pt x="f50" y="f49"/>
                </a:cubicBezTo>
                <a:cubicBezTo>
                  <a:pt x="f51" y="f31"/>
                  <a:pt x="f13" y="f52"/>
                  <a:pt x="f53" y="f54"/>
                </a:cubicBezTo>
                <a:cubicBezTo>
                  <a:pt x="f55" y="f36"/>
                  <a:pt x="f25" y="f56"/>
                  <a:pt x="f57" y="f58"/>
                </a:cubicBezTo>
                <a:cubicBezTo>
                  <a:pt x="f59" y="f60"/>
                  <a:pt x="f61" y="f58"/>
                  <a:pt x="f62" y="f56"/>
                </a:cubicBezTo>
                <a:cubicBezTo>
                  <a:pt x="f63" y="f64"/>
                  <a:pt x="f2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13"/>
                  <a:pt x="f75" y="f76"/>
                  <a:pt x="f77" y="f78"/>
                </a:cubicBezTo>
                <a:cubicBezTo>
                  <a:pt x="f79" y="f46"/>
                  <a:pt x="f80" y="f5"/>
                  <a:pt x="f81" y="f44"/>
                </a:cubicBezTo>
                <a:cubicBezTo>
                  <a:pt x="f8" y="f51"/>
                  <a:pt x="f8" y="f51"/>
                  <a:pt x="f8" y="f15"/>
                </a:cubicBezTo>
                <a:cubicBezTo>
                  <a:pt x="f8" y="f82"/>
                  <a:pt x="f6" y="f41"/>
                  <a:pt x="f8" y="f9"/>
                </a:cubicBezTo>
                <a:close/>
              </a:path>
            </a:pathLst>
          </a:custGeom>
          <a:solidFill>
            <a:srgbClr val="B5B1B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grpSp>
        <p:nvGrpSpPr>
          <p:cNvPr id="16" name="Grupo 12">
            <a:extLst>
              <a:ext uri="{FF2B5EF4-FFF2-40B4-BE49-F238E27FC236}">
                <a16:creationId xmlns:a16="http://schemas.microsoft.com/office/drawing/2014/main" id="{0EF45A2C-A676-4B55-A235-7EE1C55EFD30}"/>
              </a:ext>
            </a:extLst>
          </p:cNvPr>
          <p:cNvGrpSpPr/>
          <p:nvPr/>
        </p:nvGrpSpPr>
        <p:grpSpPr>
          <a:xfrm>
            <a:off x="7477753" y="229248"/>
            <a:ext cx="1471570" cy="342223"/>
            <a:chOff x="7477753" y="229248"/>
            <a:chExt cx="1471570" cy="342223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A5E07AC0-2D01-4193-9DC9-50ED9C03F641}"/>
                </a:ext>
              </a:extLst>
            </p:cNvPr>
            <p:cNvSpPr/>
            <p:nvPr/>
          </p:nvSpPr>
          <p:spPr>
            <a:xfrm rot="10799991">
              <a:off x="8683581" y="285403"/>
              <a:ext cx="265742" cy="25399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9"/>
                <a:gd name="f7" fmla="val 20"/>
                <a:gd name="f8" fmla="val 31"/>
                <a:gd name="f9" fmla="val 9"/>
                <a:gd name="f10" fmla="val 30"/>
                <a:gd name="f11" fmla="val 19"/>
                <a:gd name="f12" fmla="val 8"/>
                <a:gd name="f13" fmla="+- 0 0 -90"/>
                <a:gd name="f14" fmla="*/ f3 1 39"/>
                <a:gd name="f15" fmla="*/ f4 1 39"/>
                <a:gd name="f16" fmla="val f5"/>
                <a:gd name="f17" fmla="val f6"/>
                <a:gd name="f18" fmla="*/ f13 f0 1"/>
                <a:gd name="f19" fmla="+- f17 0 f16"/>
                <a:gd name="f20" fmla="*/ f18 1 f2"/>
                <a:gd name="f21" fmla="*/ f19 1 39"/>
                <a:gd name="f22" fmla="*/ 20 f19 1"/>
                <a:gd name="f23" fmla="*/ 0 f19 1"/>
                <a:gd name="f24" fmla="*/ 39 f19 1"/>
                <a:gd name="f25" fmla="*/ 19 f19 1"/>
                <a:gd name="f26" fmla="+- f20 0 f1"/>
                <a:gd name="f27" fmla="*/ f22 1 39"/>
                <a:gd name="f28" fmla="*/ f23 1 39"/>
                <a:gd name="f29" fmla="*/ f24 1 39"/>
                <a:gd name="f30" fmla="*/ f25 1 39"/>
                <a:gd name="f31" fmla="*/ 0 1 f21"/>
                <a:gd name="f32" fmla="*/ f17 1 f21"/>
                <a:gd name="f33" fmla="*/ f27 1 f21"/>
                <a:gd name="f34" fmla="*/ f28 1 f21"/>
                <a:gd name="f35" fmla="*/ f29 1 f21"/>
                <a:gd name="f36" fmla="*/ f30 1 f21"/>
                <a:gd name="f37" fmla="*/ f31 f14 1"/>
                <a:gd name="f38" fmla="*/ f32 f14 1"/>
                <a:gd name="f39" fmla="*/ f32 f15 1"/>
                <a:gd name="f40" fmla="*/ f31 f15 1"/>
                <a:gd name="f41" fmla="*/ f33 f14 1"/>
                <a:gd name="f42" fmla="*/ f34 f15 1"/>
                <a:gd name="f43" fmla="*/ f35 f14 1"/>
                <a:gd name="f44" fmla="*/ f33 f15 1"/>
                <a:gd name="f45" fmla="*/ f36 f14 1"/>
                <a:gd name="f46" fmla="*/ f35 f15 1"/>
                <a:gd name="f47" fmla="*/ f34 f14 1"/>
                <a:gd name="f48" fmla="*/ f36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1" y="f42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7" y="f48"/>
                </a:cxn>
                <a:cxn ang="f26">
                  <a:pos x="f41" y="f42"/>
                </a:cxn>
              </a:cxnLst>
              <a:rect l="f37" t="f40" r="f38" b="f39"/>
              <a:pathLst>
                <a:path w="39" h="39">
                  <a:moveTo>
                    <a:pt x="f7" y="f5"/>
                  </a:moveTo>
                  <a:cubicBezTo>
                    <a:pt x="f8" y="f5"/>
                    <a:pt x="f6" y="f9"/>
                    <a:pt x="f6" y="f7"/>
                  </a:cubicBezTo>
                  <a:cubicBezTo>
                    <a:pt x="f6" y="f10"/>
                    <a:pt x="f10" y="f6"/>
                    <a:pt x="f11" y="f6"/>
                  </a:cubicBezTo>
                  <a:cubicBezTo>
                    <a:pt x="f12" y="f6"/>
                    <a:pt x="f5" y="f10"/>
                    <a:pt x="f5" y="f11"/>
                  </a:cubicBezTo>
                  <a:cubicBezTo>
                    <a:pt x="f5" y="f12"/>
                    <a:pt x="f9" y="f5"/>
                    <a:pt x="f7" y="f5"/>
                  </a:cubicBezTo>
                  <a:close/>
                </a:path>
              </a:pathLst>
            </a:custGeom>
            <a:solidFill>
              <a:srgbClr val="E621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8" name="Oval 7">
              <a:extLst>
                <a:ext uri="{FF2B5EF4-FFF2-40B4-BE49-F238E27FC236}">
                  <a16:creationId xmlns:a16="http://schemas.microsoft.com/office/drawing/2014/main" id="{671F154D-E7AF-4327-A6C2-2D257A96C777}"/>
                </a:ext>
              </a:extLst>
            </p:cNvPr>
            <p:cNvSpPr/>
            <p:nvPr/>
          </p:nvSpPr>
          <p:spPr>
            <a:xfrm rot="10799991">
              <a:off x="8329260" y="229248"/>
              <a:ext cx="245735" cy="232605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solidFill>
              <a:srgbClr val="E83D3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32DDB71F-2BB9-49AA-BFF8-BF397EA079B9}"/>
                </a:ext>
              </a:extLst>
            </p:cNvPr>
            <p:cNvSpPr/>
            <p:nvPr/>
          </p:nvSpPr>
          <p:spPr>
            <a:xfrm rot="10799991">
              <a:off x="8003515" y="229249"/>
              <a:ext cx="208592" cy="20052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"/>
                <a:gd name="f7" fmla="val 15"/>
                <a:gd name="f8" fmla="val 30"/>
                <a:gd name="f9" fmla="val 7"/>
                <a:gd name="f10" fmla="val 24"/>
                <a:gd name="f11" fmla="val 16"/>
                <a:gd name="f12" fmla="+- 0 0 -90"/>
                <a:gd name="f13" fmla="*/ f3 1 31"/>
                <a:gd name="f14" fmla="*/ f4 1 31"/>
                <a:gd name="f15" fmla="val f5"/>
                <a:gd name="f16" fmla="val f6"/>
                <a:gd name="f17" fmla="*/ f12 f0 1"/>
                <a:gd name="f18" fmla="+- f16 0 f15"/>
                <a:gd name="f19" fmla="*/ f17 1 f2"/>
                <a:gd name="f20" fmla="*/ f18 1 31"/>
                <a:gd name="f21" fmla="*/ 15 f18 1"/>
                <a:gd name="f22" fmla="*/ 30 f18 1"/>
                <a:gd name="f23" fmla="*/ 0 f18 1"/>
                <a:gd name="f24" fmla="*/ 31 f18 1"/>
                <a:gd name="f25" fmla="*/ 16 f18 1"/>
                <a:gd name="f26" fmla="+- f19 0 f1"/>
                <a:gd name="f27" fmla="*/ f21 1 31"/>
                <a:gd name="f28" fmla="*/ f22 1 31"/>
                <a:gd name="f29" fmla="*/ f23 1 31"/>
                <a:gd name="f30" fmla="*/ f24 1 31"/>
                <a:gd name="f31" fmla="*/ f25 1 31"/>
                <a:gd name="f32" fmla="*/ 0 1 f20"/>
                <a:gd name="f33" fmla="*/ f16 1 f20"/>
                <a:gd name="f34" fmla="*/ f27 1 f20"/>
                <a:gd name="f35" fmla="*/ f28 1 f20"/>
                <a:gd name="f36" fmla="*/ f29 1 f20"/>
                <a:gd name="f37" fmla="*/ f30 1 f20"/>
                <a:gd name="f38" fmla="*/ f31 1 f20"/>
                <a:gd name="f39" fmla="*/ f32 f13 1"/>
                <a:gd name="f40" fmla="*/ f33 f13 1"/>
                <a:gd name="f41" fmla="*/ f33 f14 1"/>
                <a:gd name="f42" fmla="*/ f32 f14 1"/>
                <a:gd name="f43" fmla="*/ f34 f13 1"/>
                <a:gd name="f44" fmla="*/ f35 f14 1"/>
                <a:gd name="f45" fmla="*/ f36 f13 1"/>
                <a:gd name="f46" fmla="*/ f34 f14 1"/>
                <a:gd name="f47" fmla="*/ f36 f14 1"/>
                <a:gd name="f48" fmla="*/ f37 f13 1"/>
                <a:gd name="f49" fmla="*/ f38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3" y="f44"/>
                </a:cxn>
                <a:cxn ang="f26">
                  <a:pos x="f45" y="f46"/>
                </a:cxn>
                <a:cxn ang="f26">
                  <a:pos x="f43" y="f47"/>
                </a:cxn>
                <a:cxn ang="f26">
                  <a:pos x="f48" y="f49"/>
                </a:cxn>
                <a:cxn ang="f26">
                  <a:pos x="f43" y="f44"/>
                </a:cxn>
              </a:cxnLst>
              <a:rect l="f39" t="f42" r="f40" b="f41"/>
              <a:pathLst>
                <a:path w="31" h="31">
                  <a:moveTo>
                    <a:pt x="f7" y="f8"/>
                  </a:moveTo>
                  <a:cubicBezTo>
                    <a:pt x="f9" y="f6"/>
                    <a:pt x="f5" y="f10"/>
                    <a:pt x="f5" y="f7"/>
                  </a:cubicBezTo>
                  <a:cubicBezTo>
                    <a:pt x="f5" y="f9"/>
                    <a:pt x="f9" y="f5"/>
                    <a:pt x="f7" y="f5"/>
                  </a:cubicBezTo>
                  <a:cubicBezTo>
                    <a:pt x="f10" y="f5"/>
                    <a:pt x="f6" y="f9"/>
                    <a:pt x="f6" y="f11"/>
                  </a:cubicBezTo>
                  <a:cubicBezTo>
                    <a:pt x="f8" y="f10"/>
                    <a:pt x="f10" y="f8"/>
                    <a:pt x="f7" y="f8"/>
                  </a:cubicBezTo>
                  <a:close/>
                </a:path>
              </a:pathLst>
            </a:custGeom>
            <a:solidFill>
              <a:srgbClr val="ED6F1E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2AAB30D8-5F23-4114-B96A-51BC05A117C0}"/>
                </a:ext>
              </a:extLst>
            </p:cNvPr>
            <p:cNvSpPr/>
            <p:nvPr/>
          </p:nvSpPr>
          <p:spPr>
            <a:xfrm rot="10799991">
              <a:off x="7743496" y="330848"/>
              <a:ext cx="151442" cy="1497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3"/>
                <a:gd name="f8" fmla="val 11"/>
                <a:gd name="f9" fmla="val 17"/>
                <a:gd name="f10" fmla="val 5"/>
                <a:gd name="f11" fmla="+- 0 0 -90"/>
                <a:gd name="f12" fmla="*/ f3 1 22"/>
                <a:gd name="f13" fmla="*/ f4 1 23"/>
                <a:gd name="f14" fmla="val f5"/>
                <a:gd name="f15" fmla="val f6"/>
                <a:gd name="f16" fmla="val f7"/>
                <a:gd name="f17" fmla="*/ f11 f0 1"/>
                <a:gd name="f18" fmla="+- f16 0 f14"/>
                <a:gd name="f19" fmla="+- f15 0 f14"/>
                <a:gd name="f20" fmla="*/ f17 1 f2"/>
                <a:gd name="f21" fmla="*/ f19 1 22"/>
                <a:gd name="f22" fmla="*/ f18 1 23"/>
                <a:gd name="f23" fmla="*/ 22 f19 1"/>
                <a:gd name="f24" fmla="*/ 11 f18 1"/>
                <a:gd name="f25" fmla="*/ 11 f19 1"/>
                <a:gd name="f26" fmla="*/ 22 f18 1"/>
                <a:gd name="f27" fmla="*/ 0 f19 1"/>
                <a:gd name="f28" fmla="*/ 0 f18 1"/>
                <a:gd name="f29" fmla="+- f20 0 f1"/>
                <a:gd name="f30" fmla="*/ f23 1 22"/>
                <a:gd name="f31" fmla="*/ f24 1 23"/>
                <a:gd name="f32" fmla="*/ f25 1 22"/>
                <a:gd name="f33" fmla="*/ f26 1 23"/>
                <a:gd name="f34" fmla="*/ f27 1 22"/>
                <a:gd name="f35" fmla="*/ f28 1 23"/>
                <a:gd name="f36" fmla="*/ 0 1 f21"/>
                <a:gd name="f37" fmla="*/ f15 1 f21"/>
                <a:gd name="f38" fmla="*/ 0 1 f22"/>
                <a:gd name="f39" fmla="*/ f16 1 f22"/>
                <a:gd name="f40" fmla="*/ f30 1 f21"/>
                <a:gd name="f41" fmla="*/ f31 1 f22"/>
                <a:gd name="f42" fmla="*/ f32 1 f21"/>
                <a:gd name="f43" fmla="*/ f33 1 f22"/>
                <a:gd name="f44" fmla="*/ f34 1 f21"/>
                <a:gd name="f45" fmla="*/ f35 1 f22"/>
                <a:gd name="f46" fmla="*/ f36 f12 1"/>
                <a:gd name="f47" fmla="*/ f37 f12 1"/>
                <a:gd name="f48" fmla="*/ f39 f13 1"/>
                <a:gd name="f49" fmla="*/ f38 f13 1"/>
                <a:gd name="f50" fmla="*/ f40 f12 1"/>
                <a:gd name="f51" fmla="*/ f41 f13 1"/>
                <a:gd name="f52" fmla="*/ f42 f12 1"/>
                <a:gd name="f53" fmla="*/ f43 f13 1"/>
                <a:gd name="f54" fmla="*/ f44 f12 1"/>
                <a:gd name="f55" fmla="*/ f45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0" y="f51"/>
                </a:cxn>
                <a:cxn ang="f29">
                  <a:pos x="f52" y="f53"/>
                </a:cxn>
                <a:cxn ang="f29">
                  <a:pos x="f54" y="f51"/>
                </a:cxn>
                <a:cxn ang="f29">
                  <a:pos x="f52" y="f55"/>
                </a:cxn>
                <a:cxn ang="f29">
                  <a:pos x="f50" y="f51"/>
                </a:cxn>
              </a:cxnLst>
              <a:rect l="f46" t="f49" r="f47" b="f48"/>
              <a:pathLst>
                <a:path w="22" h="23">
                  <a:moveTo>
                    <a:pt x="f6" y="f8"/>
                  </a:moveTo>
                  <a:cubicBezTo>
                    <a:pt x="f6" y="f9"/>
                    <a:pt x="f9" y="f7"/>
                    <a:pt x="f8" y="f6"/>
                  </a:cubicBezTo>
                  <a:cubicBezTo>
                    <a:pt x="f10" y="f6"/>
                    <a:pt x="f5" y="f9"/>
                    <a:pt x="f5" y="f8"/>
                  </a:cubicBezTo>
                  <a:cubicBezTo>
                    <a:pt x="f5" y="f10"/>
                    <a:pt x="f10" y="f5"/>
                    <a:pt x="f8" y="f5"/>
                  </a:cubicBezTo>
                  <a:cubicBezTo>
                    <a:pt x="f9" y="f5"/>
                    <a:pt x="f6" y="f10"/>
                    <a:pt x="f6" y="f8"/>
                  </a:cubicBezTo>
                  <a:close/>
                </a:path>
              </a:pathLst>
            </a:custGeom>
            <a:solidFill>
              <a:srgbClr val="F1871C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794C5FA6-20B4-40BA-B90C-D7C88A8FEBA6}"/>
                </a:ext>
              </a:extLst>
            </p:cNvPr>
            <p:cNvSpPr/>
            <p:nvPr/>
          </p:nvSpPr>
          <p:spPr>
            <a:xfrm rot="10799991">
              <a:off x="7477753" y="435116"/>
              <a:ext cx="151442" cy="1363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"/>
                <a:gd name="f7" fmla="val 21"/>
                <a:gd name="f8" fmla="val 10"/>
                <a:gd name="f9" fmla="val 4"/>
                <a:gd name="f10" fmla="val 11"/>
                <a:gd name="f11" fmla="val 17"/>
                <a:gd name="f12" fmla="val 16"/>
                <a:gd name="f13" fmla="val 5"/>
                <a:gd name="f14" fmla="val 20"/>
                <a:gd name="f15" fmla="+- 0 0 -90"/>
                <a:gd name="f16" fmla="*/ f3 1 22"/>
                <a:gd name="f17" fmla="*/ f4 1 21"/>
                <a:gd name="f18" fmla="val f5"/>
                <a:gd name="f19" fmla="val f6"/>
                <a:gd name="f20" fmla="val f7"/>
                <a:gd name="f21" fmla="*/ f15 f0 1"/>
                <a:gd name="f22" fmla="+- f20 0 f18"/>
                <a:gd name="f23" fmla="+- f19 0 f18"/>
                <a:gd name="f24" fmla="*/ f21 1 f2"/>
                <a:gd name="f25" fmla="*/ f23 1 22"/>
                <a:gd name="f26" fmla="*/ f22 1 21"/>
                <a:gd name="f27" fmla="*/ 0 f23 1"/>
                <a:gd name="f28" fmla="*/ 10 f22 1"/>
                <a:gd name="f29" fmla="*/ 11 f23 1"/>
                <a:gd name="f30" fmla="*/ 0 f22 1"/>
                <a:gd name="f31" fmla="*/ 22 f23 1"/>
                <a:gd name="f32" fmla="*/ 21 f22 1"/>
                <a:gd name="f33" fmla="+- f24 0 f1"/>
                <a:gd name="f34" fmla="*/ f27 1 22"/>
                <a:gd name="f35" fmla="*/ f28 1 21"/>
                <a:gd name="f36" fmla="*/ f29 1 22"/>
                <a:gd name="f37" fmla="*/ f30 1 21"/>
                <a:gd name="f38" fmla="*/ f31 1 22"/>
                <a:gd name="f39" fmla="*/ f32 1 21"/>
                <a:gd name="f40" fmla="*/ 0 1 f25"/>
                <a:gd name="f41" fmla="*/ f19 1 f25"/>
                <a:gd name="f42" fmla="*/ 0 1 f26"/>
                <a:gd name="f43" fmla="*/ f20 1 f26"/>
                <a:gd name="f44" fmla="*/ f34 1 f25"/>
                <a:gd name="f45" fmla="*/ f35 1 f26"/>
                <a:gd name="f46" fmla="*/ f36 1 f25"/>
                <a:gd name="f47" fmla="*/ f37 1 f26"/>
                <a:gd name="f48" fmla="*/ f38 1 f25"/>
                <a:gd name="f49" fmla="*/ f39 1 f26"/>
                <a:gd name="f50" fmla="*/ f40 f16 1"/>
                <a:gd name="f51" fmla="*/ f41 f16 1"/>
                <a:gd name="f52" fmla="*/ f43 f17 1"/>
                <a:gd name="f53" fmla="*/ f42 f17 1"/>
                <a:gd name="f54" fmla="*/ f44 f16 1"/>
                <a:gd name="f55" fmla="*/ f45 f17 1"/>
                <a:gd name="f56" fmla="*/ f46 f16 1"/>
                <a:gd name="f57" fmla="*/ f47 f17 1"/>
                <a:gd name="f58" fmla="*/ f48 f16 1"/>
                <a:gd name="f59" fmla="*/ f49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4" y="f55"/>
                </a:cxn>
                <a:cxn ang="f33">
                  <a:pos x="f56" y="f57"/>
                </a:cxn>
                <a:cxn ang="f33">
                  <a:pos x="f58" y="f55"/>
                </a:cxn>
                <a:cxn ang="f33">
                  <a:pos x="f56" y="f59"/>
                </a:cxn>
                <a:cxn ang="f33">
                  <a:pos x="f54" y="f55"/>
                </a:cxn>
              </a:cxnLst>
              <a:rect l="f50" t="f53" r="f51" b="f52"/>
              <a:pathLst>
                <a:path w="22" h="21">
                  <a:moveTo>
                    <a:pt x="f5" y="f8"/>
                  </a:moveTo>
                  <a:cubicBezTo>
                    <a:pt x="f5" y="f9"/>
                    <a:pt x="f9" y="f5"/>
                    <a:pt x="f10" y="f5"/>
                  </a:cubicBezTo>
                  <a:cubicBezTo>
                    <a:pt x="f11" y="f5"/>
                    <a:pt x="f6" y="f9"/>
                    <a:pt x="f6" y="f8"/>
                  </a:cubicBezTo>
                  <a:cubicBezTo>
                    <a:pt x="f6" y="f12"/>
                    <a:pt x="f11" y="f7"/>
                    <a:pt x="f10" y="f7"/>
                  </a:cubicBezTo>
                  <a:cubicBezTo>
                    <a:pt x="f13" y="f14"/>
                    <a:pt x="f5" y="f12"/>
                    <a:pt x="f5" y="f8"/>
                  </a:cubicBezTo>
                  <a:close/>
                </a:path>
              </a:pathLst>
            </a:custGeom>
            <a:solidFill>
              <a:srgbClr val="F7A818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251550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;p1">
            <a:extLst>
              <a:ext uri="{FF2B5EF4-FFF2-40B4-BE49-F238E27FC236}">
                <a16:creationId xmlns:a16="http://schemas.microsoft.com/office/drawing/2014/main" id="{A478FF30-3523-4E21-8943-86A3C9DF6C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50" y="445029"/>
            <a:ext cx="7717499" cy="5726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/>
            <a:endParaRPr lang="es-PE"/>
          </a:p>
        </p:txBody>
      </p:sp>
      <p:sp>
        <p:nvSpPr>
          <p:cNvPr id="4" name="Google Shape;7;p1">
            <a:extLst>
              <a:ext uri="{FF2B5EF4-FFF2-40B4-BE49-F238E27FC236}">
                <a16:creationId xmlns:a16="http://schemas.microsoft.com/office/drawing/2014/main" id="{1D386D41-3664-4016-A1B8-BB7BA7B878E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3222" y="1152473"/>
            <a:ext cx="7717499" cy="3416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8" r:id="rId29"/>
    <p:sldLayoutId id="2147483680" r:id="rId30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s-PE" sz="3500" b="0" i="0" u="none" strike="noStrike" kern="0" cap="none" spc="0" baseline="0">
          <a:solidFill>
            <a:srgbClr val="754C24"/>
          </a:solidFill>
          <a:uFillTx/>
          <a:latin typeface="Playfair Display SemiBold"/>
          <a:ea typeface="Playfair Display SemiBold"/>
          <a:cs typeface="Playfair Display SemiBold"/>
        </a:defRPr>
      </a:lvl1pPr>
    </p:titleStyle>
    <p:bodyStyle>
      <a:lvl1pPr marL="457200" marR="0" lvl="0" indent="-317497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754C24"/>
        </a:buClr>
        <a:buSzPts val="1400"/>
        <a:buFont typeface="Montserrat"/>
        <a:buChar char="●"/>
        <a:tabLst/>
        <a:defRPr lang="es-PE" sz="1400" b="0" i="0" u="none" strike="noStrike" kern="0" cap="none" spc="0" baseline="0">
          <a:solidFill>
            <a:srgbClr val="754C24"/>
          </a:solidFill>
          <a:uFillTx/>
          <a:latin typeface="Montserrat"/>
          <a:ea typeface="Montserrat"/>
          <a:cs typeface="Montserrat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3">
            <a:extLst>
              <a:ext uri="{FF2B5EF4-FFF2-40B4-BE49-F238E27FC236}">
                <a16:creationId xmlns:a16="http://schemas.microsoft.com/office/drawing/2014/main" id="{C83F01A5-E865-4286-81C3-FED3F2F1EF5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6000"/>
          </a:blip>
          <a:srcRect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ángulo: esquinas redondeadas 24">
            <a:extLst>
              <a:ext uri="{FF2B5EF4-FFF2-40B4-BE49-F238E27FC236}">
                <a16:creationId xmlns:a16="http://schemas.microsoft.com/office/drawing/2014/main" id="{6D962B85-6D07-457C-87A3-DE884A9917A8}"/>
              </a:ext>
            </a:extLst>
          </p:cNvPr>
          <p:cNvSpPr/>
          <p:nvPr/>
        </p:nvSpPr>
        <p:spPr>
          <a:xfrm>
            <a:off x="4836243" y="3911949"/>
            <a:ext cx="2544473" cy="36928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4B392"/>
          </a:solidFill>
          <a:ln w="25402"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FCE7D4"/>
              </a:solidFill>
              <a:uFillTx/>
              <a:latin typeface="Arial Rounded MT Bold" panose="020F0704030504030204" pitchFamily="34" charset="0"/>
              <a:cs typeface="B Nazanin" panose="00000700000000000000" pitchFamily="2" charset="-78"/>
            </a:endParaRPr>
          </a:p>
        </p:txBody>
      </p:sp>
      <p:sp>
        <p:nvSpPr>
          <p:cNvPr id="4" name="Flecha: pentágono 19">
            <a:extLst>
              <a:ext uri="{FF2B5EF4-FFF2-40B4-BE49-F238E27FC236}">
                <a16:creationId xmlns:a16="http://schemas.microsoft.com/office/drawing/2014/main" id="{228B26AE-ACEF-47D8-981E-90C1273F9B80}"/>
              </a:ext>
            </a:extLst>
          </p:cNvPr>
          <p:cNvSpPr/>
          <p:nvPr/>
        </p:nvSpPr>
        <p:spPr>
          <a:xfrm rot="5400013">
            <a:off x="4642289" y="735580"/>
            <a:ext cx="2932389" cy="1452487"/>
          </a:xfrm>
          <a:custGeom>
            <a:avLst>
              <a:gd name="f8" fmla="val 5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50000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val f8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6 1 f3"/>
              <a:gd name="f22" fmla="*/ f17 1 f3"/>
              <a:gd name="f23" fmla="*/ f18 1 21600"/>
              <a:gd name="f24" fmla="*/ f19 1 21600"/>
              <a:gd name="f25" fmla="*/ 21600 f18 1"/>
              <a:gd name="f26" fmla="*/ 21600 f19 1"/>
              <a:gd name="f27" fmla="+- f21 0 f2"/>
              <a:gd name="f28" fmla="+- f22 0 f2"/>
              <a:gd name="f29" fmla="min f24 f23"/>
              <a:gd name="f30" fmla="*/ f25 1 f20"/>
              <a:gd name="f31" fmla="*/ f26 1 f20"/>
              <a:gd name="f32" fmla="val f30"/>
              <a:gd name="f33" fmla="val f31"/>
              <a:gd name="f34" fmla="*/ f14 f29 1"/>
              <a:gd name="f35" fmla="+- f33 0 f14"/>
              <a:gd name="f36" fmla="+- f32 0 f14"/>
              <a:gd name="f37" fmla="*/ f33 f29 1"/>
              <a:gd name="f38" fmla="*/ f32 f29 1"/>
              <a:gd name="f39" fmla="*/ f35 1 2"/>
              <a:gd name="f40" fmla="min f36 f35"/>
              <a:gd name="f41" fmla="+- f14 f39 0"/>
              <a:gd name="f42" fmla="*/ f40 f15 1"/>
              <a:gd name="f43" fmla="*/ f42 1 100000"/>
              <a:gd name="f44" fmla="*/ f41 f29 1"/>
              <a:gd name="f45" fmla="+- f32 0 f43"/>
              <a:gd name="f46" fmla="+- f45 f32 0"/>
              <a:gd name="f47" fmla="*/ f45 1 2"/>
              <a:gd name="f48" fmla="*/ f45 f29 1"/>
              <a:gd name="f49" fmla="*/ f46 1 2"/>
              <a:gd name="f50" fmla="*/ f47 f29 1"/>
              <a:gd name="f51" fmla="*/ f49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0" y="f34"/>
              </a:cxn>
              <a:cxn ang="f28">
                <a:pos x="f50" y="f37"/>
              </a:cxn>
            </a:cxnLst>
            <a:rect l="f34" t="f34" r="f51" b="f37"/>
            <a:pathLst>
              <a:path>
                <a:moveTo>
                  <a:pt x="f34" y="f34"/>
                </a:moveTo>
                <a:lnTo>
                  <a:pt x="f48" y="f34"/>
                </a:lnTo>
                <a:lnTo>
                  <a:pt x="f38" y="f44"/>
                </a:lnTo>
                <a:lnTo>
                  <a:pt x="f48" y="f37"/>
                </a:lnTo>
                <a:lnTo>
                  <a:pt x="f34" y="f37"/>
                </a:lnTo>
                <a:close/>
              </a:path>
            </a:pathLst>
          </a:custGeom>
          <a:solidFill>
            <a:srgbClr val="F4B39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FCE7D4"/>
              </a:solidFill>
              <a:uFillTx/>
              <a:latin typeface="Arial Rounded MT Bold" panose="020F0704030504030204" pitchFamily="34" charset="0"/>
              <a:cs typeface="B Nazanin" panose="00000700000000000000" pitchFamily="2" charset="-78"/>
            </a:endParaRPr>
          </a:p>
        </p:txBody>
      </p:sp>
      <p:sp>
        <p:nvSpPr>
          <p:cNvPr id="5" name="Google Shape;280;p30">
            <a:extLst>
              <a:ext uri="{FF2B5EF4-FFF2-40B4-BE49-F238E27FC236}">
                <a16:creationId xmlns:a16="http://schemas.microsoft.com/office/drawing/2014/main" id="{F6392A02-BAE6-4D2D-B44B-ACEABD214D0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415914" y="2977972"/>
            <a:ext cx="5385139" cy="996366"/>
          </a:xfrm>
        </p:spPr>
        <p:txBody>
          <a:bodyPr/>
          <a:lstStyle/>
          <a:p>
            <a:pPr lvl="0"/>
            <a:r>
              <a:rPr lang="fa-IR" dirty="0">
                <a:solidFill>
                  <a:srgbClr val="2B1603"/>
                </a:solidFill>
                <a:latin typeface="Arial Rounded MT Bold" panose="020F0704030504030204" pitchFamily="34" charset="0"/>
                <a:cs typeface="B Nazanin" panose="00000700000000000000" pitchFamily="2" charset="-78"/>
              </a:rPr>
              <a:t>تم : زیبایی پوست</a:t>
            </a:r>
            <a:endParaRPr lang="es-PE" dirty="0">
              <a:solidFill>
                <a:srgbClr val="2B1603"/>
              </a:solidFill>
              <a:latin typeface="Arial Rounded MT Bold" panose="020F0704030504030204" pitchFamily="34" charset="0"/>
              <a:cs typeface="B Nazanin" panose="00000700000000000000" pitchFamily="2" charset="-78"/>
            </a:endParaRPr>
          </a:p>
        </p:txBody>
      </p:sp>
      <p:sp>
        <p:nvSpPr>
          <p:cNvPr id="6" name="Google Shape;281;p30">
            <a:extLst>
              <a:ext uri="{FF2B5EF4-FFF2-40B4-BE49-F238E27FC236}">
                <a16:creationId xmlns:a16="http://schemas.microsoft.com/office/drawing/2014/main" id="{56C628D9-08F7-44F9-88F2-AB9060B8C18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527322" y="4268136"/>
            <a:ext cx="3121679" cy="637803"/>
          </a:xfrm>
        </p:spPr>
        <p:txBody>
          <a:bodyPr/>
          <a:lstStyle/>
          <a:p>
            <a:pPr marL="0" lvl="0" indent="0"/>
            <a:r>
              <a:rPr lang="fa-IR" sz="1200" dirty="0">
                <a:solidFill>
                  <a:schemeClr val="tx1"/>
                </a:solidFill>
                <a:latin typeface="Arial Rounded MT Bold" panose="020F0704030504030204" pitchFamily="34" charset="0"/>
                <a:cs typeface="B Nazanin" panose="00000700000000000000" pitchFamily="2" charset="-78"/>
              </a:rPr>
              <a:t>اینجا جایی است که ارائه شما شروع می شود</a:t>
            </a:r>
            <a:endParaRPr lang="en-US" sz="1200" dirty="0">
              <a:solidFill>
                <a:schemeClr val="tx1"/>
              </a:solidFill>
              <a:latin typeface="Arial Rounded MT Bold" panose="020F0704030504030204" pitchFamily="34" charset="0"/>
              <a:cs typeface="B Nazanin" panose="00000700000000000000" pitchFamily="2" charset="-78"/>
            </a:endParaRPr>
          </a:p>
        </p:txBody>
      </p:sp>
      <p:sp>
        <p:nvSpPr>
          <p:cNvPr id="7" name="Google Shape;280;p30">
            <a:extLst>
              <a:ext uri="{FF2B5EF4-FFF2-40B4-BE49-F238E27FC236}">
                <a16:creationId xmlns:a16="http://schemas.microsoft.com/office/drawing/2014/main" id="{7E9A3CB3-94EC-4D8F-938B-03D51F56E7F4}"/>
              </a:ext>
            </a:extLst>
          </p:cNvPr>
          <p:cNvSpPr txBox="1"/>
          <p:nvPr/>
        </p:nvSpPr>
        <p:spPr>
          <a:xfrm>
            <a:off x="3395593" y="3835946"/>
            <a:ext cx="5385139" cy="54002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2400" b="0" i="0" u="none" strike="noStrike" kern="0" cap="none" spc="0" baseline="0" dirty="0">
                <a:solidFill>
                  <a:srgbClr val="FFFFFF"/>
                </a:solidFill>
                <a:uFillTx/>
                <a:latin typeface="Arial Rounded MT Bold" panose="020F0704030504030204" pitchFamily="34" charset="0"/>
                <a:ea typeface="Playfair Display SemiBold"/>
                <a:cs typeface="B Nazanin" panose="00000700000000000000" pitchFamily="2" charset="-78"/>
              </a:rPr>
              <a:t>قالب پاورپوینت</a:t>
            </a:r>
            <a:endParaRPr lang="es-PE" sz="2400" b="0" i="0" u="none" strike="noStrike" kern="0" cap="none" spc="0" baseline="0" dirty="0">
              <a:solidFill>
                <a:srgbClr val="FFFFFF"/>
              </a:solidFill>
              <a:uFillTx/>
              <a:latin typeface="Arial Rounded MT Bold" panose="020F0704030504030204" pitchFamily="34" charset="0"/>
              <a:ea typeface="Playfair Display SemiBold"/>
              <a:cs typeface="B Nazanin" panose="00000700000000000000" pitchFamily="2" charset="-78"/>
            </a:endParaRPr>
          </a:p>
        </p:txBody>
      </p:sp>
      <p:grpSp>
        <p:nvGrpSpPr>
          <p:cNvPr id="8" name="Grupo 16">
            <a:extLst>
              <a:ext uri="{FF2B5EF4-FFF2-40B4-BE49-F238E27FC236}">
                <a16:creationId xmlns:a16="http://schemas.microsoft.com/office/drawing/2014/main" id="{240478F2-7A52-4661-886D-F06208B8E99A}"/>
              </a:ext>
            </a:extLst>
          </p:cNvPr>
          <p:cNvGrpSpPr/>
          <p:nvPr/>
        </p:nvGrpSpPr>
        <p:grpSpPr>
          <a:xfrm>
            <a:off x="5147936" y="1378863"/>
            <a:ext cx="1778919" cy="1882767"/>
            <a:chOff x="5147936" y="1378863"/>
            <a:chExt cx="1778919" cy="1882767"/>
          </a:xfrm>
        </p:grpSpPr>
        <p:sp>
          <p:nvSpPr>
            <p:cNvPr id="9" name="Forma libre: forma 11">
              <a:extLst>
                <a:ext uri="{FF2B5EF4-FFF2-40B4-BE49-F238E27FC236}">
                  <a16:creationId xmlns:a16="http://schemas.microsoft.com/office/drawing/2014/main" id="{E5C79940-C303-40C2-B08A-A482A278F006}"/>
                </a:ext>
              </a:extLst>
            </p:cNvPr>
            <p:cNvSpPr/>
            <p:nvPr/>
          </p:nvSpPr>
          <p:spPr>
            <a:xfrm rot="19982797">
              <a:off x="5147936" y="1378863"/>
              <a:ext cx="1778919" cy="188276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38205"/>
                <a:gd name="f7" fmla="val 1416320"/>
                <a:gd name="f8" fmla="val 387382"/>
                <a:gd name="f9" fmla="val 94408"/>
                <a:gd name="f10" fmla="val 387734"/>
                <a:gd name="f11" fmla="val 81961"/>
                <a:gd name="f12" fmla="val 385151"/>
                <a:gd name="f13" fmla="val 71275"/>
                <a:gd name="f14" fmla="val 385621"/>
                <a:gd name="f15" fmla="val 58711"/>
                <a:gd name="f16" fmla="val 26068"/>
                <a:gd name="f17" fmla="val 414272"/>
                <a:gd name="f18" fmla="val 447033"/>
                <a:gd name="f19" fmla="val 456544"/>
                <a:gd name="f20" fmla="val 2231"/>
                <a:gd name="f21" fmla="val 466173"/>
                <a:gd name="f22" fmla="val 4462"/>
                <a:gd name="f23" fmla="val 473453"/>
                <a:gd name="f24" fmla="val 16204"/>
                <a:gd name="f25" fmla="val 533338"/>
                <a:gd name="f26" fmla="val 72919"/>
                <a:gd name="f27" fmla="val 577372"/>
                <a:gd name="f28" fmla="val 143490"/>
                <a:gd name="f29" fmla="val 622462"/>
                <a:gd name="f30" fmla="val 209364"/>
                <a:gd name="f31" fmla="val 651113"/>
                <a:gd name="f32" fmla="val 248701"/>
                <a:gd name="f33" fmla="val 680821"/>
                <a:gd name="f34" fmla="val 283340"/>
                <a:gd name="f35" fmla="val 704658"/>
                <a:gd name="f36" fmla="val 321503"/>
                <a:gd name="f37" fmla="val 726733"/>
                <a:gd name="f38" fmla="val 356847"/>
                <a:gd name="f39" fmla="val 748691"/>
                <a:gd name="f40" fmla="val 392074"/>
                <a:gd name="f41" fmla="val 773702"/>
                <a:gd name="f42" fmla="val 425539"/>
                <a:gd name="f43" fmla="val 829125"/>
                <a:gd name="f44" fmla="val 501277"/>
                <a:gd name="f45" fmla="val 878678"/>
                <a:gd name="f46" fmla="val 580772"/>
                <a:gd name="f47" fmla="val 934101"/>
                <a:gd name="f48" fmla="val 656509"/>
                <a:gd name="f49" fmla="val 957233"/>
                <a:gd name="f50" fmla="val 687039"/>
                <a:gd name="f51" fmla="val 977430"/>
                <a:gd name="f52" fmla="val 719448"/>
                <a:gd name="f53" fmla="val 999388"/>
                <a:gd name="f54" fmla="val 754674"/>
                <a:gd name="f55" fmla="val 1048236"/>
                <a:gd name="f56" fmla="val 826419"/>
                <a:gd name="f57" fmla="val 1092269"/>
                <a:gd name="f58" fmla="val 896990"/>
                <a:gd name="f59" fmla="val 1141117"/>
                <a:gd name="f60" fmla="val 968735"/>
                <a:gd name="f61" fmla="val 1182567"/>
                <a:gd name="f62" fmla="val 1028738"/>
                <a:gd name="f63" fmla="val 1224135"/>
                <a:gd name="f64" fmla="val 1088624"/>
                <a:gd name="f65" fmla="val 1267346"/>
                <a:gd name="f66" fmla="val 1151562"/>
                <a:gd name="f67" fmla="val 1295997"/>
                <a:gd name="f68" fmla="val 1190899"/>
                <a:gd name="f69" fmla="val 1320538"/>
                <a:gd name="f70" fmla="val 1236928"/>
                <a:gd name="f71" fmla="val 1334512"/>
                <a:gd name="f72" fmla="val 1285424"/>
                <a:gd name="f73" fmla="val 1337095"/>
                <a:gd name="f74" fmla="val 1296109"/>
                <a:gd name="f75" fmla="val 1338504"/>
                <a:gd name="f76" fmla="val 1311492"/>
                <a:gd name="f77" fmla="val 1338152"/>
                <a:gd name="f78" fmla="val 1324056"/>
                <a:gd name="f79" fmla="val 1338856"/>
                <a:gd name="f80" fmla="val 1364449"/>
                <a:gd name="f81" fmla="val 1317838"/>
                <a:gd name="f82" fmla="val 1389813"/>
                <a:gd name="f83" fmla="val 1284842"/>
                <a:gd name="f84" fmla="val 1402259"/>
                <a:gd name="f85" fmla="val 1234116"/>
                <a:gd name="f86" fmla="val 1425744"/>
                <a:gd name="f87" fmla="val 1185268"/>
                <a:gd name="f88" fmla="val 1419403"/>
                <a:gd name="f89" fmla="val 1140060"/>
                <a:gd name="f90" fmla="val 1386290"/>
                <a:gd name="f91" fmla="val 1122095"/>
                <a:gd name="f92" fmla="val 1377131"/>
                <a:gd name="f93" fmla="val 1111057"/>
                <a:gd name="f94" fmla="val 1359400"/>
                <a:gd name="f95" fmla="val 1096027"/>
                <a:gd name="f96" fmla="val 1348362"/>
                <a:gd name="f97" fmla="val 1050115"/>
                <a:gd name="f98" fmla="val 1307499"/>
                <a:gd name="f99" fmla="val 997157"/>
                <a:gd name="f100" fmla="val 1275091"/>
                <a:gd name="f101" fmla="val 950188"/>
                <a:gd name="f102" fmla="val 1239042"/>
                <a:gd name="f103" fmla="val 843686"/>
                <a:gd name="f104" fmla="val 1166592"/>
                <a:gd name="f105" fmla="val 738241"/>
                <a:gd name="f106" fmla="val 1089211"/>
                <a:gd name="f107" fmla="val 632795"/>
                <a:gd name="f108" fmla="val 1011947"/>
                <a:gd name="f109" fmla="val 527350"/>
                <a:gd name="f110" fmla="val 934683"/>
                <a:gd name="f111" fmla="val 423079"/>
                <a:gd name="f112" fmla="val 852605"/>
                <a:gd name="f113" fmla="val 320569"/>
                <a:gd name="f114" fmla="val 773462"/>
                <a:gd name="f115" fmla="val 256691"/>
                <a:gd name="f116" fmla="val 723440"/>
                <a:gd name="f117" fmla="val 193518"/>
                <a:gd name="f118" fmla="val 681050"/>
                <a:gd name="f119" fmla="val 129522"/>
                <a:gd name="f120" fmla="val 631028"/>
                <a:gd name="f121" fmla="val 97584"/>
                <a:gd name="f122" fmla="val 606017"/>
                <a:gd name="f123" fmla="val 65645"/>
                <a:gd name="f124" fmla="val 581006"/>
                <a:gd name="f125" fmla="val 34763"/>
                <a:gd name="f126" fmla="val 551181"/>
                <a:gd name="f127" fmla="val 22668"/>
                <a:gd name="f128" fmla="val 538265"/>
                <a:gd name="f129" fmla="val 14566"/>
                <a:gd name="f130" fmla="val 518773"/>
                <a:gd name="f131" fmla="val 3528"/>
                <a:gd name="f132" fmla="val 501159"/>
                <a:gd name="f133" fmla="val -4574"/>
                <a:gd name="f134" fmla="val 481667"/>
                <a:gd name="f135" fmla="val 2824"/>
                <a:gd name="f136" fmla="val 460766"/>
                <a:gd name="f137" fmla="val 10221"/>
                <a:gd name="f138" fmla="val 439747"/>
                <a:gd name="f139" fmla="val 11278"/>
                <a:gd name="f140" fmla="val 434933"/>
                <a:gd name="f141" fmla="val 17267"/>
                <a:gd name="f142" fmla="val 431293"/>
                <a:gd name="f143" fmla="val 23138"/>
                <a:gd name="f144" fmla="val 427653"/>
                <a:gd name="f145" fmla="val 36759"/>
                <a:gd name="f146" fmla="val 423308"/>
                <a:gd name="f147" fmla="val 50380"/>
                <a:gd name="f148" fmla="val 418846"/>
                <a:gd name="f149" fmla="val 64705"/>
                <a:gd name="f150" fmla="val 422134"/>
                <a:gd name="f151" fmla="val 75391"/>
                <a:gd name="f152" fmla="val 419551"/>
                <a:gd name="f153" fmla="val 79031"/>
                <a:gd name="f154" fmla="val 425422"/>
                <a:gd name="f155" fmla="val 85606"/>
                <a:gd name="f156" fmla="val 429531"/>
                <a:gd name="f157" fmla="val 113905"/>
                <a:gd name="f158" fmla="val 448671"/>
                <a:gd name="f159" fmla="val 139269"/>
                <a:gd name="f160" fmla="val 469690"/>
                <a:gd name="f161" fmla="val 167567"/>
                <a:gd name="f162" fmla="val 488830"/>
                <a:gd name="f163" fmla="val 241778"/>
                <a:gd name="f164" fmla="val 548833"/>
                <a:gd name="f165" fmla="val 314815"/>
                <a:gd name="f166" fmla="val 613532"/>
                <a:gd name="f167" fmla="val 391962"/>
                <a:gd name="f168" fmla="val 671657"/>
                <a:gd name="f169" fmla="val 452199"/>
                <a:gd name="f170" fmla="val 715807"/>
                <a:gd name="f171" fmla="val 511380"/>
                <a:gd name="f172" fmla="val 764773"/>
                <a:gd name="f173" fmla="val 573379"/>
                <a:gd name="f174" fmla="val 811859"/>
                <a:gd name="f175" fmla="val 622227"/>
                <a:gd name="f176" fmla="val 850843"/>
                <a:gd name="f177" fmla="val 672132"/>
                <a:gd name="f178" fmla="val 885131"/>
                <a:gd name="f179" fmla="val 721097"/>
                <a:gd name="f180" fmla="val 924115"/>
                <a:gd name="f181" fmla="val 722976"/>
                <a:gd name="f182" fmla="val 927050"/>
                <a:gd name="f183" fmla="val 727673"/>
                <a:gd name="f184" fmla="val 928107"/>
                <a:gd name="f185" fmla="val 731430"/>
                <a:gd name="f186" fmla="val 934096"/>
                <a:gd name="f187" fmla="val 754915"/>
                <a:gd name="f188" fmla="val 952179"/>
                <a:gd name="f189" fmla="val 780278"/>
                <a:gd name="f190" fmla="val 973080"/>
                <a:gd name="f191" fmla="val 805641"/>
                <a:gd name="f192" fmla="val 994099"/>
                <a:gd name="f193" fmla="val 808577"/>
                <a:gd name="f194" fmla="val 992220"/>
                <a:gd name="f195" fmla="val 823607"/>
                <a:gd name="f196" fmla="val 1003258"/>
                <a:gd name="f197" fmla="val 836875"/>
                <a:gd name="f198" fmla="val 1011360"/>
                <a:gd name="f199" fmla="val 848970"/>
                <a:gd name="f200" fmla="val 1024276"/>
                <a:gd name="f201" fmla="val 850223"/>
                <a:gd name="f202" fmla="val 1026234"/>
                <a:gd name="f203" fmla="val 851436"/>
                <a:gd name="f204" fmla="val 1028190"/>
                <a:gd name="f205" fmla="val 852610"/>
                <a:gd name="f206" fmla="val 1030147"/>
                <a:gd name="f207" fmla="val 868814"/>
                <a:gd name="f208" fmla="val 1036371"/>
                <a:gd name="f209" fmla="val 883844"/>
                <a:gd name="f210" fmla="val 1047409"/>
                <a:gd name="f211" fmla="val 895939"/>
                <a:gd name="f212" fmla="val 1060325"/>
                <a:gd name="f213" fmla="val 964631"/>
                <a:gd name="f214" fmla="val 1111521"/>
                <a:gd name="f215" fmla="val 1035202"/>
                <a:gd name="f216" fmla="val 1165536"/>
                <a:gd name="f217" fmla="val 1103894"/>
                <a:gd name="f218" fmla="val 1216732"/>
                <a:gd name="f219" fmla="val 1105773"/>
                <a:gd name="f220" fmla="val 1219667"/>
                <a:gd name="f221" fmla="val 1112349"/>
                <a:gd name="f222" fmla="val 1223777"/>
                <a:gd name="f223" fmla="val 1114227"/>
                <a:gd name="f224" fmla="val 1226713"/>
                <a:gd name="f225" fmla="val 1119042"/>
                <a:gd name="f226" fmla="val 1227769"/>
                <a:gd name="f227" fmla="val 1123739"/>
                <a:gd name="f228" fmla="val 1228944"/>
                <a:gd name="f229" fmla="val 1127848"/>
                <a:gd name="f230" fmla="val 1222368"/>
                <a:gd name="f231" fmla="val 1133719"/>
                <a:gd name="f232" fmla="val 1218728"/>
                <a:gd name="f233" fmla="val 1137829"/>
                <a:gd name="f234" fmla="val 1212035"/>
                <a:gd name="f235" fmla="val 1146636"/>
                <a:gd name="f236" fmla="val 1206633"/>
                <a:gd name="f237" fmla="val 1158378"/>
                <a:gd name="f238" fmla="val 1199236"/>
                <a:gd name="f239" fmla="val 1159552"/>
                <a:gd name="f240" fmla="val 1194539"/>
                <a:gd name="f241" fmla="val 1152155"/>
                <a:gd name="f242" fmla="val 1182797"/>
                <a:gd name="f243" fmla="val 1138181"/>
                <a:gd name="f244" fmla="val 1166945"/>
                <a:gd name="f245" fmla="val 1129022"/>
                <a:gd name="f246" fmla="val 1152267"/>
                <a:gd name="f247" fmla="val 1119864"/>
                <a:gd name="f248" fmla="val 1137589"/>
                <a:gd name="f249" fmla="val 1055281"/>
                <a:gd name="f250" fmla="val 1047056"/>
                <a:gd name="f251" fmla="val 993634"/>
                <a:gd name="f252" fmla="val 954762"/>
                <a:gd name="f253" fmla="val 931870"/>
                <a:gd name="f254" fmla="val 862468"/>
                <a:gd name="f255" fmla="val 915314"/>
                <a:gd name="f256" fmla="val 836048"/>
                <a:gd name="f257" fmla="val 811389"/>
                <a:gd name="f258" fmla="val 873511"/>
                <a:gd name="f259" fmla="val 788492"/>
                <a:gd name="f260" fmla="val 868697"/>
                <a:gd name="f261" fmla="val 787435"/>
                <a:gd name="f262" fmla="val 865057"/>
                <a:gd name="f263" fmla="val 781447"/>
                <a:gd name="f264" fmla="val 861417"/>
                <a:gd name="f265" fmla="val 775576"/>
                <a:gd name="f266" fmla="val 840163"/>
                <a:gd name="f267" fmla="val 747981"/>
                <a:gd name="f268" fmla="val 817031"/>
                <a:gd name="f269" fmla="val 717451"/>
                <a:gd name="f270" fmla="val 798596"/>
                <a:gd name="f271" fmla="val 688096"/>
                <a:gd name="f272" fmla="val 782861"/>
                <a:gd name="f273" fmla="val 669308"/>
                <a:gd name="f274" fmla="val 771823"/>
                <a:gd name="f275" fmla="val 651695"/>
                <a:gd name="f276" fmla="val 760786"/>
                <a:gd name="f277" fmla="val 634081"/>
                <a:gd name="f278" fmla="val 736949"/>
                <a:gd name="f279" fmla="val 595802"/>
                <a:gd name="f280" fmla="val 711938"/>
                <a:gd name="f281" fmla="val 562336"/>
                <a:gd name="f282" fmla="val 685166"/>
                <a:gd name="f283" fmla="val 525935"/>
                <a:gd name="f284" fmla="val 667552"/>
                <a:gd name="f285" fmla="val 504212"/>
                <a:gd name="f286" fmla="val 654753"/>
                <a:gd name="f287" fmla="val 483663"/>
                <a:gd name="f288" fmla="val 637022"/>
                <a:gd name="f289" fmla="val 461940"/>
                <a:gd name="f290" fmla="val 610250"/>
                <a:gd name="f291" fmla="val 586413"/>
                <a:gd name="f292" fmla="val 387259"/>
                <a:gd name="f293" fmla="val 556588"/>
                <a:gd name="f294" fmla="val 352737"/>
                <a:gd name="f295" fmla="val 541910"/>
                <a:gd name="f296" fmla="val 329253"/>
                <a:gd name="f297" fmla="val 524297"/>
                <a:gd name="f298" fmla="val 307529"/>
                <a:gd name="f299" fmla="val 509619"/>
                <a:gd name="f300" fmla="val 283928"/>
                <a:gd name="f301" fmla="val 482847"/>
                <a:gd name="f302" fmla="val 247527"/>
                <a:gd name="f303" fmla="val 457131"/>
                <a:gd name="f304" fmla="val 206311"/>
                <a:gd name="f305" fmla="val 430359"/>
                <a:gd name="f306" fmla="val 169910"/>
                <a:gd name="f307" fmla="val 417560"/>
                <a:gd name="f308" fmla="val 149361"/>
                <a:gd name="f309" fmla="val 404643"/>
                <a:gd name="f310" fmla="val 128695"/>
                <a:gd name="f311" fmla="val 391844"/>
                <a:gd name="f312" fmla="val 108146"/>
                <a:gd name="f313" fmla="val 388204"/>
                <a:gd name="f314" fmla="val 102275"/>
                <a:gd name="f315" fmla="val 386325"/>
                <a:gd name="f316" fmla="val 99339"/>
                <a:gd name="f317" fmla="val 387500"/>
                <a:gd name="f318" fmla="val 94525"/>
                <a:gd name="f319" fmla="+- 0 0 -90"/>
                <a:gd name="f320" fmla="*/ f3 1 1338205"/>
                <a:gd name="f321" fmla="*/ f4 1 1416320"/>
                <a:gd name="f322" fmla="val f5"/>
                <a:gd name="f323" fmla="val f6"/>
                <a:gd name="f324" fmla="val f7"/>
                <a:gd name="f325" fmla="*/ f319 f0 1"/>
                <a:gd name="f326" fmla="+- f324 0 f322"/>
                <a:gd name="f327" fmla="+- f323 0 f322"/>
                <a:gd name="f328" fmla="*/ f325 1 f2"/>
                <a:gd name="f329" fmla="*/ f327 1 1338205"/>
                <a:gd name="f330" fmla="*/ f326 1 1416320"/>
                <a:gd name="f331" fmla="*/ 387382 f327 1"/>
                <a:gd name="f332" fmla="*/ 94408 f326 1"/>
                <a:gd name="f333" fmla="*/ 385621 f327 1"/>
                <a:gd name="f334" fmla="*/ 58711 f326 1"/>
                <a:gd name="f335" fmla="*/ 447033 f327 1"/>
                <a:gd name="f336" fmla="*/ 0 f326 1"/>
                <a:gd name="f337" fmla="*/ 473453 f327 1"/>
                <a:gd name="f338" fmla="*/ 16204 f326 1"/>
                <a:gd name="f339" fmla="*/ 622462 f327 1"/>
                <a:gd name="f340" fmla="*/ 209364 f326 1"/>
                <a:gd name="f341" fmla="*/ 704658 f327 1"/>
                <a:gd name="f342" fmla="*/ 321503 f326 1"/>
                <a:gd name="f343" fmla="*/ 773702 f327 1"/>
                <a:gd name="f344" fmla="*/ 425539 f326 1"/>
                <a:gd name="f345" fmla="*/ 934101 f327 1"/>
                <a:gd name="f346" fmla="*/ 656509 f326 1"/>
                <a:gd name="f347" fmla="*/ 999388 f327 1"/>
                <a:gd name="f348" fmla="*/ 754674 f326 1"/>
                <a:gd name="f349" fmla="*/ 1141117 f327 1"/>
                <a:gd name="f350" fmla="*/ 968735 f326 1"/>
                <a:gd name="f351" fmla="*/ 1267346 f327 1"/>
                <a:gd name="f352" fmla="*/ 1151562 f326 1"/>
                <a:gd name="f353" fmla="*/ 1334512 f327 1"/>
                <a:gd name="f354" fmla="*/ 1285424 f326 1"/>
                <a:gd name="f355" fmla="*/ 1338152 f327 1"/>
                <a:gd name="f356" fmla="*/ 1324056 f326 1"/>
                <a:gd name="f357" fmla="*/ 1284842 f327 1"/>
                <a:gd name="f358" fmla="*/ 1402259 f326 1"/>
                <a:gd name="f359" fmla="*/ 1140060 f327 1"/>
                <a:gd name="f360" fmla="*/ 1386290 f326 1"/>
                <a:gd name="f361" fmla="*/ 1096027 f327 1"/>
                <a:gd name="f362" fmla="*/ 1348362 f326 1"/>
                <a:gd name="f363" fmla="*/ 950188 f327 1"/>
                <a:gd name="f364" fmla="*/ 1239042 f326 1"/>
                <a:gd name="f365" fmla="*/ 632795 f327 1"/>
                <a:gd name="f366" fmla="*/ 1011947 f326 1"/>
                <a:gd name="f367" fmla="*/ 320569 f327 1"/>
                <a:gd name="f368" fmla="*/ 773462 f326 1"/>
                <a:gd name="f369" fmla="*/ 129522 f327 1"/>
                <a:gd name="f370" fmla="*/ 631028 f326 1"/>
                <a:gd name="f371" fmla="*/ 34763 f327 1"/>
                <a:gd name="f372" fmla="*/ 551181 f326 1"/>
                <a:gd name="f373" fmla="*/ 3528 f327 1"/>
                <a:gd name="f374" fmla="*/ 501159 f326 1"/>
                <a:gd name="f375" fmla="*/ 10221 f327 1"/>
                <a:gd name="f376" fmla="*/ 439747 f326 1"/>
                <a:gd name="f377" fmla="*/ 23138 f327 1"/>
                <a:gd name="f378" fmla="*/ 427653 f326 1"/>
                <a:gd name="f379" fmla="*/ 64705 f327 1"/>
                <a:gd name="f380" fmla="*/ 422134 f326 1"/>
                <a:gd name="f381" fmla="*/ 85606 f327 1"/>
                <a:gd name="f382" fmla="*/ 429531 f326 1"/>
                <a:gd name="f383" fmla="*/ 167567 f327 1"/>
                <a:gd name="f384" fmla="*/ 488830 f326 1"/>
                <a:gd name="f385" fmla="*/ 391962 f327 1"/>
                <a:gd name="f386" fmla="*/ 671657 f326 1"/>
                <a:gd name="f387" fmla="*/ 573379 f327 1"/>
                <a:gd name="f388" fmla="*/ 811859 f326 1"/>
                <a:gd name="f389" fmla="*/ 721097 f327 1"/>
                <a:gd name="f390" fmla="*/ 924115 f326 1"/>
                <a:gd name="f391" fmla="*/ 731430 f327 1"/>
                <a:gd name="f392" fmla="*/ 934096 f326 1"/>
                <a:gd name="f393" fmla="*/ 805641 f327 1"/>
                <a:gd name="f394" fmla="*/ 994099 f326 1"/>
                <a:gd name="f395" fmla="*/ 808577 f327 1"/>
                <a:gd name="f396" fmla="*/ 992220 f326 1"/>
                <a:gd name="f397" fmla="*/ 848970 f327 1"/>
                <a:gd name="f398" fmla="*/ 1024276 f326 1"/>
                <a:gd name="f399" fmla="*/ 852610 f327 1"/>
                <a:gd name="f400" fmla="*/ 1030147 f326 1"/>
                <a:gd name="f401" fmla="*/ 895939 f327 1"/>
                <a:gd name="f402" fmla="*/ 1060325 f326 1"/>
                <a:gd name="f403" fmla="*/ 1103894 f327 1"/>
                <a:gd name="f404" fmla="*/ 1216732 f326 1"/>
                <a:gd name="f405" fmla="*/ 1114227 f327 1"/>
                <a:gd name="f406" fmla="*/ 1226713 f326 1"/>
                <a:gd name="f407" fmla="*/ 1127848 f327 1"/>
                <a:gd name="f408" fmla="*/ 1222368 f326 1"/>
                <a:gd name="f409" fmla="*/ 1146636 f327 1"/>
                <a:gd name="f410" fmla="*/ 1206633 f326 1"/>
                <a:gd name="f411" fmla="*/ 1152155 f327 1"/>
                <a:gd name="f412" fmla="*/ 1182797 f326 1"/>
                <a:gd name="f413" fmla="*/ 1119864 f327 1"/>
                <a:gd name="f414" fmla="*/ 1137589 f326 1"/>
                <a:gd name="f415" fmla="*/ 931870 f327 1"/>
                <a:gd name="f416" fmla="*/ 862468 f326 1"/>
                <a:gd name="f417" fmla="*/ 873511 f327 1"/>
                <a:gd name="f418" fmla="*/ 788492 f326 1"/>
                <a:gd name="f419" fmla="*/ 861417 f327 1"/>
                <a:gd name="f420" fmla="*/ 775576 f326 1"/>
                <a:gd name="f421" fmla="*/ 798596 f327 1"/>
                <a:gd name="f422" fmla="*/ 688096 f326 1"/>
                <a:gd name="f423" fmla="*/ 760786 f327 1"/>
                <a:gd name="f424" fmla="*/ 634081 f326 1"/>
                <a:gd name="f425" fmla="*/ 685166 f327 1"/>
                <a:gd name="f426" fmla="*/ 525935 f326 1"/>
                <a:gd name="f427" fmla="*/ 637022 f327 1"/>
                <a:gd name="f428" fmla="*/ 461940 f326 1"/>
                <a:gd name="f429" fmla="*/ 556588 f327 1"/>
                <a:gd name="f430" fmla="*/ 352737 f326 1"/>
                <a:gd name="f431" fmla="*/ 509619 f327 1"/>
                <a:gd name="f432" fmla="*/ 283928 f326 1"/>
                <a:gd name="f433" fmla="*/ 430359 f327 1"/>
                <a:gd name="f434" fmla="*/ 169910 f326 1"/>
                <a:gd name="f435" fmla="*/ 391844 f327 1"/>
                <a:gd name="f436" fmla="*/ 108146 f326 1"/>
                <a:gd name="f437" fmla="*/ 387500 f327 1"/>
                <a:gd name="f438" fmla="*/ 94525 f326 1"/>
                <a:gd name="f439" fmla="+- f328 0 f1"/>
                <a:gd name="f440" fmla="*/ f331 1 1338205"/>
                <a:gd name="f441" fmla="*/ f332 1 1416320"/>
                <a:gd name="f442" fmla="*/ f333 1 1338205"/>
                <a:gd name="f443" fmla="*/ f334 1 1416320"/>
                <a:gd name="f444" fmla="*/ f335 1 1338205"/>
                <a:gd name="f445" fmla="*/ f336 1 1416320"/>
                <a:gd name="f446" fmla="*/ f337 1 1338205"/>
                <a:gd name="f447" fmla="*/ f338 1 1416320"/>
                <a:gd name="f448" fmla="*/ f339 1 1338205"/>
                <a:gd name="f449" fmla="*/ f340 1 1416320"/>
                <a:gd name="f450" fmla="*/ f341 1 1338205"/>
                <a:gd name="f451" fmla="*/ f342 1 1416320"/>
                <a:gd name="f452" fmla="*/ f343 1 1338205"/>
                <a:gd name="f453" fmla="*/ f344 1 1416320"/>
                <a:gd name="f454" fmla="*/ f345 1 1338205"/>
                <a:gd name="f455" fmla="*/ f346 1 1416320"/>
                <a:gd name="f456" fmla="*/ f347 1 1338205"/>
                <a:gd name="f457" fmla="*/ f348 1 1416320"/>
                <a:gd name="f458" fmla="*/ f349 1 1338205"/>
                <a:gd name="f459" fmla="*/ f350 1 1416320"/>
                <a:gd name="f460" fmla="*/ f351 1 1338205"/>
                <a:gd name="f461" fmla="*/ f352 1 1416320"/>
                <a:gd name="f462" fmla="*/ f353 1 1338205"/>
                <a:gd name="f463" fmla="*/ f354 1 1416320"/>
                <a:gd name="f464" fmla="*/ f355 1 1338205"/>
                <a:gd name="f465" fmla="*/ f356 1 1416320"/>
                <a:gd name="f466" fmla="*/ f357 1 1338205"/>
                <a:gd name="f467" fmla="*/ f358 1 1416320"/>
                <a:gd name="f468" fmla="*/ f359 1 1338205"/>
                <a:gd name="f469" fmla="*/ f360 1 1416320"/>
                <a:gd name="f470" fmla="*/ f361 1 1338205"/>
                <a:gd name="f471" fmla="*/ f362 1 1416320"/>
                <a:gd name="f472" fmla="*/ f363 1 1338205"/>
                <a:gd name="f473" fmla="*/ f364 1 1416320"/>
                <a:gd name="f474" fmla="*/ f365 1 1338205"/>
                <a:gd name="f475" fmla="*/ f366 1 1416320"/>
                <a:gd name="f476" fmla="*/ f367 1 1338205"/>
                <a:gd name="f477" fmla="*/ f368 1 1416320"/>
                <a:gd name="f478" fmla="*/ f369 1 1338205"/>
                <a:gd name="f479" fmla="*/ f370 1 1416320"/>
                <a:gd name="f480" fmla="*/ f371 1 1338205"/>
                <a:gd name="f481" fmla="*/ f372 1 1416320"/>
                <a:gd name="f482" fmla="*/ f373 1 1338205"/>
                <a:gd name="f483" fmla="*/ f374 1 1416320"/>
                <a:gd name="f484" fmla="*/ f375 1 1338205"/>
                <a:gd name="f485" fmla="*/ f376 1 1416320"/>
                <a:gd name="f486" fmla="*/ f377 1 1338205"/>
                <a:gd name="f487" fmla="*/ f378 1 1416320"/>
                <a:gd name="f488" fmla="*/ f379 1 1338205"/>
                <a:gd name="f489" fmla="*/ f380 1 1416320"/>
                <a:gd name="f490" fmla="*/ f381 1 1338205"/>
                <a:gd name="f491" fmla="*/ f382 1 1416320"/>
                <a:gd name="f492" fmla="*/ f383 1 1338205"/>
                <a:gd name="f493" fmla="*/ f384 1 1416320"/>
                <a:gd name="f494" fmla="*/ f385 1 1338205"/>
                <a:gd name="f495" fmla="*/ f386 1 1416320"/>
                <a:gd name="f496" fmla="*/ f387 1 1338205"/>
                <a:gd name="f497" fmla="*/ f388 1 1416320"/>
                <a:gd name="f498" fmla="*/ f389 1 1338205"/>
                <a:gd name="f499" fmla="*/ f390 1 1416320"/>
                <a:gd name="f500" fmla="*/ f391 1 1338205"/>
                <a:gd name="f501" fmla="*/ f392 1 1416320"/>
                <a:gd name="f502" fmla="*/ f393 1 1338205"/>
                <a:gd name="f503" fmla="*/ f394 1 1416320"/>
                <a:gd name="f504" fmla="*/ f395 1 1338205"/>
                <a:gd name="f505" fmla="*/ f396 1 1416320"/>
                <a:gd name="f506" fmla="*/ f397 1 1338205"/>
                <a:gd name="f507" fmla="*/ f398 1 1416320"/>
                <a:gd name="f508" fmla="*/ f399 1 1338205"/>
                <a:gd name="f509" fmla="*/ f400 1 1416320"/>
                <a:gd name="f510" fmla="*/ f401 1 1338205"/>
                <a:gd name="f511" fmla="*/ f402 1 1416320"/>
                <a:gd name="f512" fmla="*/ f403 1 1338205"/>
                <a:gd name="f513" fmla="*/ f404 1 1416320"/>
                <a:gd name="f514" fmla="*/ f405 1 1338205"/>
                <a:gd name="f515" fmla="*/ f406 1 1416320"/>
                <a:gd name="f516" fmla="*/ f407 1 1338205"/>
                <a:gd name="f517" fmla="*/ f408 1 1416320"/>
                <a:gd name="f518" fmla="*/ f409 1 1338205"/>
                <a:gd name="f519" fmla="*/ f410 1 1416320"/>
                <a:gd name="f520" fmla="*/ f411 1 1338205"/>
                <a:gd name="f521" fmla="*/ f412 1 1416320"/>
                <a:gd name="f522" fmla="*/ f413 1 1338205"/>
                <a:gd name="f523" fmla="*/ f414 1 1416320"/>
                <a:gd name="f524" fmla="*/ f415 1 1338205"/>
                <a:gd name="f525" fmla="*/ f416 1 1416320"/>
                <a:gd name="f526" fmla="*/ f417 1 1338205"/>
                <a:gd name="f527" fmla="*/ f418 1 1416320"/>
                <a:gd name="f528" fmla="*/ f419 1 1338205"/>
                <a:gd name="f529" fmla="*/ f420 1 1416320"/>
                <a:gd name="f530" fmla="*/ f421 1 1338205"/>
                <a:gd name="f531" fmla="*/ f422 1 1416320"/>
                <a:gd name="f532" fmla="*/ f423 1 1338205"/>
                <a:gd name="f533" fmla="*/ f424 1 1416320"/>
                <a:gd name="f534" fmla="*/ f425 1 1338205"/>
                <a:gd name="f535" fmla="*/ f426 1 1416320"/>
                <a:gd name="f536" fmla="*/ f427 1 1338205"/>
                <a:gd name="f537" fmla="*/ f428 1 1416320"/>
                <a:gd name="f538" fmla="*/ f429 1 1338205"/>
                <a:gd name="f539" fmla="*/ f430 1 1416320"/>
                <a:gd name="f540" fmla="*/ f431 1 1338205"/>
                <a:gd name="f541" fmla="*/ f432 1 1416320"/>
                <a:gd name="f542" fmla="*/ f433 1 1338205"/>
                <a:gd name="f543" fmla="*/ f434 1 1416320"/>
                <a:gd name="f544" fmla="*/ f435 1 1338205"/>
                <a:gd name="f545" fmla="*/ f436 1 1416320"/>
                <a:gd name="f546" fmla="*/ f437 1 1338205"/>
                <a:gd name="f547" fmla="*/ f438 1 1416320"/>
                <a:gd name="f548" fmla="*/ f322 1 f329"/>
                <a:gd name="f549" fmla="*/ f323 1 f329"/>
                <a:gd name="f550" fmla="*/ f322 1 f330"/>
                <a:gd name="f551" fmla="*/ f324 1 f330"/>
                <a:gd name="f552" fmla="*/ f440 1 f329"/>
                <a:gd name="f553" fmla="*/ f441 1 f330"/>
                <a:gd name="f554" fmla="*/ f442 1 f329"/>
                <a:gd name="f555" fmla="*/ f443 1 f330"/>
                <a:gd name="f556" fmla="*/ f444 1 f329"/>
                <a:gd name="f557" fmla="*/ f445 1 f330"/>
                <a:gd name="f558" fmla="*/ f446 1 f329"/>
                <a:gd name="f559" fmla="*/ f447 1 f330"/>
                <a:gd name="f560" fmla="*/ f448 1 f329"/>
                <a:gd name="f561" fmla="*/ f449 1 f330"/>
                <a:gd name="f562" fmla="*/ f450 1 f329"/>
                <a:gd name="f563" fmla="*/ f451 1 f330"/>
                <a:gd name="f564" fmla="*/ f452 1 f329"/>
                <a:gd name="f565" fmla="*/ f453 1 f330"/>
                <a:gd name="f566" fmla="*/ f454 1 f329"/>
                <a:gd name="f567" fmla="*/ f455 1 f330"/>
                <a:gd name="f568" fmla="*/ f456 1 f329"/>
                <a:gd name="f569" fmla="*/ f457 1 f330"/>
                <a:gd name="f570" fmla="*/ f458 1 f329"/>
                <a:gd name="f571" fmla="*/ f459 1 f330"/>
                <a:gd name="f572" fmla="*/ f460 1 f329"/>
                <a:gd name="f573" fmla="*/ f461 1 f330"/>
                <a:gd name="f574" fmla="*/ f462 1 f329"/>
                <a:gd name="f575" fmla="*/ f463 1 f330"/>
                <a:gd name="f576" fmla="*/ f464 1 f329"/>
                <a:gd name="f577" fmla="*/ f465 1 f330"/>
                <a:gd name="f578" fmla="*/ f466 1 f329"/>
                <a:gd name="f579" fmla="*/ f467 1 f330"/>
                <a:gd name="f580" fmla="*/ f468 1 f329"/>
                <a:gd name="f581" fmla="*/ f469 1 f330"/>
                <a:gd name="f582" fmla="*/ f470 1 f329"/>
                <a:gd name="f583" fmla="*/ f471 1 f330"/>
                <a:gd name="f584" fmla="*/ f472 1 f329"/>
                <a:gd name="f585" fmla="*/ f473 1 f330"/>
                <a:gd name="f586" fmla="*/ f474 1 f329"/>
                <a:gd name="f587" fmla="*/ f475 1 f330"/>
                <a:gd name="f588" fmla="*/ f476 1 f329"/>
                <a:gd name="f589" fmla="*/ f477 1 f330"/>
                <a:gd name="f590" fmla="*/ f478 1 f329"/>
                <a:gd name="f591" fmla="*/ f479 1 f330"/>
                <a:gd name="f592" fmla="*/ f480 1 f329"/>
                <a:gd name="f593" fmla="*/ f481 1 f330"/>
                <a:gd name="f594" fmla="*/ f482 1 f329"/>
                <a:gd name="f595" fmla="*/ f483 1 f330"/>
                <a:gd name="f596" fmla="*/ f484 1 f329"/>
                <a:gd name="f597" fmla="*/ f485 1 f330"/>
                <a:gd name="f598" fmla="*/ f486 1 f329"/>
                <a:gd name="f599" fmla="*/ f487 1 f330"/>
                <a:gd name="f600" fmla="*/ f488 1 f329"/>
                <a:gd name="f601" fmla="*/ f489 1 f330"/>
                <a:gd name="f602" fmla="*/ f490 1 f329"/>
                <a:gd name="f603" fmla="*/ f491 1 f330"/>
                <a:gd name="f604" fmla="*/ f492 1 f329"/>
                <a:gd name="f605" fmla="*/ f493 1 f330"/>
                <a:gd name="f606" fmla="*/ f494 1 f329"/>
                <a:gd name="f607" fmla="*/ f495 1 f330"/>
                <a:gd name="f608" fmla="*/ f496 1 f329"/>
                <a:gd name="f609" fmla="*/ f497 1 f330"/>
                <a:gd name="f610" fmla="*/ f498 1 f329"/>
                <a:gd name="f611" fmla="*/ f499 1 f330"/>
                <a:gd name="f612" fmla="*/ f500 1 f329"/>
                <a:gd name="f613" fmla="*/ f501 1 f330"/>
                <a:gd name="f614" fmla="*/ f502 1 f329"/>
                <a:gd name="f615" fmla="*/ f503 1 f330"/>
                <a:gd name="f616" fmla="*/ f504 1 f329"/>
                <a:gd name="f617" fmla="*/ f505 1 f330"/>
                <a:gd name="f618" fmla="*/ f506 1 f329"/>
                <a:gd name="f619" fmla="*/ f507 1 f330"/>
                <a:gd name="f620" fmla="*/ f508 1 f329"/>
                <a:gd name="f621" fmla="*/ f509 1 f330"/>
                <a:gd name="f622" fmla="*/ f510 1 f329"/>
                <a:gd name="f623" fmla="*/ f511 1 f330"/>
                <a:gd name="f624" fmla="*/ f512 1 f329"/>
                <a:gd name="f625" fmla="*/ f513 1 f330"/>
                <a:gd name="f626" fmla="*/ f514 1 f329"/>
                <a:gd name="f627" fmla="*/ f515 1 f330"/>
                <a:gd name="f628" fmla="*/ f516 1 f329"/>
                <a:gd name="f629" fmla="*/ f517 1 f330"/>
                <a:gd name="f630" fmla="*/ f518 1 f329"/>
                <a:gd name="f631" fmla="*/ f519 1 f330"/>
                <a:gd name="f632" fmla="*/ f520 1 f329"/>
                <a:gd name="f633" fmla="*/ f521 1 f330"/>
                <a:gd name="f634" fmla="*/ f522 1 f329"/>
                <a:gd name="f635" fmla="*/ f523 1 f330"/>
                <a:gd name="f636" fmla="*/ f524 1 f329"/>
                <a:gd name="f637" fmla="*/ f525 1 f330"/>
                <a:gd name="f638" fmla="*/ f526 1 f329"/>
                <a:gd name="f639" fmla="*/ f527 1 f330"/>
                <a:gd name="f640" fmla="*/ f528 1 f329"/>
                <a:gd name="f641" fmla="*/ f529 1 f330"/>
                <a:gd name="f642" fmla="*/ f530 1 f329"/>
                <a:gd name="f643" fmla="*/ f531 1 f330"/>
                <a:gd name="f644" fmla="*/ f532 1 f329"/>
                <a:gd name="f645" fmla="*/ f533 1 f330"/>
                <a:gd name="f646" fmla="*/ f534 1 f329"/>
                <a:gd name="f647" fmla="*/ f535 1 f330"/>
                <a:gd name="f648" fmla="*/ f536 1 f329"/>
                <a:gd name="f649" fmla="*/ f537 1 f330"/>
                <a:gd name="f650" fmla="*/ f538 1 f329"/>
                <a:gd name="f651" fmla="*/ f539 1 f330"/>
                <a:gd name="f652" fmla="*/ f540 1 f329"/>
                <a:gd name="f653" fmla="*/ f541 1 f330"/>
                <a:gd name="f654" fmla="*/ f542 1 f329"/>
                <a:gd name="f655" fmla="*/ f543 1 f330"/>
                <a:gd name="f656" fmla="*/ f544 1 f329"/>
                <a:gd name="f657" fmla="*/ f545 1 f330"/>
                <a:gd name="f658" fmla="*/ f546 1 f329"/>
                <a:gd name="f659" fmla="*/ f547 1 f330"/>
                <a:gd name="f660" fmla="*/ f548 f320 1"/>
                <a:gd name="f661" fmla="*/ f549 f320 1"/>
                <a:gd name="f662" fmla="*/ f551 f321 1"/>
                <a:gd name="f663" fmla="*/ f550 f321 1"/>
                <a:gd name="f664" fmla="*/ f552 f320 1"/>
                <a:gd name="f665" fmla="*/ f553 f321 1"/>
                <a:gd name="f666" fmla="*/ f554 f320 1"/>
                <a:gd name="f667" fmla="*/ f555 f321 1"/>
                <a:gd name="f668" fmla="*/ f556 f320 1"/>
                <a:gd name="f669" fmla="*/ f557 f321 1"/>
                <a:gd name="f670" fmla="*/ f558 f320 1"/>
                <a:gd name="f671" fmla="*/ f559 f321 1"/>
                <a:gd name="f672" fmla="*/ f560 f320 1"/>
                <a:gd name="f673" fmla="*/ f561 f321 1"/>
                <a:gd name="f674" fmla="*/ f562 f320 1"/>
                <a:gd name="f675" fmla="*/ f563 f321 1"/>
                <a:gd name="f676" fmla="*/ f564 f320 1"/>
                <a:gd name="f677" fmla="*/ f565 f321 1"/>
                <a:gd name="f678" fmla="*/ f566 f320 1"/>
                <a:gd name="f679" fmla="*/ f567 f321 1"/>
                <a:gd name="f680" fmla="*/ f568 f320 1"/>
                <a:gd name="f681" fmla="*/ f569 f321 1"/>
                <a:gd name="f682" fmla="*/ f570 f320 1"/>
                <a:gd name="f683" fmla="*/ f571 f321 1"/>
                <a:gd name="f684" fmla="*/ f572 f320 1"/>
                <a:gd name="f685" fmla="*/ f573 f321 1"/>
                <a:gd name="f686" fmla="*/ f574 f320 1"/>
                <a:gd name="f687" fmla="*/ f575 f321 1"/>
                <a:gd name="f688" fmla="*/ f576 f320 1"/>
                <a:gd name="f689" fmla="*/ f577 f321 1"/>
                <a:gd name="f690" fmla="*/ f578 f320 1"/>
                <a:gd name="f691" fmla="*/ f579 f321 1"/>
                <a:gd name="f692" fmla="*/ f580 f320 1"/>
                <a:gd name="f693" fmla="*/ f581 f321 1"/>
                <a:gd name="f694" fmla="*/ f582 f320 1"/>
                <a:gd name="f695" fmla="*/ f583 f321 1"/>
                <a:gd name="f696" fmla="*/ f584 f320 1"/>
                <a:gd name="f697" fmla="*/ f585 f321 1"/>
                <a:gd name="f698" fmla="*/ f586 f320 1"/>
                <a:gd name="f699" fmla="*/ f587 f321 1"/>
                <a:gd name="f700" fmla="*/ f588 f320 1"/>
                <a:gd name="f701" fmla="*/ f589 f321 1"/>
                <a:gd name="f702" fmla="*/ f590 f320 1"/>
                <a:gd name="f703" fmla="*/ f591 f321 1"/>
                <a:gd name="f704" fmla="*/ f592 f320 1"/>
                <a:gd name="f705" fmla="*/ f593 f321 1"/>
                <a:gd name="f706" fmla="*/ f594 f320 1"/>
                <a:gd name="f707" fmla="*/ f595 f321 1"/>
                <a:gd name="f708" fmla="*/ f596 f320 1"/>
                <a:gd name="f709" fmla="*/ f597 f321 1"/>
                <a:gd name="f710" fmla="*/ f598 f320 1"/>
                <a:gd name="f711" fmla="*/ f599 f321 1"/>
                <a:gd name="f712" fmla="*/ f600 f320 1"/>
                <a:gd name="f713" fmla="*/ f601 f321 1"/>
                <a:gd name="f714" fmla="*/ f602 f320 1"/>
                <a:gd name="f715" fmla="*/ f603 f321 1"/>
                <a:gd name="f716" fmla="*/ f604 f320 1"/>
                <a:gd name="f717" fmla="*/ f605 f321 1"/>
                <a:gd name="f718" fmla="*/ f606 f320 1"/>
                <a:gd name="f719" fmla="*/ f607 f321 1"/>
                <a:gd name="f720" fmla="*/ f608 f320 1"/>
                <a:gd name="f721" fmla="*/ f609 f321 1"/>
                <a:gd name="f722" fmla="*/ f610 f320 1"/>
                <a:gd name="f723" fmla="*/ f611 f321 1"/>
                <a:gd name="f724" fmla="*/ f612 f320 1"/>
                <a:gd name="f725" fmla="*/ f613 f321 1"/>
                <a:gd name="f726" fmla="*/ f614 f320 1"/>
                <a:gd name="f727" fmla="*/ f615 f321 1"/>
                <a:gd name="f728" fmla="*/ f616 f320 1"/>
                <a:gd name="f729" fmla="*/ f617 f321 1"/>
                <a:gd name="f730" fmla="*/ f618 f320 1"/>
                <a:gd name="f731" fmla="*/ f619 f321 1"/>
                <a:gd name="f732" fmla="*/ f620 f320 1"/>
                <a:gd name="f733" fmla="*/ f621 f321 1"/>
                <a:gd name="f734" fmla="*/ f622 f320 1"/>
                <a:gd name="f735" fmla="*/ f623 f321 1"/>
                <a:gd name="f736" fmla="*/ f624 f320 1"/>
                <a:gd name="f737" fmla="*/ f625 f321 1"/>
                <a:gd name="f738" fmla="*/ f626 f320 1"/>
                <a:gd name="f739" fmla="*/ f627 f321 1"/>
                <a:gd name="f740" fmla="*/ f628 f320 1"/>
                <a:gd name="f741" fmla="*/ f629 f321 1"/>
                <a:gd name="f742" fmla="*/ f630 f320 1"/>
                <a:gd name="f743" fmla="*/ f631 f321 1"/>
                <a:gd name="f744" fmla="*/ f632 f320 1"/>
                <a:gd name="f745" fmla="*/ f633 f321 1"/>
                <a:gd name="f746" fmla="*/ f634 f320 1"/>
                <a:gd name="f747" fmla="*/ f635 f321 1"/>
                <a:gd name="f748" fmla="*/ f636 f320 1"/>
                <a:gd name="f749" fmla="*/ f637 f321 1"/>
                <a:gd name="f750" fmla="*/ f638 f320 1"/>
                <a:gd name="f751" fmla="*/ f639 f321 1"/>
                <a:gd name="f752" fmla="*/ f640 f320 1"/>
                <a:gd name="f753" fmla="*/ f641 f321 1"/>
                <a:gd name="f754" fmla="*/ f642 f320 1"/>
                <a:gd name="f755" fmla="*/ f643 f321 1"/>
                <a:gd name="f756" fmla="*/ f644 f320 1"/>
                <a:gd name="f757" fmla="*/ f645 f321 1"/>
                <a:gd name="f758" fmla="*/ f646 f320 1"/>
                <a:gd name="f759" fmla="*/ f647 f321 1"/>
                <a:gd name="f760" fmla="*/ f648 f320 1"/>
                <a:gd name="f761" fmla="*/ f649 f321 1"/>
                <a:gd name="f762" fmla="*/ f650 f320 1"/>
                <a:gd name="f763" fmla="*/ f651 f321 1"/>
                <a:gd name="f764" fmla="*/ f652 f320 1"/>
                <a:gd name="f765" fmla="*/ f653 f321 1"/>
                <a:gd name="f766" fmla="*/ f654 f320 1"/>
                <a:gd name="f767" fmla="*/ f655 f321 1"/>
                <a:gd name="f768" fmla="*/ f656 f320 1"/>
                <a:gd name="f769" fmla="*/ f657 f321 1"/>
                <a:gd name="f770" fmla="*/ f658 f320 1"/>
                <a:gd name="f771" fmla="*/ f659 f3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9">
                  <a:pos x="f664" y="f665"/>
                </a:cxn>
                <a:cxn ang="f439">
                  <a:pos x="f666" y="f667"/>
                </a:cxn>
                <a:cxn ang="f439">
                  <a:pos x="f668" y="f669"/>
                </a:cxn>
                <a:cxn ang="f439">
                  <a:pos x="f670" y="f671"/>
                </a:cxn>
                <a:cxn ang="f439">
                  <a:pos x="f672" y="f673"/>
                </a:cxn>
                <a:cxn ang="f439">
                  <a:pos x="f674" y="f675"/>
                </a:cxn>
                <a:cxn ang="f439">
                  <a:pos x="f676" y="f677"/>
                </a:cxn>
                <a:cxn ang="f439">
                  <a:pos x="f678" y="f679"/>
                </a:cxn>
                <a:cxn ang="f439">
                  <a:pos x="f680" y="f681"/>
                </a:cxn>
                <a:cxn ang="f439">
                  <a:pos x="f682" y="f683"/>
                </a:cxn>
                <a:cxn ang="f439">
                  <a:pos x="f684" y="f685"/>
                </a:cxn>
                <a:cxn ang="f439">
                  <a:pos x="f686" y="f687"/>
                </a:cxn>
                <a:cxn ang="f439">
                  <a:pos x="f688" y="f689"/>
                </a:cxn>
                <a:cxn ang="f439">
                  <a:pos x="f690" y="f691"/>
                </a:cxn>
                <a:cxn ang="f439">
                  <a:pos x="f692" y="f693"/>
                </a:cxn>
                <a:cxn ang="f439">
                  <a:pos x="f694" y="f695"/>
                </a:cxn>
                <a:cxn ang="f439">
                  <a:pos x="f696" y="f697"/>
                </a:cxn>
                <a:cxn ang="f439">
                  <a:pos x="f698" y="f699"/>
                </a:cxn>
                <a:cxn ang="f439">
                  <a:pos x="f700" y="f701"/>
                </a:cxn>
                <a:cxn ang="f439">
                  <a:pos x="f702" y="f703"/>
                </a:cxn>
                <a:cxn ang="f439">
                  <a:pos x="f704" y="f705"/>
                </a:cxn>
                <a:cxn ang="f439">
                  <a:pos x="f706" y="f707"/>
                </a:cxn>
                <a:cxn ang="f439">
                  <a:pos x="f708" y="f709"/>
                </a:cxn>
                <a:cxn ang="f439">
                  <a:pos x="f710" y="f711"/>
                </a:cxn>
                <a:cxn ang="f439">
                  <a:pos x="f712" y="f713"/>
                </a:cxn>
                <a:cxn ang="f439">
                  <a:pos x="f714" y="f715"/>
                </a:cxn>
                <a:cxn ang="f439">
                  <a:pos x="f716" y="f717"/>
                </a:cxn>
                <a:cxn ang="f439">
                  <a:pos x="f718" y="f719"/>
                </a:cxn>
                <a:cxn ang="f439">
                  <a:pos x="f720" y="f721"/>
                </a:cxn>
                <a:cxn ang="f439">
                  <a:pos x="f722" y="f723"/>
                </a:cxn>
                <a:cxn ang="f439">
                  <a:pos x="f724" y="f725"/>
                </a:cxn>
                <a:cxn ang="f439">
                  <a:pos x="f726" y="f727"/>
                </a:cxn>
                <a:cxn ang="f439">
                  <a:pos x="f728" y="f729"/>
                </a:cxn>
                <a:cxn ang="f439">
                  <a:pos x="f730" y="f731"/>
                </a:cxn>
                <a:cxn ang="f439">
                  <a:pos x="f732" y="f733"/>
                </a:cxn>
                <a:cxn ang="f439">
                  <a:pos x="f734" y="f735"/>
                </a:cxn>
                <a:cxn ang="f439">
                  <a:pos x="f736" y="f737"/>
                </a:cxn>
                <a:cxn ang="f439">
                  <a:pos x="f738" y="f739"/>
                </a:cxn>
                <a:cxn ang="f439">
                  <a:pos x="f740" y="f741"/>
                </a:cxn>
                <a:cxn ang="f439">
                  <a:pos x="f742" y="f743"/>
                </a:cxn>
                <a:cxn ang="f439">
                  <a:pos x="f744" y="f745"/>
                </a:cxn>
                <a:cxn ang="f439">
                  <a:pos x="f746" y="f747"/>
                </a:cxn>
                <a:cxn ang="f439">
                  <a:pos x="f748" y="f749"/>
                </a:cxn>
                <a:cxn ang="f439">
                  <a:pos x="f750" y="f751"/>
                </a:cxn>
                <a:cxn ang="f439">
                  <a:pos x="f752" y="f753"/>
                </a:cxn>
                <a:cxn ang="f439">
                  <a:pos x="f754" y="f755"/>
                </a:cxn>
                <a:cxn ang="f439">
                  <a:pos x="f756" y="f757"/>
                </a:cxn>
                <a:cxn ang="f439">
                  <a:pos x="f758" y="f759"/>
                </a:cxn>
                <a:cxn ang="f439">
                  <a:pos x="f760" y="f761"/>
                </a:cxn>
                <a:cxn ang="f439">
                  <a:pos x="f762" y="f763"/>
                </a:cxn>
                <a:cxn ang="f439">
                  <a:pos x="f764" y="f765"/>
                </a:cxn>
                <a:cxn ang="f439">
                  <a:pos x="f766" y="f767"/>
                </a:cxn>
                <a:cxn ang="f439">
                  <a:pos x="f768" y="f769"/>
                </a:cxn>
                <a:cxn ang="f439">
                  <a:pos x="f770" y="f771"/>
                </a:cxn>
                <a:cxn ang="f439">
                  <a:pos x="f770" y="f771"/>
                </a:cxn>
              </a:cxnLst>
              <a:rect l="f660" t="f663" r="f661" b="f662"/>
              <a:pathLst>
                <a:path w="1338205" h="1416320">
                  <a:moveTo>
                    <a:pt x="f8" y="f9"/>
                  </a:moveTo>
                  <a:cubicBezTo>
                    <a:pt x="f10" y="f11"/>
                    <a:pt x="f12" y="f13"/>
                    <a:pt x="f14" y="f15"/>
                  </a:cubicBezTo>
                  <a:cubicBezTo>
                    <a:pt x="f14" y="f16"/>
                    <a:pt x="f17" y="f5"/>
                    <a:pt x="f18" y="f5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38"/>
                    <a:pt x="f39" y="f40"/>
                    <a:pt x="f41" y="f42"/>
                  </a:cubicBezTo>
                  <a:cubicBezTo>
                    <a:pt x="f43" y="f44"/>
                    <a:pt x="f45" y="f46"/>
                    <a:pt x="f47" y="f48"/>
                  </a:cubicBezTo>
                  <a:cubicBezTo>
                    <a:pt x="f49" y="f50"/>
                    <a:pt x="f51" y="f52"/>
                    <a:pt x="f53" y="f54"/>
                  </a:cubicBezTo>
                  <a:cubicBezTo>
                    <a:pt x="f55" y="f56"/>
                    <a:pt x="f57" y="f58"/>
                    <a:pt x="f59" y="f60"/>
                  </a:cubicBezTo>
                  <a:cubicBezTo>
                    <a:pt x="f61" y="f62"/>
                    <a:pt x="f63" y="f64"/>
                    <a:pt x="f65" y="f66"/>
                  </a:cubicBezTo>
                  <a:cubicBezTo>
                    <a:pt x="f67" y="f68"/>
                    <a:pt x="f69" y="f70"/>
                    <a:pt x="f71" y="f72"/>
                  </a:cubicBezTo>
                  <a:cubicBezTo>
                    <a:pt x="f73" y="f74"/>
                    <a:pt x="f75" y="f76"/>
                    <a:pt x="f77" y="f78"/>
                  </a:cubicBezTo>
                  <a:cubicBezTo>
                    <a:pt x="f79" y="f80"/>
                    <a:pt x="f81" y="f82"/>
                    <a:pt x="f83" y="f84"/>
                  </a:cubicBezTo>
                  <a:cubicBezTo>
                    <a:pt x="f85" y="f86"/>
                    <a:pt x="f87" y="f88"/>
                    <a:pt x="f89" y="f90"/>
                  </a:cubicBezTo>
                  <a:cubicBezTo>
                    <a:pt x="f91" y="f92"/>
                    <a:pt x="f93" y="f94"/>
                    <a:pt x="f95" y="f96"/>
                  </a:cubicBezTo>
                  <a:cubicBezTo>
                    <a:pt x="f97" y="f98"/>
                    <a:pt x="f99" y="f100"/>
                    <a:pt x="f101" y="f102"/>
                  </a:cubicBezTo>
                  <a:cubicBezTo>
                    <a:pt x="f103" y="f104"/>
                    <a:pt x="f105" y="f106"/>
                    <a:pt x="f107" y="f108"/>
                  </a:cubicBezTo>
                  <a:cubicBezTo>
                    <a:pt x="f109" y="f110"/>
                    <a:pt x="f111" y="f112"/>
                    <a:pt x="f113" y="f114"/>
                  </a:cubicBezTo>
                  <a:cubicBezTo>
                    <a:pt x="f115" y="f116"/>
                    <a:pt x="f117" y="f118"/>
                    <a:pt x="f119" y="f120"/>
                  </a:cubicBezTo>
                  <a:cubicBezTo>
                    <a:pt x="f121" y="f122"/>
                    <a:pt x="f123" y="f124"/>
                    <a:pt x="f125" y="f126"/>
                  </a:cubicBezTo>
                  <a:cubicBezTo>
                    <a:pt x="f127" y="f128"/>
                    <a:pt x="f129" y="f130"/>
                    <a:pt x="f131" y="f132"/>
                  </a:cubicBezTo>
                  <a:cubicBezTo>
                    <a:pt x="f133" y="f134"/>
                    <a:pt x="f135" y="f136"/>
                    <a:pt x="f137" y="f138"/>
                  </a:cubicBezTo>
                  <a:cubicBezTo>
                    <a:pt x="f139" y="f140"/>
                    <a:pt x="f141" y="f142"/>
                    <a:pt x="f143" y="f144"/>
                  </a:cubicBezTo>
                  <a:cubicBezTo>
                    <a:pt x="f145" y="f146"/>
                    <a:pt x="f147" y="f148"/>
                    <a:pt x="f149" y="f150"/>
                  </a:cubicBezTo>
                  <a:cubicBezTo>
                    <a:pt x="f151" y="f152"/>
                    <a:pt x="f153" y="f154"/>
                    <a:pt x="f155" y="f156"/>
                  </a:cubicBezTo>
                  <a:cubicBezTo>
                    <a:pt x="f157" y="f158"/>
                    <a:pt x="f159" y="f160"/>
                    <a:pt x="f161" y="f162"/>
                  </a:cubicBezTo>
                  <a:cubicBezTo>
                    <a:pt x="f163" y="f164"/>
                    <a:pt x="f165" y="f166"/>
                    <a:pt x="f167" y="f168"/>
                  </a:cubicBezTo>
                  <a:cubicBezTo>
                    <a:pt x="f169" y="f170"/>
                    <a:pt x="f171" y="f172"/>
                    <a:pt x="f173" y="f174"/>
                  </a:cubicBezTo>
                  <a:cubicBezTo>
                    <a:pt x="f175" y="f176"/>
                    <a:pt x="f177" y="f178"/>
                    <a:pt x="f179" y="f180"/>
                  </a:cubicBezTo>
                  <a:cubicBezTo>
                    <a:pt x="f181" y="f182"/>
                    <a:pt x="f183" y="f184"/>
                    <a:pt x="f185" y="f186"/>
                  </a:cubicBezTo>
                  <a:cubicBezTo>
                    <a:pt x="f187" y="f188"/>
                    <a:pt x="f189" y="f190"/>
                    <a:pt x="f191" y="f192"/>
                  </a:cubicBezTo>
                  <a:lnTo>
                    <a:pt x="f193" y="f194"/>
                  </a:lnTo>
                  <a:cubicBezTo>
                    <a:pt x="f195" y="f196"/>
                    <a:pt x="f197" y="f198"/>
                    <a:pt x="f199" y="f200"/>
                  </a:cubicBezTo>
                  <a:cubicBezTo>
                    <a:pt x="f201" y="f202"/>
                    <a:pt x="f203" y="f204"/>
                    <a:pt x="f205" y="f206"/>
                  </a:cubicBezTo>
                  <a:cubicBezTo>
                    <a:pt x="f207" y="f208"/>
                    <a:pt x="f209" y="f210"/>
                    <a:pt x="f211" y="f212"/>
                  </a:cubicBezTo>
                  <a:cubicBezTo>
                    <a:pt x="f213" y="f214"/>
                    <a:pt x="f215" y="f216"/>
                    <a:pt x="f217" y="f218"/>
                  </a:cubicBezTo>
                  <a:cubicBezTo>
                    <a:pt x="f219" y="f220"/>
                    <a:pt x="f221" y="f222"/>
                    <a:pt x="f223" y="f224"/>
                  </a:cubicBezTo>
                  <a:cubicBezTo>
                    <a:pt x="f225" y="f226"/>
                    <a:pt x="f227" y="f228"/>
                    <a:pt x="f229" y="f230"/>
                  </a:cubicBezTo>
                  <a:cubicBezTo>
                    <a:pt x="f231" y="f232"/>
                    <a:pt x="f233" y="f234"/>
                    <a:pt x="f235" y="f236"/>
                  </a:cubicBezTo>
                  <a:cubicBezTo>
                    <a:pt x="f237" y="f238"/>
                    <a:pt x="f239" y="f240"/>
                    <a:pt x="f241" y="f242"/>
                  </a:cubicBezTo>
                  <a:cubicBezTo>
                    <a:pt x="f243" y="f244"/>
                    <a:pt x="f245" y="f246"/>
                    <a:pt x="f247" y="f248"/>
                  </a:cubicBezTo>
                  <a:cubicBezTo>
                    <a:pt x="f249" y="f250"/>
                    <a:pt x="f251" y="f252"/>
                    <a:pt x="f253" y="f254"/>
                  </a:cubicBezTo>
                  <a:cubicBezTo>
                    <a:pt x="f255" y="f256"/>
                    <a:pt x="f211" y="f257"/>
                    <a:pt x="f258" y="f259"/>
                  </a:cubicBezTo>
                  <a:cubicBezTo>
                    <a:pt x="f260" y="f261"/>
                    <a:pt x="f262" y="f263"/>
                    <a:pt x="f264" y="f265"/>
                  </a:cubicBezTo>
                  <a:cubicBezTo>
                    <a:pt x="f266" y="f267"/>
                    <a:pt x="f268" y="f269"/>
                    <a:pt x="f270" y="f271"/>
                  </a:cubicBezTo>
                  <a:cubicBezTo>
                    <a:pt x="f272" y="f273"/>
                    <a:pt x="f274" y="f275"/>
                    <a:pt x="f276" y="f277"/>
                  </a:cubicBezTo>
                  <a:cubicBezTo>
                    <a:pt x="f278" y="f279"/>
                    <a:pt x="f280" y="f281"/>
                    <a:pt x="f282" y="f283"/>
                  </a:cubicBezTo>
                  <a:cubicBezTo>
                    <a:pt x="f284" y="f285"/>
                    <a:pt x="f286" y="f287"/>
                    <a:pt x="f288" y="f289"/>
                  </a:cubicBezTo>
                  <a:cubicBezTo>
                    <a:pt x="f290" y="f42"/>
                    <a:pt x="f291" y="f292"/>
                    <a:pt x="f293" y="f294"/>
                  </a:cubicBezTo>
                  <a:cubicBezTo>
                    <a:pt x="f295" y="f296"/>
                    <a:pt x="f297" y="f298"/>
                    <a:pt x="f299" y="f300"/>
                  </a:cubicBezTo>
                  <a:cubicBezTo>
                    <a:pt x="f301" y="f302"/>
                    <a:pt x="f303" y="f304"/>
                    <a:pt x="f305" y="f306"/>
                  </a:cubicBezTo>
                  <a:cubicBezTo>
                    <a:pt x="f307" y="f308"/>
                    <a:pt x="f309" y="f310"/>
                    <a:pt x="f311" y="f312"/>
                  </a:cubicBezTo>
                  <a:cubicBezTo>
                    <a:pt x="f313" y="f314"/>
                    <a:pt x="f315" y="f316"/>
                    <a:pt x="f317" y="f318"/>
                  </a:cubicBezTo>
                  <a:lnTo>
                    <a:pt x="f317" y="f318"/>
                  </a:lnTo>
                  <a:close/>
                </a:path>
              </a:pathLst>
            </a:custGeom>
            <a:solidFill>
              <a:srgbClr val="C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 Rounded MT Bold" panose="020F0704030504030204" pitchFamily="34" charset="0"/>
                <a:ea typeface="Arial"/>
                <a:cs typeface="B Nazanin" panose="00000700000000000000" pitchFamily="2" charset="-78"/>
              </a:endParaRPr>
            </a:p>
          </p:txBody>
        </p:sp>
        <p:sp>
          <p:nvSpPr>
            <p:cNvPr id="10" name="Forma libre: forma 12">
              <a:extLst>
                <a:ext uri="{FF2B5EF4-FFF2-40B4-BE49-F238E27FC236}">
                  <a16:creationId xmlns:a16="http://schemas.microsoft.com/office/drawing/2014/main" id="{185B374E-9BB1-4DCB-BCE7-1E756F7D0F92}"/>
                </a:ext>
              </a:extLst>
            </p:cNvPr>
            <p:cNvSpPr/>
            <p:nvPr/>
          </p:nvSpPr>
          <p:spPr>
            <a:xfrm rot="19982797">
              <a:off x="5493705" y="1569571"/>
              <a:ext cx="663058" cy="93147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98793"/>
                <a:gd name="f7" fmla="val 700707"/>
                <a:gd name="f8" fmla="val 12782"/>
                <a:gd name="f9" fmla="val 71493"/>
                <a:gd name="f10" fmla="val 94173"/>
                <a:gd name="f11" fmla="val 133140"/>
                <a:gd name="f12" fmla="val 186467"/>
                <a:gd name="f13" fmla="val 200775"/>
                <a:gd name="f14" fmla="val 275121"/>
                <a:gd name="f15" fmla="val 225786"/>
                <a:gd name="f16" fmla="val 308586"/>
                <a:gd name="f17" fmla="val 245983"/>
                <a:gd name="f18" fmla="val 340995"/>
                <a:gd name="f19" fmla="val 268998"/>
                <a:gd name="f20" fmla="val 371525"/>
                <a:gd name="f21" fmla="val 301289"/>
                <a:gd name="f22" fmla="val 416732"/>
                <a:gd name="f23" fmla="val 333580"/>
                <a:gd name="f24" fmla="val 462057"/>
                <a:gd name="f25" fmla="val 365871"/>
                <a:gd name="f26" fmla="val 507265"/>
                <a:gd name="f27" fmla="val 389003"/>
                <a:gd name="f28" fmla="val 537795"/>
                <a:gd name="f29" fmla="val 409200"/>
                <a:gd name="f30" fmla="val 570204"/>
                <a:gd name="f31" fmla="val 432332"/>
                <a:gd name="f32" fmla="val 600733"/>
                <a:gd name="f33" fmla="val 455465"/>
                <a:gd name="f34" fmla="val 631263"/>
                <a:gd name="f35" fmla="val 475661"/>
                <a:gd name="f36" fmla="val 663672"/>
                <a:gd name="f37" fmla="val 498794"/>
                <a:gd name="f38" fmla="val 694202"/>
                <a:gd name="f39" fmla="val 472256"/>
                <a:gd name="f40" fmla="val 710758"/>
                <a:gd name="f41" fmla="val 448772"/>
                <a:gd name="f42" fmla="val 692675"/>
                <a:gd name="f43" fmla="val 433037"/>
                <a:gd name="f44" fmla="val 673888"/>
                <a:gd name="f45" fmla="val 397810"/>
                <a:gd name="f46" fmla="val 630441"/>
                <a:gd name="f47" fmla="val 366576"/>
                <a:gd name="f48" fmla="val 580419"/>
                <a:gd name="f49" fmla="val 334285"/>
                <a:gd name="f50" fmla="val 535212"/>
                <a:gd name="f51" fmla="val 307512"/>
                <a:gd name="f52" fmla="val 498811"/>
                <a:gd name="f53" fmla="val 283676"/>
                <a:gd name="f54" fmla="val 460531"/>
                <a:gd name="f55" fmla="val 256786"/>
                <a:gd name="f56" fmla="val 424130"/>
                <a:gd name="f57" fmla="val 230014"/>
                <a:gd name="f58" fmla="val 387729"/>
                <a:gd name="f59" fmla="val 206177"/>
                <a:gd name="f60" fmla="val 349449"/>
                <a:gd name="f61" fmla="val 179287"/>
                <a:gd name="f62" fmla="val 313048"/>
                <a:gd name="f63" fmla="val 153572"/>
                <a:gd name="f64" fmla="val 271833"/>
                <a:gd name="f65" fmla="val 126799"/>
                <a:gd name="f66" fmla="val 235432"/>
                <a:gd name="f67" fmla="val 100027"/>
                <a:gd name="f68" fmla="val 199031"/>
                <a:gd name="f69" fmla="val 77951"/>
                <a:gd name="f70" fmla="val 163687"/>
                <a:gd name="f71" fmla="val 54115"/>
                <a:gd name="f72" fmla="val 125525"/>
                <a:gd name="f73" fmla="val 29221"/>
                <a:gd name="f74" fmla="val 92059"/>
                <a:gd name="f75" fmla="val 18183"/>
                <a:gd name="f76" fmla="val 74446"/>
                <a:gd name="f77" fmla="val 11960"/>
                <a:gd name="f78" fmla="val 57889"/>
                <a:gd name="f79" fmla="val 3858"/>
                <a:gd name="f80" fmla="val 38397"/>
                <a:gd name="f81" fmla="val -3540"/>
                <a:gd name="f82" fmla="val 26655"/>
                <a:gd name="f83" fmla="val -135"/>
                <a:gd name="f84" fmla="val 12329"/>
                <a:gd name="f85" fmla="val 12665"/>
                <a:gd name="f86" fmla="val 117"/>
                <a:gd name="f87" fmla="+- 0 0 -90"/>
                <a:gd name="f88" fmla="*/ f3 1 498793"/>
                <a:gd name="f89" fmla="*/ f4 1 700707"/>
                <a:gd name="f90" fmla="val f5"/>
                <a:gd name="f91" fmla="val f6"/>
                <a:gd name="f92" fmla="val f7"/>
                <a:gd name="f93" fmla="*/ f87 f0 1"/>
                <a:gd name="f94" fmla="+- f92 0 f90"/>
                <a:gd name="f95" fmla="+- f91 0 f90"/>
                <a:gd name="f96" fmla="*/ f93 1 f2"/>
                <a:gd name="f97" fmla="*/ f95 1 498793"/>
                <a:gd name="f98" fmla="*/ f94 1 700707"/>
                <a:gd name="f99" fmla="*/ 12782 f95 1"/>
                <a:gd name="f100" fmla="*/ 0 f94 1"/>
                <a:gd name="f101" fmla="*/ 200775 f95 1"/>
                <a:gd name="f102" fmla="*/ 275121 f94 1"/>
                <a:gd name="f103" fmla="*/ 268998 f95 1"/>
                <a:gd name="f104" fmla="*/ 371525 f94 1"/>
                <a:gd name="f105" fmla="*/ 365871 f95 1"/>
                <a:gd name="f106" fmla="*/ 507265 f94 1"/>
                <a:gd name="f107" fmla="*/ 432332 f95 1"/>
                <a:gd name="f108" fmla="*/ 600733 f94 1"/>
                <a:gd name="f109" fmla="*/ 498794 f95 1"/>
                <a:gd name="f110" fmla="*/ 694202 f94 1"/>
                <a:gd name="f111" fmla="*/ 433037 f95 1"/>
                <a:gd name="f112" fmla="*/ 673888 f94 1"/>
                <a:gd name="f113" fmla="*/ 334285 f95 1"/>
                <a:gd name="f114" fmla="*/ 535212 f94 1"/>
                <a:gd name="f115" fmla="*/ 256786 f95 1"/>
                <a:gd name="f116" fmla="*/ 424130 f94 1"/>
                <a:gd name="f117" fmla="*/ 179287 f95 1"/>
                <a:gd name="f118" fmla="*/ 313048 f94 1"/>
                <a:gd name="f119" fmla="*/ 100027 f95 1"/>
                <a:gd name="f120" fmla="*/ 199031 f94 1"/>
                <a:gd name="f121" fmla="*/ 29221 f95 1"/>
                <a:gd name="f122" fmla="*/ 92059 f94 1"/>
                <a:gd name="f123" fmla="*/ 3858 f95 1"/>
                <a:gd name="f124" fmla="*/ 38397 f94 1"/>
                <a:gd name="f125" fmla="*/ 12665 f95 1"/>
                <a:gd name="f126" fmla="*/ 117 f94 1"/>
                <a:gd name="f127" fmla="+- f96 0 f1"/>
                <a:gd name="f128" fmla="*/ f99 1 498793"/>
                <a:gd name="f129" fmla="*/ f100 1 700707"/>
                <a:gd name="f130" fmla="*/ f101 1 498793"/>
                <a:gd name="f131" fmla="*/ f102 1 700707"/>
                <a:gd name="f132" fmla="*/ f103 1 498793"/>
                <a:gd name="f133" fmla="*/ f104 1 700707"/>
                <a:gd name="f134" fmla="*/ f105 1 498793"/>
                <a:gd name="f135" fmla="*/ f106 1 700707"/>
                <a:gd name="f136" fmla="*/ f107 1 498793"/>
                <a:gd name="f137" fmla="*/ f108 1 700707"/>
                <a:gd name="f138" fmla="*/ f109 1 498793"/>
                <a:gd name="f139" fmla="*/ f110 1 700707"/>
                <a:gd name="f140" fmla="*/ f111 1 498793"/>
                <a:gd name="f141" fmla="*/ f112 1 700707"/>
                <a:gd name="f142" fmla="*/ f113 1 498793"/>
                <a:gd name="f143" fmla="*/ f114 1 700707"/>
                <a:gd name="f144" fmla="*/ f115 1 498793"/>
                <a:gd name="f145" fmla="*/ f116 1 700707"/>
                <a:gd name="f146" fmla="*/ f117 1 498793"/>
                <a:gd name="f147" fmla="*/ f118 1 700707"/>
                <a:gd name="f148" fmla="*/ f119 1 498793"/>
                <a:gd name="f149" fmla="*/ f120 1 700707"/>
                <a:gd name="f150" fmla="*/ f121 1 498793"/>
                <a:gd name="f151" fmla="*/ f122 1 700707"/>
                <a:gd name="f152" fmla="*/ f123 1 498793"/>
                <a:gd name="f153" fmla="*/ f124 1 700707"/>
                <a:gd name="f154" fmla="*/ f125 1 498793"/>
                <a:gd name="f155" fmla="*/ f126 1 700707"/>
                <a:gd name="f156" fmla="*/ f90 1 f97"/>
                <a:gd name="f157" fmla="*/ f91 1 f97"/>
                <a:gd name="f158" fmla="*/ f90 1 f98"/>
                <a:gd name="f159" fmla="*/ f92 1 f98"/>
                <a:gd name="f160" fmla="*/ f128 1 f97"/>
                <a:gd name="f161" fmla="*/ f129 1 f98"/>
                <a:gd name="f162" fmla="*/ f130 1 f97"/>
                <a:gd name="f163" fmla="*/ f131 1 f98"/>
                <a:gd name="f164" fmla="*/ f132 1 f97"/>
                <a:gd name="f165" fmla="*/ f133 1 f98"/>
                <a:gd name="f166" fmla="*/ f134 1 f97"/>
                <a:gd name="f167" fmla="*/ f135 1 f98"/>
                <a:gd name="f168" fmla="*/ f136 1 f97"/>
                <a:gd name="f169" fmla="*/ f137 1 f98"/>
                <a:gd name="f170" fmla="*/ f138 1 f97"/>
                <a:gd name="f171" fmla="*/ f139 1 f98"/>
                <a:gd name="f172" fmla="*/ f140 1 f97"/>
                <a:gd name="f173" fmla="*/ f141 1 f98"/>
                <a:gd name="f174" fmla="*/ f142 1 f97"/>
                <a:gd name="f175" fmla="*/ f143 1 f98"/>
                <a:gd name="f176" fmla="*/ f144 1 f97"/>
                <a:gd name="f177" fmla="*/ f145 1 f98"/>
                <a:gd name="f178" fmla="*/ f146 1 f97"/>
                <a:gd name="f179" fmla="*/ f147 1 f98"/>
                <a:gd name="f180" fmla="*/ f148 1 f97"/>
                <a:gd name="f181" fmla="*/ f149 1 f98"/>
                <a:gd name="f182" fmla="*/ f150 1 f97"/>
                <a:gd name="f183" fmla="*/ f151 1 f98"/>
                <a:gd name="f184" fmla="*/ f152 1 f97"/>
                <a:gd name="f185" fmla="*/ f153 1 f98"/>
                <a:gd name="f186" fmla="*/ f154 1 f97"/>
                <a:gd name="f187" fmla="*/ f155 1 f98"/>
                <a:gd name="f188" fmla="*/ f156 f88 1"/>
                <a:gd name="f189" fmla="*/ f157 f88 1"/>
                <a:gd name="f190" fmla="*/ f159 f89 1"/>
                <a:gd name="f191" fmla="*/ f158 f89 1"/>
                <a:gd name="f192" fmla="*/ f160 f88 1"/>
                <a:gd name="f193" fmla="*/ f161 f89 1"/>
                <a:gd name="f194" fmla="*/ f162 f88 1"/>
                <a:gd name="f195" fmla="*/ f163 f89 1"/>
                <a:gd name="f196" fmla="*/ f164 f88 1"/>
                <a:gd name="f197" fmla="*/ f165 f89 1"/>
                <a:gd name="f198" fmla="*/ f166 f88 1"/>
                <a:gd name="f199" fmla="*/ f167 f89 1"/>
                <a:gd name="f200" fmla="*/ f168 f88 1"/>
                <a:gd name="f201" fmla="*/ f169 f89 1"/>
                <a:gd name="f202" fmla="*/ f170 f88 1"/>
                <a:gd name="f203" fmla="*/ f171 f89 1"/>
                <a:gd name="f204" fmla="*/ f172 f88 1"/>
                <a:gd name="f205" fmla="*/ f173 f89 1"/>
                <a:gd name="f206" fmla="*/ f174 f88 1"/>
                <a:gd name="f207" fmla="*/ f175 f89 1"/>
                <a:gd name="f208" fmla="*/ f176 f88 1"/>
                <a:gd name="f209" fmla="*/ f177 f89 1"/>
                <a:gd name="f210" fmla="*/ f178 f88 1"/>
                <a:gd name="f211" fmla="*/ f179 f89 1"/>
                <a:gd name="f212" fmla="*/ f180 f88 1"/>
                <a:gd name="f213" fmla="*/ f181 f89 1"/>
                <a:gd name="f214" fmla="*/ f182 f88 1"/>
                <a:gd name="f215" fmla="*/ f183 f89 1"/>
                <a:gd name="f216" fmla="*/ f184 f88 1"/>
                <a:gd name="f217" fmla="*/ f185 f89 1"/>
                <a:gd name="f218" fmla="*/ f186 f88 1"/>
                <a:gd name="f219" fmla="*/ f187 f8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27">
                  <a:pos x="f192" y="f193"/>
                </a:cxn>
                <a:cxn ang="f127">
                  <a:pos x="f194" y="f195"/>
                </a:cxn>
                <a:cxn ang="f127">
                  <a:pos x="f196" y="f197"/>
                </a:cxn>
                <a:cxn ang="f127">
                  <a:pos x="f198" y="f199"/>
                </a:cxn>
                <a:cxn ang="f127">
                  <a:pos x="f200" y="f201"/>
                </a:cxn>
                <a:cxn ang="f127">
                  <a:pos x="f202" y="f203"/>
                </a:cxn>
                <a:cxn ang="f127">
                  <a:pos x="f204" y="f205"/>
                </a:cxn>
                <a:cxn ang="f127">
                  <a:pos x="f206" y="f207"/>
                </a:cxn>
                <a:cxn ang="f127">
                  <a:pos x="f208" y="f209"/>
                </a:cxn>
                <a:cxn ang="f127">
                  <a:pos x="f210" y="f211"/>
                </a:cxn>
                <a:cxn ang="f127">
                  <a:pos x="f212" y="f213"/>
                </a:cxn>
                <a:cxn ang="f127">
                  <a:pos x="f214" y="f215"/>
                </a:cxn>
                <a:cxn ang="f127">
                  <a:pos x="f216" y="f217"/>
                </a:cxn>
                <a:cxn ang="f127">
                  <a:pos x="f218" y="f219"/>
                </a:cxn>
                <a:cxn ang="f127">
                  <a:pos x="f218" y="f219"/>
                </a:cxn>
              </a:cxnLst>
              <a:rect l="f188" t="f191" r="f189" b="f190"/>
              <a:pathLst>
                <a:path w="498793" h="700707">
                  <a:moveTo>
                    <a:pt x="f8" y="f5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29" y="f30"/>
                    <a:pt x="f31" y="f32"/>
                  </a:cubicBezTo>
                  <a:cubicBezTo>
                    <a:pt x="f33" y="f34"/>
                    <a:pt x="f35" y="f36"/>
                    <a:pt x="f37" y="f38"/>
                  </a:cubicBezTo>
                  <a:cubicBezTo>
                    <a:pt x="f39" y="f40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50"/>
                  </a:cubicBezTo>
                  <a:cubicBezTo>
                    <a:pt x="f51" y="f52"/>
                    <a:pt x="f53" y="f54"/>
                    <a:pt x="f55" y="f56"/>
                  </a:cubicBezTo>
                  <a:cubicBezTo>
                    <a:pt x="f57" y="f58"/>
                    <a:pt x="f59" y="f60"/>
                    <a:pt x="f61" y="f62"/>
                  </a:cubicBezTo>
                  <a:cubicBezTo>
                    <a:pt x="f63" y="f64"/>
                    <a:pt x="f65" y="f66"/>
                    <a:pt x="f67" y="f68"/>
                  </a:cubicBezTo>
                  <a:cubicBezTo>
                    <a:pt x="f69" y="f70"/>
                    <a:pt x="f71" y="f72"/>
                    <a:pt x="f73" y="f74"/>
                  </a:cubicBezTo>
                  <a:cubicBezTo>
                    <a:pt x="f75" y="f76"/>
                    <a:pt x="f77" y="f78"/>
                    <a:pt x="f79" y="f80"/>
                  </a:cubicBezTo>
                  <a:cubicBezTo>
                    <a:pt x="f81" y="f82"/>
                    <a:pt x="f83" y="f84"/>
                    <a:pt x="f85" y="f86"/>
                  </a:cubicBezTo>
                  <a:lnTo>
                    <a:pt x="f85" y="f86"/>
                  </a:lnTo>
                  <a:close/>
                </a:path>
              </a:pathLst>
            </a:custGeom>
            <a:solidFill>
              <a:srgbClr val="C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 Rounded MT Bold" panose="020F0704030504030204" pitchFamily="34" charset="0"/>
                <a:ea typeface="Arial"/>
                <a:cs typeface="B Nazanin" panose="00000700000000000000" pitchFamily="2" charset="-78"/>
              </a:endParaRPr>
            </a:p>
          </p:txBody>
        </p:sp>
        <p:sp>
          <p:nvSpPr>
            <p:cNvPr id="11" name="Forma libre: forma 13">
              <a:extLst>
                <a:ext uri="{FF2B5EF4-FFF2-40B4-BE49-F238E27FC236}">
                  <a16:creationId xmlns:a16="http://schemas.microsoft.com/office/drawing/2014/main" id="{DE00B557-7245-427E-92D1-D10BA55E6DA4}"/>
                </a:ext>
              </a:extLst>
            </p:cNvPr>
            <p:cNvSpPr/>
            <p:nvPr/>
          </p:nvSpPr>
          <p:spPr>
            <a:xfrm rot="19982797">
              <a:off x="5248749" y="2080668"/>
              <a:ext cx="895426" cy="7071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73589"/>
                <a:gd name="f7" fmla="val 531957"/>
                <a:gd name="f8" fmla="val 666607"/>
                <a:gd name="f9" fmla="val 531840"/>
                <a:gd name="f10" fmla="val 628093"/>
                <a:gd name="f11" fmla="val 502720"/>
                <a:gd name="f12" fmla="val 589461"/>
                <a:gd name="f13" fmla="val 473716"/>
                <a:gd name="f14" fmla="val 550946"/>
                <a:gd name="f15" fmla="val 444595"/>
                <a:gd name="f16" fmla="val 473800"/>
                <a:gd name="f17" fmla="val 386471"/>
                <a:gd name="f18" fmla="val 396653"/>
                <a:gd name="f19" fmla="val 328347"/>
                <a:gd name="f20" fmla="val 317745"/>
                <a:gd name="f21" fmla="val 267287"/>
                <a:gd name="f22" fmla="val 267019"/>
                <a:gd name="f23" fmla="val 225368"/>
                <a:gd name="f24" fmla="val 216410"/>
                <a:gd name="f25" fmla="val 183448"/>
                <a:gd name="f26" fmla="val 165683"/>
                <a:gd name="f27" fmla="val 141411"/>
                <a:gd name="f28" fmla="val 116835"/>
                <a:gd name="f29" fmla="val 102426"/>
                <a:gd name="f30" fmla="val 72802"/>
                <a:gd name="f31" fmla="val 64499"/>
                <a:gd name="f32" fmla="val 19844"/>
                <a:gd name="f33" fmla="val 32090"/>
                <a:gd name="f34" fmla="val 16204"/>
                <a:gd name="f35" fmla="val 26219"/>
                <a:gd name="f36" fmla="val 6576"/>
                <a:gd name="f37" fmla="val 23988"/>
                <a:gd name="f38" fmla="val 19996"/>
                <a:gd name="f39" fmla="val 3992"/>
                <a:gd name="f40" fmla="val 13420"/>
                <a:gd name="f41" fmla="val 5167"/>
                <a:gd name="f42" fmla="val 8606"/>
                <a:gd name="f43" fmla="val 11038"/>
                <a:gd name="f44" fmla="val 4966"/>
                <a:gd name="f45" fmla="val 22780"/>
                <a:gd name="f46" fmla="val -2432"/>
                <a:gd name="f47" fmla="val 35344"/>
                <a:gd name="f48" fmla="val -1962"/>
                <a:gd name="f49" fmla="val 50374"/>
                <a:gd name="f50" fmla="val 9075"/>
                <a:gd name="f51" fmla="val 78673"/>
                <a:gd name="f52" fmla="val 28215"/>
                <a:gd name="f53" fmla="val 108733"/>
                <a:gd name="f54" fmla="val 50291"/>
                <a:gd name="f55" fmla="val 135975"/>
                <a:gd name="f56" fmla="val 74245"/>
                <a:gd name="f57" fmla="val 157698"/>
                <a:gd name="f58" fmla="val 89275"/>
                <a:gd name="f59" fmla="val 179304"/>
                <a:gd name="f60" fmla="val 104423"/>
                <a:gd name="f61" fmla="val 198092"/>
                <a:gd name="f62" fmla="val 121331"/>
                <a:gd name="f63" fmla="val 213122"/>
                <a:gd name="f64" fmla="val 132369"/>
                <a:gd name="f65" fmla="val 226391"/>
                <a:gd name="f66" fmla="val 140471"/>
                <a:gd name="f67" fmla="val 241421"/>
                <a:gd name="f68" fmla="val 151509"/>
                <a:gd name="f69" fmla="val 258329"/>
                <a:gd name="f70" fmla="val 165482"/>
                <a:gd name="f71" fmla="val 275238"/>
                <a:gd name="f72" fmla="val 179455"/>
                <a:gd name="f73" fmla="val 292147"/>
                <a:gd name="f74" fmla="val 193429"/>
                <a:gd name="f75" fmla="val 317510"/>
                <a:gd name="f76" fmla="val 214447"/>
                <a:gd name="f77" fmla="val 342874"/>
                <a:gd name="f78" fmla="val 235349"/>
                <a:gd name="f79" fmla="val 368119"/>
                <a:gd name="f80" fmla="val 256367"/>
                <a:gd name="f81" fmla="val 393483"/>
                <a:gd name="f82" fmla="val 277386"/>
                <a:gd name="f83" fmla="val 423543"/>
                <a:gd name="f84" fmla="val 299461"/>
                <a:gd name="f85" fmla="val 451842"/>
                <a:gd name="f86" fmla="val 318601"/>
                <a:gd name="f87" fmla="val 468750"/>
                <a:gd name="f88" fmla="val 332574"/>
                <a:gd name="f89" fmla="val 485659"/>
                <a:gd name="f90" fmla="val 346548"/>
                <a:gd name="f91" fmla="val 505504"/>
                <a:gd name="f92" fmla="val 358760"/>
                <a:gd name="f93" fmla="val 528988"/>
                <a:gd name="f94" fmla="val 376843"/>
                <a:gd name="f95" fmla="val 549537"/>
                <a:gd name="f96" fmla="val 396687"/>
                <a:gd name="f97" fmla="val 574900"/>
                <a:gd name="f98" fmla="val 417588"/>
                <a:gd name="f99" fmla="val 602025"/>
                <a:gd name="f100" fmla="val 441542"/>
                <a:gd name="f101" fmla="val 634081"/>
                <a:gd name="f102" fmla="val 466553"/>
                <a:gd name="f103" fmla="val 661206"/>
                <a:gd name="f104" fmla="val 490390"/>
                <a:gd name="f105" fmla="val 675179"/>
                <a:gd name="f106" fmla="val 506242"/>
                <a:gd name="f107" fmla="val 677762"/>
                <a:gd name="f108" fmla="val 516928"/>
                <a:gd name="f109" fmla="val 666725"/>
                <a:gd name="f110" fmla="val 531958"/>
                <a:gd name="f111" fmla="+- 0 0 -90"/>
                <a:gd name="f112" fmla="*/ f3 1 673589"/>
                <a:gd name="f113" fmla="*/ f4 1 531957"/>
                <a:gd name="f114" fmla="val f5"/>
                <a:gd name="f115" fmla="val f6"/>
                <a:gd name="f116" fmla="val f7"/>
                <a:gd name="f117" fmla="*/ f111 f0 1"/>
                <a:gd name="f118" fmla="+- f116 0 f114"/>
                <a:gd name="f119" fmla="+- f115 0 f114"/>
                <a:gd name="f120" fmla="*/ f117 1 f2"/>
                <a:gd name="f121" fmla="*/ f119 1 673589"/>
                <a:gd name="f122" fmla="*/ f118 1 531957"/>
                <a:gd name="f123" fmla="*/ 666607 f119 1"/>
                <a:gd name="f124" fmla="*/ 531840 f118 1"/>
                <a:gd name="f125" fmla="*/ 550946 f119 1"/>
                <a:gd name="f126" fmla="*/ 444595 f118 1"/>
                <a:gd name="f127" fmla="*/ 317745 f119 1"/>
                <a:gd name="f128" fmla="*/ 267287 f118 1"/>
                <a:gd name="f129" fmla="*/ 165683 f119 1"/>
                <a:gd name="f130" fmla="*/ 141411 f118 1"/>
                <a:gd name="f131" fmla="*/ 19844 f119 1"/>
                <a:gd name="f132" fmla="*/ 32090 f118 1"/>
                <a:gd name="f133" fmla="*/ 0 f119 1"/>
                <a:gd name="f134" fmla="*/ 19996 f118 1"/>
                <a:gd name="f135" fmla="*/ 11038 f119 1"/>
                <a:gd name="f136" fmla="*/ 4966 f118 1"/>
                <a:gd name="f137" fmla="*/ 50374 f119 1"/>
                <a:gd name="f138" fmla="*/ 9075 f118 1"/>
                <a:gd name="f139" fmla="*/ 135975 f119 1"/>
                <a:gd name="f140" fmla="*/ 74245 f118 1"/>
                <a:gd name="f141" fmla="*/ 198092 f119 1"/>
                <a:gd name="f142" fmla="*/ 121331 f118 1"/>
                <a:gd name="f143" fmla="*/ 241421 f119 1"/>
                <a:gd name="f144" fmla="*/ 151509 f118 1"/>
                <a:gd name="f145" fmla="*/ 292147 f119 1"/>
                <a:gd name="f146" fmla="*/ 193429 f118 1"/>
                <a:gd name="f147" fmla="*/ 368119 f119 1"/>
                <a:gd name="f148" fmla="*/ 256367 f118 1"/>
                <a:gd name="f149" fmla="*/ 451842 f119 1"/>
                <a:gd name="f150" fmla="*/ 318601 f118 1"/>
                <a:gd name="f151" fmla="*/ 505504 f119 1"/>
                <a:gd name="f152" fmla="*/ 358760 f118 1"/>
                <a:gd name="f153" fmla="*/ 574900 f119 1"/>
                <a:gd name="f154" fmla="*/ 417588 f118 1"/>
                <a:gd name="f155" fmla="*/ 661206 f119 1"/>
                <a:gd name="f156" fmla="*/ 490390 f118 1"/>
                <a:gd name="f157" fmla="*/ 666725 f119 1"/>
                <a:gd name="f158" fmla="*/ 531958 f118 1"/>
                <a:gd name="f159" fmla="+- f120 0 f1"/>
                <a:gd name="f160" fmla="*/ f123 1 673589"/>
                <a:gd name="f161" fmla="*/ f124 1 531957"/>
                <a:gd name="f162" fmla="*/ f125 1 673589"/>
                <a:gd name="f163" fmla="*/ f126 1 531957"/>
                <a:gd name="f164" fmla="*/ f127 1 673589"/>
                <a:gd name="f165" fmla="*/ f128 1 531957"/>
                <a:gd name="f166" fmla="*/ f129 1 673589"/>
                <a:gd name="f167" fmla="*/ f130 1 531957"/>
                <a:gd name="f168" fmla="*/ f131 1 673589"/>
                <a:gd name="f169" fmla="*/ f132 1 531957"/>
                <a:gd name="f170" fmla="*/ f133 1 673589"/>
                <a:gd name="f171" fmla="*/ f134 1 531957"/>
                <a:gd name="f172" fmla="*/ f135 1 673589"/>
                <a:gd name="f173" fmla="*/ f136 1 531957"/>
                <a:gd name="f174" fmla="*/ f137 1 673589"/>
                <a:gd name="f175" fmla="*/ f138 1 531957"/>
                <a:gd name="f176" fmla="*/ f139 1 673589"/>
                <a:gd name="f177" fmla="*/ f140 1 531957"/>
                <a:gd name="f178" fmla="*/ f141 1 673589"/>
                <a:gd name="f179" fmla="*/ f142 1 531957"/>
                <a:gd name="f180" fmla="*/ f143 1 673589"/>
                <a:gd name="f181" fmla="*/ f144 1 531957"/>
                <a:gd name="f182" fmla="*/ f145 1 673589"/>
                <a:gd name="f183" fmla="*/ f146 1 531957"/>
                <a:gd name="f184" fmla="*/ f147 1 673589"/>
                <a:gd name="f185" fmla="*/ f148 1 531957"/>
                <a:gd name="f186" fmla="*/ f149 1 673589"/>
                <a:gd name="f187" fmla="*/ f150 1 531957"/>
                <a:gd name="f188" fmla="*/ f151 1 673589"/>
                <a:gd name="f189" fmla="*/ f152 1 531957"/>
                <a:gd name="f190" fmla="*/ f153 1 673589"/>
                <a:gd name="f191" fmla="*/ f154 1 531957"/>
                <a:gd name="f192" fmla="*/ f155 1 673589"/>
                <a:gd name="f193" fmla="*/ f156 1 531957"/>
                <a:gd name="f194" fmla="*/ f157 1 673589"/>
                <a:gd name="f195" fmla="*/ f158 1 531957"/>
                <a:gd name="f196" fmla="*/ f114 1 f121"/>
                <a:gd name="f197" fmla="*/ f115 1 f121"/>
                <a:gd name="f198" fmla="*/ f114 1 f122"/>
                <a:gd name="f199" fmla="*/ f116 1 f122"/>
                <a:gd name="f200" fmla="*/ f160 1 f121"/>
                <a:gd name="f201" fmla="*/ f161 1 f122"/>
                <a:gd name="f202" fmla="*/ f162 1 f121"/>
                <a:gd name="f203" fmla="*/ f163 1 f122"/>
                <a:gd name="f204" fmla="*/ f164 1 f121"/>
                <a:gd name="f205" fmla="*/ f165 1 f122"/>
                <a:gd name="f206" fmla="*/ f166 1 f121"/>
                <a:gd name="f207" fmla="*/ f167 1 f122"/>
                <a:gd name="f208" fmla="*/ f168 1 f121"/>
                <a:gd name="f209" fmla="*/ f169 1 f122"/>
                <a:gd name="f210" fmla="*/ f170 1 f121"/>
                <a:gd name="f211" fmla="*/ f171 1 f122"/>
                <a:gd name="f212" fmla="*/ f172 1 f121"/>
                <a:gd name="f213" fmla="*/ f173 1 f122"/>
                <a:gd name="f214" fmla="*/ f174 1 f121"/>
                <a:gd name="f215" fmla="*/ f175 1 f122"/>
                <a:gd name="f216" fmla="*/ f176 1 f121"/>
                <a:gd name="f217" fmla="*/ f177 1 f122"/>
                <a:gd name="f218" fmla="*/ f178 1 f121"/>
                <a:gd name="f219" fmla="*/ f179 1 f122"/>
                <a:gd name="f220" fmla="*/ f180 1 f121"/>
                <a:gd name="f221" fmla="*/ f181 1 f122"/>
                <a:gd name="f222" fmla="*/ f182 1 f121"/>
                <a:gd name="f223" fmla="*/ f183 1 f122"/>
                <a:gd name="f224" fmla="*/ f184 1 f121"/>
                <a:gd name="f225" fmla="*/ f185 1 f122"/>
                <a:gd name="f226" fmla="*/ f186 1 f121"/>
                <a:gd name="f227" fmla="*/ f187 1 f122"/>
                <a:gd name="f228" fmla="*/ f188 1 f121"/>
                <a:gd name="f229" fmla="*/ f189 1 f122"/>
                <a:gd name="f230" fmla="*/ f190 1 f121"/>
                <a:gd name="f231" fmla="*/ f191 1 f122"/>
                <a:gd name="f232" fmla="*/ f192 1 f121"/>
                <a:gd name="f233" fmla="*/ f193 1 f122"/>
                <a:gd name="f234" fmla="*/ f194 1 f121"/>
                <a:gd name="f235" fmla="*/ f195 1 f122"/>
                <a:gd name="f236" fmla="*/ f196 f112 1"/>
                <a:gd name="f237" fmla="*/ f197 f112 1"/>
                <a:gd name="f238" fmla="*/ f199 f113 1"/>
                <a:gd name="f239" fmla="*/ f198 f113 1"/>
                <a:gd name="f240" fmla="*/ f200 f112 1"/>
                <a:gd name="f241" fmla="*/ f201 f113 1"/>
                <a:gd name="f242" fmla="*/ f202 f112 1"/>
                <a:gd name="f243" fmla="*/ f203 f113 1"/>
                <a:gd name="f244" fmla="*/ f204 f112 1"/>
                <a:gd name="f245" fmla="*/ f205 f113 1"/>
                <a:gd name="f246" fmla="*/ f206 f112 1"/>
                <a:gd name="f247" fmla="*/ f207 f113 1"/>
                <a:gd name="f248" fmla="*/ f208 f112 1"/>
                <a:gd name="f249" fmla="*/ f209 f113 1"/>
                <a:gd name="f250" fmla="*/ f210 f112 1"/>
                <a:gd name="f251" fmla="*/ f211 f113 1"/>
                <a:gd name="f252" fmla="*/ f212 f112 1"/>
                <a:gd name="f253" fmla="*/ f213 f113 1"/>
                <a:gd name="f254" fmla="*/ f214 f112 1"/>
                <a:gd name="f255" fmla="*/ f215 f113 1"/>
                <a:gd name="f256" fmla="*/ f216 f112 1"/>
                <a:gd name="f257" fmla="*/ f217 f113 1"/>
                <a:gd name="f258" fmla="*/ f218 f112 1"/>
                <a:gd name="f259" fmla="*/ f219 f113 1"/>
                <a:gd name="f260" fmla="*/ f220 f112 1"/>
                <a:gd name="f261" fmla="*/ f221 f113 1"/>
                <a:gd name="f262" fmla="*/ f222 f112 1"/>
                <a:gd name="f263" fmla="*/ f223 f113 1"/>
                <a:gd name="f264" fmla="*/ f224 f112 1"/>
                <a:gd name="f265" fmla="*/ f225 f113 1"/>
                <a:gd name="f266" fmla="*/ f226 f112 1"/>
                <a:gd name="f267" fmla="*/ f227 f113 1"/>
                <a:gd name="f268" fmla="*/ f228 f112 1"/>
                <a:gd name="f269" fmla="*/ f229 f113 1"/>
                <a:gd name="f270" fmla="*/ f230 f112 1"/>
                <a:gd name="f271" fmla="*/ f231 f113 1"/>
                <a:gd name="f272" fmla="*/ f232 f112 1"/>
                <a:gd name="f273" fmla="*/ f233 f113 1"/>
                <a:gd name="f274" fmla="*/ f234 f112 1"/>
                <a:gd name="f275" fmla="*/ f235 f1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59">
                  <a:pos x="f240" y="f241"/>
                </a:cxn>
                <a:cxn ang="f159">
                  <a:pos x="f242" y="f243"/>
                </a:cxn>
                <a:cxn ang="f159">
                  <a:pos x="f244" y="f245"/>
                </a:cxn>
                <a:cxn ang="f159">
                  <a:pos x="f246" y="f247"/>
                </a:cxn>
                <a:cxn ang="f159">
                  <a:pos x="f248" y="f249"/>
                </a:cxn>
                <a:cxn ang="f159">
                  <a:pos x="f250" y="f251"/>
                </a:cxn>
                <a:cxn ang="f159">
                  <a:pos x="f252" y="f253"/>
                </a:cxn>
                <a:cxn ang="f159">
                  <a:pos x="f254" y="f255"/>
                </a:cxn>
                <a:cxn ang="f159">
                  <a:pos x="f256" y="f257"/>
                </a:cxn>
                <a:cxn ang="f159">
                  <a:pos x="f258" y="f259"/>
                </a:cxn>
                <a:cxn ang="f159">
                  <a:pos x="f260" y="f261"/>
                </a:cxn>
                <a:cxn ang="f159">
                  <a:pos x="f262" y="f263"/>
                </a:cxn>
                <a:cxn ang="f159">
                  <a:pos x="f264" y="f265"/>
                </a:cxn>
                <a:cxn ang="f159">
                  <a:pos x="f266" y="f267"/>
                </a:cxn>
                <a:cxn ang="f159">
                  <a:pos x="f268" y="f269"/>
                </a:cxn>
                <a:cxn ang="f159">
                  <a:pos x="f270" y="f271"/>
                </a:cxn>
                <a:cxn ang="f159">
                  <a:pos x="f272" y="f273"/>
                </a:cxn>
                <a:cxn ang="f159">
                  <a:pos x="f274" y="f275"/>
                </a:cxn>
                <a:cxn ang="f159">
                  <a:pos x="f274" y="f275"/>
                </a:cxn>
              </a:cxnLst>
              <a:rect l="f236" t="f239" r="f237" b="f238"/>
              <a:pathLst>
                <a:path w="673589" h="531957">
                  <a:moveTo>
                    <a:pt x="f8" y="f9"/>
                  </a:move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26" y="f27"/>
                  </a:cubicBezTo>
                  <a:cubicBezTo>
                    <a:pt x="f28" y="f29"/>
                    <a:pt x="f30" y="f31"/>
                    <a:pt x="f32" y="f33"/>
                  </a:cubicBezTo>
                  <a:cubicBezTo>
                    <a:pt x="f34" y="f35"/>
                    <a:pt x="f36" y="f37"/>
                    <a:pt x="f5" y="f38"/>
                  </a:cubicBezTo>
                  <a:cubicBezTo>
                    <a:pt x="f39" y="f40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50"/>
                  </a:cubicBezTo>
                  <a:cubicBezTo>
                    <a:pt x="f51" y="f52"/>
                    <a:pt x="f53" y="f54"/>
                    <a:pt x="f55" y="f56"/>
                  </a:cubicBezTo>
                  <a:cubicBezTo>
                    <a:pt x="f57" y="f58"/>
                    <a:pt x="f59" y="f60"/>
                    <a:pt x="f61" y="f62"/>
                  </a:cubicBezTo>
                  <a:cubicBezTo>
                    <a:pt x="f63" y="f64"/>
                    <a:pt x="f65" y="f66"/>
                    <a:pt x="f67" y="f68"/>
                  </a:cubicBezTo>
                  <a:cubicBezTo>
                    <a:pt x="f69" y="f70"/>
                    <a:pt x="f71" y="f72"/>
                    <a:pt x="f73" y="f74"/>
                  </a:cubicBezTo>
                  <a:cubicBezTo>
                    <a:pt x="f75" y="f76"/>
                    <a:pt x="f77" y="f78"/>
                    <a:pt x="f79" y="f80"/>
                  </a:cubicBezTo>
                  <a:cubicBezTo>
                    <a:pt x="f81" y="f82"/>
                    <a:pt x="f83" y="f84"/>
                    <a:pt x="f85" y="f86"/>
                  </a:cubicBezTo>
                  <a:cubicBezTo>
                    <a:pt x="f87" y="f88"/>
                    <a:pt x="f89" y="f90"/>
                    <a:pt x="f91" y="f92"/>
                  </a:cubicBezTo>
                  <a:cubicBezTo>
                    <a:pt x="f93" y="f94"/>
                    <a:pt x="f95" y="f96"/>
                    <a:pt x="f97" y="f98"/>
                  </a:cubicBezTo>
                  <a:cubicBezTo>
                    <a:pt x="f99" y="f100"/>
                    <a:pt x="f101" y="f102"/>
                    <a:pt x="f103" y="f104"/>
                  </a:cubicBezTo>
                  <a:cubicBezTo>
                    <a:pt x="f105" y="f106"/>
                    <a:pt x="f107" y="f108"/>
                    <a:pt x="f109" y="f110"/>
                  </a:cubicBezTo>
                  <a:lnTo>
                    <a:pt x="f109" y="f110"/>
                  </a:lnTo>
                  <a:close/>
                </a:path>
              </a:pathLst>
            </a:custGeom>
            <a:solidFill>
              <a:srgbClr val="C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 Rounded MT Bold" panose="020F0704030504030204" pitchFamily="34" charset="0"/>
                <a:ea typeface="Arial"/>
                <a:cs typeface="B Nazanin" panose="00000700000000000000" pitchFamily="2" charset="-78"/>
              </a:endParaRPr>
            </a:p>
          </p:txBody>
        </p:sp>
        <p:sp>
          <p:nvSpPr>
            <p:cNvPr id="12" name="Forma libre: forma 14">
              <a:extLst>
                <a:ext uri="{FF2B5EF4-FFF2-40B4-BE49-F238E27FC236}">
                  <a16:creationId xmlns:a16="http://schemas.microsoft.com/office/drawing/2014/main" id="{E1DA1AA2-3276-44DE-B0B4-62F8D4B271ED}"/>
                </a:ext>
              </a:extLst>
            </p:cNvPr>
            <p:cNvSpPr/>
            <p:nvPr/>
          </p:nvSpPr>
          <p:spPr>
            <a:xfrm rot="19982797">
              <a:off x="6452756" y="2567215"/>
              <a:ext cx="57753" cy="4948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3446"/>
                <a:gd name="f7" fmla="val 37230"/>
                <a:gd name="f8" fmla="val 43329"/>
                <a:gd name="f9" fmla="val 30060"/>
                <a:gd name="f10" fmla="val 29128"/>
                <a:gd name="f11" fmla="val 21606"/>
                <a:gd name="f12" fmla="val 22083"/>
                <a:gd name="f13" fmla="val 8454"/>
                <a:gd name="f14" fmla="val 14098"/>
                <a:gd name="f15" fmla="val 6576"/>
                <a:gd name="f16" fmla="val 11162"/>
                <a:gd name="f17" fmla="val 1879"/>
                <a:gd name="f18" fmla="val 10106"/>
                <a:gd name="f19" fmla="val 7053"/>
                <a:gd name="f20" fmla="val 9981"/>
                <a:gd name="f21" fmla="val -3280"/>
                <a:gd name="f22" fmla="val 19492"/>
                <a:gd name="f23" fmla="val -1049"/>
                <a:gd name="f24" fmla="val 27947"/>
                <a:gd name="f25" fmla="val 5996"/>
                <a:gd name="f26" fmla="val 36401"/>
                <a:gd name="f27" fmla="val 13041"/>
                <a:gd name="f28" fmla="val 44855"/>
                <a:gd name="f29" fmla="val 19969"/>
                <a:gd name="f30" fmla="val 41568"/>
                <a:gd name="f31" fmla="val 34295"/>
                <a:gd name="f32" fmla="+- 0 0 -90"/>
                <a:gd name="f33" fmla="*/ f3 1 43446"/>
                <a:gd name="f34" fmla="*/ f4 1 37230"/>
                <a:gd name="f35" fmla="val f5"/>
                <a:gd name="f36" fmla="val f6"/>
                <a:gd name="f37" fmla="val f7"/>
                <a:gd name="f38" fmla="*/ f32 f0 1"/>
                <a:gd name="f39" fmla="+- f37 0 f35"/>
                <a:gd name="f40" fmla="+- f36 0 f35"/>
                <a:gd name="f41" fmla="*/ f38 1 f2"/>
                <a:gd name="f42" fmla="*/ f40 1 43446"/>
                <a:gd name="f43" fmla="*/ f39 1 37230"/>
                <a:gd name="f44" fmla="*/ 43329 f40 1"/>
                <a:gd name="f45" fmla="*/ 37230 f39 1"/>
                <a:gd name="f46" fmla="*/ 8454 f40 1"/>
                <a:gd name="f47" fmla="*/ 14098 f39 1"/>
                <a:gd name="f48" fmla="*/ 0 f40 1"/>
                <a:gd name="f49" fmla="*/ 7053 f39 1"/>
                <a:gd name="f50" fmla="*/ 27947 f40 1"/>
                <a:gd name="f51" fmla="*/ 5996 f39 1"/>
                <a:gd name="f52" fmla="*/ 41568 f40 1"/>
                <a:gd name="f53" fmla="*/ 34295 f39 1"/>
                <a:gd name="f54" fmla="*/ 43446 f40 1"/>
                <a:gd name="f55" fmla="+- f41 0 f1"/>
                <a:gd name="f56" fmla="*/ f44 1 43446"/>
                <a:gd name="f57" fmla="*/ f45 1 37230"/>
                <a:gd name="f58" fmla="*/ f46 1 43446"/>
                <a:gd name="f59" fmla="*/ f47 1 37230"/>
                <a:gd name="f60" fmla="*/ f48 1 43446"/>
                <a:gd name="f61" fmla="*/ f49 1 37230"/>
                <a:gd name="f62" fmla="*/ f50 1 43446"/>
                <a:gd name="f63" fmla="*/ f51 1 37230"/>
                <a:gd name="f64" fmla="*/ f52 1 43446"/>
                <a:gd name="f65" fmla="*/ f53 1 37230"/>
                <a:gd name="f66" fmla="*/ f54 1 43446"/>
                <a:gd name="f67" fmla="*/ f35 1 f42"/>
                <a:gd name="f68" fmla="*/ f36 1 f42"/>
                <a:gd name="f69" fmla="*/ f35 1 f43"/>
                <a:gd name="f70" fmla="*/ f37 1 f43"/>
                <a:gd name="f71" fmla="*/ f56 1 f42"/>
                <a:gd name="f72" fmla="*/ f57 1 f43"/>
                <a:gd name="f73" fmla="*/ f58 1 f42"/>
                <a:gd name="f74" fmla="*/ f59 1 f43"/>
                <a:gd name="f75" fmla="*/ f60 1 f42"/>
                <a:gd name="f76" fmla="*/ f61 1 f43"/>
                <a:gd name="f77" fmla="*/ f62 1 f42"/>
                <a:gd name="f78" fmla="*/ f63 1 f43"/>
                <a:gd name="f79" fmla="*/ f64 1 f42"/>
                <a:gd name="f80" fmla="*/ f65 1 f43"/>
                <a:gd name="f81" fmla="*/ f66 1 f42"/>
                <a:gd name="f82" fmla="*/ f67 f33 1"/>
                <a:gd name="f83" fmla="*/ f68 f33 1"/>
                <a:gd name="f84" fmla="*/ f70 f34 1"/>
                <a:gd name="f85" fmla="*/ f69 f34 1"/>
                <a:gd name="f86" fmla="*/ f71 f33 1"/>
                <a:gd name="f87" fmla="*/ f72 f34 1"/>
                <a:gd name="f88" fmla="*/ f73 f33 1"/>
                <a:gd name="f89" fmla="*/ f74 f34 1"/>
                <a:gd name="f90" fmla="*/ f75 f33 1"/>
                <a:gd name="f91" fmla="*/ f76 f34 1"/>
                <a:gd name="f92" fmla="*/ f77 f33 1"/>
                <a:gd name="f93" fmla="*/ f78 f34 1"/>
                <a:gd name="f94" fmla="*/ f79 f33 1"/>
                <a:gd name="f95" fmla="*/ f80 f34 1"/>
                <a:gd name="f96" fmla="*/ f81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5">
                  <a:pos x="f86" y="f87"/>
                </a:cxn>
                <a:cxn ang="f55">
                  <a:pos x="f88" y="f89"/>
                </a:cxn>
                <a:cxn ang="f55">
                  <a:pos x="f90" y="f91"/>
                </a:cxn>
                <a:cxn ang="f55">
                  <a:pos x="f92" y="f93"/>
                </a:cxn>
                <a:cxn ang="f55">
                  <a:pos x="f94" y="f95"/>
                </a:cxn>
                <a:cxn ang="f55">
                  <a:pos x="f96" y="f87"/>
                </a:cxn>
                <a:cxn ang="f55">
                  <a:pos x="f96" y="f87"/>
                </a:cxn>
              </a:cxnLst>
              <a:rect l="f82" t="f85" r="f83" b="f84"/>
              <a:pathLst>
                <a:path w="43446" h="37230">
                  <a:moveTo>
                    <a:pt x="f8" y="f7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7" y="f18"/>
                    <a:pt x="f5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lnTo>
                    <a:pt x="f6" y="f7"/>
                  </a:lnTo>
                  <a:lnTo>
                    <a:pt x="f6" y="f7"/>
                  </a:lnTo>
                  <a:close/>
                </a:path>
              </a:pathLst>
            </a:custGeom>
            <a:solidFill>
              <a:srgbClr val="C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 Rounded MT Bold" panose="020F0704030504030204" pitchFamily="34" charset="0"/>
                <a:ea typeface="Arial"/>
                <a:cs typeface="B Nazanin" panose="00000700000000000000" pitchFamily="2" charset="-78"/>
              </a:endParaRPr>
            </a:p>
          </p:txBody>
        </p:sp>
        <p:sp>
          <p:nvSpPr>
            <p:cNvPr id="13" name="Forma libre: forma 15">
              <a:extLst>
                <a:ext uri="{FF2B5EF4-FFF2-40B4-BE49-F238E27FC236}">
                  <a16:creationId xmlns:a16="http://schemas.microsoft.com/office/drawing/2014/main" id="{BEF60B56-743E-4891-8660-1B6E13C8AEB6}"/>
                </a:ext>
              </a:extLst>
            </p:cNvPr>
            <p:cNvSpPr/>
            <p:nvPr/>
          </p:nvSpPr>
          <p:spPr>
            <a:xfrm rot="19982797">
              <a:off x="6380055" y="2556014"/>
              <a:ext cx="53693" cy="451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0393"/>
                <a:gd name="f7" fmla="val 33998"/>
                <a:gd name="f8" fmla="val 33999"/>
                <a:gd name="f9" fmla="val 27125"/>
                <a:gd name="f10" fmla="val 25896"/>
                <a:gd name="f11" fmla="val 12094"/>
                <a:gd name="f12" fmla="val 14859"/>
                <a:gd name="f13" fmla="val 1942"/>
                <a:gd name="f14" fmla="val 16557"/>
                <a:gd name="f15" fmla="val -4281"/>
                <a:gd name="f16" fmla="val 34522"/>
                <a:gd name="f17" fmla="val 4878"/>
                <a:gd name="f18" fmla="val 37810"/>
                <a:gd name="f19" fmla="val 23313"/>
                <a:gd name="f20" fmla="val 39689"/>
                <a:gd name="f21" fmla="val 26249"/>
                <a:gd name="f22" fmla="val 38515"/>
                <a:gd name="f23" fmla="val 31063"/>
                <a:gd name="f24" fmla="+- 0 0 -90"/>
                <a:gd name="f25" fmla="*/ f3 1 40393"/>
                <a:gd name="f26" fmla="*/ f4 1 33998"/>
                <a:gd name="f27" fmla="val f5"/>
                <a:gd name="f28" fmla="val f6"/>
                <a:gd name="f29" fmla="val f7"/>
                <a:gd name="f30" fmla="*/ f24 f0 1"/>
                <a:gd name="f31" fmla="+- f29 0 f27"/>
                <a:gd name="f32" fmla="+- f28 0 f27"/>
                <a:gd name="f33" fmla="*/ f30 1 f2"/>
                <a:gd name="f34" fmla="*/ f32 1 40393"/>
                <a:gd name="f35" fmla="*/ f31 1 33998"/>
                <a:gd name="f36" fmla="*/ 40393 f32 1"/>
                <a:gd name="f37" fmla="*/ 33999 f31 1"/>
                <a:gd name="f38" fmla="*/ 0 f32 1"/>
                <a:gd name="f39" fmla="*/ 1942 f31 1"/>
                <a:gd name="f40" fmla="*/ 37810 f32 1"/>
                <a:gd name="f41" fmla="*/ 23313 f31 1"/>
                <a:gd name="f42" fmla="+- f33 0 f1"/>
                <a:gd name="f43" fmla="*/ f36 1 40393"/>
                <a:gd name="f44" fmla="*/ f37 1 33998"/>
                <a:gd name="f45" fmla="*/ f38 1 40393"/>
                <a:gd name="f46" fmla="*/ f39 1 33998"/>
                <a:gd name="f47" fmla="*/ f40 1 40393"/>
                <a:gd name="f48" fmla="*/ f41 1 33998"/>
                <a:gd name="f49" fmla="*/ f27 1 f34"/>
                <a:gd name="f50" fmla="*/ f28 1 f34"/>
                <a:gd name="f51" fmla="*/ f27 1 f35"/>
                <a:gd name="f52" fmla="*/ f29 1 f35"/>
                <a:gd name="f53" fmla="*/ f43 1 f34"/>
                <a:gd name="f54" fmla="*/ f44 1 f35"/>
                <a:gd name="f55" fmla="*/ f45 1 f34"/>
                <a:gd name="f56" fmla="*/ f46 1 f35"/>
                <a:gd name="f57" fmla="*/ f47 1 f34"/>
                <a:gd name="f58" fmla="*/ f48 1 f35"/>
                <a:gd name="f59" fmla="*/ f49 f25 1"/>
                <a:gd name="f60" fmla="*/ f50 f25 1"/>
                <a:gd name="f61" fmla="*/ f52 f26 1"/>
                <a:gd name="f62" fmla="*/ f51 f26 1"/>
                <a:gd name="f63" fmla="*/ f53 f25 1"/>
                <a:gd name="f64" fmla="*/ f54 f26 1"/>
                <a:gd name="f65" fmla="*/ f55 f25 1"/>
                <a:gd name="f66" fmla="*/ f56 f26 1"/>
                <a:gd name="f67" fmla="*/ f57 f25 1"/>
                <a:gd name="f68" fmla="*/ f58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3" y="f64"/>
                </a:cxn>
                <a:cxn ang="f42">
                  <a:pos x="f65" y="f66"/>
                </a:cxn>
                <a:cxn ang="f42">
                  <a:pos x="f67" y="f68"/>
                </a:cxn>
                <a:cxn ang="f42">
                  <a:pos x="f63" y="f64"/>
                </a:cxn>
                <a:cxn ang="f42">
                  <a:pos x="f63" y="f64"/>
                </a:cxn>
              </a:cxnLst>
              <a:rect l="f59" t="f62" r="f60" b="f61"/>
              <a:pathLst>
                <a:path w="40393" h="33998">
                  <a:moveTo>
                    <a:pt x="f6" y="f8"/>
                  </a:moveTo>
                  <a:cubicBezTo>
                    <a:pt x="f9" y="f10"/>
                    <a:pt x="f11" y="f12"/>
                    <a:pt x="f5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6" y="f8"/>
                  </a:cubicBezTo>
                  <a:lnTo>
                    <a:pt x="f6" y="f8"/>
                  </a:lnTo>
                  <a:close/>
                </a:path>
              </a:pathLst>
            </a:custGeom>
            <a:solidFill>
              <a:srgbClr val="C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 Rounded MT Bold" panose="020F0704030504030204" pitchFamily="34" charset="0"/>
                <a:ea typeface="Arial"/>
                <a:cs typeface="B Nazanin" panose="00000700000000000000" pitchFamily="2" charset="-78"/>
              </a:endParaRPr>
            </a:p>
          </p:txBody>
        </p:sp>
      </p:grpSp>
      <p:pic>
        <p:nvPicPr>
          <p:cNvPr id="14" name="Imagen 18">
            <a:extLst>
              <a:ext uri="{FF2B5EF4-FFF2-40B4-BE49-F238E27FC236}">
                <a16:creationId xmlns:a16="http://schemas.microsoft.com/office/drawing/2014/main" id="{17F67B84-0149-47B1-9479-3AC7F334E1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670" y="0"/>
            <a:ext cx="3946422" cy="514349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5" name="Imagen 35">
            <a:extLst>
              <a:ext uri="{FF2B5EF4-FFF2-40B4-BE49-F238E27FC236}">
                <a16:creationId xmlns:a16="http://schemas.microsoft.com/office/drawing/2014/main" id="{5BE3DF00-2152-4FD9-8C9E-F1D087CAFE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214" y="39176"/>
            <a:ext cx="3946422" cy="514349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6" name="TextBox 59">
            <a:extLst>
              <a:ext uri="{FF2B5EF4-FFF2-40B4-BE49-F238E27FC236}">
                <a16:creationId xmlns:a16="http://schemas.microsoft.com/office/drawing/2014/main" id="{2BAAD3F6-E0BA-4CAC-B8C8-A5B7EA9C3618}"/>
              </a:ext>
            </a:extLst>
          </p:cNvPr>
          <p:cNvSpPr txBox="1"/>
          <p:nvPr/>
        </p:nvSpPr>
        <p:spPr>
          <a:xfrm>
            <a:off x="-741660" y="10204"/>
            <a:ext cx="1674001" cy="2539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r" defTabSz="91435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0" i="0" u="none" strike="noStrike" kern="0" cap="none" spc="0" baseline="0">
                <a:solidFill>
                  <a:srgbClr val="FFFFFF"/>
                </a:solidFill>
                <a:uFillTx/>
                <a:latin typeface="Arial Rounded MT Bold" panose="020F0704030504030204" pitchFamily="34" charset="0"/>
                <a:ea typeface="Arial"/>
                <a:cs typeface="B Nazanin" panose="00000700000000000000" pitchFamily="2" charset="-78"/>
              </a:rPr>
              <a:t>slidesppt.net</a:t>
            </a:r>
          </a:p>
        </p:txBody>
      </p:sp>
      <p:sp>
        <p:nvSpPr>
          <p:cNvPr id="20" name="Google Shape;488;p26">
            <a:extLst>
              <a:ext uri="{FF2B5EF4-FFF2-40B4-BE49-F238E27FC236}">
                <a16:creationId xmlns:a16="http://schemas.microsoft.com/office/drawing/2014/main" id="{97D097A3-D526-D2EA-248D-1E0F16F87D8B}"/>
              </a:ext>
            </a:extLst>
          </p:cNvPr>
          <p:cNvSpPr/>
          <p:nvPr/>
        </p:nvSpPr>
        <p:spPr>
          <a:xfrm>
            <a:off x="0" y="3911949"/>
            <a:ext cx="3962877" cy="1296353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7C68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1" compatLnSpc="1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fa-IR" sz="1400" dirty="0">
                <a:latin typeface="Raleway"/>
                <a:cs typeface="B Nazanin" panose="000007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lang="es-ES" sz="1800" dirty="0">
              <a:latin typeface="Raleway Medium"/>
              <a:cs typeface="B Nazanin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E9C9070-C652-4218-8E04-25125F1DDC04}"/>
              </a:ext>
            </a:extLst>
          </p:cNvPr>
          <p:cNvSpPr/>
          <p:nvPr/>
        </p:nvSpPr>
        <p:spPr>
          <a:xfrm>
            <a:off x="1279980" y="2162880"/>
            <a:ext cx="3315398" cy="18361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LID4096">
              <a:cs typeface="B Nazanin" panose="00000400000000000000" pitchFamily="2" charset="-78"/>
            </a:endParaRPr>
          </a:p>
        </p:txBody>
      </p:sp>
      <p:sp>
        <p:nvSpPr>
          <p:cNvPr id="2" name="Google Shape;346;p33">
            <a:extLst>
              <a:ext uri="{FF2B5EF4-FFF2-40B4-BE49-F238E27FC236}">
                <a16:creationId xmlns:a16="http://schemas.microsoft.com/office/drawing/2014/main" id="{7DCF21FA-56D4-4949-A24F-5E36747C2E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0094" y="996974"/>
            <a:ext cx="3195901" cy="582600"/>
          </a:xfrm>
        </p:spPr>
        <p:txBody>
          <a:bodyPr/>
          <a:lstStyle/>
          <a:p>
            <a:pPr lvl="0" algn="r" rtl="1"/>
            <a:r>
              <a:rPr lang="fa-IR" sz="6000" dirty="0">
                <a:cs typeface="B Nazanin" panose="00000400000000000000" pitchFamily="2" charset="-78"/>
              </a:rPr>
              <a:t>درباره ما</a:t>
            </a:r>
            <a:endParaRPr lang="en-US" sz="6000" dirty="0">
              <a:solidFill>
                <a:srgbClr val="F4B392"/>
              </a:solidFill>
              <a:cs typeface="B Nazanin" panose="00000400000000000000" pitchFamily="2" charset="-78"/>
            </a:endParaRPr>
          </a:p>
        </p:txBody>
      </p:sp>
      <p:sp>
        <p:nvSpPr>
          <p:cNvPr id="3" name="Google Shape;347;p33">
            <a:extLst>
              <a:ext uri="{FF2B5EF4-FFF2-40B4-BE49-F238E27FC236}">
                <a16:creationId xmlns:a16="http://schemas.microsoft.com/office/drawing/2014/main" id="{89AAEA6F-79E0-43A8-95BD-1E3725409A2D}"/>
              </a:ext>
            </a:extLst>
          </p:cNvPr>
          <p:cNvSpPr/>
          <p:nvPr/>
        </p:nvSpPr>
        <p:spPr>
          <a:xfrm>
            <a:off x="1092296" y="4287347"/>
            <a:ext cx="110541" cy="122849"/>
          </a:xfrm>
          <a:custGeom>
            <a:avLst/>
            <a:gdLst>
              <a:gd name="f0" fmla="val w"/>
              <a:gd name="f1" fmla="val h"/>
              <a:gd name="f2" fmla="val 0"/>
              <a:gd name="f3" fmla="val 2506"/>
              <a:gd name="f4" fmla="val 2785"/>
              <a:gd name="f5" fmla="val 1269"/>
              <a:gd name="f6" fmla="val 1"/>
              <a:gd name="f7" fmla="val 1247"/>
              <a:gd name="f8" fmla="val 1228"/>
              <a:gd name="f9" fmla="val 20"/>
              <a:gd name="f10" fmla="val 1215"/>
              <a:gd name="f11" fmla="val 58"/>
              <a:gd name="f12" fmla="val 962"/>
              <a:gd name="f13" fmla="val 614"/>
              <a:gd name="f14" fmla="val 633"/>
              <a:gd name="f15" fmla="val 1095"/>
              <a:gd name="f16" fmla="val 76"/>
              <a:gd name="f17" fmla="val 1348"/>
              <a:gd name="f18" fmla="val 1374"/>
              <a:gd name="f19" fmla="val 1424"/>
              <a:gd name="f20" fmla="val 1475"/>
              <a:gd name="f21" fmla="val 1728"/>
              <a:gd name="f22" fmla="val 987"/>
              <a:gd name="f23" fmla="val 2209"/>
              <a:gd name="f24" fmla="val 2765"/>
              <a:gd name="f25" fmla="val 2778"/>
              <a:gd name="f26" fmla="val 1234"/>
              <a:gd name="f27" fmla="val 2784"/>
              <a:gd name="f28" fmla="val 1260"/>
              <a:gd name="f29" fmla="val 1285"/>
              <a:gd name="f30" fmla="val 1316"/>
              <a:gd name="f31" fmla="val 1342"/>
              <a:gd name="f32" fmla="val 1544"/>
              <a:gd name="f33" fmla="val 2183"/>
              <a:gd name="f34" fmla="val 1873"/>
              <a:gd name="f35" fmla="val 2430"/>
              <a:gd name="f36" fmla="val 1291"/>
              <a:gd name="f37" fmla="*/ f0 1 2506"/>
              <a:gd name="f38" fmla="*/ f1 1 2785"/>
              <a:gd name="f39" fmla="val f2"/>
              <a:gd name="f40" fmla="val f3"/>
              <a:gd name="f41" fmla="val f4"/>
              <a:gd name="f42" fmla="+- f41 0 f39"/>
              <a:gd name="f43" fmla="+- f40 0 f39"/>
              <a:gd name="f44" fmla="*/ f43 1 2506"/>
              <a:gd name="f45" fmla="*/ f42 1 2785"/>
              <a:gd name="f46" fmla="*/ f39 1 f44"/>
              <a:gd name="f47" fmla="*/ f40 1 f44"/>
              <a:gd name="f48" fmla="*/ f39 1 f45"/>
              <a:gd name="f49" fmla="*/ f41 1 f45"/>
              <a:gd name="f50" fmla="*/ f46 f37 1"/>
              <a:gd name="f51" fmla="*/ f47 f37 1"/>
              <a:gd name="f52" fmla="*/ f49 f38 1"/>
              <a:gd name="f53" fmla="*/ f48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0" t="f53" r="f51" b="f52"/>
            <a:pathLst>
              <a:path w="2506" h="2785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2" y="f18"/>
                  <a:pt x="f2" y="f19"/>
                  <a:pt x="f16" y="f20"/>
                </a:cubicBezTo>
                <a:cubicBezTo>
                  <a:pt x="f14" y="f21"/>
                  <a:pt x="f22" y="f23"/>
                  <a:pt x="f10" y="f24"/>
                </a:cubicBezTo>
                <a:cubicBezTo>
                  <a:pt x="f10" y="f25"/>
                  <a:pt x="f26" y="f27"/>
                  <a:pt x="f28" y="f27"/>
                </a:cubicBezTo>
                <a:cubicBezTo>
                  <a:pt x="f29" y="f27"/>
                  <a:pt x="f30" y="f25"/>
                  <a:pt x="f31" y="f24"/>
                </a:cubicBezTo>
                <a:cubicBezTo>
                  <a:pt x="f32" y="f33"/>
                  <a:pt x="f34" y="f21"/>
                  <a:pt x="f35" y="f20"/>
                </a:cubicBezTo>
                <a:cubicBezTo>
                  <a:pt x="f3" y="f19"/>
                  <a:pt x="f3" y="f18"/>
                  <a:pt x="f35" y="f17"/>
                </a:cubicBezTo>
                <a:cubicBezTo>
                  <a:pt x="f34" y="f15"/>
                  <a:pt x="f32" y="f13"/>
                  <a:pt x="f31" y="f11"/>
                </a:cubicBezTo>
                <a:cubicBezTo>
                  <a:pt x="f30" y="f9"/>
                  <a:pt x="f36" y="f6"/>
                  <a:pt x="f5" y="f6"/>
                </a:cubicBezTo>
                <a:close/>
              </a:path>
            </a:pathLst>
          </a:custGeom>
          <a:solidFill>
            <a:srgbClr val="754C2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4" name="Google Shape;382;p33">
            <a:extLst>
              <a:ext uri="{FF2B5EF4-FFF2-40B4-BE49-F238E27FC236}">
                <a16:creationId xmlns:a16="http://schemas.microsoft.com/office/drawing/2014/main" id="{97895FB1-13B1-4DBB-A558-425C0D87600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338793" y="2147522"/>
            <a:ext cx="3195901" cy="1617902"/>
          </a:xfrm>
        </p:spPr>
        <p:txBody>
          <a:bodyPr/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1600" dirty="0">
                <a:cs typeface="B Nazanin" panose="00000400000000000000" pitchFamily="2" charset="-78"/>
              </a:rPr>
              <a:t>قالب پاورپوینت حرفه ای ویرایش پذیر، ابزاری است بسیار کاربردی برای دانشجویان، محققان و اساتید که به دنبال ارائه یک پروژه، پایان نامه، تز، پروپوزال یا سمینار هستند. این قالب با طراحی شده است که به صورت حرفه ای و جذاب برای مخاطبان شما باشد و بتوانید مفاهیم خود را به شکل بهتری ارائه دهید.</a:t>
            </a:r>
            <a:endParaRPr lang="en-US" sz="1600" dirty="0">
              <a:cs typeface="B Nazanin" panose="00000400000000000000" pitchFamily="2" charset="-78"/>
            </a:endParaRP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7EA2D5C1-9ABC-50D4-01A6-323DB97011B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867275" y="712422"/>
            <a:ext cx="4276725" cy="4737100"/>
            <a:chOff x="3063" y="344"/>
            <a:chExt cx="2694" cy="2984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10239483-5588-87F4-D34A-EAED51A2E0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1345"/>
              <a:ext cx="2694" cy="1983"/>
            </a:xfrm>
            <a:custGeom>
              <a:avLst/>
              <a:gdLst>
                <a:gd name="T0" fmla="*/ 496 w 527"/>
                <a:gd name="T1" fmla="*/ 16 h 388"/>
                <a:gd name="T2" fmla="*/ 489 w 527"/>
                <a:gd name="T3" fmla="*/ 102 h 388"/>
                <a:gd name="T4" fmla="*/ 407 w 527"/>
                <a:gd name="T5" fmla="*/ 147 h 388"/>
                <a:gd name="T6" fmla="*/ 386 w 527"/>
                <a:gd name="T7" fmla="*/ 162 h 388"/>
                <a:gd name="T8" fmla="*/ 339 w 527"/>
                <a:gd name="T9" fmla="*/ 252 h 388"/>
                <a:gd name="T10" fmla="*/ 351 w 527"/>
                <a:gd name="T11" fmla="*/ 348 h 388"/>
                <a:gd name="T12" fmla="*/ 369 w 527"/>
                <a:gd name="T13" fmla="*/ 378 h 388"/>
                <a:gd name="T14" fmla="*/ 335 w 527"/>
                <a:gd name="T15" fmla="*/ 380 h 388"/>
                <a:gd name="T16" fmla="*/ 189 w 527"/>
                <a:gd name="T17" fmla="*/ 382 h 388"/>
                <a:gd name="T18" fmla="*/ 157 w 527"/>
                <a:gd name="T19" fmla="*/ 377 h 388"/>
                <a:gd name="T20" fmla="*/ 185 w 527"/>
                <a:gd name="T21" fmla="*/ 345 h 388"/>
                <a:gd name="T22" fmla="*/ 194 w 527"/>
                <a:gd name="T23" fmla="*/ 251 h 388"/>
                <a:gd name="T24" fmla="*/ 155 w 527"/>
                <a:gd name="T25" fmla="*/ 162 h 388"/>
                <a:gd name="T26" fmla="*/ 137 w 527"/>
                <a:gd name="T27" fmla="*/ 142 h 388"/>
                <a:gd name="T28" fmla="*/ 47 w 527"/>
                <a:gd name="T29" fmla="*/ 95 h 388"/>
                <a:gd name="T30" fmla="*/ 36 w 527"/>
                <a:gd name="T31" fmla="*/ 0 h 388"/>
                <a:gd name="T32" fmla="*/ 109 w 527"/>
                <a:gd name="T33" fmla="*/ 32 h 388"/>
                <a:gd name="T34" fmla="*/ 188 w 527"/>
                <a:gd name="T35" fmla="*/ 67 h 388"/>
                <a:gd name="T36" fmla="*/ 250 w 527"/>
                <a:gd name="T37" fmla="*/ 50 h 388"/>
                <a:gd name="T38" fmla="*/ 256 w 527"/>
                <a:gd name="T39" fmla="*/ 52 h 388"/>
                <a:gd name="T40" fmla="*/ 285 w 527"/>
                <a:gd name="T41" fmla="*/ 26 h 388"/>
                <a:gd name="T42" fmla="*/ 298 w 527"/>
                <a:gd name="T43" fmla="*/ 23 h 388"/>
                <a:gd name="T44" fmla="*/ 305 w 527"/>
                <a:gd name="T45" fmla="*/ 47 h 388"/>
                <a:gd name="T46" fmla="*/ 348 w 527"/>
                <a:gd name="T47" fmla="*/ 75 h 388"/>
                <a:gd name="T48" fmla="*/ 418 w 527"/>
                <a:gd name="T49" fmla="*/ 44 h 388"/>
                <a:gd name="T50" fmla="*/ 496 w 527"/>
                <a:gd name="T51" fmla="*/ 16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27" h="388">
                  <a:moveTo>
                    <a:pt x="496" y="16"/>
                  </a:moveTo>
                  <a:cubicBezTo>
                    <a:pt x="527" y="47"/>
                    <a:pt x="525" y="79"/>
                    <a:pt x="489" y="102"/>
                  </a:cubicBezTo>
                  <a:cubicBezTo>
                    <a:pt x="463" y="120"/>
                    <a:pt x="435" y="134"/>
                    <a:pt x="407" y="147"/>
                  </a:cubicBezTo>
                  <a:cubicBezTo>
                    <a:pt x="399" y="150"/>
                    <a:pt x="391" y="153"/>
                    <a:pt x="386" y="162"/>
                  </a:cubicBezTo>
                  <a:cubicBezTo>
                    <a:pt x="371" y="192"/>
                    <a:pt x="356" y="222"/>
                    <a:pt x="339" y="252"/>
                  </a:cubicBezTo>
                  <a:cubicBezTo>
                    <a:pt x="318" y="288"/>
                    <a:pt x="330" y="318"/>
                    <a:pt x="351" y="348"/>
                  </a:cubicBezTo>
                  <a:cubicBezTo>
                    <a:pt x="359" y="357"/>
                    <a:pt x="374" y="368"/>
                    <a:pt x="369" y="378"/>
                  </a:cubicBezTo>
                  <a:cubicBezTo>
                    <a:pt x="364" y="388"/>
                    <a:pt x="347" y="380"/>
                    <a:pt x="335" y="380"/>
                  </a:cubicBezTo>
                  <a:cubicBezTo>
                    <a:pt x="287" y="381"/>
                    <a:pt x="238" y="381"/>
                    <a:pt x="189" y="382"/>
                  </a:cubicBezTo>
                  <a:cubicBezTo>
                    <a:pt x="179" y="382"/>
                    <a:pt x="169" y="382"/>
                    <a:pt x="157" y="377"/>
                  </a:cubicBezTo>
                  <a:cubicBezTo>
                    <a:pt x="167" y="366"/>
                    <a:pt x="176" y="356"/>
                    <a:pt x="185" y="345"/>
                  </a:cubicBezTo>
                  <a:cubicBezTo>
                    <a:pt x="206" y="316"/>
                    <a:pt x="211" y="285"/>
                    <a:pt x="194" y="251"/>
                  </a:cubicBezTo>
                  <a:cubicBezTo>
                    <a:pt x="178" y="223"/>
                    <a:pt x="166" y="193"/>
                    <a:pt x="155" y="162"/>
                  </a:cubicBezTo>
                  <a:cubicBezTo>
                    <a:pt x="151" y="153"/>
                    <a:pt x="146" y="146"/>
                    <a:pt x="137" y="142"/>
                  </a:cubicBezTo>
                  <a:cubicBezTo>
                    <a:pt x="106" y="127"/>
                    <a:pt x="76" y="113"/>
                    <a:pt x="47" y="95"/>
                  </a:cubicBezTo>
                  <a:cubicBezTo>
                    <a:pt x="2" y="68"/>
                    <a:pt x="0" y="38"/>
                    <a:pt x="36" y="0"/>
                  </a:cubicBezTo>
                  <a:cubicBezTo>
                    <a:pt x="60" y="12"/>
                    <a:pt x="84" y="23"/>
                    <a:pt x="109" y="32"/>
                  </a:cubicBezTo>
                  <a:cubicBezTo>
                    <a:pt x="135" y="45"/>
                    <a:pt x="161" y="56"/>
                    <a:pt x="188" y="67"/>
                  </a:cubicBezTo>
                  <a:cubicBezTo>
                    <a:pt x="228" y="84"/>
                    <a:pt x="228" y="84"/>
                    <a:pt x="250" y="50"/>
                  </a:cubicBezTo>
                  <a:cubicBezTo>
                    <a:pt x="253" y="46"/>
                    <a:pt x="250" y="60"/>
                    <a:pt x="256" y="52"/>
                  </a:cubicBezTo>
                  <a:cubicBezTo>
                    <a:pt x="264" y="42"/>
                    <a:pt x="276" y="35"/>
                    <a:pt x="285" y="26"/>
                  </a:cubicBezTo>
                  <a:cubicBezTo>
                    <a:pt x="289" y="23"/>
                    <a:pt x="293" y="20"/>
                    <a:pt x="298" y="23"/>
                  </a:cubicBezTo>
                  <a:cubicBezTo>
                    <a:pt x="306" y="29"/>
                    <a:pt x="304" y="39"/>
                    <a:pt x="305" y="47"/>
                  </a:cubicBezTo>
                  <a:cubicBezTo>
                    <a:pt x="309" y="77"/>
                    <a:pt x="319" y="84"/>
                    <a:pt x="348" y="75"/>
                  </a:cubicBezTo>
                  <a:cubicBezTo>
                    <a:pt x="372" y="67"/>
                    <a:pt x="395" y="55"/>
                    <a:pt x="418" y="44"/>
                  </a:cubicBezTo>
                  <a:cubicBezTo>
                    <a:pt x="445" y="36"/>
                    <a:pt x="468" y="19"/>
                    <a:pt x="496" y="16"/>
                  </a:cubicBezTo>
                  <a:close/>
                </a:path>
              </a:pathLst>
            </a:custGeom>
            <a:solidFill>
              <a:srgbClr val="F5A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5D2460C-FED6-485D-E8A9-0130E51C0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5" y="344"/>
              <a:ext cx="1069" cy="710"/>
            </a:xfrm>
            <a:custGeom>
              <a:avLst/>
              <a:gdLst>
                <a:gd name="T0" fmla="*/ 5 w 209"/>
                <a:gd name="T1" fmla="*/ 48 h 139"/>
                <a:gd name="T2" fmla="*/ 27 w 209"/>
                <a:gd name="T3" fmla="*/ 20 h 139"/>
                <a:gd name="T4" fmla="*/ 128 w 209"/>
                <a:gd name="T5" fmla="*/ 3 h 139"/>
                <a:gd name="T6" fmla="*/ 209 w 209"/>
                <a:gd name="T7" fmla="*/ 88 h 139"/>
                <a:gd name="T8" fmla="*/ 194 w 209"/>
                <a:gd name="T9" fmla="*/ 107 h 139"/>
                <a:gd name="T10" fmla="*/ 181 w 209"/>
                <a:gd name="T11" fmla="*/ 118 h 139"/>
                <a:gd name="T12" fmla="*/ 168 w 209"/>
                <a:gd name="T13" fmla="*/ 124 h 139"/>
                <a:gd name="T14" fmla="*/ 116 w 209"/>
                <a:gd name="T15" fmla="*/ 127 h 139"/>
                <a:gd name="T16" fmla="*/ 54 w 209"/>
                <a:gd name="T17" fmla="*/ 109 h 139"/>
                <a:gd name="T18" fmla="*/ 53 w 209"/>
                <a:gd name="T19" fmla="*/ 110 h 139"/>
                <a:gd name="T20" fmla="*/ 55 w 209"/>
                <a:gd name="T21" fmla="*/ 111 h 139"/>
                <a:gd name="T22" fmla="*/ 61 w 209"/>
                <a:gd name="T23" fmla="*/ 119 h 139"/>
                <a:gd name="T24" fmla="*/ 61 w 209"/>
                <a:gd name="T25" fmla="*/ 131 h 139"/>
                <a:gd name="T26" fmla="*/ 51 w 209"/>
                <a:gd name="T27" fmla="*/ 128 h 139"/>
                <a:gd name="T28" fmla="*/ 26 w 209"/>
                <a:gd name="T29" fmla="*/ 108 h 139"/>
                <a:gd name="T30" fmla="*/ 5 w 209"/>
                <a:gd name="T31" fmla="*/ 4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9" h="139">
                  <a:moveTo>
                    <a:pt x="5" y="48"/>
                  </a:moveTo>
                  <a:cubicBezTo>
                    <a:pt x="6" y="34"/>
                    <a:pt x="15" y="26"/>
                    <a:pt x="27" y="20"/>
                  </a:cubicBezTo>
                  <a:cubicBezTo>
                    <a:pt x="60" y="6"/>
                    <a:pt x="93" y="0"/>
                    <a:pt x="128" y="3"/>
                  </a:cubicBezTo>
                  <a:cubicBezTo>
                    <a:pt x="169" y="7"/>
                    <a:pt x="198" y="38"/>
                    <a:pt x="209" y="88"/>
                  </a:cubicBezTo>
                  <a:cubicBezTo>
                    <a:pt x="207" y="97"/>
                    <a:pt x="204" y="104"/>
                    <a:pt x="194" y="107"/>
                  </a:cubicBezTo>
                  <a:cubicBezTo>
                    <a:pt x="189" y="109"/>
                    <a:pt x="184" y="112"/>
                    <a:pt x="181" y="118"/>
                  </a:cubicBezTo>
                  <a:cubicBezTo>
                    <a:pt x="179" y="124"/>
                    <a:pt x="174" y="127"/>
                    <a:pt x="168" y="124"/>
                  </a:cubicBezTo>
                  <a:cubicBezTo>
                    <a:pt x="150" y="115"/>
                    <a:pt x="133" y="122"/>
                    <a:pt x="116" y="127"/>
                  </a:cubicBezTo>
                  <a:cubicBezTo>
                    <a:pt x="80" y="139"/>
                    <a:pt x="77" y="139"/>
                    <a:pt x="54" y="109"/>
                  </a:cubicBezTo>
                  <a:cubicBezTo>
                    <a:pt x="52" y="107"/>
                    <a:pt x="52" y="112"/>
                    <a:pt x="53" y="110"/>
                  </a:cubicBezTo>
                  <a:cubicBezTo>
                    <a:pt x="53" y="109"/>
                    <a:pt x="54" y="110"/>
                    <a:pt x="55" y="111"/>
                  </a:cubicBezTo>
                  <a:cubicBezTo>
                    <a:pt x="57" y="113"/>
                    <a:pt x="59" y="116"/>
                    <a:pt x="61" y="119"/>
                  </a:cubicBezTo>
                  <a:cubicBezTo>
                    <a:pt x="63" y="122"/>
                    <a:pt x="66" y="127"/>
                    <a:pt x="61" y="131"/>
                  </a:cubicBezTo>
                  <a:cubicBezTo>
                    <a:pt x="57" y="134"/>
                    <a:pt x="54" y="130"/>
                    <a:pt x="51" y="128"/>
                  </a:cubicBezTo>
                  <a:cubicBezTo>
                    <a:pt x="42" y="122"/>
                    <a:pt x="36" y="112"/>
                    <a:pt x="26" y="108"/>
                  </a:cubicBezTo>
                  <a:cubicBezTo>
                    <a:pt x="9" y="91"/>
                    <a:pt x="0" y="72"/>
                    <a:pt x="5" y="48"/>
                  </a:cubicBezTo>
                  <a:close/>
                </a:path>
              </a:pathLst>
            </a:custGeom>
            <a:solidFill>
              <a:srgbClr val="1A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 dirty="0">
                <a:cs typeface="B Nazanin" panose="00000400000000000000" pitchFamily="2" charset="-78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B1D73F34-9B3F-444A-79DA-E227FEC03A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3" y="794"/>
              <a:ext cx="961" cy="643"/>
            </a:xfrm>
            <a:custGeom>
              <a:avLst/>
              <a:gdLst>
                <a:gd name="T0" fmla="*/ 3 w 188"/>
                <a:gd name="T1" fmla="*/ 20 h 126"/>
                <a:gd name="T2" fmla="*/ 33 w 188"/>
                <a:gd name="T3" fmla="*/ 41 h 126"/>
                <a:gd name="T4" fmla="*/ 18 w 188"/>
                <a:gd name="T5" fmla="*/ 9 h 126"/>
                <a:gd name="T6" fmla="*/ 42 w 188"/>
                <a:gd name="T7" fmla="*/ 33 h 126"/>
                <a:gd name="T8" fmla="*/ 79 w 188"/>
                <a:gd name="T9" fmla="*/ 38 h 126"/>
                <a:gd name="T10" fmla="*/ 149 w 188"/>
                <a:gd name="T11" fmla="*/ 33 h 126"/>
                <a:gd name="T12" fmla="*/ 182 w 188"/>
                <a:gd name="T13" fmla="*/ 0 h 126"/>
                <a:gd name="T14" fmla="*/ 181 w 188"/>
                <a:gd name="T15" fmla="*/ 66 h 126"/>
                <a:gd name="T16" fmla="*/ 135 w 188"/>
                <a:gd name="T17" fmla="*/ 113 h 126"/>
                <a:gd name="T18" fmla="*/ 75 w 188"/>
                <a:gd name="T19" fmla="*/ 125 h 126"/>
                <a:gd name="T20" fmla="*/ 57 w 188"/>
                <a:gd name="T21" fmla="*/ 125 h 126"/>
                <a:gd name="T22" fmla="*/ 39 w 188"/>
                <a:gd name="T23" fmla="*/ 122 h 126"/>
                <a:gd name="T24" fmla="*/ 30 w 188"/>
                <a:gd name="T25" fmla="*/ 105 h 126"/>
                <a:gd name="T26" fmla="*/ 17 w 188"/>
                <a:gd name="T27" fmla="*/ 47 h 126"/>
                <a:gd name="T28" fmla="*/ 3 w 188"/>
                <a:gd name="T29" fmla="*/ 2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8" h="126">
                  <a:moveTo>
                    <a:pt x="3" y="20"/>
                  </a:moveTo>
                  <a:cubicBezTo>
                    <a:pt x="18" y="19"/>
                    <a:pt x="20" y="37"/>
                    <a:pt x="33" y="41"/>
                  </a:cubicBezTo>
                  <a:cubicBezTo>
                    <a:pt x="31" y="28"/>
                    <a:pt x="21" y="21"/>
                    <a:pt x="18" y="9"/>
                  </a:cubicBezTo>
                  <a:cubicBezTo>
                    <a:pt x="26" y="17"/>
                    <a:pt x="35" y="24"/>
                    <a:pt x="42" y="33"/>
                  </a:cubicBezTo>
                  <a:cubicBezTo>
                    <a:pt x="53" y="44"/>
                    <a:pt x="64" y="44"/>
                    <a:pt x="79" y="38"/>
                  </a:cubicBezTo>
                  <a:cubicBezTo>
                    <a:pt x="101" y="29"/>
                    <a:pt x="124" y="20"/>
                    <a:pt x="149" y="33"/>
                  </a:cubicBezTo>
                  <a:cubicBezTo>
                    <a:pt x="148" y="10"/>
                    <a:pt x="178" y="18"/>
                    <a:pt x="182" y="0"/>
                  </a:cubicBezTo>
                  <a:cubicBezTo>
                    <a:pt x="188" y="22"/>
                    <a:pt x="187" y="44"/>
                    <a:pt x="181" y="66"/>
                  </a:cubicBezTo>
                  <a:cubicBezTo>
                    <a:pt x="178" y="94"/>
                    <a:pt x="156" y="103"/>
                    <a:pt x="135" y="113"/>
                  </a:cubicBezTo>
                  <a:cubicBezTo>
                    <a:pt x="116" y="121"/>
                    <a:pt x="96" y="126"/>
                    <a:pt x="75" y="125"/>
                  </a:cubicBezTo>
                  <a:cubicBezTo>
                    <a:pt x="69" y="124"/>
                    <a:pt x="63" y="125"/>
                    <a:pt x="57" y="125"/>
                  </a:cubicBezTo>
                  <a:cubicBezTo>
                    <a:pt x="51" y="124"/>
                    <a:pt x="45" y="124"/>
                    <a:pt x="39" y="122"/>
                  </a:cubicBezTo>
                  <a:cubicBezTo>
                    <a:pt x="31" y="118"/>
                    <a:pt x="26" y="113"/>
                    <a:pt x="30" y="105"/>
                  </a:cubicBezTo>
                  <a:cubicBezTo>
                    <a:pt x="44" y="81"/>
                    <a:pt x="30" y="64"/>
                    <a:pt x="17" y="47"/>
                  </a:cubicBezTo>
                  <a:cubicBezTo>
                    <a:pt x="11" y="39"/>
                    <a:pt x="0" y="33"/>
                    <a:pt x="3" y="20"/>
                  </a:cubicBezTo>
                  <a:close/>
                </a:path>
              </a:pathLst>
            </a:custGeom>
            <a:solidFill>
              <a:srgbClr val="1327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69577B7B-382B-C911-BCB8-D71723615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" y="589"/>
              <a:ext cx="613" cy="1007"/>
            </a:xfrm>
            <a:custGeom>
              <a:avLst/>
              <a:gdLst>
                <a:gd name="T0" fmla="*/ 68 w 120"/>
                <a:gd name="T1" fmla="*/ 60 h 197"/>
                <a:gd name="T2" fmla="*/ 96 w 120"/>
                <a:gd name="T3" fmla="*/ 97 h 197"/>
                <a:gd name="T4" fmla="*/ 100 w 120"/>
                <a:gd name="T5" fmla="*/ 146 h 197"/>
                <a:gd name="T6" fmla="*/ 105 w 120"/>
                <a:gd name="T7" fmla="*/ 158 h 197"/>
                <a:gd name="T8" fmla="*/ 120 w 120"/>
                <a:gd name="T9" fmla="*/ 160 h 197"/>
                <a:gd name="T10" fmla="*/ 90 w 120"/>
                <a:gd name="T11" fmla="*/ 186 h 197"/>
                <a:gd name="T12" fmla="*/ 27 w 120"/>
                <a:gd name="T13" fmla="*/ 161 h 197"/>
                <a:gd name="T14" fmla="*/ 6 w 120"/>
                <a:gd name="T15" fmla="*/ 139 h 197"/>
                <a:gd name="T16" fmla="*/ 12 w 120"/>
                <a:gd name="T17" fmla="*/ 75 h 197"/>
                <a:gd name="T18" fmla="*/ 22 w 120"/>
                <a:gd name="T19" fmla="*/ 35 h 197"/>
                <a:gd name="T20" fmla="*/ 43 w 120"/>
                <a:gd name="T21" fmla="*/ 0 h 197"/>
                <a:gd name="T22" fmla="*/ 68 w 120"/>
                <a:gd name="T23" fmla="*/ 6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" h="197">
                  <a:moveTo>
                    <a:pt x="68" y="60"/>
                  </a:moveTo>
                  <a:cubicBezTo>
                    <a:pt x="74" y="75"/>
                    <a:pt x="88" y="84"/>
                    <a:pt x="96" y="97"/>
                  </a:cubicBezTo>
                  <a:cubicBezTo>
                    <a:pt x="105" y="113"/>
                    <a:pt x="114" y="129"/>
                    <a:pt x="100" y="146"/>
                  </a:cubicBezTo>
                  <a:cubicBezTo>
                    <a:pt x="94" y="154"/>
                    <a:pt x="101" y="156"/>
                    <a:pt x="105" y="158"/>
                  </a:cubicBezTo>
                  <a:cubicBezTo>
                    <a:pt x="109" y="160"/>
                    <a:pt x="115" y="159"/>
                    <a:pt x="120" y="160"/>
                  </a:cubicBezTo>
                  <a:cubicBezTo>
                    <a:pt x="117" y="176"/>
                    <a:pt x="101" y="178"/>
                    <a:pt x="90" y="186"/>
                  </a:cubicBezTo>
                  <a:cubicBezTo>
                    <a:pt x="49" y="197"/>
                    <a:pt x="48" y="197"/>
                    <a:pt x="27" y="161"/>
                  </a:cubicBezTo>
                  <a:cubicBezTo>
                    <a:pt x="21" y="152"/>
                    <a:pt x="12" y="147"/>
                    <a:pt x="6" y="139"/>
                  </a:cubicBezTo>
                  <a:cubicBezTo>
                    <a:pt x="0" y="117"/>
                    <a:pt x="8" y="96"/>
                    <a:pt x="12" y="75"/>
                  </a:cubicBezTo>
                  <a:cubicBezTo>
                    <a:pt x="19" y="63"/>
                    <a:pt x="18" y="48"/>
                    <a:pt x="22" y="35"/>
                  </a:cubicBezTo>
                  <a:cubicBezTo>
                    <a:pt x="27" y="22"/>
                    <a:pt x="29" y="7"/>
                    <a:pt x="43" y="0"/>
                  </a:cubicBezTo>
                  <a:cubicBezTo>
                    <a:pt x="48" y="21"/>
                    <a:pt x="51" y="43"/>
                    <a:pt x="68" y="60"/>
                  </a:cubicBezTo>
                  <a:close/>
                </a:path>
              </a:pathLst>
            </a:custGeom>
            <a:solidFill>
              <a:srgbClr val="F3A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F813CB21-FD00-82B3-135C-682CA6028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7" y="972"/>
              <a:ext cx="741" cy="552"/>
            </a:xfrm>
            <a:custGeom>
              <a:avLst/>
              <a:gdLst>
                <a:gd name="T0" fmla="*/ 136 w 145"/>
                <a:gd name="T1" fmla="*/ 0 h 108"/>
                <a:gd name="T2" fmla="*/ 134 w 145"/>
                <a:gd name="T3" fmla="*/ 37 h 108"/>
                <a:gd name="T4" fmla="*/ 132 w 145"/>
                <a:gd name="T5" fmla="*/ 64 h 108"/>
                <a:gd name="T6" fmla="*/ 72 w 145"/>
                <a:gd name="T7" fmla="*/ 108 h 108"/>
                <a:gd name="T8" fmla="*/ 0 w 145"/>
                <a:gd name="T9" fmla="*/ 73 h 108"/>
                <a:gd name="T10" fmla="*/ 87 w 145"/>
                <a:gd name="T11" fmla="*/ 20 h 108"/>
                <a:gd name="T12" fmla="*/ 136 w 145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5" h="108">
                  <a:moveTo>
                    <a:pt x="136" y="0"/>
                  </a:moveTo>
                  <a:cubicBezTo>
                    <a:pt x="145" y="13"/>
                    <a:pt x="135" y="25"/>
                    <a:pt x="134" y="37"/>
                  </a:cubicBezTo>
                  <a:cubicBezTo>
                    <a:pt x="134" y="46"/>
                    <a:pt x="132" y="55"/>
                    <a:pt x="132" y="64"/>
                  </a:cubicBezTo>
                  <a:cubicBezTo>
                    <a:pt x="115" y="83"/>
                    <a:pt x="96" y="99"/>
                    <a:pt x="72" y="108"/>
                  </a:cubicBezTo>
                  <a:cubicBezTo>
                    <a:pt x="47" y="99"/>
                    <a:pt x="20" y="94"/>
                    <a:pt x="0" y="73"/>
                  </a:cubicBezTo>
                  <a:cubicBezTo>
                    <a:pt x="24" y="48"/>
                    <a:pt x="55" y="34"/>
                    <a:pt x="87" y="20"/>
                  </a:cubicBezTo>
                  <a:cubicBezTo>
                    <a:pt x="103" y="13"/>
                    <a:pt x="119" y="7"/>
                    <a:pt x="136" y="0"/>
                  </a:cubicBezTo>
                  <a:close/>
                </a:path>
              </a:pathLst>
            </a:custGeom>
            <a:solidFill>
              <a:srgbClr val="E27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90EEBF51-BAA5-7C8E-740D-1AC5AF741E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3" y="1131"/>
              <a:ext cx="686" cy="454"/>
            </a:xfrm>
            <a:custGeom>
              <a:avLst/>
              <a:gdLst>
                <a:gd name="T0" fmla="*/ 0 w 134"/>
                <a:gd name="T1" fmla="*/ 43 h 89"/>
                <a:gd name="T2" fmla="*/ 44 w 134"/>
                <a:gd name="T3" fmla="*/ 0 h 89"/>
                <a:gd name="T4" fmla="*/ 134 w 134"/>
                <a:gd name="T5" fmla="*/ 58 h 89"/>
                <a:gd name="T6" fmla="*/ 59 w 134"/>
                <a:gd name="T7" fmla="*/ 89 h 89"/>
                <a:gd name="T8" fmla="*/ 0 w 134"/>
                <a:gd name="T9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89">
                  <a:moveTo>
                    <a:pt x="0" y="43"/>
                  </a:moveTo>
                  <a:cubicBezTo>
                    <a:pt x="19" y="32"/>
                    <a:pt x="36" y="20"/>
                    <a:pt x="44" y="0"/>
                  </a:cubicBezTo>
                  <a:cubicBezTo>
                    <a:pt x="76" y="16"/>
                    <a:pt x="110" y="29"/>
                    <a:pt x="134" y="58"/>
                  </a:cubicBezTo>
                  <a:cubicBezTo>
                    <a:pt x="110" y="70"/>
                    <a:pt x="85" y="81"/>
                    <a:pt x="59" y="89"/>
                  </a:cubicBezTo>
                  <a:cubicBezTo>
                    <a:pt x="35" y="79"/>
                    <a:pt x="13" y="67"/>
                    <a:pt x="0" y="43"/>
                  </a:cubicBezTo>
                  <a:close/>
                </a:path>
              </a:pathLst>
            </a:custGeom>
            <a:solidFill>
              <a:srgbClr val="E077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A81A93B3-3815-9BE5-BC1D-D3977B5114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" y="2244"/>
              <a:ext cx="312" cy="225"/>
            </a:xfrm>
            <a:custGeom>
              <a:avLst/>
              <a:gdLst>
                <a:gd name="T0" fmla="*/ 26 w 61"/>
                <a:gd name="T1" fmla="*/ 44 h 44"/>
                <a:gd name="T2" fmla="*/ 1 w 61"/>
                <a:gd name="T3" fmla="*/ 22 h 44"/>
                <a:gd name="T4" fmla="*/ 31 w 61"/>
                <a:gd name="T5" fmla="*/ 1 h 44"/>
                <a:gd name="T6" fmla="*/ 60 w 61"/>
                <a:gd name="T7" fmla="*/ 23 h 44"/>
                <a:gd name="T8" fmla="*/ 26 w 61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44">
                  <a:moveTo>
                    <a:pt x="26" y="44"/>
                  </a:moveTo>
                  <a:cubicBezTo>
                    <a:pt x="16" y="42"/>
                    <a:pt x="2" y="40"/>
                    <a:pt x="1" y="22"/>
                  </a:cubicBezTo>
                  <a:cubicBezTo>
                    <a:pt x="0" y="10"/>
                    <a:pt x="15" y="0"/>
                    <a:pt x="31" y="1"/>
                  </a:cubicBezTo>
                  <a:cubicBezTo>
                    <a:pt x="45" y="2"/>
                    <a:pt x="58" y="6"/>
                    <a:pt x="60" y="23"/>
                  </a:cubicBezTo>
                  <a:cubicBezTo>
                    <a:pt x="61" y="34"/>
                    <a:pt x="46" y="44"/>
                    <a:pt x="26" y="44"/>
                  </a:cubicBezTo>
                  <a:close/>
                </a:path>
              </a:pathLst>
            </a:custGeom>
            <a:solidFill>
              <a:srgbClr val="2A37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 dirty="0">
                <a:cs typeface="B Nazanin" panose="00000400000000000000" pitchFamily="2" charset="-78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05EE95C-D780-E513-1659-2E8151AEE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0" y="2648"/>
              <a:ext cx="256" cy="184"/>
            </a:xfrm>
            <a:custGeom>
              <a:avLst/>
              <a:gdLst>
                <a:gd name="T0" fmla="*/ 28 w 50"/>
                <a:gd name="T1" fmla="*/ 36 h 36"/>
                <a:gd name="T2" fmla="*/ 1 w 50"/>
                <a:gd name="T3" fmla="*/ 19 h 36"/>
                <a:gd name="T4" fmla="*/ 24 w 50"/>
                <a:gd name="T5" fmla="*/ 0 h 36"/>
                <a:gd name="T6" fmla="*/ 49 w 50"/>
                <a:gd name="T7" fmla="*/ 17 h 36"/>
                <a:gd name="T8" fmla="*/ 28 w 50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36">
                  <a:moveTo>
                    <a:pt x="28" y="36"/>
                  </a:moveTo>
                  <a:cubicBezTo>
                    <a:pt x="14" y="35"/>
                    <a:pt x="2" y="33"/>
                    <a:pt x="1" y="19"/>
                  </a:cubicBezTo>
                  <a:cubicBezTo>
                    <a:pt x="0" y="4"/>
                    <a:pt x="13" y="1"/>
                    <a:pt x="24" y="0"/>
                  </a:cubicBezTo>
                  <a:cubicBezTo>
                    <a:pt x="36" y="0"/>
                    <a:pt x="48" y="3"/>
                    <a:pt x="49" y="17"/>
                  </a:cubicBezTo>
                  <a:cubicBezTo>
                    <a:pt x="50" y="32"/>
                    <a:pt x="37" y="34"/>
                    <a:pt x="28" y="36"/>
                  </a:cubicBezTo>
                  <a:close/>
                </a:path>
              </a:pathLst>
            </a:custGeom>
            <a:solidFill>
              <a:srgbClr val="353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96D0E59-29A4-9FDC-39DE-96BC2C82A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1" y="1856"/>
              <a:ext cx="235" cy="174"/>
            </a:xfrm>
            <a:custGeom>
              <a:avLst/>
              <a:gdLst>
                <a:gd name="T0" fmla="*/ 23 w 46"/>
                <a:gd name="T1" fmla="*/ 0 h 34"/>
                <a:gd name="T2" fmla="*/ 46 w 46"/>
                <a:gd name="T3" fmla="*/ 17 h 34"/>
                <a:gd name="T4" fmla="*/ 23 w 46"/>
                <a:gd name="T5" fmla="*/ 34 h 34"/>
                <a:gd name="T6" fmla="*/ 0 w 46"/>
                <a:gd name="T7" fmla="*/ 17 h 34"/>
                <a:gd name="T8" fmla="*/ 23 w 46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4">
                  <a:moveTo>
                    <a:pt x="23" y="0"/>
                  </a:moveTo>
                  <a:cubicBezTo>
                    <a:pt x="34" y="1"/>
                    <a:pt x="46" y="4"/>
                    <a:pt x="46" y="17"/>
                  </a:cubicBezTo>
                  <a:cubicBezTo>
                    <a:pt x="46" y="30"/>
                    <a:pt x="34" y="34"/>
                    <a:pt x="23" y="34"/>
                  </a:cubicBezTo>
                  <a:cubicBezTo>
                    <a:pt x="12" y="34"/>
                    <a:pt x="0" y="30"/>
                    <a:pt x="0" y="17"/>
                  </a:cubicBezTo>
                  <a:cubicBezTo>
                    <a:pt x="0" y="4"/>
                    <a:pt x="12" y="1"/>
                    <a:pt x="23" y="0"/>
                  </a:cubicBezTo>
                  <a:close/>
                </a:path>
              </a:pathLst>
            </a:custGeom>
            <a:solidFill>
              <a:srgbClr val="3634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DDC90555-9E6D-AEB8-C04E-A8BBE5C3B7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6" y="1407"/>
              <a:ext cx="240" cy="235"/>
            </a:xfrm>
            <a:custGeom>
              <a:avLst/>
              <a:gdLst>
                <a:gd name="T0" fmla="*/ 0 w 47"/>
                <a:gd name="T1" fmla="*/ 39 h 46"/>
                <a:gd name="T2" fmla="*/ 0 w 47"/>
                <a:gd name="T3" fmla="*/ 23 h 46"/>
                <a:gd name="T4" fmla="*/ 29 w 47"/>
                <a:gd name="T5" fmla="*/ 0 h 46"/>
                <a:gd name="T6" fmla="*/ 47 w 47"/>
                <a:gd name="T7" fmla="*/ 0 h 46"/>
                <a:gd name="T8" fmla="*/ 45 w 47"/>
                <a:gd name="T9" fmla="*/ 12 h 46"/>
                <a:gd name="T10" fmla="*/ 8 w 47"/>
                <a:gd name="T11" fmla="*/ 42 h 46"/>
                <a:gd name="T12" fmla="*/ 0 w 47"/>
                <a:gd name="T13" fmla="*/ 39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46">
                  <a:moveTo>
                    <a:pt x="0" y="39"/>
                  </a:moveTo>
                  <a:cubicBezTo>
                    <a:pt x="0" y="34"/>
                    <a:pt x="0" y="29"/>
                    <a:pt x="0" y="23"/>
                  </a:cubicBezTo>
                  <a:cubicBezTo>
                    <a:pt x="7" y="12"/>
                    <a:pt x="22" y="10"/>
                    <a:pt x="29" y="0"/>
                  </a:cubicBezTo>
                  <a:cubicBezTo>
                    <a:pt x="35" y="0"/>
                    <a:pt x="41" y="0"/>
                    <a:pt x="47" y="0"/>
                  </a:cubicBezTo>
                  <a:cubicBezTo>
                    <a:pt x="46" y="4"/>
                    <a:pt x="46" y="8"/>
                    <a:pt x="45" y="12"/>
                  </a:cubicBezTo>
                  <a:cubicBezTo>
                    <a:pt x="33" y="22"/>
                    <a:pt x="20" y="32"/>
                    <a:pt x="8" y="42"/>
                  </a:cubicBezTo>
                  <a:cubicBezTo>
                    <a:pt x="3" y="46"/>
                    <a:pt x="2" y="44"/>
                    <a:pt x="0" y="39"/>
                  </a:cubicBezTo>
                  <a:close/>
                </a:path>
              </a:pathLst>
            </a:custGeom>
            <a:solidFill>
              <a:srgbClr val="DA7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931ADC3A-E520-C02E-0FB0-9C87497D3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1" y="2990"/>
              <a:ext cx="204" cy="149"/>
            </a:xfrm>
            <a:custGeom>
              <a:avLst/>
              <a:gdLst>
                <a:gd name="T0" fmla="*/ 17 w 40"/>
                <a:gd name="T1" fmla="*/ 0 h 29"/>
                <a:gd name="T2" fmla="*/ 40 w 40"/>
                <a:gd name="T3" fmla="*/ 15 h 29"/>
                <a:gd name="T4" fmla="*/ 19 w 40"/>
                <a:gd name="T5" fmla="*/ 29 h 29"/>
                <a:gd name="T6" fmla="*/ 0 w 40"/>
                <a:gd name="T7" fmla="*/ 15 h 29"/>
                <a:gd name="T8" fmla="*/ 17 w 40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29">
                  <a:moveTo>
                    <a:pt x="17" y="0"/>
                  </a:moveTo>
                  <a:cubicBezTo>
                    <a:pt x="30" y="1"/>
                    <a:pt x="40" y="3"/>
                    <a:pt x="40" y="15"/>
                  </a:cubicBezTo>
                  <a:cubicBezTo>
                    <a:pt x="39" y="27"/>
                    <a:pt x="29" y="29"/>
                    <a:pt x="19" y="29"/>
                  </a:cubicBezTo>
                  <a:cubicBezTo>
                    <a:pt x="10" y="29"/>
                    <a:pt x="1" y="26"/>
                    <a:pt x="0" y="15"/>
                  </a:cubicBezTo>
                  <a:cubicBezTo>
                    <a:pt x="0" y="3"/>
                    <a:pt x="10" y="2"/>
                    <a:pt x="17" y="0"/>
                  </a:cubicBezTo>
                  <a:close/>
                </a:path>
              </a:pathLst>
            </a:custGeom>
            <a:solidFill>
              <a:srgbClr val="383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13215DBC-0AF3-012A-F5CA-F506A9B0B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9" y="1008"/>
              <a:ext cx="184" cy="87"/>
            </a:xfrm>
            <a:custGeom>
              <a:avLst/>
              <a:gdLst>
                <a:gd name="T0" fmla="*/ 36 w 36"/>
                <a:gd name="T1" fmla="*/ 3 h 17"/>
                <a:gd name="T2" fmla="*/ 22 w 36"/>
                <a:gd name="T3" fmla="*/ 13 h 17"/>
                <a:gd name="T4" fmla="*/ 3 w 36"/>
                <a:gd name="T5" fmla="*/ 13 h 17"/>
                <a:gd name="T6" fmla="*/ 9 w 36"/>
                <a:gd name="T7" fmla="*/ 3 h 17"/>
                <a:gd name="T8" fmla="*/ 18 w 36"/>
                <a:gd name="T9" fmla="*/ 5 h 17"/>
                <a:gd name="T10" fmla="*/ 36 w 36"/>
                <a:gd name="T11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17">
                  <a:moveTo>
                    <a:pt x="36" y="3"/>
                  </a:moveTo>
                  <a:cubicBezTo>
                    <a:pt x="34" y="10"/>
                    <a:pt x="28" y="11"/>
                    <a:pt x="22" y="13"/>
                  </a:cubicBezTo>
                  <a:cubicBezTo>
                    <a:pt x="16" y="16"/>
                    <a:pt x="8" y="17"/>
                    <a:pt x="3" y="13"/>
                  </a:cubicBezTo>
                  <a:cubicBezTo>
                    <a:pt x="0" y="9"/>
                    <a:pt x="1" y="3"/>
                    <a:pt x="9" y="3"/>
                  </a:cubicBezTo>
                  <a:cubicBezTo>
                    <a:pt x="12" y="3"/>
                    <a:pt x="15" y="4"/>
                    <a:pt x="18" y="5"/>
                  </a:cubicBezTo>
                  <a:cubicBezTo>
                    <a:pt x="24" y="7"/>
                    <a:pt x="29" y="0"/>
                    <a:pt x="36" y="3"/>
                  </a:cubicBezTo>
                  <a:close/>
                </a:path>
              </a:pathLst>
            </a:custGeom>
            <a:solidFill>
              <a:srgbClr val="8E45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6265357B-6F81-4A1A-8074-6D24A35FB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3" y="814"/>
              <a:ext cx="179" cy="97"/>
            </a:xfrm>
            <a:custGeom>
              <a:avLst/>
              <a:gdLst>
                <a:gd name="T0" fmla="*/ 35 w 35"/>
                <a:gd name="T1" fmla="*/ 19 h 19"/>
                <a:gd name="T2" fmla="*/ 0 w 35"/>
                <a:gd name="T3" fmla="*/ 16 h 19"/>
                <a:gd name="T4" fmla="*/ 35 w 3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19">
                  <a:moveTo>
                    <a:pt x="35" y="19"/>
                  </a:moveTo>
                  <a:cubicBezTo>
                    <a:pt x="22" y="16"/>
                    <a:pt x="15" y="8"/>
                    <a:pt x="0" y="16"/>
                  </a:cubicBezTo>
                  <a:cubicBezTo>
                    <a:pt x="13" y="0"/>
                    <a:pt x="17" y="0"/>
                    <a:pt x="35" y="19"/>
                  </a:cubicBezTo>
                  <a:close/>
                </a:path>
              </a:pathLst>
            </a:custGeom>
            <a:solidFill>
              <a:srgbClr val="A456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5" name="Rectángulo 24">
            <a:extLst>
              <a:ext uri="{FF2B5EF4-FFF2-40B4-BE49-F238E27FC236}">
                <a16:creationId xmlns:a16="http://schemas.microsoft.com/office/drawing/2014/main" id="{9CC8EADD-65BD-82E8-AB16-B50E9A5C3D2B}"/>
              </a:ext>
            </a:extLst>
          </p:cNvPr>
          <p:cNvSpPr/>
          <p:nvPr/>
        </p:nvSpPr>
        <p:spPr>
          <a:xfrm>
            <a:off x="5159375" y="3435973"/>
            <a:ext cx="3867394" cy="19484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>
              <a:spcAft>
                <a:spcPts val="1600"/>
              </a:spcAft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قالب پاورپوینت حرفه ای ویرایش پذیر، ابزاری است بسیار کاربردی برای دانشجویان، محققان و اساتید که به دنبال ارائه یک پروژه، پایان نامه، تز، پروپوزال یا سمینار هستند. این قالب با طراحی شده است که به صورت حرفه ای و جذاب برای مخاطبان شما باشد و بتوانید مفاهیم خود را به شکل بهتری ارائه دهید.</a:t>
            </a:r>
            <a:endParaRPr lang="en-US" sz="1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3">
            <a:extLst>
              <a:ext uri="{FF2B5EF4-FFF2-40B4-BE49-F238E27FC236}">
                <a16:creationId xmlns:a16="http://schemas.microsoft.com/office/drawing/2014/main" id="{D4D21561-3146-4B5F-B1C5-AFBD1B84EE92}"/>
              </a:ext>
            </a:extLst>
          </p:cNvPr>
          <p:cNvGrpSpPr/>
          <p:nvPr/>
        </p:nvGrpSpPr>
        <p:grpSpPr>
          <a:xfrm>
            <a:off x="5202570" y="2914750"/>
            <a:ext cx="1465535" cy="951525"/>
            <a:chOff x="5202570" y="2914750"/>
            <a:chExt cx="1465535" cy="951525"/>
          </a:xfrm>
        </p:grpSpPr>
        <p:sp>
          <p:nvSpPr>
            <p:cNvPr id="3" name="Google Shape;332;p19">
              <a:extLst>
                <a:ext uri="{FF2B5EF4-FFF2-40B4-BE49-F238E27FC236}">
                  <a16:creationId xmlns:a16="http://schemas.microsoft.com/office/drawing/2014/main" id="{30A6FEB3-D51C-48BC-85FE-538DAF7B98CF}"/>
                </a:ext>
              </a:extLst>
            </p:cNvPr>
            <p:cNvSpPr/>
            <p:nvPr/>
          </p:nvSpPr>
          <p:spPr>
            <a:xfrm flipH="1">
              <a:off x="5202570" y="2914750"/>
              <a:ext cx="1459528" cy="9280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7004"/>
                <a:gd name="f4" fmla="val 50003"/>
                <a:gd name="f5" fmla="val 1"/>
                <a:gd name="f6" fmla="val 70218"/>
                <a:gd name="f7" fmla="val 97003"/>
                <a:gd name="f8" fmla="*/ f0 1 97004"/>
                <a:gd name="f9" fmla="*/ f1 1 50003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97004"/>
                <a:gd name="f16" fmla="*/ f13 1 50003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97004" h="50003" fill="none">
                  <a:moveTo>
                    <a:pt x="f5" y="f4"/>
                  </a:moveTo>
                  <a:lnTo>
                    <a:pt x="f6" y="f4"/>
                  </a:lnTo>
                  <a:lnTo>
                    <a:pt x="f7" y="f2"/>
                  </a:lnTo>
                </a:path>
              </a:pathLst>
            </a:custGeom>
            <a:noFill/>
            <a:ln w="20848" cap="rnd">
              <a:solidFill>
                <a:srgbClr val="F4B392"/>
              </a:solidFill>
              <a:prstDash val="solid"/>
              <a:round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F4B392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4" name="Google Shape;333;p19">
              <a:extLst>
                <a:ext uri="{FF2B5EF4-FFF2-40B4-BE49-F238E27FC236}">
                  <a16:creationId xmlns:a16="http://schemas.microsoft.com/office/drawing/2014/main" id="{034904E1-64D4-4626-8CDC-343A7D335517}"/>
                </a:ext>
              </a:extLst>
            </p:cNvPr>
            <p:cNvSpPr/>
            <p:nvPr/>
          </p:nvSpPr>
          <p:spPr>
            <a:xfrm flipH="1">
              <a:off x="6615994" y="3818580"/>
              <a:ext cx="52111" cy="476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69"/>
                <a:gd name="f4" fmla="val 2570"/>
                <a:gd name="f5" fmla="val 1301"/>
                <a:gd name="f6" fmla="val 1"/>
                <a:gd name="f7" fmla="val 567"/>
                <a:gd name="f8" fmla="val 568"/>
                <a:gd name="f9" fmla="val 1302"/>
                <a:gd name="f10" fmla="val 2002"/>
                <a:gd name="f11" fmla="*/ f0 1 2569"/>
                <a:gd name="f12" fmla="*/ f1 1 2570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2569"/>
                <a:gd name="f19" fmla="*/ f16 1 2570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569" h="2570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3"/>
                    <a:pt x="f5" y="f3"/>
                  </a:cubicBezTo>
                  <a:cubicBezTo>
                    <a:pt x="f10" y="f3"/>
                    <a:pt x="f3" y="f10"/>
                    <a:pt x="f3" y="f9"/>
                  </a:cubicBezTo>
                  <a:cubicBezTo>
                    <a:pt x="f3" y="f8"/>
                    <a:pt x="f10" y="f6"/>
                    <a:pt x="f5" y="f6"/>
                  </a:cubicBezTo>
                  <a:close/>
                </a:path>
              </a:pathLst>
            </a:custGeom>
            <a:solidFill>
              <a:srgbClr val="F4B392"/>
            </a:solidFill>
            <a:ln w="9528" cap="flat">
              <a:solidFill>
                <a:srgbClr val="F4B392"/>
              </a:solidFill>
              <a:prstDash val="solid"/>
              <a:round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F4B392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  <p:sp>
        <p:nvSpPr>
          <p:cNvPr id="5" name="Google Shape;326;p19">
            <a:extLst>
              <a:ext uri="{FF2B5EF4-FFF2-40B4-BE49-F238E27FC236}">
                <a16:creationId xmlns:a16="http://schemas.microsoft.com/office/drawing/2014/main" id="{B01ADE46-3AE7-48FC-A1F5-BF53E49D0B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02982" y="405983"/>
            <a:ext cx="6952695" cy="481203"/>
          </a:xfrm>
        </p:spPr>
        <p:txBody>
          <a:bodyPr/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املاک و مستغلات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6" name="Google Shape;328;p19">
            <a:extLst>
              <a:ext uri="{FF2B5EF4-FFF2-40B4-BE49-F238E27FC236}">
                <a16:creationId xmlns:a16="http://schemas.microsoft.com/office/drawing/2014/main" id="{BCAD41EA-1DC7-4AB6-A2FE-7B96CC9F1605}"/>
              </a:ext>
            </a:extLst>
          </p:cNvPr>
          <p:cNvSpPr/>
          <p:nvPr/>
        </p:nvSpPr>
        <p:spPr>
          <a:xfrm>
            <a:off x="2665631" y="2205871"/>
            <a:ext cx="1556363" cy="190990"/>
          </a:xfrm>
          <a:custGeom>
            <a:avLst/>
            <a:gdLst>
              <a:gd name="f0" fmla="val w"/>
              <a:gd name="f1" fmla="val h"/>
              <a:gd name="f2" fmla="val 0"/>
              <a:gd name="f3" fmla="val 65815"/>
              <a:gd name="f4" fmla="val 11476"/>
              <a:gd name="f5" fmla="val 1"/>
              <a:gd name="f6" fmla="val 55540"/>
              <a:gd name="f7" fmla="val 65814"/>
              <a:gd name="f8" fmla="*/ f0 1 65815"/>
              <a:gd name="f9" fmla="*/ f1 1 11476"/>
              <a:gd name="f10" fmla="val f2"/>
              <a:gd name="f11" fmla="val f3"/>
              <a:gd name="f12" fmla="val f4"/>
              <a:gd name="f13" fmla="+- f12 0 f10"/>
              <a:gd name="f14" fmla="+- f11 0 f10"/>
              <a:gd name="f15" fmla="*/ f14 1 65815"/>
              <a:gd name="f16" fmla="*/ f13 1 11476"/>
              <a:gd name="f17" fmla="*/ f10 1 f15"/>
              <a:gd name="f18" fmla="*/ f11 1 f15"/>
              <a:gd name="f19" fmla="*/ f10 1 f16"/>
              <a:gd name="f20" fmla="*/ f12 1 f16"/>
              <a:gd name="f21" fmla="*/ f17 f8 1"/>
              <a:gd name="f22" fmla="*/ f18 f8 1"/>
              <a:gd name="f23" fmla="*/ f20 f9 1"/>
              <a:gd name="f24" fmla="*/ f19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1" t="f24" r="f22" b="f23"/>
            <a:pathLst>
              <a:path w="65815" h="11476" fill="none">
                <a:moveTo>
                  <a:pt x="f5" y="f5"/>
                </a:moveTo>
                <a:lnTo>
                  <a:pt x="f6" y="f5"/>
                </a:lnTo>
                <a:lnTo>
                  <a:pt x="f7" y="f4"/>
                </a:lnTo>
              </a:path>
            </a:pathLst>
          </a:custGeom>
          <a:noFill/>
          <a:ln w="20848" cap="rnd">
            <a:solidFill>
              <a:srgbClr val="F4B392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F4B392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7" name="Google Shape;329;p19">
            <a:extLst>
              <a:ext uri="{FF2B5EF4-FFF2-40B4-BE49-F238E27FC236}">
                <a16:creationId xmlns:a16="http://schemas.microsoft.com/office/drawing/2014/main" id="{9558F822-F858-4F7E-85EF-4A3952372D1C}"/>
              </a:ext>
            </a:extLst>
          </p:cNvPr>
          <p:cNvSpPr/>
          <p:nvPr/>
        </p:nvSpPr>
        <p:spPr>
          <a:xfrm>
            <a:off x="2649647" y="2184803"/>
            <a:ext cx="46725" cy="42757"/>
          </a:xfrm>
          <a:custGeom>
            <a:avLst/>
            <a:gdLst>
              <a:gd name="f0" fmla="val w"/>
              <a:gd name="f1" fmla="val h"/>
              <a:gd name="f2" fmla="val 0"/>
              <a:gd name="f3" fmla="val 2569"/>
              <a:gd name="f4" fmla="val 1301"/>
              <a:gd name="f5" fmla="val 567"/>
              <a:gd name="f6" fmla="val 1268"/>
              <a:gd name="f7" fmla="val 2002"/>
              <a:gd name="f8" fmla="*/ f0 1 2569"/>
              <a:gd name="f9" fmla="*/ f1 1 2569"/>
              <a:gd name="f10" fmla="val f2"/>
              <a:gd name="f11" fmla="val f3"/>
              <a:gd name="f12" fmla="+- f11 0 f10"/>
              <a:gd name="f13" fmla="*/ f12 1 2569"/>
              <a:gd name="f14" fmla="*/ f10 1 f13"/>
              <a:gd name="f15" fmla="*/ f11 1 f13"/>
              <a:gd name="f16" fmla="*/ f14 f8 1"/>
              <a:gd name="f17" fmla="*/ f15 f8 1"/>
              <a:gd name="f18" fmla="*/ f15 f9 1"/>
              <a:gd name="f19" fmla="*/ f14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569" h="2569">
                <a:moveTo>
                  <a:pt x="f4" y="f2"/>
                </a:moveTo>
                <a:cubicBezTo>
                  <a:pt x="f5" y="f2"/>
                  <a:pt x="f2" y="f5"/>
                  <a:pt x="f2" y="f6"/>
                </a:cubicBezTo>
                <a:cubicBezTo>
                  <a:pt x="f2" y="f7"/>
                  <a:pt x="f5" y="f3"/>
                  <a:pt x="f4" y="f3"/>
                </a:cubicBezTo>
                <a:cubicBezTo>
                  <a:pt x="f7" y="f3"/>
                  <a:pt x="f3" y="f7"/>
                  <a:pt x="f3" y="f6"/>
                </a:cubicBezTo>
                <a:cubicBezTo>
                  <a:pt x="f3" y="f5"/>
                  <a:pt x="f7" y="f2"/>
                  <a:pt x="f4" y="f2"/>
                </a:cubicBezTo>
                <a:close/>
              </a:path>
            </a:pathLst>
          </a:custGeom>
          <a:solidFill>
            <a:srgbClr val="F4B392"/>
          </a:solidFill>
          <a:ln w="9528" cap="flat">
            <a:solidFill>
              <a:srgbClr val="F4B392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F4B392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8" name="Google Shape;330;p19">
            <a:extLst>
              <a:ext uri="{FF2B5EF4-FFF2-40B4-BE49-F238E27FC236}">
                <a16:creationId xmlns:a16="http://schemas.microsoft.com/office/drawing/2014/main" id="{9239506E-1218-4522-9304-83E5CEB2EFD0}"/>
              </a:ext>
            </a:extLst>
          </p:cNvPr>
          <p:cNvSpPr/>
          <p:nvPr/>
        </p:nvSpPr>
        <p:spPr>
          <a:xfrm>
            <a:off x="5205679" y="2208477"/>
            <a:ext cx="1255379" cy="190972"/>
          </a:xfrm>
          <a:custGeom>
            <a:avLst/>
            <a:gdLst>
              <a:gd name="f0" fmla="val w"/>
              <a:gd name="f1" fmla="val h"/>
              <a:gd name="f2" fmla="val 0"/>
              <a:gd name="f3" fmla="val 73187"/>
              <a:gd name="f4" fmla="val 11475"/>
              <a:gd name="f5" fmla="val 73186"/>
              <a:gd name="f6" fmla="val 10241"/>
              <a:gd name="f7" fmla="*/ f0 1 73187"/>
              <a:gd name="f8" fmla="*/ f1 1 11475"/>
              <a:gd name="f9" fmla="val f2"/>
              <a:gd name="f10" fmla="val f3"/>
              <a:gd name="f11" fmla="val f4"/>
              <a:gd name="f12" fmla="+- f11 0 f9"/>
              <a:gd name="f13" fmla="+- f10 0 f9"/>
              <a:gd name="f14" fmla="*/ f13 1 73187"/>
              <a:gd name="f15" fmla="*/ f12 1 11475"/>
              <a:gd name="f16" fmla="*/ f9 1 f14"/>
              <a:gd name="f17" fmla="*/ f10 1 f14"/>
              <a:gd name="f18" fmla="*/ f9 1 f15"/>
              <a:gd name="f19" fmla="*/ f11 1 f15"/>
              <a:gd name="f20" fmla="*/ f16 f7 1"/>
              <a:gd name="f21" fmla="*/ f17 f7 1"/>
              <a:gd name="f22" fmla="*/ f19 f8 1"/>
              <a:gd name="f23" fmla="*/ f18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3" r="f21" b="f22"/>
            <a:pathLst>
              <a:path w="73187" h="11475" fill="none">
                <a:moveTo>
                  <a:pt x="f5" y="f2"/>
                </a:moveTo>
                <a:lnTo>
                  <a:pt x="f6" y="f2"/>
                </a:lnTo>
                <a:lnTo>
                  <a:pt x="f2" y="f4"/>
                </a:lnTo>
              </a:path>
            </a:pathLst>
          </a:custGeom>
          <a:noFill/>
          <a:ln w="20848" cap="rnd">
            <a:solidFill>
              <a:srgbClr val="F4B392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F4B392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9" name="Google Shape;331;p19">
            <a:extLst>
              <a:ext uri="{FF2B5EF4-FFF2-40B4-BE49-F238E27FC236}">
                <a16:creationId xmlns:a16="http://schemas.microsoft.com/office/drawing/2014/main" id="{C66BDBCA-F588-47ED-A6B1-05B0CA73A7D1}"/>
              </a:ext>
            </a:extLst>
          </p:cNvPr>
          <p:cNvSpPr/>
          <p:nvPr/>
        </p:nvSpPr>
        <p:spPr>
          <a:xfrm>
            <a:off x="6449290" y="2188543"/>
            <a:ext cx="46725" cy="42757"/>
          </a:xfrm>
          <a:custGeom>
            <a:avLst/>
            <a:gdLst>
              <a:gd name="f0" fmla="val w"/>
              <a:gd name="f1" fmla="val h"/>
              <a:gd name="f2" fmla="val 0"/>
              <a:gd name="f3" fmla="val 2569"/>
              <a:gd name="f4" fmla="val 1268"/>
              <a:gd name="f5" fmla="val 568"/>
              <a:gd name="f6" fmla="val 1"/>
              <a:gd name="f7" fmla="val 2002"/>
              <a:gd name="f8" fmla="*/ f0 1 2569"/>
              <a:gd name="f9" fmla="*/ f1 1 2569"/>
              <a:gd name="f10" fmla="val f2"/>
              <a:gd name="f11" fmla="val f3"/>
              <a:gd name="f12" fmla="+- f11 0 f10"/>
              <a:gd name="f13" fmla="*/ f12 1 2569"/>
              <a:gd name="f14" fmla="*/ f10 1 f13"/>
              <a:gd name="f15" fmla="*/ f11 1 f13"/>
              <a:gd name="f16" fmla="*/ f14 f8 1"/>
              <a:gd name="f17" fmla="*/ f15 f8 1"/>
              <a:gd name="f18" fmla="*/ f15 f9 1"/>
              <a:gd name="f19" fmla="*/ f14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569" h="2569">
                <a:moveTo>
                  <a:pt x="f4" y="f2"/>
                </a:moveTo>
                <a:cubicBezTo>
                  <a:pt x="f5" y="f2"/>
                  <a:pt x="f6" y="f5"/>
                  <a:pt x="f6" y="f4"/>
                </a:cubicBezTo>
                <a:cubicBezTo>
                  <a:pt x="f6" y="f7"/>
                  <a:pt x="f5" y="f3"/>
                  <a:pt x="f4" y="f3"/>
                </a:cubicBezTo>
                <a:cubicBezTo>
                  <a:pt x="f7" y="f3"/>
                  <a:pt x="f3" y="f7"/>
                  <a:pt x="f3" y="f4"/>
                </a:cubicBezTo>
                <a:cubicBezTo>
                  <a:pt x="f3" y="f5"/>
                  <a:pt x="f7" y="f2"/>
                  <a:pt x="f4" y="f2"/>
                </a:cubicBezTo>
                <a:close/>
              </a:path>
            </a:pathLst>
          </a:custGeom>
          <a:solidFill>
            <a:srgbClr val="F4B392"/>
          </a:solidFill>
          <a:ln w="9528" cap="flat">
            <a:solidFill>
              <a:srgbClr val="F4B392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F4B392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0" name="Google Shape;332;p19">
            <a:extLst>
              <a:ext uri="{FF2B5EF4-FFF2-40B4-BE49-F238E27FC236}">
                <a16:creationId xmlns:a16="http://schemas.microsoft.com/office/drawing/2014/main" id="{FFD22D47-6151-446E-9301-137636184BC3}"/>
              </a:ext>
            </a:extLst>
          </p:cNvPr>
          <p:cNvSpPr/>
          <p:nvPr/>
        </p:nvSpPr>
        <p:spPr>
          <a:xfrm>
            <a:off x="2662467" y="3008833"/>
            <a:ext cx="1308762" cy="832177"/>
          </a:xfrm>
          <a:custGeom>
            <a:avLst/>
            <a:gdLst>
              <a:gd name="f0" fmla="val w"/>
              <a:gd name="f1" fmla="val h"/>
              <a:gd name="f2" fmla="val 0"/>
              <a:gd name="f3" fmla="val 97004"/>
              <a:gd name="f4" fmla="val 50003"/>
              <a:gd name="f5" fmla="val 1"/>
              <a:gd name="f6" fmla="val 70218"/>
              <a:gd name="f7" fmla="val 97003"/>
              <a:gd name="f8" fmla="*/ f0 1 97004"/>
              <a:gd name="f9" fmla="*/ f1 1 50003"/>
              <a:gd name="f10" fmla="val f2"/>
              <a:gd name="f11" fmla="val f3"/>
              <a:gd name="f12" fmla="val f4"/>
              <a:gd name="f13" fmla="+- f12 0 f10"/>
              <a:gd name="f14" fmla="+- f11 0 f10"/>
              <a:gd name="f15" fmla="*/ f14 1 97004"/>
              <a:gd name="f16" fmla="*/ f13 1 50003"/>
              <a:gd name="f17" fmla="*/ f10 1 f15"/>
              <a:gd name="f18" fmla="*/ f11 1 f15"/>
              <a:gd name="f19" fmla="*/ f10 1 f16"/>
              <a:gd name="f20" fmla="*/ f12 1 f16"/>
              <a:gd name="f21" fmla="*/ f17 f8 1"/>
              <a:gd name="f22" fmla="*/ f18 f8 1"/>
              <a:gd name="f23" fmla="*/ f20 f9 1"/>
              <a:gd name="f24" fmla="*/ f19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1" t="f24" r="f22" b="f23"/>
            <a:pathLst>
              <a:path w="97004" h="50003" fill="none">
                <a:moveTo>
                  <a:pt x="f5" y="f4"/>
                </a:moveTo>
                <a:lnTo>
                  <a:pt x="f6" y="f4"/>
                </a:lnTo>
                <a:lnTo>
                  <a:pt x="f7" y="f2"/>
                </a:lnTo>
              </a:path>
            </a:pathLst>
          </a:custGeom>
          <a:noFill/>
          <a:ln w="20848" cap="rnd">
            <a:solidFill>
              <a:srgbClr val="F4B392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F4B392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1" name="Google Shape;333;p19">
            <a:extLst>
              <a:ext uri="{FF2B5EF4-FFF2-40B4-BE49-F238E27FC236}">
                <a16:creationId xmlns:a16="http://schemas.microsoft.com/office/drawing/2014/main" id="{BD3F1C5E-3BBE-477C-B405-5BDAF2531627}"/>
              </a:ext>
            </a:extLst>
          </p:cNvPr>
          <p:cNvSpPr/>
          <p:nvPr/>
        </p:nvSpPr>
        <p:spPr>
          <a:xfrm>
            <a:off x="2657081" y="3819302"/>
            <a:ext cx="46725" cy="42766"/>
          </a:xfrm>
          <a:custGeom>
            <a:avLst/>
            <a:gdLst>
              <a:gd name="f0" fmla="val w"/>
              <a:gd name="f1" fmla="val h"/>
              <a:gd name="f2" fmla="val 0"/>
              <a:gd name="f3" fmla="val 2569"/>
              <a:gd name="f4" fmla="val 2570"/>
              <a:gd name="f5" fmla="val 1301"/>
              <a:gd name="f6" fmla="val 1"/>
              <a:gd name="f7" fmla="val 567"/>
              <a:gd name="f8" fmla="val 568"/>
              <a:gd name="f9" fmla="val 1302"/>
              <a:gd name="f10" fmla="val 2002"/>
              <a:gd name="f11" fmla="*/ f0 1 2569"/>
              <a:gd name="f12" fmla="*/ f1 1 2570"/>
              <a:gd name="f13" fmla="val f2"/>
              <a:gd name="f14" fmla="val f3"/>
              <a:gd name="f15" fmla="val f4"/>
              <a:gd name="f16" fmla="+- f15 0 f13"/>
              <a:gd name="f17" fmla="+- f14 0 f13"/>
              <a:gd name="f18" fmla="*/ f17 1 2569"/>
              <a:gd name="f19" fmla="*/ f16 1 2570"/>
              <a:gd name="f20" fmla="*/ f13 1 f18"/>
              <a:gd name="f21" fmla="*/ f14 1 f18"/>
              <a:gd name="f22" fmla="*/ f13 1 f19"/>
              <a:gd name="f23" fmla="*/ f15 1 f19"/>
              <a:gd name="f24" fmla="*/ f20 f11 1"/>
              <a:gd name="f25" fmla="*/ f21 f11 1"/>
              <a:gd name="f26" fmla="*/ f23 f12 1"/>
              <a:gd name="f27" fmla="*/ f22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569" h="2570">
                <a:moveTo>
                  <a:pt x="f5" y="f6"/>
                </a:moveTo>
                <a:cubicBezTo>
                  <a:pt x="f7" y="f6"/>
                  <a:pt x="f2" y="f8"/>
                  <a:pt x="f2" y="f9"/>
                </a:cubicBezTo>
                <a:cubicBezTo>
                  <a:pt x="f2" y="f10"/>
                  <a:pt x="f7" y="f3"/>
                  <a:pt x="f5" y="f3"/>
                </a:cubicBezTo>
                <a:cubicBezTo>
                  <a:pt x="f10" y="f3"/>
                  <a:pt x="f3" y="f10"/>
                  <a:pt x="f3" y="f9"/>
                </a:cubicBezTo>
                <a:cubicBezTo>
                  <a:pt x="f3" y="f8"/>
                  <a:pt x="f10" y="f6"/>
                  <a:pt x="f5" y="f6"/>
                </a:cubicBezTo>
                <a:close/>
              </a:path>
            </a:pathLst>
          </a:custGeom>
          <a:solidFill>
            <a:srgbClr val="F4B392"/>
          </a:solidFill>
          <a:ln w="9528" cap="flat">
            <a:solidFill>
              <a:srgbClr val="F4B392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F4B392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2" name="Google Shape;336;p19">
            <a:extLst>
              <a:ext uri="{FF2B5EF4-FFF2-40B4-BE49-F238E27FC236}">
                <a16:creationId xmlns:a16="http://schemas.microsoft.com/office/drawing/2014/main" id="{B2B0EB45-1FFC-459E-B01E-129F5D22518C}"/>
              </a:ext>
            </a:extLst>
          </p:cNvPr>
          <p:cNvSpPr txBox="1"/>
          <p:nvPr/>
        </p:nvSpPr>
        <p:spPr>
          <a:xfrm>
            <a:off x="6896779" y="3454063"/>
            <a:ext cx="968404" cy="5124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500" b="1" i="0" u="none" strike="noStrike" kern="0" cap="none" spc="0" baseline="0">
                <a:solidFill>
                  <a:srgbClr val="754C24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15%</a:t>
            </a:r>
          </a:p>
        </p:txBody>
      </p:sp>
      <p:sp>
        <p:nvSpPr>
          <p:cNvPr id="13" name="Google Shape;337;p19">
            <a:extLst>
              <a:ext uri="{FF2B5EF4-FFF2-40B4-BE49-F238E27FC236}">
                <a16:creationId xmlns:a16="http://schemas.microsoft.com/office/drawing/2014/main" id="{5033BD4D-38D4-4D74-BB78-EB74CDCA40ED}"/>
              </a:ext>
            </a:extLst>
          </p:cNvPr>
          <p:cNvSpPr txBox="1"/>
          <p:nvPr/>
        </p:nvSpPr>
        <p:spPr>
          <a:xfrm>
            <a:off x="6896779" y="1821978"/>
            <a:ext cx="968404" cy="5124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500" b="1" i="0" u="none" strike="noStrike" kern="0" cap="none" spc="0" baseline="0">
                <a:solidFill>
                  <a:srgbClr val="754C24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35%</a:t>
            </a:r>
          </a:p>
        </p:txBody>
      </p:sp>
      <p:sp>
        <p:nvSpPr>
          <p:cNvPr id="14" name="Google Shape;338;p19">
            <a:extLst>
              <a:ext uri="{FF2B5EF4-FFF2-40B4-BE49-F238E27FC236}">
                <a16:creationId xmlns:a16="http://schemas.microsoft.com/office/drawing/2014/main" id="{FC204227-78E5-4FD8-8F97-A12104E6CB75}"/>
              </a:ext>
            </a:extLst>
          </p:cNvPr>
          <p:cNvSpPr txBox="1"/>
          <p:nvPr/>
        </p:nvSpPr>
        <p:spPr>
          <a:xfrm>
            <a:off x="1400559" y="1757650"/>
            <a:ext cx="968404" cy="5124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500" b="1" i="0" u="none" strike="noStrike" kern="0" cap="none" spc="0" baseline="0">
                <a:solidFill>
                  <a:srgbClr val="754C24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29%</a:t>
            </a:r>
          </a:p>
        </p:txBody>
      </p:sp>
      <p:sp>
        <p:nvSpPr>
          <p:cNvPr id="15" name="Google Shape;339;p19">
            <a:extLst>
              <a:ext uri="{FF2B5EF4-FFF2-40B4-BE49-F238E27FC236}">
                <a16:creationId xmlns:a16="http://schemas.microsoft.com/office/drawing/2014/main" id="{82306B2A-6443-499E-A888-324CD4C4232C}"/>
              </a:ext>
            </a:extLst>
          </p:cNvPr>
          <p:cNvSpPr txBox="1"/>
          <p:nvPr/>
        </p:nvSpPr>
        <p:spPr>
          <a:xfrm>
            <a:off x="1396261" y="3390512"/>
            <a:ext cx="968404" cy="5124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500" b="1" i="0" u="none" strike="noStrike" kern="0" cap="none" spc="0" baseline="0">
                <a:solidFill>
                  <a:srgbClr val="754C24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21%</a:t>
            </a:r>
          </a:p>
        </p:txBody>
      </p:sp>
      <p:sp>
        <p:nvSpPr>
          <p:cNvPr id="16" name="Google Shape;340;p19">
            <a:extLst>
              <a:ext uri="{FF2B5EF4-FFF2-40B4-BE49-F238E27FC236}">
                <a16:creationId xmlns:a16="http://schemas.microsoft.com/office/drawing/2014/main" id="{D665522E-8803-4D05-9DB6-40D79B8DB9FB}"/>
              </a:ext>
            </a:extLst>
          </p:cNvPr>
          <p:cNvSpPr/>
          <p:nvPr/>
        </p:nvSpPr>
        <p:spPr>
          <a:xfrm>
            <a:off x="443730" y="2203274"/>
            <a:ext cx="1940402" cy="66509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lvl="0"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000000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200" b="0" i="0" u="none" strike="noStrike" kern="0" cap="none" spc="0" baseline="0" dirty="0">
              <a:solidFill>
                <a:srgbClr val="000000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sp>
        <p:nvSpPr>
          <p:cNvPr id="17" name="Google Shape;341;p19">
            <a:extLst>
              <a:ext uri="{FF2B5EF4-FFF2-40B4-BE49-F238E27FC236}">
                <a16:creationId xmlns:a16="http://schemas.microsoft.com/office/drawing/2014/main" id="{A0B2C88E-D4D7-474A-BB58-0992CCBF33CE}"/>
              </a:ext>
            </a:extLst>
          </p:cNvPr>
          <p:cNvSpPr/>
          <p:nvPr/>
        </p:nvSpPr>
        <p:spPr>
          <a:xfrm>
            <a:off x="446583" y="3841010"/>
            <a:ext cx="1940402" cy="66509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lvl="0"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000000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200" b="0" i="0" u="none" strike="noStrike" kern="0" cap="none" spc="0" baseline="0" dirty="0">
              <a:solidFill>
                <a:srgbClr val="000000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sp>
        <p:nvSpPr>
          <p:cNvPr id="18" name="Google Shape;342;p19">
            <a:extLst>
              <a:ext uri="{FF2B5EF4-FFF2-40B4-BE49-F238E27FC236}">
                <a16:creationId xmlns:a16="http://schemas.microsoft.com/office/drawing/2014/main" id="{BCD9B62E-D648-4050-9511-C48529F28DF2}"/>
              </a:ext>
            </a:extLst>
          </p:cNvPr>
          <p:cNvSpPr/>
          <p:nvPr/>
        </p:nvSpPr>
        <p:spPr>
          <a:xfrm>
            <a:off x="6893935" y="2266788"/>
            <a:ext cx="1943100" cy="66509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000000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200" b="0" i="0" u="none" strike="noStrike" kern="0" cap="none" spc="0" baseline="0" dirty="0">
              <a:solidFill>
                <a:srgbClr val="000000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sp>
        <p:nvSpPr>
          <p:cNvPr id="19" name="Google Shape;343;p19">
            <a:extLst>
              <a:ext uri="{FF2B5EF4-FFF2-40B4-BE49-F238E27FC236}">
                <a16:creationId xmlns:a16="http://schemas.microsoft.com/office/drawing/2014/main" id="{787B2CD6-A117-49C4-81A9-ADD49348125B}"/>
              </a:ext>
            </a:extLst>
          </p:cNvPr>
          <p:cNvSpPr/>
          <p:nvPr/>
        </p:nvSpPr>
        <p:spPr>
          <a:xfrm>
            <a:off x="6896788" y="3904552"/>
            <a:ext cx="1943100" cy="66509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000000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200" b="0" i="0" u="none" strike="noStrike" kern="0" cap="none" spc="0" baseline="0" dirty="0">
              <a:solidFill>
                <a:srgbClr val="000000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grpSp>
        <p:nvGrpSpPr>
          <p:cNvPr id="21" name="Group 4">
            <a:extLst>
              <a:ext uri="{FF2B5EF4-FFF2-40B4-BE49-F238E27FC236}">
                <a16:creationId xmlns:a16="http://schemas.microsoft.com/office/drawing/2014/main" id="{B4B01121-E9B3-0345-3BF4-0EB1686FD23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43263" y="1601788"/>
            <a:ext cx="2794000" cy="3582987"/>
            <a:chOff x="2043" y="1009"/>
            <a:chExt cx="1760" cy="2257"/>
          </a:xfrm>
        </p:grpSpPr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ED746ABF-274B-E7D7-49D1-52FC45390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1009"/>
              <a:ext cx="984" cy="1173"/>
            </a:xfrm>
            <a:custGeom>
              <a:avLst/>
              <a:gdLst>
                <a:gd name="T0" fmla="*/ 1 w 222"/>
                <a:gd name="T1" fmla="*/ 112 h 265"/>
                <a:gd name="T2" fmla="*/ 6 w 222"/>
                <a:gd name="T3" fmla="*/ 88 h 265"/>
                <a:gd name="T4" fmla="*/ 32 w 222"/>
                <a:gd name="T5" fmla="*/ 35 h 265"/>
                <a:gd name="T6" fmla="*/ 64 w 222"/>
                <a:gd name="T7" fmla="*/ 13 h 265"/>
                <a:gd name="T8" fmla="*/ 189 w 222"/>
                <a:gd name="T9" fmla="*/ 48 h 265"/>
                <a:gd name="T10" fmla="*/ 205 w 222"/>
                <a:gd name="T11" fmla="*/ 93 h 265"/>
                <a:gd name="T12" fmla="*/ 211 w 222"/>
                <a:gd name="T13" fmla="*/ 122 h 265"/>
                <a:gd name="T14" fmla="*/ 218 w 222"/>
                <a:gd name="T15" fmla="*/ 177 h 265"/>
                <a:gd name="T16" fmla="*/ 220 w 222"/>
                <a:gd name="T17" fmla="*/ 214 h 265"/>
                <a:gd name="T18" fmla="*/ 221 w 222"/>
                <a:gd name="T19" fmla="*/ 239 h 265"/>
                <a:gd name="T20" fmla="*/ 213 w 222"/>
                <a:gd name="T21" fmla="*/ 233 h 265"/>
                <a:gd name="T22" fmla="*/ 212 w 222"/>
                <a:gd name="T23" fmla="*/ 223 h 265"/>
                <a:gd name="T24" fmla="*/ 206 w 222"/>
                <a:gd name="T25" fmla="*/ 244 h 265"/>
                <a:gd name="T26" fmla="*/ 201 w 222"/>
                <a:gd name="T27" fmla="*/ 264 h 265"/>
                <a:gd name="T28" fmla="*/ 199 w 222"/>
                <a:gd name="T29" fmla="*/ 265 h 265"/>
                <a:gd name="T30" fmla="*/ 191 w 222"/>
                <a:gd name="T31" fmla="*/ 247 h 265"/>
                <a:gd name="T32" fmla="*/ 184 w 222"/>
                <a:gd name="T33" fmla="*/ 207 h 265"/>
                <a:gd name="T34" fmla="*/ 69 w 222"/>
                <a:gd name="T35" fmla="*/ 149 h 265"/>
                <a:gd name="T36" fmla="*/ 61 w 222"/>
                <a:gd name="T37" fmla="*/ 152 h 265"/>
                <a:gd name="T38" fmla="*/ 26 w 222"/>
                <a:gd name="T39" fmla="*/ 139 h 265"/>
                <a:gd name="T40" fmla="*/ 12 w 222"/>
                <a:gd name="T41" fmla="*/ 130 h 265"/>
                <a:gd name="T42" fmla="*/ 1 w 222"/>
                <a:gd name="T43" fmla="*/ 112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2" h="265">
                  <a:moveTo>
                    <a:pt x="1" y="112"/>
                  </a:moveTo>
                  <a:cubicBezTo>
                    <a:pt x="0" y="103"/>
                    <a:pt x="3" y="95"/>
                    <a:pt x="6" y="88"/>
                  </a:cubicBezTo>
                  <a:cubicBezTo>
                    <a:pt x="13" y="69"/>
                    <a:pt x="23" y="52"/>
                    <a:pt x="32" y="35"/>
                  </a:cubicBezTo>
                  <a:cubicBezTo>
                    <a:pt x="39" y="23"/>
                    <a:pt x="51" y="17"/>
                    <a:pt x="64" y="13"/>
                  </a:cubicBezTo>
                  <a:cubicBezTo>
                    <a:pt x="112" y="0"/>
                    <a:pt x="154" y="11"/>
                    <a:pt x="189" y="48"/>
                  </a:cubicBezTo>
                  <a:cubicBezTo>
                    <a:pt x="201" y="61"/>
                    <a:pt x="203" y="77"/>
                    <a:pt x="205" y="93"/>
                  </a:cubicBezTo>
                  <a:cubicBezTo>
                    <a:pt x="206" y="103"/>
                    <a:pt x="207" y="112"/>
                    <a:pt x="211" y="122"/>
                  </a:cubicBezTo>
                  <a:cubicBezTo>
                    <a:pt x="219" y="139"/>
                    <a:pt x="221" y="158"/>
                    <a:pt x="218" y="177"/>
                  </a:cubicBezTo>
                  <a:cubicBezTo>
                    <a:pt x="215" y="190"/>
                    <a:pt x="219" y="202"/>
                    <a:pt x="220" y="214"/>
                  </a:cubicBezTo>
                  <a:cubicBezTo>
                    <a:pt x="220" y="223"/>
                    <a:pt x="222" y="231"/>
                    <a:pt x="221" y="239"/>
                  </a:cubicBezTo>
                  <a:cubicBezTo>
                    <a:pt x="215" y="241"/>
                    <a:pt x="214" y="237"/>
                    <a:pt x="213" y="233"/>
                  </a:cubicBezTo>
                  <a:cubicBezTo>
                    <a:pt x="212" y="230"/>
                    <a:pt x="213" y="227"/>
                    <a:pt x="212" y="223"/>
                  </a:cubicBezTo>
                  <a:cubicBezTo>
                    <a:pt x="207" y="230"/>
                    <a:pt x="206" y="237"/>
                    <a:pt x="206" y="244"/>
                  </a:cubicBezTo>
                  <a:cubicBezTo>
                    <a:pt x="206" y="251"/>
                    <a:pt x="206" y="258"/>
                    <a:pt x="201" y="264"/>
                  </a:cubicBezTo>
                  <a:cubicBezTo>
                    <a:pt x="200" y="264"/>
                    <a:pt x="200" y="265"/>
                    <a:pt x="199" y="265"/>
                  </a:cubicBezTo>
                  <a:cubicBezTo>
                    <a:pt x="192" y="261"/>
                    <a:pt x="194" y="253"/>
                    <a:pt x="191" y="247"/>
                  </a:cubicBezTo>
                  <a:cubicBezTo>
                    <a:pt x="187" y="234"/>
                    <a:pt x="188" y="220"/>
                    <a:pt x="184" y="207"/>
                  </a:cubicBezTo>
                  <a:cubicBezTo>
                    <a:pt x="166" y="154"/>
                    <a:pt x="121" y="135"/>
                    <a:pt x="69" y="149"/>
                  </a:cubicBezTo>
                  <a:cubicBezTo>
                    <a:pt x="66" y="150"/>
                    <a:pt x="64" y="151"/>
                    <a:pt x="61" y="152"/>
                  </a:cubicBezTo>
                  <a:cubicBezTo>
                    <a:pt x="46" y="155"/>
                    <a:pt x="36" y="147"/>
                    <a:pt x="26" y="139"/>
                  </a:cubicBezTo>
                  <a:cubicBezTo>
                    <a:pt x="22" y="136"/>
                    <a:pt x="17" y="132"/>
                    <a:pt x="12" y="130"/>
                  </a:cubicBezTo>
                  <a:cubicBezTo>
                    <a:pt x="4" y="126"/>
                    <a:pt x="0" y="120"/>
                    <a:pt x="1" y="112"/>
                  </a:cubicBezTo>
                  <a:close/>
                </a:path>
              </a:pathLst>
            </a:custGeom>
            <a:solidFill>
              <a:srgbClr val="E62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BF50B4DD-B7D9-5657-5746-C52E68A16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6" y="1974"/>
              <a:ext cx="444" cy="1288"/>
            </a:xfrm>
            <a:custGeom>
              <a:avLst/>
              <a:gdLst>
                <a:gd name="T0" fmla="*/ 4 w 100"/>
                <a:gd name="T1" fmla="*/ 37 h 291"/>
                <a:gd name="T2" fmla="*/ 10 w 100"/>
                <a:gd name="T3" fmla="*/ 32 h 291"/>
                <a:gd name="T4" fmla="*/ 10 w 100"/>
                <a:gd name="T5" fmla="*/ 21 h 291"/>
                <a:gd name="T6" fmla="*/ 16 w 100"/>
                <a:gd name="T7" fmla="*/ 2 h 291"/>
                <a:gd name="T8" fmla="*/ 20 w 100"/>
                <a:gd name="T9" fmla="*/ 0 h 291"/>
                <a:gd name="T10" fmla="*/ 30 w 100"/>
                <a:gd name="T11" fmla="*/ 16 h 291"/>
                <a:gd name="T12" fmla="*/ 33 w 100"/>
                <a:gd name="T13" fmla="*/ 42 h 291"/>
                <a:gd name="T14" fmla="*/ 51 w 100"/>
                <a:gd name="T15" fmla="*/ 119 h 291"/>
                <a:gd name="T16" fmla="*/ 88 w 100"/>
                <a:gd name="T17" fmla="*/ 173 h 291"/>
                <a:gd name="T18" fmla="*/ 96 w 100"/>
                <a:gd name="T19" fmla="*/ 187 h 291"/>
                <a:gd name="T20" fmla="*/ 99 w 100"/>
                <a:gd name="T21" fmla="*/ 202 h 291"/>
                <a:gd name="T22" fmla="*/ 96 w 100"/>
                <a:gd name="T23" fmla="*/ 221 h 291"/>
                <a:gd name="T24" fmla="*/ 94 w 100"/>
                <a:gd name="T25" fmla="*/ 235 h 291"/>
                <a:gd name="T26" fmla="*/ 94 w 100"/>
                <a:gd name="T27" fmla="*/ 278 h 291"/>
                <a:gd name="T28" fmla="*/ 91 w 100"/>
                <a:gd name="T29" fmla="*/ 291 h 291"/>
                <a:gd name="T30" fmla="*/ 28 w 100"/>
                <a:gd name="T31" fmla="*/ 291 h 291"/>
                <a:gd name="T32" fmla="*/ 33 w 100"/>
                <a:gd name="T33" fmla="*/ 266 h 291"/>
                <a:gd name="T34" fmla="*/ 31 w 100"/>
                <a:gd name="T35" fmla="*/ 253 h 291"/>
                <a:gd name="T36" fmla="*/ 43 w 100"/>
                <a:gd name="T37" fmla="*/ 240 h 291"/>
                <a:gd name="T38" fmla="*/ 33 w 100"/>
                <a:gd name="T39" fmla="*/ 187 h 291"/>
                <a:gd name="T40" fmla="*/ 13 w 100"/>
                <a:gd name="T41" fmla="*/ 116 h 291"/>
                <a:gd name="T42" fmla="*/ 6 w 100"/>
                <a:gd name="T43" fmla="*/ 81 h 291"/>
                <a:gd name="T44" fmla="*/ 3 w 100"/>
                <a:gd name="T45" fmla="*/ 55 h 291"/>
                <a:gd name="T46" fmla="*/ 4 w 100"/>
                <a:gd name="T47" fmla="*/ 3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0" h="291">
                  <a:moveTo>
                    <a:pt x="4" y="37"/>
                  </a:moveTo>
                  <a:cubicBezTo>
                    <a:pt x="8" y="37"/>
                    <a:pt x="10" y="36"/>
                    <a:pt x="10" y="32"/>
                  </a:cubicBezTo>
                  <a:cubicBezTo>
                    <a:pt x="10" y="28"/>
                    <a:pt x="10" y="25"/>
                    <a:pt x="10" y="21"/>
                  </a:cubicBezTo>
                  <a:cubicBezTo>
                    <a:pt x="16" y="16"/>
                    <a:pt x="11" y="7"/>
                    <a:pt x="16" y="2"/>
                  </a:cubicBezTo>
                  <a:cubicBezTo>
                    <a:pt x="17" y="1"/>
                    <a:pt x="19" y="1"/>
                    <a:pt x="20" y="0"/>
                  </a:cubicBezTo>
                  <a:cubicBezTo>
                    <a:pt x="28" y="3"/>
                    <a:pt x="29" y="10"/>
                    <a:pt x="30" y="16"/>
                  </a:cubicBezTo>
                  <a:cubicBezTo>
                    <a:pt x="31" y="25"/>
                    <a:pt x="33" y="33"/>
                    <a:pt x="33" y="42"/>
                  </a:cubicBezTo>
                  <a:cubicBezTo>
                    <a:pt x="31" y="69"/>
                    <a:pt x="39" y="94"/>
                    <a:pt x="51" y="119"/>
                  </a:cubicBezTo>
                  <a:cubicBezTo>
                    <a:pt x="61" y="139"/>
                    <a:pt x="75" y="155"/>
                    <a:pt x="88" y="173"/>
                  </a:cubicBezTo>
                  <a:cubicBezTo>
                    <a:pt x="91" y="177"/>
                    <a:pt x="94" y="182"/>
                    <a:pt x="96" y="187"/>
                  </a:cubicBezTo>
                  <a:cubicBezTo>
                    <a:pt x="98" y="192"/>
                    <a:pt x="99" y="197"/>
                    <a:pt x="99" y="202"/>
                  </a:cubicBezTo>
                  <a:cubicBezTo>
                    <a:pt x="100" y="208"/>
                    <a:pt x="99" y="215"/>
                    <a:pt x="96" y="221"/>
                  </a:cubicBezTo>
                  <a:cubicBezTo>
                    <a:pt x="94" y="225"/>
                    <a:pt x="94" y="230"/>
                    <a:pt x="94" y="235"/>
                  </a:cubicBezTo>
                  <a:cubicBezTo>
                    <a:pt x="94" y="249"/>
                    <a:pt x="94" y="264"/>
                    <a:pt x="94" y="278"/>
                  </a:cubicBezTo>
                  <a:cubicBezTo>
                    <a:pt x="94" y="282"/>
                    <a:pt x="94" y="287"/>
                    <a:pt x="91" y="291"/>
                  </a:cubicBezTo>
                  <a:cubicBezTo>
                    <a:pt x="70" y="291"/>
                    <a:pt x="49" y="291"/>
                    <a:pt x="28" y="291"/>
                  </a:cubicBezTo>
                  <a:cubicBezTo>
                    <a:pt x="25" y="282"/>
                    <a:pt x="32" y="274"/>
                    <a:pt x="33" y="266"/>
                  </a:cubicBezTo>
                  <a:cubicBezTo>
                    <a:pt x="34" y="261"/>
                    <a:pt x="34" y="257"/>
                    <a:pt x="31" y="253"/>
                  </a:cubicBezTo>
                  <a:cubicBezTo>
                    <a:pt x="38" y="252"/>
                    <a:pt x="41" y="248"/>
                    <a:pt x="43" y="240"/>
                  </a:cubicBezTo>
                  <a:cubicBezTo>
                    <a:pt x="46" y="221"/>
                    <a:pt x="41" y="204"/>
                    <a:pt x="33" y="187"/>
                  </a:cubicBezTo>
                  <a:cubicBezTo>
                    <a:pt x="22" y="165"/>
                    <a:pt x="14" y="141"/>
                    <a:pt x="13" y="116"/>
                  </a:cubicBezTo>
                  <a:cubicBezTo>
                    <a:pt x="13" y="104"/>
                    <a:pt x="6" y="93"/>
                    <a:pt x="6" y="81"/>
                  </a:cubicBezTo>
                  <a:cubicBezTo>
                    <a:pt x="5" y="72"/>
                    <a:pt x="4" y="63"/>
                    <a:pt x="3" y="55"/>
                  </a:cubicBezTo>
                  <a:cubicBezTo>
                    <a:pt x="7" y="49"/>
                    <a:pt x="0" y="43"/>
                    <a:pt x="4" y="37"/>
                  </a:cubicBezTo>
                  <a:close/>
                </a:path>
              </a:pathLst>
            </a:custGeom>
            <a:solidFill>
              <a:srgbClr val="F4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7FC3B0F9-2914-0F1B-648D-39EBEC002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9" y="2571"/>
              <a:ext cx="701" cy="691"/>
            </a:xfrm>
            <a:custGeom>
              <a:avLst/>
              <a:gdLst>
                <a:gd name="T0" fmla="*/ 154 w 158"/>
                <a:gd name="T1" fmla="*/ 156 h 156"/>
                <a:gd name="T2" fmla="*/ 93 w 158"/>
                <a:gd name="T3" fmla="*/ 156 h 156"/>
                <a:gd name="T4" fmla="*/ 88 w 158"/>
                <a:gd name="T5" fmla="*/ 140 h 156"/>
                <a:gd name="T6" fmla="*/ 89 w 158"/>
                <a:gd name="T7" fmla="*/ 93 h 156"/>
                <a:gd name="T8" fmla="*/ 88 w 158"/>
                <a:gd name="T9" fmla="*/ 40 h 156"/>
                <a:gd name="T10" fmla="*/ 73 w 158"/>
                <a:gd name="T11" fmla="*/ 46 h 156"/>
                <a:gd name="T12" fmla="*/ 21 w 158"/>
                <a:gd name="T13" fmla="*/ 45 h 156"/>
                <a:gd name="T14" fmla="*/ 11 w 158"/>
                <a:gd name="T15" fmla="*/ 44 h 156"/>
                <a:gd name="T16" fmla="*/ 0 w 158"/>
                <a:gd name="T17" fmla="*/ 26 h 156"/>
                <a:gd name="T18" fmla="*/ 6 w 158"/>
                <a:gd name="T19" fmla="*/ 22 h 156"/>
                <a:gd name="T20" fmla="*/ 23 w 158"/>
                <a:gd name="T21" fmla="*/ 32 h 156"/>
                <a:gd name="T22" fmla="*/ 87 w 158"/>
                <a:gd name="T23" fmla="*/ 24 h 156"/>
                <a:gd name="T24" fmla="*/ 105 w 158"/>
                <a:gd name="T25" fmla="*/ 5 h 156"/>
                <a:gd name="T26" fmla="*/ 112 w 158"/>
                <a:gd name="T27" fmla="*/ 0 h 156"/>
                <a:gd name="T28" fmla="*/ 116 w 158"/>
                <a:gd name="T29" fmla="*/ 4 h 156"/>
                <a:gd name="T30" fmla="*/ 103 w 158"/>
                <a:gd name="T31" fmla="*/ 23 h 156"/>
                <a:gd name="T32" fmla="*/ 92 w 158"/>
                <a:gd name="T33" fmla="*/ 42 h 156"/>
                <a:gd name="T34" fmla="*/ 123 w 158"/>
                <a:gd name="T35" fmla="*/ 5 h 156"/>
                <a:gd name="T36" fmla="*/ 136 w 158"/>
                <a:gd name="T37" fmla="*/ 11 h 156"/>
                <a:gd name="T38" fmla="*/ 156 w 158"/>
                <a:gd name="T39" fmla="*/ 25 h 156"/>
                <a:gd name="T40" fmla="*/ 157 w 158"/>
                <a:gd name="T41" fmla="*/ 34 h 156"/>
                <a:gd name="T42" fmla="*/ 143 w 158"/>
                <a:gd name="T43" fmla="*/ 66 h 156"/>
                <a:gd name="T44" fmla="*/ 144 w 158"/>
                <a:gd name="T45" fmla="*/ 116 h 156"/>
                <a:gd name="T46" fmla="*/ 155 w 158"/>
                <a:gd name="T47" fmla="*/ 148 h 156"/>
                <a:gd name="T48" fmla="*/ 154 w 158"/>
                <a:gd name="T4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8" h="156">
                  <a:moveTo>
                    <a:pt x="154" y="156"/>
                  </a:moveTo>
                  <a:cubicBezTo>
                    <a:pt x="134" y="156"/>
                    <a:pt x="114" y="156"/>
                    <a:pt x="93" y="156"/>
                  </a:cubicBezTo>
                  <a:cubicBezTo>
                    <a:pt x="89" y="152"/>
                    <a:pt x="88" y="146"/>
                    <a:pt x="88" y="140"/>
                  </a:cubicBezTo>
                  <a:cubicBezTo>
                    <a:pt x="88" y="125"/>
                    <a:pt x="88" y="109"/>
                    <a:pt x="89" y="93"/>
                  </a:cubicBezTo>
                  <a:cubicBezTo>
                    <a:pt x="81" y="76"/>
                    <a:pt x="83" y="58"/>
                    <a:pt x="88" y="40"/>
                  </a:cubicBezTo>
                  <a:cubicBezTo>
                    <a:pt x="81" y="41"/>
                    <a:pt x="77" y="44"/>
                    <a:pt x="73" y="46"/>
                  </a:cubicBezTo>
                  <a:cubicBezTo>
                    <a:pt x="56" y="54"/>
                    <a:pt x="38" y="52"/>
                    <a:pt x="21" y="45"/>
                  </a:cubicBezTo>
                  <a:cubicBezTo>
                    <a:pt x="18" y="43"/>
                    <a:pt x="14" y="40"/>
                    <a:pt x="11" y="44"/>
                  </a:cubicBezTo>
                  <a:cubicBezTo>
                    <a:pt x="4" y="40"/>
                    <a:pt x="4" y="31"/>
                    <a:pt x="0" y="26"/>
                  </a:cubicBezTo>
                  <a:cubicBezTo>
                    <a:pt x="1" y="23"/>
                    <a:pt x="3" y="22"/>
                    <a:pt x="6" y="22"/>
                  </a:cubicBezTo>
                  <a:cubicBezTo>
                    <a:pt x="12" y="24"/>
                    <a:pt x="17" y="29"/>
                    <a:pt x="23" y="32"/>
                  </a:cubicBezTo>
                  <a:cubicBezTo>
                    <a:pt x="44" y="43"/>
                    <a:pt x="69" y="40"/>
                    <a:pt x="87" y="24"/>
                  </a:cubicBezTo>
                  <a:cubicBezTo>
                    <a:pt x="93" y="18"/>
                    <a:pt x="99" y="12"/>
                    <a:pt x="105" y="5"/>
                  </a:cubicBezTo>
                  <a:cubicBezTo>
                    <a:pt x="107" y="3"/>
                    <a:pt x="108" y="0"/>
                    <a:pt x="112" y="0"/>
                  </a:cubicBezTo>
                  <a:cubicBezTo>
                    <a:pt x="114" y="1"/>
                    <a:pt x="115" y="2"/>
                    <a:pt x="116" y="4"/>
                  </a:cubicBezTo>
                  <a:cubicBezTo>
                    <a:pt x="115" y="13"/>
                    <a:pt x="108" y="18"/>
                    <a:pt x="103" y="23"/>
                  </a:cubicBezTo>
                  <a:cubicBezTo>
                    <a:pt x="98" y="30"/>
                    <a:pt x="93" y="36"/>
                    <a:pt x="92" y="42"/>
                  </a:cubicBezTo>
                  <a:cubicBezTo>
                    <a:pt x="101" y="30"/>
                    <a:pt x="109" y="16"/>
                    <a:pt x="123" y="5"/>
                  </a:cubicBezTo>
                  <a:cubicBezTo>
                    <a:pt x="128" y="4"/>
                    <a:pt x="132" y="8"/>
                    <a:pt x="136" y="11"/>
                  </a:cubicBezTo>
                  <a:cubicBezTo>
                    <a:pt x="142" y="16"/>
                    <a:pt x="148" y="21"/>
                    <a:pt x="156" y="25"/>
                  </a:cubicBezTo>
                  <a:cubicBezTo>
                    <a:pt x="158" y="28"/>
                    <a:pt x="157" y="31"/>
                    <a:pt x="157" y="34"/>
                  </a:cubicBezTo>
                  <a:cubicBezTo>
                    <a:pt x="154" y="45"/>
                    <a:pt x="148" y="55"/>
                    <a:pt x="143" y="66"/>
                  </a:cubicBezTo>
                  <a:cubicBezTo>
                    <a:pt x="135" y="83"/>
                    <a:pt x="137" y="100"/>
                    <a:pt x="144" y="116"/>
                  </a:cubicBezTo>
                  <a:cubicBezTo>
                    <a:pt x="150" y="126"/>
                    <a:pt x="151" y="138"/>
                    <a:pt x="155" y="148"/>
                  </a:cubicBezTo>
                  <a:cubicBezTo>
                    <a:pt x="157" y="151"/>
                    <a:pt x="156" y="154"/>
                    <a:pt x="154" y="156"/>
                  </a:cubicBezTo>
                  <a:close/>
                </a:path>
              </a:pathLst>
            </a:custGeom>
            <a:solidFill>
              <a:srgbClr val="F4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05028CFE-2886-8521-0056-949C5281F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2859"/>
              <a:ext cx="390" cy="403"/>
            </a:xfrm>
            <a:custGeom>
              <a:avLst/>
              <a:gdLst>
                <a:gd name="T0" fmla="*/ 86 w 88"/>
                <a:gd name="T1" fmla="*/ 26 h 91"/>
                <a:gd name="T2" fmla="*/ 88 w 88"/>
                <a:gd name="T3" fmla="*/ 31 h 91"/>
                <a:gd name="T4" fmla="*/ 88 w 88"/>
                <a:gd name="T5" fmla="*/ 91 h 91"/>
                <a:gd name="T6" fmla="*/ 2 w 88"/>
                <a:gd name="T7" fmla="*/ 91 h 91"/>
                <a:gd name="T8" fmla="*/ 2 w 88"/>
                <a:gd name="T9" fmla="*/ 46 h 91"/>
                <a:gd name="T10" fmla="*/ 7 w 88"/>
                <a:gd name="T11" fmla="*/ 14 h 91"/>
                <a:gd name="T12" fmla="*/ 8 w 88"/>
                <a:gd name="T13" fmla="*/ 0 h 91"/>
                <a:gd name="T14" fmla="*/ 50 w 88"/>
                <a:gd name="T15" fmla="*/ 13 h 91"/>
                <a:gd name="T16" fmla="*/ 86 w 88"/>
                <a:gd name="T17" fmla="*/ 2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91">
                  <a:moveTo>
                    <a:pt x="86" y="26"/>
                  </a:moveTo>
                  <a:cubicBezTo>
                    <a:pt x="88" y="27"/>
                    <a:pt x="88" y="29"/>
                    <a:pt x="88" y="31"/>
                  </a:cubicBezTo>
                  <a:cubicBezTo>
                    <a:pt x="85" y="51"/>
                    <a:pt x="85" y="71"/>
                    <a:pt x="88" y="91"/>
                  </a:cubicBezTo>
                  <a:cubicBezTo>
                    <a:pt x="59" y="91"/>
                    <a:pt x="30" y="91"/>
                    <a:pt x="2" y="91"/>
                  </a:cubicBezTo>
                  <a:cubicBezTo>
                    <a:pt x="2" y="76"/>
                    <a:pt x="1" y="61"/>
                    <a:pt x="2" y="46"/>
                  </a:cubicBezTo>
                  <a:cubicBezTo>
                    <a:pt x="2" y="35"/>
                    <a:pt x="0" y="24"/>
                    <a:pt x="7" y="14"/>
                  </a:cubicBezTo>
                  <a:cubicBezTo>
                    <a:pt x="9" y="11"/>
                    <a:pt x="7" y="5"/>
                    <a:pt x="8" y="0"/>
                  </a:cubicBezTo>
                  <a:cubicBezTo>
                    <a:pt x="23" y="2"/>
                    <a:pt x="36" y="9"/>
                    <a:pt x="50" y="13"/>
                  </a:cubicBezTo>
                  <a:cubicBezTo>
                    <a:pt x="62" y="17"/>
                    <a:pt x="74" y="21"/>
                    <a:pt x="86" y="26"/>
                  </a:cubicBezTo>
                  <a:close/>
                </a:path>
              </a:pathLst>
            </a:custGeom>
            <a:solidFill>
              <a:srgbClr val="EBB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40D4488B-D1F7-E929-1A00-E80D06E94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1" y="1505"/>
              <a:ext cx="377" cy="686"/>
            </a:xfrm>
            <a:custGeom>
              <a:avLst/>
              <a:gdLst>
                <a:gd name="T0" fmla="*/ 21 w 85"/>
                <a:gd name="T1" fmla="*/ 149 h 155"/>
                <a:gd name="T2" fmla="*/ 18 w 85"/>
                <a:gd name="T3" fmla="*/ 130 h 155"/>
                <a:gd name="T4" fmla="*/ 10 w 85"/>
                <a:gd name="T5" fmla="*/ 106 h 155"/>
                <a:gd name="T6" fmla="*/ 6 w 85"/>
                <a:gd name="T7" fmla="*/ 41 h 155"/>
                <a:gd name="T8" fmla="*/ 18 w 85"/>
                <a:gd name="T9" fmla="*/ 8 h 155"/>
                <a:gd name="T10" fmla="*/ 26 w 85"/>
                <a:gd name="T11" fmla="*/ 0 h 155"/>
                <a:gd name="T12" fmla="*/ 44 w 85"/>
                <a:gd name="T13" fmla="*/ 18 h 155"/>
                <a:gd name="T14" fmla="*/ 61 w 85"/>
                <a:gd name="T15" fmla="*/ 31 h 155"/>
                <a:gd name="T16" fmla="*/ 85 w 85"/>
                <a:gd name="T17" fmla="*/ 38 h 155"/>
                <a:gd name="T18" fmla="*/ 78 w 85"/>
                <a:gd name="T19" fmla="*/ 45 h 155"/>
                <a:gd name="T20" fmla="*/ 34 w 85"/>
                <a:gd name="T21" fmla="*/ 114 h 155"/>
                <a:gd name="T22" fmla="*/ 31 w 85"/>
                <a:gd name="T23" fmla="*/ 134 h 155"/>
                <a:gd name="T24" fmla="*/ 30 w 85"/>
                <a:gd name="T25" fmla="*/ 146 h 155"/>
                <a:gd name="T26" fmla="*/ 25 w 85"/>
                <a:gd name="T27" fmla="*/ 155 h 155"/>
                <a:gd name="T28" fmla="*/ 21 w 85"/>
                <a:gd name="T29" fmla="*/ 149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" h="155">
                  <a:moveTo>
                    <a:pt x="21" y="149"/>
                  </a:moveTo>
                  <a:cubicBezTo>
                    <a:pt x="18" y="143"/>
                    <a:pt x="19" y="136"/>
                    <a:pt x="18" y="130"/>
                  </a:cubicBezTo>
                  <a:cubicBezTo>
                    <a:pt x="18" y="121"/>
                    <a:pt x="15" y="113"/>
                    <a:pt x="10" y="106"/>
                  </a:cubicBezTo>
                  <a:cubicBezTo>
                    <a:pt x="0" y="85"/>
                    <a:pt x="1" y="63"/>
                    <a:pt x="6" y="41"/>
                  </a:cubicBezTo>
                  <a:cubicBezTo>
                    <a:pt x="9" y="30"/>
                    <a:pt x="14" y="19"/>
                    <a:pt x="18" y="8"/>
                  </a:cubicBezTo>
                  <a:cubicBezTo>
                    <a:pt x="20" y="4"/>
                    <a:pt x="22" y="1"/>
                    <a:pt x="26" y="0"/>
                  </a:cubicBezTo>
                  <a:cubicBezTo>
                    <a:pt x="29" y="8"/>
                    <a:pt x="33" y="16"/>
                    <a:pt x="44" y="18"/>
                  </a:cubicBezTo>
                  <a:cubicBezTo>
                    <a:pt x="50" y="20"/>
                    <a:pt x="54" y="27"/>
                    <a:pt x="61" y="31"/>
                  </a:cubicBezTo>
                  <a:cubicBezTo>
                    <a:pt x="68" y="35"/>
                    <a:pt x="75" y="40"/>
                    <a:pt x="85" y="38"/>
                  </a:cubicBezTo>
                  <a:cubicBezTo>
                    <a:pt x="84" y="42"/>
                    <a:pt x="81" y="43"/>
                    <a:pt x="78" y="45"/>
                  </a:cubicBezTo>
                  <a:cubicBezTo>
                    <a:pt x="52" y="61"/>
                    <a:pt x="40" y="85"/>
                    <a:pt x="34" y="114"/>
                  </a:cubicBezTo>
                  <a:cubicBezTo>
                    <a:pt x="33" y="120"/>
                    <a:pt x="32" y="127"/>
                    <a:pt x="31" y="134"/>
                  </a:cubicBezTo>
                  <a:cubicBezTo>
                    <a:pt x="30" y="138"/>
                    <a:pt x="30" y="142"/>
                    <a:pt x="30" y="146"/>
                  </a:cubicBezTo>
                  <a:cubicBezTo>
                    <a:pt x="30" y="150"/>
                    <a:pt x="29" y="154"/>
                    <a:pt x="25" y="155"/>
                  </a:cubicBezTo>
                  <a:cubicBezTo>
                    <a:pt x="21" y="154"/>
                    <a:pt x="21" y="152"/>
                    <a:pt x="21" y="149"/>
                  </a:cubicBezTo>
                  <a:close/>
                </a:path>
              </a:pathLst>
            </a:custGeom>
            <a:solidFill>
              <a:srgbClr val="D524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9703BF2D-5A9C-1AE4-B442-D89FC1B03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0" y="1978"/>
              <a:ext cx="226" cy="668"/>
            </a:xfrm>
            <a:custGeom>
              <a:avLst/>
              <a:gdLst>
                <a:gd name="T0" fmla="*/ 19 w 51"/>
                <a:gd name="T1" fmla="*/ 44 h 151"/>
                <a:gd name="T2" fmla="*/ 23 w 51"/>
                <a:gd name="T3" fmla="*/ 25 h 151"/>
                <a:gd name="T4" fmla="*/ 28 w 51"/>
                <a:gd name="T5" fmla="*/ 5 h 151"/>
                <a:gd name="T6" fmla="*/ 34 w 51"/>
                <a:gd name="T7" fmla="*/ 1 h 151"/>
                <a:gd name="T8" fmla="*/ 36 w 51"/>
                <a:gd name="T9" fmla="*/ 7 h 151"/>
                <a:gd name="T10" fmla="*/ 41 w 51"/>
                <a:gd name="T11" fmla="*/ 20 h 151"/>
                <a:gd name="T12" fmla="*/ 47 w 51"/>
                <a:gd name="T13" fmla="*/ 36 h 151"/>
                <a:gd name="T14" fmla="*/ 49 w 51"/>
                <a:gd name="T15" fmla="*/ 54 h 151"/>
                <a:gd name="T16" fmla="*/ 38 w 51"/>
                <a:gd name="T17" fmla="*/ 110 h 151"/>
                <a:gd name="T18" fmla="*/ 37 w 51"/>
                <a:gd name="T19" fmla="*/ 125 h 151"/>
                <a:gd name="T20" fmla="*/ 31 w 51"/>
                <a:gd name="T21" fmla="*/ 150 h 151"/>
                <a:gd name="T22" fmla="*/ 27 w 51"/>
                <a:gd name="T23" fmla="*/ 150 h 151"/>
                <a:gd name="T24" fmla="*/ 0 w 51"/>
                <a:gd name="T25" fmla="*/ 121 h 151"/>
                <a:gd name="T26" fmla="*/ 4 w 51"/>
                <a:gd name="T27" fmla="*/ 110 h 151"/>
                <a:gd name="T28" fmla="*/ 19 w 51"/>
                <a:gd name="T29" fmla="*/ 53 h 151"/>
                <a:gd name="T30" fmla="*/ 19 w 51"/>
                <a:gd name="T31" fmla="*/ 4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" h="151">
                  <a:moveTo>
                    <a:pt x="19" y="44"/>
                  </a:moveTo>
                  <a:cubicBezTo>
                    <a:pt x="23" y="38"/>
                    <a:pt x="23" y="32"/>
                    <a:pt x="23" y="25"/>
                  </a:cubicBezTo>
                  <a:cubicBezTo>
                    <a:pt x="23" y="18"/>
                    <a:pt x="24" y="11"/>
                    <a:pt x="28" y="5"/>
                  </a:cubicBezTo>
                  <a:cubicBezTo>
                    <a:pt x="29" y="2"/>
                    <a:pt x="31" y="0"/>
                    <a:pt x="34" y="1"/>
                  </a:cubicBezTo>
                  <a:cubicBezTo>
                    <a:pt x="38" y="2"/>
                    <a:pt x="36" y="5"/>
                    <a:pt x="36" y="7"/>
                  </a:cubicBezTo>
                  <a:cubicBezTo>
                    <a:pt x="35" y="13"/>
                    <a:pt x="34" y="18"/>
                    <a:pt x="41" y="20"/>
                  </a:cubicBezTo>
                  <a:cubicBezTo>
                    <a:pt x="43" y="25"/>
                    <a:pt x="36" y="34"/>
                    <a:pt x="47" y="36"/>
                  </a:cubicBezTo>
                  <a:cubicBezTo>
                    <a:pt x="51" y="42"/>
                    <a:pt x="46" y="48"/>
                    <a:pt x="49" y="54"/>
                  </a:cubicBezTo>
                  <a:cubicBezTo>
                    <a:pt x="47" y="73"/>
                    <a:pt x="46" y="92"/>
                    <a:pt x="38" y="110"/>
                  </a:cubicBezTo>
                  <a:cubicBezTo>
                    <a:pt x="36" y="115"/>
                    <a:pt x="37" y="120"/>
                    <a:pt x="37" y="125"/>
                  </a:cubicBezTo>
                  <a:cubicBezTo>
                    <a:pt x="37" y="134"/>
                    <a:pt x="35" y="142"/>
                    <a:pt x="31" y="150"/>
                  </a:cubicBezTo>
                  <a:cubicBezTo>
                    <a:pt x="30" y="151"/>
                    <a:pt x="28" y="151"/>
                    <a:pt x="27" y="150"/>
                  </a:cubicBezTo>
                  <a:cubicBezTo>
                    <a:pt x="16" y="142"/>
                    <a:pt x="6" y="134"/>
                    <a:pt x="0" y="121"/>
                  </a:cubicBezTo>
                  <a:cubicBezTo>
                    <a:pt x="0" y="117"/>
                    <a:pt x="2" y="114"/>
                    <a:pt x="4" y="110"/>
                  </a:cubicBezTo>
                  <a:cubicBezTo>
                    <a:pt x="14" y="93"/>
                    <a:pt x="18" y="73"/>
                    <a:pt x="19" y="53"/>
                  </a:cubicBezTo>
                  <a:cubicBezTo>
                    <a:pt x="19" y="50"/>
                    <a:pt x="21" y="47"/>
                    <a:pt x="19" y="44"/>
                  </a:cubicBezTo>
                  <a:close/>
                </a:path>
              </a:pathLst>
            </a:custGeom>
            <a:solidFill>
              <a:srgbClr val="F5C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C08E4426-87AE-8D47-5073-A0DA8460CB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3085"/>
              <a:ext cx="479" cy="177"/>
            </a:xfrm>
            <a:custGeom>
              <a:avLst/>
              <a:gdLst>
                <a:gd name="T0" fmla="*/ 13 w 108"/>
                <a:gd name="T1" fmla="*/ 40 h 40"/>
                <a:gd name="T2" fmla="*/ 5 w 108"/>
                <a:gd name="T3" fmla="*/ 9 h 40"/>
                <a:gd name="T4" fmla="*/ 3 w 108"/>
                <a:gd name="T5" fmla="*/ 0 h 40"/>
                <a:gd name="T6" fmla="*/ 59 w 108"/>
                <a:gd name="T7" fmla="*/ 8 h 40"/>
                <a:gd name="T8" fmla="*/ 105 w 108"/>
                <a:gd name="T9" fmla="*/ 32 h 40"/>
                <a:gd name="T10" fmla="*/ 101 w 108"/>
                <a:gd name="T11" fmla="*/ 40 h 40"/>
                <a:gd name="T12" fmla="*/ 13 w 108"/>
                <a:gd name="T1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40">
                  <a:moveTo>
                    <a:pt x="13" y="40"/>
                  </a:moveTo>
                  <a:cubicBezTo>
                    <a:pt x="10" y="29"/>
                    <a:pt x="7" y="19"/>
                    <a:pt x="5" y="9"/>
                  </a:cubicBezTo>
                  <a:cubicBezTo>
                    <a:pt x="4" y="6"/>
                    <a:pt x="0" y="4"/>
                    <a:pt x="3" y="0"/>
                  </a:cubicBezTo>
                  <a:cubicBezTo>
                    <a:pt x="22" y="3"/>
                    <a:pt x="41" y="6"/>
                    <a:pt x="59" y="8"/>
                  </a:cubicBezTo>
                  <a:cubicBezTo>
                    <a:pt x="78" y="11"/>
                    <a:pt x="94" y="16"/>
                    <a:pt x="105" y="32"/>
                  </a:cubicBezTo>
                  <a:cubicBezTo>
                    <a:pt x="108" y="38"/>
                    <a:pt x="108" y="40"/>
                    <a:pt x="101" y="40"/>
                  </a:cubicBezTo>
                  <a:cubicBezTo>
                    <a:pt x="72" y="40"/>
                    <a:pt x="42" y="40"/>
                    <a:pt x="13" y="40"/>
                  </a:cubicBezTo>
                  <a:close/>
                </a:path>
              </a:pathLst>
            </a:custGeom>
            <a:solidFill>
              <a:srgbClr val="EAB0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id="{ABF0BAB4-0BEB-77EF-6649-7CC5A76E1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" y="3093"/>
              <a:ext cx="456" cy="173"/>
            </a:xfrm>
            <a:custGeom>
              <a:avLst/>
              <a:gdLst>
                <a:gd name="T0" fmla="*/ 95 w 103"/>
                <a:gd name="T1" fmla="*/ 0 h 39"/>
                <a:gd name="T2" fmla="*/ 100 w 103"/>
                <a:gd name="T3" fmla="*/ 10 h 39"/>
                <a:gd name="T4" fmla="*/ 92 w 103"/>
                <a:gd name="T5" fmla="*/ 38 h 39"/>
                <a:gd name="T6" fmla="*/ 8 w 103"/>
                <a:gd name="T7" fmla="*/ 38 h 39"/>
                <a:gd name="T8" fmla="*/ 2 w 103"/>
                <a:gd name="T9" fmla="*/ 37 h 39"/>
                <a:gd name="T10" fmla="*/ 4 w 103"/>
                <a:gd name="T11" fmla="*/ 30 h 39"/>
                <a:gd name="T12" fmla="*/ 42 w 103"/>
                <a:gd name="T13" fmla="*/ 7 h 39"/>
                <a:gd name="T14" fmla="*/ 95 w 103"/>
                <a:gd name="T15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3" h="39">
                  <a:moveTo>
                    <a:pt x="95" y="0"/>
                  </a:moveTo>
                  <a:cubicBezTo>
                    <a:pt x="103" y="0"/>
                    <a:pt x="102" y="5"/>
                    <a:pt x="100" y="10"/>
                  </a:cubicBezTo>
                  <a:cubicBezTo>
                    <a:pt x="97" y="19"/>
                    <a:pt x="95" y="29"/>
                    <a:pt x="92" y="38"/>
                  </a:cubicBezTo>
                  <a:cubicBezTo>
                    <a:pt x="64" y="38"/>
                    <a:pt x="36" y="38"/>
                    <a:pt x="8" y="38"/>
                  </a:cubicBezTo>
                  <a:cubicBezTo>
                    <a:pt x="6" y="38"/>
                    <a:pt x="3" y="39"/>
                    <a:pt x="2" y="37"/>
                  </a:cubicBezTo>
                  <a:cubicBezTo>
                    <a:pt x="0" y="34"/>
                    <a:pt x="3" y="32"/>
                    <a:pt x="4" y="30"/>
                  </a:cubicBezTo>
                  <a:cubicBezTo>
                    <a:pt x="13" y="16"/>
                    <a:pt x="27" y="10"/>
                    <a:pt x="42" y="7"/>
                  </a:cubicBezTo>
                  <a:cubicBezTo>
                    <a:pt x="59" y="4"/>
                    <a:pt x="77" y="2"/>
                    <a:pt x="95" y="0"/>
                  </a:cubicBezTo>
                  <a:close/>
                </a:path>
              </a:pathLst>
            </a:custGeom>
            <a:solidFill>
              <a:srgbClr val="EAB0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1" name="Freeform 13">
              <a:extLst>
                <a:ext uri="{FF2B5EF4-FFF2-40B4-BE49-F238E27FC236}">
                  <a16:creationId xmlns:a16="http://schemas.microsoft.com/office/drawing/2014/main" id="{E9113CFD-783B-0A34-97C8-C9C470A06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" y="2642"/>
              <a:ext cx="323" cy="274"/>
            </a:xfrm>
            <a:custGeom>
              <a:avLst/>
              <a:gdLst>
                <a:gd name="T0" fmla="*/ 3 w 73"/>
                <a:gd name="T1" fmla="*/ 18 h 62"/>
                <a:gd name="T2" fmla="*/ 0 w 73"/>
                <a:gd name="T3" fmla="*/ 10 h 62"/>
                <a:gd name="T4" fmla="*/ 8 w 73"/>
                <a:gd name="T5" fmla="*/ 2 h 62"/>
                <a:gd name="T6" fmla="*/ 64 w 73"/>
                <a:gd name="T7" fmla="*/ 46 h 62"/>
                <a:gd name="T8" fmla="*/ 69 w 73"/>
                <a:gd name="T9" fmla="*/ 57 h 62"/>
                <a:gd name="T10" fmla="*/ 57 w 73"/>
                <a:gd name="T11" fmla="*/ 55 h 62"/>
                <a:gd name="T12" fmla="*/ 9 w 73"/>
                <a:gd name="T13" fmla="*/ 18 h 62"/>
                <a:gd name="T14" fmla="*/ 3 w 73"/>
                <a:gd name="T15" fmla="*/ 1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62">
                  <a:moveTo>
                    <a:pt x="3" y="18"/>
                  </a:moveTo>
                  <a:cubicBezTo>
                    <a:pt x="2" y="15"/>
                    <a:pt x="3" y="12"/>
                    <a:pt x="0" y="10"/>
                  </a:cubicBezTo>
                  <a:cubicBezTo>
                    <a:pt x="0" y="4"/>
                    <a:pt x="1" y="0"/>
                    <a:pt x="8" y="2"/>
                  </a:cubicBezTo>
                  <a:cubicBezTo>
                    <a:pt x="27" y="17"/>
                    <a:pt x="46" y="31"/>
                    <a:pt x="64" y="46"/>
                  </a:cubicBezTo>
                  <a:cubicBezTo>
                    <a:pt x="67" y="49"/>
                    <a:pt x="73" y="51"/>
                    <a:pt x="69" y="57"/>
                  </a:cubicBezTo>
                  <a:cubicBezTo>
                    <a:pt x="66" y="62"/>
                    <a:pt x="60" y="58"/>
                    <a:pt x="57" y="55"/>
                  </a:cubicBezTo>
                  <a:cubicBezTo>
                    <a:pt x="41" y="43"/>
                    <a:pt x="25" y="30"/>
                    <a:pt x="9" y="18"/>
                  </a:cubicBezTo>
                  <a:cubicBezTo>
                    <a:pt x="7" y="16"/>
                    <a:pt x="5" y="14"/>
                    <a:pt x="3" y="18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14">
              <a:extLst>
                <a:ext uri="{FF2B5EF4-FFF2-40B4-BE49-F238E27FC236}">
                  <a16:creationId xmlns:a16="http://schemas.microsoft.com/office/drawing/2014/main" id="{A7FE3BE4-253A-587B-A93B-ABD813ED9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" y="2461"/>
              <a:ext cx="253" cy="225"/>
            </a:xfrm>
            <a:custGeom>
              <a:avLst/>
              <a:gdLst>
                <a:gd name="T0" fmla="*/ 57 w 57"/>
                <a:gd name="T1" fmla="*/ 43 h 51"/>
                <a:gd name="T2" fmla="*/ 49 w 57"/>
                <a:gd name="T3" fmla="*/ 51 h 51"/>
                <a:gd name="T4" fmla="*/ 31 w 57"/>
                <a:gd name="T5" fmla="*/ 39 h 51"/>
                <a:gd name="T6" fmla="*/ 18 w 57"/>
                <a:gd name="T7" fmla="*/ 31 h 51"/>
                <a:gd name="T8" fmla="*/ 10 w 57"/>
                <a:gd name="T9" fmla="*/ 29 h 51"/>
                <a:gd name="T10" fmla="*/ 8 w 57"/>
                <a:gd name="T11" fmla="*/ 25 h 51"/>
                <a:gd name="T12" fmla="*/ 0 w 57"/>
                <a:gd name="T13" fmla="*/ 19 h 51"/>
                <a:gd name="T14" fmla="*/ 13 w 57"/>
                <a:gd name="T15" fmla="*/ 2 h 51"/>
                <a:gd name="T16" fmla="*/ 18 w 57"/>
                <a:gd name="T17" fmla="*/ 4 h 51"/>
                <a:gd name="T18" fmla="*/ 23 w 57"/>
                <a:gd name="T19" fmla="*/ 8 h 51"/>
                <a:gd name="T20" fmla="*/ 28 w 57"/>
                <a:gd name="T21" fmla="*/ 13 h 51"/>
                <a:gd name="T22" fmla="*/ 57 w 57"/>
                <a:gd name="T23" fmla="*/ 41 h 51"/>
                <a:gd name="T24" fmla="*/ 57 w 57"/>
                <a:gd name="T25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51">
                  <a:moveTo>
                    <a:pt x="57" y="43"/>
                  </a:moveTo>
                  <a:cubicBezTo>
                    <a:pt x="52" y="43"/>
                    <a:pt x="51" y="47"/>
                    <a:pt x="49" y="51"/>
                  </a:cubicBezTo>
                  <a:cubicBezTo>
                    <a:pt x="41" y="50"/>
                    <a:pt x="37" y="43"/>
                    <a:pt x="31" y="39"/>
                  </a:cubicBezTo>
                  <a:cubicBezTo>
                    <a:pt x="26" y="36"/>
                    <a:pt x="23" y="32"/>
                    <a:pt x="18" y="31"/>
                  </a:cubicBezTo>
                  <a:cubicBezTo>
                    <a:pt x="15" y="31"/>
                    <a:pt x="12" y="31"/>
                    <a:pt x="10" y="29"/>
                  </a:cubicBezTo>
                  <a:cubicBezTo>
                    <a:pt x="8" y="28"/>
                    <a:pt x="8" y="27"/>
                    <a:pt x="8" y="25"/>
                  </a:cubicBezTo>
                  <a:cubicBezTo>
                    <a:pt x="5" y="24"/>
                    <a:pt x="0" y="24"/>
                    <a:pt x="0" y="19"/>
                  </a:cubicBezTo>
                  <a:cubicBezTo>
                    <a:pt x="4" y="14"/>
                    <a:pt x="9" y="8"/>
                    <a:pt x="13" y="2"/>
                  </a:cubicBezTo>
                  <a:cubicBezTo>
                    <a:pt x="16" y="0"/>
                    <a:pt x="17" y="3"/>
                    <a:pt x="18" y="4"/>
                  </a:cubicBezTo>
                  <a:cubicBezTo>
                    <a:pt x="20" y="6"/>
                    <a:pt x="21" y="7"/>
                    <a:pt x="23" y="8"/>
                  </a:cubicBezTo>
                  <a:cubicBezTo>
                    <a:pt x="24" y="10"/>
                    <a:pt x="26" y="12"/>
                    <a:pt x="28" y="13"/>
                  </a:cubicBezTo>
                  <a:cubicBezTo>
                    <a:pt x="36" y="24"/>
                    <a:pt x="45" y="34"/>
                    <a:pt x="57" y="41"/>
                  </a:cubicBezTo>
                  <a:cubicBezTo>
                    <a:pt x="57" y="42"/>
                    <a:pt x="57" y="42"/>
                    <a:pt x="57" y="43"/>
                  </a:cubicBezTo>
                  <a:close/>
                </a:path>
              </a:pathLst>
            </a:custGeom>
            <a:solidFill>
              <a:srgbClr val="C1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15">
              <a:extLst>
                <a:ext uri="{FF2B5EF4-FFF2-40B4-BE49-F238E27FC236}">
                  <a16:creationId xmlns:a16="http://schemas.microsoft.com/office/drawing/2014/main" id="{CD78E8D3-087E-8A40-56AC-331448D47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1" y="1965"/>
              <a:ext cx="26" cy="102"/>
            </a:xfrm>
            <a:custGeom>
              <a:avLst/>
              <a:gdLst>
                <a:gd name="T0" fmla="*/ 6 w 6"/>
                <a:gd name="T1" fmla="*/ 4 h 23"/>
                <a:gd name="T2" fmla="*/ 6 w 6"/>
                <a:gd name="T3" fmla="*/ 16 h 23"/>
                <a:gd name="T4" fmla="*/ 0 w 6"/>
                <a:gd name="T5" fmla="*/ 23 h 23"/>
                <a:gd name="T6" fmla="*/ 0 w 6"/>
                <a:gd name="T7" fmla="*/ 4 h 23"/>
                <a:gd name="T8" fmla="*/ 3 w 6"/>
                <a:gd name="T9" fmla="*/ 0 h 23"/>
                <a:gd name="T10" fmla="*/ 6 w 6"/>
                <a:gd name="T11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23">
                  <a:moveTo>
                    <a:pt x="6" y="4"/>
                  </a:moveTo>
                  <a:cubicBezTo>
                    <a:pt x="6" y="8"/>
                    <a:pt x="6" y="12"/>
                    <a:pt x="6" y="16"/>
                  </a:cubicBezTo>
                  <a:cubicBezTo>
                    <a:pt x="6" y="20"/>
                    <a:pt x="5" y="23"/>
                    <a:pt x="0" y="23"/>
                  </a:cubicBezTo>
                  <a:cubicBezTo>
                    <a:pt x="0" y="17"/>
                    <a:pt x="0" y="10"/>
                    <a:pt x="0" y="4"/>
                  </a:cubicBezTo>
                  <a:cubicBezTo>
                    <a:pt x="0" y="2"/>
                    <a:pt x="0" y="0"/>
                    <a:pt x="3" y="0"/>
                  </a:cubicBezTo>
                  <a:cubicBezTo>
                    <a:pt x="4" y="0"/>
                    <a:pt x="5" y="2"/>
                    <a:pt x="6" y="4"/>
                  </a:cubicBezTo>
                  <a:close/>
                </a:path>
              </a:pathLst>
            </a:custGeom>
            <a:solidFill>
              <a:srgbClr val="CB3E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16">
              <a:extLst>
                <a:ext uri="{FF2B5EF4-FFF2-40B4-BE49-F238E27FC236}">
                  <a16:creationId xmlns:a16="http://schemas.microsoft.com/office/drawing/2014/main" id="{09B8B0FB-8AE4-C737-5BD4-29AA3A643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" y="2124"/>
              <a:ext cx="48" cy="93"/>
            </a:xfrm>
            <a:custGeom>
              <a:avLst/>
              <a:gdLst>
                <a:gd name="T0" fmla="*/ 8 w 11"/>
                <a:gd name="T1" fmla="*/ 21 h 21"/>
                <a:gd name="T2" fmla="*/ 6 w 11"/>
                <a:gd name="T3" fmla="*/ 3 h 21"/>
                <a:gd name="T4" fmla="*/ 10 w 11"/>
                <a:gd name="T5" fmla="*/ 4 h 21"/>
                <a:gd name="T6" fmla="*/ 8 w 11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21">
                  <a:moveTo>
                    <a:pt x="8" y="21"/>
                  </a:moveTo>
                  <a:cubicBezTo>
                    <a:pt x="0" y="16"/>
                    <a:pt x="6" y="9"/>
                    <a:pt x="6" y="3"/>
                  </a:cubicBezTo>
                  <a:cubicBezTo>
                    <a:pt x="8" y="1"/>
                    <a:pt x="10" y="0"/>
                    <a:pt x="10" y="4"/>
                  </a:cubicBezTo>
                  <a:cubicBezTo>
                    <a:pt x="10" y="10"/>
                    <a:pt x="11" y="16"/>
                    <a:pt x="8" y="21"/>
                  </a:cubicBezTo>
                  <a:close/>
                </a:path>
              </a:pathLst>
            </a:custGeom>
            <a:solidFill>
              <a:srgbClr val="CA4E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17">
              <a:extLst>
                <a:ext uri="{FF2B5EF4-FFF2-40B4-BE49-F238E27FC236}">
                  <a16:creationId xmlns:a16="http://schemas.microsoft.com/office/drawing/2014/main" id="{2C6A2D65-5A5B-E365-5F01-0A26F0E34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6" y="2129"/>
              <a:ext cx="45" cy="88"/>
            </a:xfrm>
            <a:custGeom>
              <a:avLst/>
              <a:gdLst>
                <a:gd name="T0" fmla="*/ 4 w 10"/>
                <a:gd name="T1" fmla="*/ 2 h 20"/>
                <a:gd name="T2" fmla="*/ 3 w 10"/>
                <a:gd name="T3" fmla="*/ 20 h 20"/>
                <a:gd name="T4" fmla="*/ 1 w 10"/>
                <a:gd name="T5" fmla="*/ 3 h 20"/>
                <a:gd name="T6" fmla="*/ 4 w 10"/>
                <a:gd name="T7" fmla="*/ 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0">
                  <a:moveTo>
                    <a:pt x="4" y="2"/>
                  </a:moveTo>
                  <a:cubicBezTo>
                    <a:pt x="4" y="8"/>
                    <a:pt x="10" y="14"/>
                    <a:pt x="3" y="20"/>
                  </a:cubicBezTo>
                  <a:cubicBezTo>
                    <a:pt x="1" y="14"/>
                    <a:pt x="0" y="9"/>
                    <a:pt x="1" y="3"/>
                  </a:cubicBezTo>
                  <a:cubicBezTo>
                    <a:pt x="1" y="1"/>
                    <a:pt x="2" y="0"/>
                    <a:pt x="4" y="2"/>
                  </a:cubicBezTo>
                  <a:close/>
                </a:path>
              </a:pathLst>
            </a:custGeom>
            <a:solidFill>
              <a:srgbClr val="BF3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6" name="Freeform 18">
              <a:extLst>
                <a:ext uri="{FF2B5EF4-FFF2-40B4-BE49-F238E27FC236}">
                  <a16:creationId xmlns:a16="http://schemas.microsoft.com/office/drawing/2014/main" id="{3E34BD4B-8525-5DFE-1BED-D09F76C16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6" y="1615"/>
              <a:ext cx="865" cy="1169"/>
            </a:xfrm>
            <a:custGeom>
              <a:avLst/>
              <a:gdLst>
                <a:gd name="T0" fmla="*/ 153 w 195"/>
                <a:gd name="T1" fmla="*/ 211 h 264"/>
                <a:gd name="T2" fmla="*/ 161 w 195"/>
                <a:gd name="T3" fmla="*/ 216 h 264"/>
                <a:gd name="T4" fmla="*/ 141 w 195"/>
                <a:gd name="T5" fmla="*/ 237 h 264"/>
                <a:gd name="T6" fmla="*/ 58 w 195"/>
                <a:gd name="T7" fmla="*/ 242 h 264"/>
                <a:gd name="T8" fmla="*/ 55 w 195"/>
                <a:gd name="T9" fmla="*/ 240 h 264"/>
                <a:gd name="T10" fmla="*/ 30 w 195"/>
                <a:gd name="T11" fmla="*/ 212 h 264"/>
                <a:gd name="T12" fmla="*/ 3 w 195"/>
                <a:gd name="T13" fmla="*/ 108 h 264"/>
                <a:gd name="T14" fmla="*/ 37 w 195"/>
                <a:gd name="T15" fmla="*/ 28 h 264"/>
                <a:gd name="T16" fmla="*/ 59 w 195"/>
                <a:gd name="T17" fmla="*/ 13 h 264"/>
                <a:gd name="T18" fmla="*/ 152 w 195"/>
                <a:gd name="T19" fmla="*/ 22 h 264"/>
                <a:gd name="T20" fmla="*/ 190 w 195"/>
                <a:gd name="T21" fmla="*/ 94 h 264"/>
                <a:gd name="T22" fmla="*/ 193 w 195"/>
                <a:gd name="T23" fmla="*/ 110 h 264"/>
                <a:gd name="T24" fmla="*/ 177 w 195"/>
                <a:gd name="T25" fmla="*/ 188 h 264"/>
                <a:gd name="T26" fmla="*/ 170 w 195"/>
                <a:gd name="T27" fmla="*/ 196 h 264"/>
                <a:gd name="T28" fmla="*/ 167 w 195"/>
                <a:gd name="T29" fmla="*/ 193 h 264"/>
                <a:gd name="T30" fmla="*/ 160 w 195"/>
                <a:gd name="T31" fmla="*/ 188 h 264"/>
                <a:gd name="T32" fmla="*/ 150 w 195"/>
                <a:gd name="T33" fmla="*/ 182 h 264"/>
                <a:gd name="T34" fmla="*/ 137 w 195"/>
                <a:gd name="T35" fmla="*/ 183 h 264"/>
                <a:gd name="T36" fmla="*/ 138 w 195"/>
                <a:gd name="T37" fmla="*/ 197 h 264"/>
                <a:gd name="T38" fmla="*/ 144 w 195"/>
                <a:gd name="T39" fmla="*/ 203 h 264"/>
                <a:gd name="T40" fmla="*/ 153 w 195"/>
                <a:gd name="T41" fmla="*/ 211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5" h="264">
                  <a:moveTo>
                    <a:pt x="153" y="211"/>
                  </a:moveTo>
                  <a:cubicBezTo>
                    <a:pt x="155" y="213"/>
                    <a:pt x="159" y="212"/>
                    <a:pt x="161" y="216"/>
                  </a:cubicBezTo>
                  <a:cubicBezTo>
                    <a:pt x="154" y="223"/>
                    <a:pt x="148" y="231"/>
                    <a:pt x="141" y="237"/>
                  </a:cubicBezTo>
                  <a:cubicBezTo>
                    <a:pt x="115" y="263"/>
                    <a:pt x="86" y="264"/>
                    <a:pt x="58" y="242"/>
                  </a:cubicBezTo>
                  <a:cubicBezTo>
                    <a:pt x="57" y="241"/>
                    <a:pt x="56" y="241"/>
                    <a:pt x="55" y="240"/>
                  </a:cubicBezTo>
                  <a:cubicBezTo>
                    <a:pt x="43" y="234"/>
                    <a:pt x="36" y="223"/>
                    <a:pt x="30" y="212"/>
                  </a:cubicBezTo>
                  <a:cubicBezTo>
                    <a:pt x="11" y="180"/>
                    <a:pt x="0" y="146"/>
                    <a:pt x="3" y="108"/>
                  </a:cubicBezTo>
                  <a:cubicBezTo>
                    <a:pt x="5" y="78"/>
                    <a:pt x="14" y="50"/>
                    <a:pt x="37" y="28"/>
                  </a:cubicBezTo>
                  <a:cubicBezTo>
                    <a:pt x="44" y="22"/>
                    <a:pt x="51" y="18"/>
                    <a:pt x="59" y="13"/>
                  </a:cubicBezTo>
                  <a:cubicBezTo>
                    <a:pt x="91" y="0"/>
                    <a:pt x="123" y="1"/>
                    <a:pt x="152" y="22"/>
                  </a:cubicBezTo>
                  <a:cubicBezTo>
                    <a:pt x="176" y="39"/>
                    <a:pt x="187" y="65"/>
                    <a:pt x="190" y="94"/>
                  </a:cubicBezTo>
                  <a:cubicBezTo>
                    <a:pt x="191" y="99"/>
                    <a:pt x="192" y="105"/>
                    <a:pt x="193" y="110"/>
                  </a:cubicBezTo>
                  <a:cubicBezTo>
                    <a:pt x="195" y="138"/>
                    <a:pt x="187" y="163"/>
                    <a:pt x="177" y="188"/>
                  </a:cubicBezTo>
                  <a:cubicBezTo>
                    <a:pt x="176" y="191"/>
                    <a:pt x="175" y="195"/>
                    <a:pt x="170" y="196"/>
                  </a:cubicBezTo>
                  <a:cubicBezTo>
                    <a:pt x="169" y="195"/>
                    <a:pt x="168" y="194"/>
                    <a:pt x="167" y="193"/>
                  </a:cubicBezTo>
                  <a:cubicBezTo>
                    <a:pt x="164" y="192"/>
                    <a:pt x="162" y="190"/>
                    <a:pt x="160" y="188"/>
                  </a:cubicBezTo>
                  <a:cubicBezTo>
                    <a:pt x="157" y="185"/>
                    <a:pt x="153" y="183"/>
                    <a:pt x="150" y="182"/>
                  </a:cubicBezTo>
                  <a:cubicBezTo>
                    <a:pt x="145" y="180"/>
                    <a:pt x="140" y="179"/>
                    <a:pt x="137" y="183"/>
                  </a:cubicBezTo>
                  <a:cubicBezTo>
                    <a:pt x="133" y="188"/>
                    <a:pt x="136" y="193"/>
                    <a:pt x="138" y="197"/>
                  </a:cubicBezTo>
                  <a:cubicBezTo>
                    <a:pt x="140" y="199"/>
                    <a:pt x="142" y="201"/>
                    <a:pt x="144" y="203"/>
                  </a:cubicBezTo>
                  <a:cubicBezTo>
                    <a:pt x="147" y="206"/>
                    <a:pt x="152" y="206"/>
                    <a:pt x="153" y="211"/>
                  </a:cubicBezTo>
                  <a:close/>
                </a:path>
              </a:pathLst>
            </a:custGeom>
            <a:solidFill>
              <a:srgbClr val="F4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" name="Freeform 19">
              <a:extLst>
                <a:ext uri="{FF2B5EF4-FFF2-40B4-BE49-F238E27FC236}">
                  <a16:creationId xmlns:a16="http://schemas.microsoft.com/office/drawing/2014/main" id="{471899EB-B726-ED7A-87E6-3AA806640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2102"/>
              <a:ext cx="133" cy="403"/>
            </a:xfrm>
            <a:custGeom>
              <a:avLst/>
              <a:gdLst>
                <a:gd name="T0" fmla="*/ 0 w 30"/>
                <a:gd name="T1" fmla="*/ 86 h 91"/>
                <a:gd name="T2" fmla="*/ 20 w 30"/>
                <a:gd name="T3" fmla="*/ 13 h 91"/>
                <a:gd name="T4" fmla="*/ 23 w 30"/>
                <a:gd name="T5" fmla="*/ 0 h 91"/>
                <a:gd name="T6" fmla="*/ 28 w 30"/>
                <a:gd name="T7" fmla="*/ 17 h 91"/>
                <a:gd name="T8" fmla="*/ 20 w 30"/>
                <a:gd name="T9" fmla="*/ 59 h 91"/>
                <a:gd name="T10" fmla="*/ 13 w 30"/>
                <a:gd name="T11" fmla="*/ 81 h 91"/>
                <a:gd name="T12" fmla="*/ 5 w 30"/>
                <a:gd name="T13" fmla="*/ 91 h 91"/>
                <a:gd name="T14" fmla="*/ 0 w 30"/>
                <a:gd name="T15" fmla="*/ 8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91">
                  <a:moveTo>
                    <a:pt x="0" y="86"/>
                  </a:moveTo>
                  <a:cubicBezTo>
                    <a:pt x="12" y="63"/>
                    <a:pt x="19" y="39"/>
                    <a:pt x="20" y="13"/>
                  </a:cubicBezTo>
                  <a:cubicBezTo>
                    <a:pt x="21" y="9"/>
                    <a:pt x="21" y="4"/>
                    <a:pt x="23" y="0"/>
                  </a:cubicBezTo>
                  <a:cubicBezTo>
                    <a:pt x="24" y="6"/>
                    <a:pt x="26" y="12"/>
                    <a:pt x="28" y="17"/>
                  </a:cubicBezTo>
                  <a:cubicBezTo>
                    <a:pt x="30" y="32"/>
                    <a:pt x="24" y="45"/>
                    <a:pt x="20" y="59"/>
                  </a:cubicBezTo>
                  <a:cubicBezTo>
                    <a:pt x="19" y="66"/>
                    <a:pt x="16" y="74"/>
                    <a:pt x="13" y="81"/>
                  </a:cubicBezTo>
                  <a:cubicBezTo>
                    <a:pt x="11" y="85"/>
                    <a:pt x="9" y="89"/>
                    <a:pt x="5" y="91"/>
                  </a:cubicBezTo>
                  <a:cubicBezTo>
                    <a:pt x="3" y="89"/>
                    <a:pt x="2" y="88"/>
                    <a:pt x="0" y="86"/>
                  </a:cubicBezTo>
                  <a:close/>
                </a:path>
              </a:pathLst>
            </a:custGeom>
            <a:solidFill>
              <a:srgbClr val="EDC4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C3E038B3-889B-5BC8-AFC7-1C5A08D26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2" y="2173"/>
              <a:ext cx="124" cy="350"/>
            </a:xfrm>
            <a:custGeom>
              <a:avLst/>
              <a:gdLst>
                <a:gd name="T0" fmla="*/ 0 w 28"/>
                <a:gd name="T1" fmla="*/ 75 h 79"/>
                <a:gd name="T2" fmla="*/ 23 w 28"/>
                <a:gd name="T3" fmla="*/ 1 h 79"/>
                <a:gd name="T4" fmla="*/ 23 w 28"/>
                <a:gd name="T5" fmla="*/ 0 h 79"/>
                <a:gd name="T6" fmla="*/ 19 w 28"/>
                <a:gd name="T7" fmla="*/ 47 h 79"/>
                <a:gd name="T8" fmla="*/ 6 w 28"/>
                <a:gd name="T9" fmla="*/ 78 h 79"/>
                <a:gd name="T10" fmla="*/ 0 w 28"/>
                <a:gd name="T11" fmla="*/ 7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79">
                  <a:moveTo>
                    <a:pt x="0" y="75"/>
                  </a:moveTo>
                  <a:cubicBezTo>
                    <a:pt x="13" y="52"/>
                    <a:pt x="17" y="26"/>
                    <a:pt x="23" y="1"/>
                  </a:cubicBezTo>
                  <a:cubicBezTo>
                    <a:pt x="23" y="1"/>
                    <a:pt x="23" y="0"/>
                    <a:pt x="23" y="0"/>
                  </a:cubicBezTo>
                  <a:cubicBezTo>
                    <a:pt x="28" y="16"/>
                    <a:pt x="24" y="32"/>
                    <a:pt x="19" y="47"/>
                  </a:cubicBezTo>
                  <a:cubicBezTo>
                    <a:pt x="16" y="58"/>
                    <a:pt x="10" y="68"/>
                    <a:pt x="6" y="78"/>
                  </a:cubicBezTo>
                  <a:cubicBezTo>
                    <a:pt x="3" y="79"/>
                    <a:pt x="1" y="77"/>
                    <a:pt x="0" y="75"/>
                  </a:cubicBezTo>
                  <a:close/>
                </a:path>
              </a:pathLst>
            </a:custGeom>
            <a:solidFill>
              <a:srgbClr val="FFF8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21">
              <a:extLst>
                <a:ext uri="{FF2B5EF4-FFF2-40B4-BE49-F238E27FC236}">
                  <a16:creationId xmlns:a16="http://schemas.microsoft.com/office/drawing/2014/main" id="{F1D3338A-F42B-9F8E-6143-DEBFE5742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4" y="2722"/>
              <a:ext cx="368" cy="261"/>
            </a:xfrm>
            <a:custGeom>
              <a:avLst/>
              <a:gdLst>
                <a:gd name="T0" fmla="*/ 83 w 83"/>
                <a:gd name="T1" fmla="*/ 57 h 59"/>
                <a:gd name="T2" fmla="*/ 79 w 83"/>
                <a:gd name="T3" fmla="*/ 58 h 59"/>
                <a:gd name="T4" fmla="*/ 11 w 83"/>
                <a:gd name="T5" fmla="*/ 34 h 59"/>
                <a:gd name="T6" fmla="*/ 5 w 83"/>
                <a:gd name="T7" fmla="*/ 31 h 59"/>
                <a:gd name="T8" fmla="*/ 2 w 83"/>
                <a:gd name="T9" fmla="*/ 17 h 59"/>
                <a:gd name="T10" fmla="*/ 2 w 83"/>
                <a:gd name="T11" fmla="*/ 10 h 59"/>
                <a:gd name="T12" fmla="*/ 10 w 83"/>
                <a:gd name="T13" fmla="*/ 6 h 59"/>
                <a:gd name="T14" fmla="*/ 64 w 83"/>
                <a:gd name="T15" fmla="*/ 9 h 59"/>
                <a:gd name="T16" fmla="*/ 82 w 83"/>
                <a:gd name="T17" fmla="*/ 0 h 59"/>
                <a:gd name="T18" fmla="*/ 83 w 83"/>
                <a:gd name="T19" fmla="*/ 5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59">
                  <a:moveTo>
                    <a:pt x="83" y="57"/>
                  </a:moveTo>
                  <a:cubicBezTo>
                    <a:pt x="82" y="58"/>
                    <a:pt x="81" y="59"/>
                    <a:pt x="79" y="58"/>
                  </a:cubicBezTo>
                  <a:cubicBezTo>
                    <a:pt x="56" y="50"/>
                    <a:pt x="33" y="42"/>
                    <a:pt x="11" y="34"/>
                  </a:cubicBezTo>
                  <a:cubicBezTo>
                    <a:pt x="9" y="34"/>
                    <a:pt x="7" y="32"/>
                    <a:pt x="5" y="31"/>
                  </a:cubicBezTo>
                  <a:cubicBezTo>
                    <a:pt x="4" y="27"/>
                    <a:pt x="3" y="22"/>
                    <a:pt x="2" y="17"/>
                  </a:cubicBezTo>
                  <a:cubicBezTo>
                    <a:pt x="1" y="15"/>
                    <a:pt x="0" y="12"/>
                    <a:pt x="2" y="10"/>
                  </a:cubicBezTo>
                  <a:cubicBezTo>
                    <a:pt x="2" y="4"/>
                    <a:pt x="2" y="1"/>
                    <a:pt x="10" y="6"/>
                  </a:cubicBezTo>
                  <a:cubicBezTo>
                    <a:pt x="27" y="16"/>
                    <a:pt x="45" y="18"/>
                    <a:pt x="64" y="9"/>
                  </a:cubicBezTo>
                  <a:cubicBezTo>
                    <a:pt x="70" y="7"/>
                    <a:pt x="75" y="4"/>
                    <a:pt x="82" y="0"/>
                  </a:cubicBezTo>
                  <a:cubicBezTo>
                    <a:pt x="81" y="20"/>
                    <a:pt x="73" y="39"/>
                    <a:pt x="83" y="57"/>
                  </a:cubicBezTo>
                  <a:close/>
                </a:path>
              </a:pathLst>
            </a:custGeom>
            <a:solidFill>
              <a:srgbClr val="E097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22">
              <a:extLst>
                <a:ext uri="{FF2B5EF4-FFF2-40B4-BE49-F238E27FC236}">
                  <a16:creationId xmlns:a16="http://schemas.microsoft.com/office/drawing/2014/main" id="{3160513D-CE79-FA1A-DF0D-8240656B13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5" y="2164"/>
              <a:ext cx="288" cy="633"/>
            </a:xfrm>
            <a:custGeom>
              <a:avLst/>
              <a:gdLst>
                <a:gd name="T0" fmla="*/ 65 w 65"/>
                <a:gd name="T1" fmla="*/ 136 h 143"/>
                <a:gd name="T2" fmla="*/ 65 w 65"/>
                <a:gd name="T3" fmla="*/ 143 h 143"/>
                <a:gd name="T4" fmla="*/ 9 w 65"/>
                <a:gd name="T5" fmla="*/ 53 h 143"/>
                <a:gd name="T6" fmla="*/ 2 w 65"/>
                <a:gd name="T7" fmla="*/ 0 h 143"/>
                <a:gd name="T8" fmla="*/ 5 w 65"/>
                <a:gd name="T9" fmla="*/ 5 h 143"/>
                <a:gd name="T10" fmla="*/ 9 w 65"/>
                <a:gd name="T11" fmla="*/ 14 h 143"/>
                <a:gd name="T12" fmla="*/ 52 w 65"/>
                <a:gd name="T13" fmla="*/ 112 h 143"/>
                <a:gd name="T14" fmla="*/ 56 w 65"/>
                <a:gd name="T15" fmla="*/ 118 h 143"/>
                <a:gd name="T16" fmla="*/ 65 w 65"/>
                <a:gd name="T17" fmla="*/ 13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143">
                  <a:moveTo>
                    <a:pt x="65" y="136"/>
                  </a:moveTo>
                  <a:cubicBezTo>
                    <a:pt x="65" y="138"/>
                    <a:pt x="65" y="141"/>
                    <a:pt x="65" y="143"/>
                  </a:cubicBezTo>
                  <a:cubicBezTo>
                    <a:pt x="44" y="115"/>
                    <a:pt x="21" y="87"/>
                    <a:pt x="9" y="53"/>
                  </a:cubicBezTo>
                  <a:cubicBezTo>
                    <a:pt x="2" y="36"/>
                    <a:pt x="0" y="18"/>
                    <a:pt x="2" y="0"/>
                  </a:cubicBezTo>
                  <a:cubicBezTo>
                    <a:pt x="3" y="2"/>
                    <a:pt x="4" y="3"/>
                    <a:pt x="5" y="5"/>
                  </a:cubicBezTo>
                  <a:cubicBezTo>
                    <a:pt x="8" y="7"/>
                    <a:pt x="8" y="10"/>
                    <a:pt x="9" y="14"/>
                  </a:cubicBezTo>
                  <a:cubicBezTo>
                    <a:pt x="14" y="50"/>
                    <a:pt x="29" y="83"/>
                    <a:pt x="52" y="112"/>
                  </a:cubicBezTo>
                  <a:cubicBezTo>
                    <a:pt x="54" y="114"/>
                    <a:pt x="55" y="116"/>
                    <a:pt x="56" y="118"/>
                  </a:cubicBezTo>
                  <a:cubicBezTo>
                    <a:pt x="63" y="122"/>
                    <a:pt x="63" y="129"/>
                    <a:pt x="65" y="136"/>
                  </a:cubicBezTo>
                  <a:close/>
                </a:path>
              </a:pathLst>
            </a:custGeom>
            <a:solidFill>
              <a:srgbClr val="FFF9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23">
              <a:extLst>
                <a:ext uri="{FF2B5EF4-FFF2-40B4-BE49-F238E27FC236}">
                  <a16:creationId xmlns:a16="http://schemas.microsoft.com/office/drawing/2014/main" id="{47C1062E-7593-7E49-6B09-2690B65E8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7" y="2093"/>
              <a:ext cx="253" cy="593"/>
            </a:xfrm>
            <a:custGeom>
              <a:avLst/>
              <a:gdLst>
                <a:gd name="T0" fmla="*/ 51 w 57"/>
                <a:gd name="T1" fmla="*/ 134 h 134"/>
                <a:gd name="T2" fmla="*/ 15 w 57"/>
                <a:gd name="T3" fmla="*/ 79 h 134"/>
                <a:gd name="T4" fmla="*/ 0 w 57"/>
                <a:gd name="T5" fmla="*/ 21 h 134"/>
                <a:gd name="T6" fmla="*/ 5 w 57"/>
                <a:gd name="T7" fmla="*/ 0 h 134"/>
                <a:gd name="T8" fmla="*/ 29 w 57"/>
                <a:gd name="T9" fmla="*/ 94 h 134"/>
                <a:gd name="T10" fmla="*/ 57 w 57"/>
                <a:gd name="T11" fmla="*/ 132 h 134"/>
                <a:gd name="T12" fmla="*/ 51 w 57"/>
                <a:gd name="T1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134">
                  <a:moveTo>
                    <a:pt x="51" y="134"/>
                  </a:moveTo>
                  <a:cubicBezTo>
                    <a:pt x="33" y="119"/>
                    <a:pt x="24" y="99"/>
                    <a:pt x="15" y="79"/>
                  </a:cubicBezTo>
                  <a:cubicBezTo>
                    <a:pt x="7" y="60"/>
                    <a:pt x="3" y="41"/>
                    <a:pt x="0" y="21"/>
                  </a:cubicBezTo>
                  <a:cubicBezTo>
                    <a:pt x="7" y="15"/>
                    <a:pt x="1" y="7"/>
                    <a:pt x="5" y="0"/>
                  </a:cubicBezTo>
                  <a:cubicBezTo>
                    <a:pt x="6" y="33"/>
                    <a:pt x="13" y="65"/>
                    <a:pt x="29" y="94"/>
                  </a:cubicBezTo>
                  <a:cubicBezTo>
                    <a:pt x="36" y="108"/>
                    <a:pt x="46" y="121"/>
                    <a:pt x="57" y="132"/>
                  </a:cubicBezTo>
                  <a:cubicBezTo>
                    <a:pt x="55" y="132"/>
                    <a:pt x="52" y="132"/>
                    <a:pt x="51" y="134"/>
                  </a:cubicBezTo>
                  <a:close/>
                </a:path>
              </a:pathLst>
            </a:custGeom>
            <a:solidFill>
              <a:srgbClr val="EBC3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24">
              <a:extLst>
                <a:ext uri="{FF2B5EF4-FFF2-40B4-BE49-F238E27FC236}">
                  <a16:creationId xmlns:a16="http://schemas.microsoft.com/office/drawing/2014/main" id="{70B70DF0-F20A-C180-B581-5FDDF54FB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2580"/>
              <a:ext cx="146" cy="190"/>
            </a:xfrm>
            <a:custGeom>
              <a:avLst/>
              <a:gdLst>
                <a:gd name="T0" fmla="*/ 25 w 33"/>
                <a:gd name="T1" fmla="*/ 2 h 43"/>
                <a:gd name="T2" fmla="*/ 33 w 33"/>
                <a:gd name="T3" fmla="*/ 4 h 43"/>
                <a:gd name="T4" fmla="*/ 2 w 33"/>
                <a:gd name="T5" fmla="*/ 43 h 43"/>
                <a:gd name="T6" fmla="*/ 8 w 33"/>
                <a:gd name="T7" fmla="*/ 23 h 43"/>
                <a:gd name="T8" fmla="*/ 25 w 33"/>
                <a:gd name="T9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3">
                  <a:moveTo>
                    <a:pt x="25" y="2"/>
                  </a:moveTo>
                  <a:cubicBezTo>
                    <a:pt x="28" y="0"/>
                    <a:pt x="31" y="0"/>
                    <a:pt x="33" y="4"/>
                  </a:cubicBezTo>
                  <a:cubicBezTo>
                    <a:pt x="22" y="17"/>
                    <a:pt x="12" y="30"/>
                    <a:pt x="2" y="43"/>
                  </a:cubicBezTo>
                  <a:cubicBezTo>
                    <a:pt x="0" y="35"/>
                    <a:pt x="2" y="29"/>
                    <a:pt x="8" y="23"/>
                  </a:cubicBezTo>
                  <a:cubicBezTo>
                    <a:pt x="15" y="17"/>
                    <a:pt x="20" y="10"/>
                    <a:pt x="25" y="2"/>
                  </a:cubicBezTo>
                  <a:close/>
                </a:path>
              </a:pathLst>
            </a:custGeom>
            <a:solidFill>
              <a:srgbClr val="FEF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86D7E81-6970-BCD1-3531-269E941A6D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2443"/>
              <a:ext cx="107" cy="106"/>
            </a:xfrm>
            <a:custGeom>
              <a:avLst/>
              <a:gdLst>
                <a:gd name="T0" fmla="*/ 10 w 24"/>
                <a:gd name="T1" fmla="*/ 24 h 24"/>
                <a:gd name="T2" fmla="*/ 0 w 24"/>
                <a:gd name="T3" fmla="*/ 18 h 24"/>
                <a:gd name="T4" fmla="*/ 18 w 24"/>
                <a:gd name="T5" fmla="*/ 0 h 24"/>
                <a:gd name="T6" fmla="*/ 24 w 24"/>
                <a:gd name="T7" fmla="*/ 6 h 24"/>
                <a:gd name="T8" fmla="*/ 10 w 24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cubicBezTo>
                    <a:pt x="7" y="22"/>
                    <a:pt x="3" y="21"/>
                    <a:pt x="0" y="18"/>
                  </a:cubicBezTo>
                  <a:cubicBezTo>
                    <a:pt x="2" y="7"/>
                    <a:pt x="8" y="2"/>
                    <a:pt x="18" y="0"/>
                  </a:cubicBezTo>
                  <a:cubicBezTo>
                    <a:pt x="20" y="2"/>
                    <a:pt x="22" y="4"/>
                    <a:pt x="24" y="6"/>
                  </a:cubicBezTo>
                  <a:cubicBezTo>
                    <a:pt x="23" y="14"/>
                    <a:pt x="17" y="20"/>
                    <a:pt x="10" y="24"/>
                  </a:cubicBezTo>
                  <a:close/>
                </a:path>
              </a:pathLst>
            </a:custGeom>
            <a:solidFill>
              <a:srgbClr val="9B77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26">
              <a:extLst>
                <a:ext uri="{FF2B5EF4-FFF2-40B4-BE49-F238E27FC236}">
                  <a16:creationId xmlns:a16="http://schemas.microsoft.com/office/drawing/2014/main" id="{FCC79C0B-DF9F-054A-651A-208F777F25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3" y="1978"/>
              <a:ext cx="341" cy="301"/>
            </a:xfrm>
            <a:custGeom>
              <a:avLst/>
              <a:gdLst>
                <a:gd name="T0" fmla="*/ 37 w 77"/>
                <a:gd name="T1" fmla="*/ 68 h 68"/>
                <a:gd name="T2" fmla="*/ 0 w 77"/>
                <a:gd name="T3" fmla="*/ 34 h 68"/>
                <a:gd name="T4" fmla="*/ 38 w 77"/>
                <a:gd name="T5" fmla="*/ 0 h 68"/>
                <a:gd name="T6" fmla="*/ 77 w 77"/>
                <a:gd name="T7" fmla="*/ 34 h 68"/>
                <a:gd name="T8" fmla="*/ 37 w 77"/>
                <a:gd name="T9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68">
                  <a:moveTo>
                    <a:pt x="37" y="68"/>
                  </a:moveTo>
                  <a:cubicBezTo>
                    <a:pt x="16" y="67"/>
                    <a:pt x="0" y="53"/>
                    <a:pt x="0" y="34"/>
                  </a:cubicBezTo>
                  <a:cubicBezTo>
                    <a:pt x="0" y="15"/>
                    <a:pt x="17" y="1"/>
                    <a:pt x="38" y="0"/>
                  </a:cubicBezTo>
                  <a:cubicBezTo>
                    <a:pt x="59" y="0"/>
                    <a:pt x="77" y="19"/>
                    <a:pt x="77" y="34"/>
                  </a:cubicBezTo>
                  <a:cubicBezTo>
                    <a:pt x="76" y="53"/>
                    <a:pt x="59" y="68"/>
                    <a:pt x="37" y="68"/>
                  </a:cubicBezTo>
                  <a:close/>
                </a:path>
              </a:pathLst>
            </a:custGeom>
            <a:solidFill>
              <a:srgbClr val="F3C1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27">
              <a:extLst>
                <a:ext uri="{FF2B5EF4-FFF2-40B4-BE49-F238E27FC236}">
                  <a16:creationId xmlns:a16="http://schemas.microsoft.com/office/drawing/2014/main" id="{5764F299-360A-9C2F-A62D-CFF868440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" y="1978"/>
              <a:ext cx="350" cy="301"/>
            </a:xfrm>
            <a:custGeom>
              <a:avLst/>
              <a:gdLst>
                <a:gd name="T0" fmla="*/ 75 w 79"/>
                <a:gd name="T1" fmla="*/ 35 h 68"/>
                <a:gd name="T2" fmla="*/ 37 w 79"/>
                <a:gd name="T3" fmla="*/ 68 h 68"/>
                <a:gd name="T4" fmla="*/ 0 w 79"/>
                <a:gd name="T5" fmla="*/ 34 h 68"/>
                <a:gd name="T6" fmla="*/ 39 w 79"/>
                <a:gd name="T7" fmla="*/ 0 h 68"/>
                <a:gd name="T8" fmla="*/ 75 w 79"/>
                <a:gd name="T9" fmla="*/ 3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8">
                  <a:moveTo>
                    <a:pt x="75" y="35"/>
                  </a:moveTo>
                  <a:cubicBezTo>
                    <a:pt x="75" y="55"/>
                    <a:pt x="60" y="68"/>
                    <a:pt x="37" y="68"/>
                  </a:cubicBezTo>
                  <a:cubicBezTo>
                    <a:pt x="16" y="67"/>
                    <a:pt x="0" y="53"/>
                    <a:pt x="0" y="34"/>
                  </a:cubicBezTo>
                  <a:cubicBezTo>
                    <a:pt x="0" y="16"/>
                    <a:pt x="18" y="1"/>
                    <a:pt x="39" y="0"/>
                  </a:cubicBezTo>
                  <a:cubicBezTo>
                    <a:pt x="56" y="0"/>
                    <a:pt x="79" y="16"/>
                    <a:pt x="75" y="35"/>
                  </a:cubicBezTo>
                  <a:close/>
                </a:path>
              </a:pathLst>
            </a:custGeom>
            <a:solidFill>
              <a:srgbClr val="F3C1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28">
              <a:extLst>
                <a:ext uri="{FF2B5EF4-FFF2-40B4-BE49-F238E27FC236}">
                  <a16:creationId xmlns:a16="http://schemas.microsoft.com/office/drawing/2014/main" id="{C4A25BCC-AA7A-D0D7-99C7-3FDAA706F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" y="2549"/>
              <a:ext cx="231" cy="111"/>
            </a:xfrm>
            <a:custGeom>
              <a:avLst/>
              <a:gdLst>
                <a:gd name="T0" fmla="*/ 52 w 52"/>
                <a:gd name="T1" fmla="*/ 3 h 25"/>
                <a:gd name="T2" fmla="*/ 0 w 52"/>
                <a:gd name="T3" fmla="*/ 8 h 25"/>
                <a:gd name="T4" fmla="*/ 15 w 52"/>
                <a:gd name="T5" fmla="*/ 3 h 25"/>
                <a:gd name="T6" fmla="*/ 47 w 52"/>
                <a:gd name="T7" fmla="*/ 2 h 25"/>
                <a:gd name="T8" fmla="*/ 52 w 52"/>
                <a:gd name="T9" fmla="*/ 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5">
                  <a:moveTo>
                    <a:pt x="52" y="3"/>
                  </a:moveTo>
                  <a:cubicBezTo>
                    <a:pt x="42" y="23"/>
                    <a:pt x="18" y="25"/>
                    <a:pt x="0" y="8"/>
                  </a:cubicBezTo>
                  <a:cubicBezTo>
                    <a:pt x="3" y="0"/>
                    <a:pt x="10" y="4"/>
                    <a:pt x="15" y="3"/>
                  </a:cubicBezTo>
                  <a:cubicBezTo>
                    <a:pt x="25" y="7"/>
                    <a:pt x="36" y="0"/>
                    <a:pt x="47" y="2"/>
                  </a:cubicBezTo>
                  <a:cubicBezTo>
                    <a:pt x="48" y="2"/>
                    <a:pt x="50" y="2"/>
                    <a:pt x="52" y="3"/>
                  </a:cubicBezTo>
                  <a:close/>
                </a:path>
              </a:pathLst>
            </a:custGeom>
            <a:solidFill>
              <a:srgbClr val="DF2A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id="{A82F8345-8ED7-153D-252B-A6203B1705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" y="2496"/>
              <a:ext cx="226" cy="75"/>
            </a:xfrm>
            <a:custGeom>
              <a:avLst/>
              <a:gdLst>
                <a:gd name="T0" fmla="*/ 0 w 51"/>
                <a:gd name="T1" fmla="*/ 9 h 17"/>
                <a:gd name="T2" fmla="*/ 20 w 51"/>
                <a:gd name="T3" fmla="*/ 3 h 17"/>
                <a:gd name="T4" fmla="*/ 25 w 51"/>
                <a:gd name="T5" fmla="*/ 3 h 17"/>
                <a:gd name="T6" fmla="*/ 45 w 51"/>
                <a:gd name="T7" fmla="*/ 9 h 17"/>
                <a:gd name="T8" fmla="*/ 51 w 51"/>
                <a:gd name="T9" fmla="*/ 13 h 17"/>
                <a:gd name="T10" fmla="*/ 8 w 51"/>
                <a:gd name="T11" fmla="*/ 14 h 17"/>
                <a:gd name="T12" fmla="*/ 0 w 51"/>
                <a:gd name="T13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17">
                  <a:moveTo>
                    <a:pt x="0" y="9"/>
                  </a:moveTo>
                  <a:cubicBezTo>
                    <a:pt x="6" y="4"/>
                    <a:pt x="12" y="0"/>
                    <a:pt x="20" y="3"/>
                  </a:cubicBezTo>
                  <a:cubicBezTo>
                    <a:pt x="22" y="4"/>
                    <a:pt x="23" y="4"/>
                    <a:pt x="25" y="3"/>
                  </a:cubicBezTo>
                  <a:cubicBezTo>
                    <a:pt x="33" y="0"/>
                    <a:pt x="39" y="2"/>
                    <a:pt x="45" y="9"/>
                  </a:cubicBezTo>
                  <a:cubicBezTo>
                    <a:pt x="46" y="11"/>
                    <a:pt x="50" y="10"/>
                    <a:pt x="51" y="13"/>
                  </a:cubicBezTo>
                  <a:cubicBezTo>
                    <a:pt x="37" y="14"/>
                    <a:pt x="22" y="17"/>
                    <a:pt x="8" y="14"/>
                  </a:cubicBezTo>
                  <a:cubicBezTo>
                    <a:pt x="4" y="13"/>
                    <a:pt x="0" y="14"/>
                    <a:pt x="0" y="9"/>
                  </a:cubicBezTo>
                  <a:close/>
                </a:path>
              </a:pathLst>
            </a:custGeom>
            <a:solidFill>
              <a:srgbClr val="DC2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30">
              <a:extLst>
                <a:ext uri="{FF2B5EF4-FFF2-40B4-BE49-F238E27FC236}">
                  <a16:creationId xmlns:a16="http://schemas.microsoft.com/office/drawing/2014/main" id="{42217019-1B69-4053-EB38-EF39002A6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4" y="2412"/>
              <a:ext cx="106" cy="111"/>
            </a:xfrm>
            <a:custGeom>
              <a:avLst/>
              <a:gdLst>
                <a:gd name="T0" fmla="*/ 24 w 24"/>
                <a:gd name="T1" fmla="*/ 7 h 25"/>
                <a:gd name="T2" fmla="*/ 6 w 24"/>
                <a:gd name="T3" fmla="*/ 25 h 25"/>
                <a:gd name="T4" fmla="*/ 0 w 24"/>
                <a:gd name="T5" fmla="*/ 19 h 25"/>
                <a:gd name="T6" fmla="*/ 14 w 24"/>
                <a:gd name="T7" fmla="*/ 0 h 25"/>
                <a:gd name="T8" fmla="*/ 24 w 24"/>
                <a:gd name="T9" fmla="*/ 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24" y="7"/>
                  </a:moveTo>
                  <a:cubicBezTo>
                    <a:pt x="16" y="11"/>
                    <a:pt x="10" y="17"/>
                    <a:pt x="6" y="25"/>
                  </a:cubicBezTo>
                  <a:cubicBezTo>
                    <a:pt x="3" y="23"/>
                    <a:pt x="1" y="21"/>
                    <a:pt x="0" y="19"/>
                  </a:cubicBezTo>
                  <a:cubicBezTo>
                    <a:pt x="3" y="11"/>
                    <a:pt x="5" y="3"/>
                    <a:pt x="14" y="0"/>
                  </a:cubicBezTo>
                  <a:cubicBezTo>
                    <a:pt x="18" y="2"/>
                    <a:pt x="22" y="3"/>
                    <a:pt x="24" y="7"/>
                  </a:cubicBezTo>
                  <a:close/>
                </a:path>
              </a:pathLst>
            </a:custGeom>
            <a:solidFill>
              <a:srgbClr val="B49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31">
              <a:extLst>
                <a:ext uri="{FF2B5EF4-FFF2-40B4-BE49-F238E27FC236}">
                  <a16:creationId xmlns:a16="http://schemas.microsoft.com/office/drawing/2014/main" id="{A1932D74-5EBC-AB62-3188-B27D9C6CFA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2" y="2394"/>
              <a:ext cx="94" cy="102"/>
            </a:xfrm>
            <a:custGeom>
              <a:avLst/>
              <a:gdLst>
                <a:gd name="T0" fmla="*/ 21 w 21"/>
                <a:gd name="T1" fmla="*/ 4 h 23"/>
                <a:gd name="T2" fmla="*/ 7 w 21"/>
                <a:gd name="T3" fmla="*/ 23 h 23"/>
                <a:gd name="T4" fmla="*/ 4 w 21"/>
                <a:gd name="T5" fmla="*/ 6 h 23"/>
                <a:gd name="T6" fmla="*/ 21 w 21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3">
                  <a:moveTo>
                    <a:pt x="21" y="4"/>
                  </a:moveTo>
                  <a:cubicBezTo>
                    <a:pt x="14" y="9"/>
                    <a:pt x="13" y="18"/>
                    <a:pt x="7" y="23"/>
                  </a:cubicBezTo>
                  <a:cubicBezTo>
                    <a:pt x="3" y="18"/>
                    <a:pt x="0" y="12"/>
                    <a:pt x="4" y="6"/>
                  </a:cubicBezTo>
                  <a:cubicBezTo>
                    <a:pt x="9" y="0"/>
                    <a:pt x="15" y="1"/>
                    <a:pt x="21" y="4"/>
                  </a:cubicBezTo>
                  <a:close/>
                </a:path>
              </a:pathLst>
            </a:custGeom>
            <a:solidFill>
              <a:srgbClr val="D2A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32">
              <a:extLst>
                <a:ext uri="{FF2B5EF4-FFF2-40B4-BE49-F238E27FC236}">
                  <a16:creationId xmlns:a16="http://schemas.microsoft.com/office/drawing/2014/main" id="{C626E458-9F2B-3ADA-F4DC-D2AE1687C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6" y="2540"/>
              <a:ext cx="244" cy="49"/>
            </a:xfrm>
            <a:custGeom>
              <a:avLst/>
              <a:gdLst>
                <a:gd name="T0" fmla="*/ 12 w 55"/>
                <a:gd name="T1" fmla="*/ 2 h 11"/>
                <a:gd name="T2" fmla="*/ 55 w 55"/>
                <a:gd name="T3" fmla="*/ 3 h 11"/>
                <a:gd name="T4" fmla="*/ 54 w 55"/>
                <a:gd name="T5" fmla="*/ 5 h 11"/>
                <a:gd name="T6" fmla="*/ 18 w 55"/>
                <a:gd name="T7" fmla="*/ 7 h 11"/>
                <a:gd name="T8" fmla="*/ 0 w 55"/>
                <a:gd name="T9" fmla="*/ 5 h 11"/>
                <a:gd name="T10" fmla="*/ 12 w 55"/>
                <a:gd name="T11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11">
                  <a:moveTo>
                    <a:pt x="12" y="2"/>
                  </a:moveTo>
                  <a:cubicBezTo>
                    <a:pt x="27" y="5"/>
                    <a:pt x="41" y="2"/>
                    <a:pt x="55" y="3"/>
                  </a:cubicBezTo>
                  <a:cubicBezTo>
                    <a:pt x="55" y="4"/>
                    <a:pt x="54" y="5"/>
                    <a:pt x="54" y="5"/>
                  </a:cubicBezTo>
                  <a:cubicBezTo>
                    <a:pt x="42" y="5"/>
                    <a:pt x="30" y="11"/>
                    <a:pt x="18" y="7"/>
                  </a:cubicBezTo>
                  <a:cubicBezTo>
                    <a:pt x="13" y="5"/>
                    <a:pt x="6" y="8"/>
                    <a:pt x="0" y="5"/>
                  </a:cubicBezTo>
                  <a:cubicBezTo>
                    <a:pt x="3" y="0"/>
                    <a:pt x="9" y="4"/>
                    <a:pt x="12" y="2"/>
                  </a:cubicBezTo>
                  <a:close/>
                </a:path>
              </a:pathLst>
            </a:custGeom>
            <a:solidFill>
              <a:srgbClr val="F8CE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33">
              <a:extLst>
                <a:ext uri="{FF2B5EF4-FFF2-40B4-BE49-F238E27FC236}">
                  <a16:creationId xmlns:a16="http://schemas.microsoft.com/office/drawing/2014/main" id="{351F3B89-4319-964E-FA22-EE2420E758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6" y="2399"/>
              <a:ext cx="160" cy="35"/>
            </a:xfrm>
            <a:custGeom>
              <a:avLst/>
              <a:gdLst>
                <a:gd name="T0" fmla="*/ 0 w 36"/>
                <a:gd name="T1" fmla="*/ 1 h 8"/>
                <a:gd name="T2" fmla="*/ 33 w 36"/>
                <a:gd name="T3" fmla="*/ 0 h 8"/>
                <a:gd name="T4" fmla="*/ 36 w 36"/>
                <a:gd name="T5" fmla="*/ 2 h 8"/>
                <a:gd name="T6" fmla="*/ 34 w 36"/>
                <a:gd name="T7" fmla="*/ 5 h 8"/>
                <a:gd name="T8" fmla="*/ 0 w 36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8">
                  <a:moveTo>
                    <a:pt x="0" y="1"/>
                  </a:moveTo>
                  <a:cubicBezTo>
                    <a:pt x="11" y="2"/>
                    <a:pt x="22" y="3"/>
                    <a:pt x="33" y="0"/>
                  </a:cubicBezTo>
                  <a:cubicBezTo>
                    <a:pt x="34" y="0"/>
                    <a:pt x="35" y="1"/>
                    <a:pt x="36" y="2"/>
                  </a:cubicBezTo>
                  <a:cubicBezTo>
                    <a:pt x="35" y="3"/>
                    <a:pt x="35" y="4"/>
                    <a:pt x="34" y="5"/>
                  </a:cubicBezTo>
                  <a:cubicBezTo>
                    <a:pt x="31" y="8"/>
                    <a:pt x="4" y="6"/>
                    <a:pt x="0" y="1"/>
                  </a:cubicBezTo>
                  <a:close/>
                </a:path>
              </a:pathLst>
            </a:custGeom>
            <a:solidFill>
              <a:srgbClr val="CAB2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34">
              <a:extLst>
                <a:ext uri="{FF2B5EF4-FFF2-40B4-BE49-F238E27FC236}">
                  <a16:creationId xmlns:a16="http://schemas.microsoft.com/office/drawing/2014/main" id="{098B3034-260E-DE00-5ACC-825EF07BC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" y="2536"/>
              <a:ext cx="102" cy="49"/>
            </a:xfrm>
            <a:custGeom>
              <a:avLst/>
              <a:gdLst>
                <a:gd name="T0" fmla="*/ 17 w 23"/>
                <a:gd name="T1" fmla="*/ 3 h 11"/>
                <a:gd name="T2" fmla="*/ 8 w 23"/>
                <a:gd name="T3" fmla="*/ 5 h 11"/>
                <a:gd name="T4" fmla="*/ 23 w 23"/>
                <a:gd name="T5" fmla="*/ 8 h 11"/>
                <a:gd name="T6" fmla="*/ 7 w 23"/>
                <a:gd name="T7" fmla="*/ 11 h 11"/>
                <a:gd name="T8" fmla="*/ 9 w 23"/>
                <a:gd name="T9" fmla="*/ 0 h 11"/>
                <a:gd name="T10" fmla="*/ 17 w 23"/>
                <a:gd name="T11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11">
                  <a:moveTo>
                    <a:pt x="17" y="3"/>
                  </a:moveTo>
                  <a:cubicBezTo>
                    <a:pt x="14" y="4"/>
                    <a:pt x="11" y="5"/>
                    <a:pt x="8" y="5"/>
                  </a:cubicBezTo>
                  <a:cubicBezTo>
                    <a:pt x="13" y="8"/>
                    <a:pt x="19" y="5"/>
                    <a:pt x="23" y="8"/>
                  </a:cubicBezTo>
                  <a:cubicBezTo>
                    <a:pt x="18" y="10"/>
                    <a:pt x="12" y="6"/>
                    <a:pt x="7" y="11"/>
                  </a:cubicBezTo>
                  <a:cubicBezTo>
                    <a:pt x="0" y="6"/>
                    <a:pt x="0" y="2"/>
                    <a:pt x="9" y="0"/>
                  </a:cubicBezTo>
                  <a:cubicBezTo>
                    <a:pt x="11" y="4"/>
                    <a:pt x="15" y="2"/>
                    <a:pt x="17" y="3"/>
                  </a:cubicBezTo>
                  <a:close/>
                </a:path>
              </a:pathLst>
            </a:custGeom>
            <a:solidFill>
              <a:srgbClr val="DA78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35">
              <a:extLst>
                <a:ext uri="{FF2B5EF4-FFF2-40B4-BE49-F238E27FC236}">
                  <a16:creationId xmlns:a16="http://schemas.microsoft.com/office/drawing/2014/main" id="{7CB4CADE-BFEB-F51E-76CA-B05472308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133"/>
              <a:ext cx="217" cy="120"/>
            </a:xfrm>
            <a:custGeom>
              <a:avLst/>
              <a:gdLst>
                <a:gd name="T0" fmla="*/ 48 w 49"/>
                <a:gd name="T1" fmla="*/ 11 h 27"/>
                <a:gd name="T2" fmla="*/ 3 w 49"/>
                <a:gd name="T3" fmla="*/ 17 h 27"/>
                <a:gd name="T4" fmla="*/ 2 w 49"/>
                <a:gd name="T5" fmla="*/ 11 h 27"/>
                <a:gd name="T6" fmla="*/ 16 w 49"/>
                <a:gd name="T7" fmla="*/ 4 h 27"/>
                <a:gd name="T8" fmla="*/ 27 w 49"/>
                <a:gd name="T9" fmla="*/ 16 h 27"/>
                <a:gd name="T10" fmla="*/ 35 w 49"/>
                <a:gd name="T11" fmla="*/ 2 h 27"/>
                <a:gd name="T12" fmla="*/ 37 w 49"/>
                <a:gd name="T13" fmla="*/ 0 h 27"/>
                <a:gd name="T14" fmla="*/ 48 w 49"/>
                <a:gd name="T15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27">
                  <a:moveTo>
                    <a:pt x="48" y="11"/>
                  </a:moveTo>
                  <a:cubicBezTo>
                    <a:pt x="38" y="24"/>
                    <a:pt x="16" y="27"/>
                    <a:pt x="3" y="17"/>
                  </a:cubicBezTo>
                  <a:cubicBezTo>
                    <a:pt x="0" y="15"/>
                    <a:pt x="2" y="13"/>
                    <a:pt x="2" y="11"/>
                  </a:cubicBezTo>
                  <a:cubicBezTo>
                    <a:pt x="7" y="8"/>
                    <a:pt x="10" y="3"/>
                    <a:pt x="16" y="4"/>
                  </a:cubicBezTo>
                  <a:cubicBezTo>
                    <a:pt x="20" y="8"/>
                    <a:pt x="18" y="17"/>
                    <a:pt x="27" y="16"/>
                  </a:cubicBezTo>
                  <a:cubicBezTo>
                    <a:pt x="36" y="15"/>
                    <a:pt x="34" y="8"/>
                    <a:pt x="35" y="2"/>
                  </a:cubicBezTo>
                  <a:cubicBezTo>
                    <a:pt x="35" y="1"/>
                    <a:pt x="36" y="0"/>
                    <a:pt x="37" y="0"/>
                  </a:cubicBezTo>
                  <a:cubicBezTo>
                    <a:pt x="48" y="1"/>
                    <a:pt x="49" y="2"/>
                    <a:pt x="48" y="11"/>
                  </a:cubicBezTo>
                  <a:close/>
                </a:path>
              </a:pathLst>
            </a:custGeom>
            <a:solidFill>
              <a:srgbClr val="EEF2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36">
              <a:extLst>
                <a:ext uri="{FF2B5EF4-FFF2-40B4-BE49-F238E27FC236}">
                  <a16:creationId xmlns:a16="http://schemas.microsoft.com/office/drawing/2014/main" id="{AA8A9ED1-62F5-F7A0-D4E6-E40AC4F1F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1996"/>
              <a:ext cx="252" cy="106"/>
            </a:xfrm>
            <a:custGeom>
              <a:avLst/>
              <a:gdLst>
                <a:gd name="T0" fmla="*/ 57 w 57"/>
                <a:gd name="T1" fmla="*/ 12 h 24"/>
                <a:gd name="T2" fmla="*/ 12 w 57"/>
                <a:gd name="T3" fmla="*/ 19 h 24"/>
                <a:gd name="T4" fmla="*/ 3 w 57"/>
                <a:gd name="T5" fmla="*/ 19 h 24"/>
                <a:gd name="T6" fmla="*/ 8 w 57"/>
                <a:gd name="T7" fmla="*/ 10 h 24"/>
                <a:gd name="T8" fmla="*/ 57 w 57"/>
                <a:gd name="T9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24">
                  <a:moveTo>
                    <a:pt x="57" y="12"/>
                  </a:moveTo>
                  <a:cubicBezTo>
                    <a:pt x="40" y="5"/>
                    <a:pt x="27" y="14"/>
                    <a:pt x="12" y="19"/>
                  </a:cubicBezTo>
                  <a:cubicBezTo>
                    <a:pt x="9" y="21"/>
                    <a:pt x="5" y="24"/>
                    <a:pt x="3" y="19"/>
                  </a:cubicBezTo>
                  <a:cubicBezTo>
                    <a:pt x="0" y="14"/>
                    <a:pt x="4" y="12"/>
                    <a:pt x="8" y="10"/>
                  </a:cubicBezTo>
                  <a:cubicBezTo>
                    <a:pt x="24" y="3"/>
                    <a:pt x="41" y="0"/>
                    <a:pt x="57" y="12"/>
                  </a:cubicBezTo>
                  <a:close/>
                </a:path>
              </a:pathLst>
            </a:custGeom>
            <a:solidFill>
              <a:srgbClr val="140E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37">
              <a:extLst>
                <a:ext uri="{FF2B5EF4-FFF2-40B4-BE49-F238E27FC236}">
                  <a16:creationId xmlns:a16="http://schemas.microsoft.com/office/drawing/2014/main" id="{612799E1-B363-8376-8F34-F5181E2C9A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" y="2093"/>
              <a:ext cx="235" cy="115"/>
            </a:xfrm>
            <a:custGeom>
              <a:avLst/>
              <a:gdLst>
                <a:gd name="T0" fmla="*/ 14 w 53"/>
                <a:gd name="T1" fmla="*/ 14 h 26"/>
                <a:gd name="T2" fmla="*/ 0 w 53"/>
                <a:gd name="T3" fmla="*/ 20 h 26"/>
                <a:gd name="T4" fmla="*/ 53 w 53"/>
                <a:gd name="T5" fmla="*/ 12 h 26"/>
                <a:gd name="T6" fmla="*/ 46 w 53"/>
                <a:gd name="T7" fmla="*/ 20 h 26"/>
                <a:gd name="T8" fmla="*/ 34 w 53"/>
                <a:gd name="T9" fmla="*/ 10 h 26"/>
                <a:gd name="T10" fmla="*/ 31 w 53"/>
                <a:gd name="T11" fmla="*/ 16 h 26"/>
                <a:gd name="T12" fmla="*/ 27 w 53"/>
                <a:gd name="T13" fmla="*/ 25 h 26"/>
                <a:gd name="T14" fmla="*/ 17 w 53"/>
                <a:gd name="T15" fmla="*/ 19 h 26"/>
                <a:gd name="T16" fmla="*/ 14 w 53"/>
                <a:gd name="T17" fmla="*/ 1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" h="26">
                  <a:moveTo>
                    <a:pt x="14" y="14"/>
                  </a:moveTo>
                  <a:cubicBezTo>
                    <a:pt x="9" y="14"/>
                    <a:pt x="5" y="19"/>
                    <a:pt x="0" y="20"/>
                  </a:cubicBezTo>
                  <a:cubicBezTo>
                    <a:pt x="15" y="2"/>
                    <a:pt x="29" y="0"/>
                    <a:pt x="53" y="12"/>
                  </a:cubicBezTo>
                  <a:cubicBezTo>
                    <a:pt x="52" y="15"/>
                    <a:pt x="49" y="18"/>
                    <a:pt x="46" y="20"/>
                  </a:cubicBezTo>
                  <a:cubicBezTo>
                    <a:pt x="47" y="10"/>
                    <a:pt x="39" y="12"/>
                    <a:pt x="34" y="10"/>
                  </a:cubicBezTo>
                  <a:cubicBezTo>
                    <a:pt x="32" y="12"/>
                    <a:pt x="30" y="13"/>
                    <a:pt x="31" y="16"/>
                  </a:cubicBezTo>
                  <a:cubicBezTo>
                    <a:pt x="32" y="20"/>
                    <a:pt x="31" y="24"/>
                    <a:pt x="27" y="25"/>
                  </a:cubicBezTo>
                  <a:cubicBezTo>
                    <a:pt x="22" y="26"/>
                    <a:pt x="19" y="23"/>
                    <a:pt x="17" y="19"/>
                  </a:cubicBezTo>
                  <a:cubicBezTo>
                    <a:pt x="16" y="17"/>
                    <a:pt x="16" y="15"/>
                    <a:pt x="14" y="14"/>
                  </a:cubicBezTo>
                  <a:close/>
                </a:path>
              </a:pathLst>
            </a:custGeom>
            <a:solidFill>
              <a:srgbClr val="1A1B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38">
              <a:extLst>
                <a:ext uri="{FF2B5EF4-FFF2-40B4-BE49-F238E27FC236}">
                  <a16:creationId xmlns:a16="http://schemas.microsoft.com/office/drawing/2014/main" id="{5E5DA1FC-7D23-8790-8DAF-D5D97323B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000"/>
              <a:ext cx="257" cy="98"/>
            </a:xfrm>
            <a:custGeom>
              <a:avLst/>
              <a:gdLst>
                <a:gd name="T0" fmla="*/ 0 w 58"/>
                <a:gd name="T1" fmla="*/ 11 h 22"/>
                <a:gd name="T2" fmla="*/ 52 w 58"/>
                <a:gd name="T3" fmla="*/ 10 h 22"/>
                <a:gd name="T4" fmla="*/ 56 w 58"/>
                <a:gd name="T5" fmla="*/ 18 h 22"/>
                <a:gd name="T6" fmla="*/ 48 w 58"/>
                <a:gd name="T7" fmla="*/ 19 h 22"/>
                <a:gd name="T8" fmla="*/ 39 w 58"/>
                <a:gd name="T9" fmla="*/ 15 h 22"/>
                <a:gd name="T10" fmla="*/ 19 w 58"/>
                <a:gd name="T11" fmla="*/ 9 h 22"/>
                <a:gd name="T12" fmla="*/ 0 w 58"/>
                <a:gd name="T13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22">
                  <a:moveTo>
                    <a:pt x="0" y="11"/>
                  </a:moveTo>
                  <a:cubicBezTo>
                    <a:pt x="14" y="1"/>
                    <a:pt x="39" y="0"/>
                    <a:pt x="52" y="10"/>
                  </a:cubicBezTo>
                  <a:cubicBezTo>
                    <a:pt x="55" y="12"/>
                    <a:pt x="58" y="14"/>
                    <a:pt x="56" y="18"/>
                  </a:cubicBezTo>
                  <a:cubicBezTo>
                    <a:pt x="55" y="22"/>
                    <a:pt x="51" y="20"/>
                    <a:pt x="48" y="19"/>
                  </a:cubicBezTo>
                  <a:cubicBezTo>
                    <a:pt x="45" y="18"/>
                    <a:pt x="42" y="16"/>
                    <a:pt x="39" y="15"/>
                  </a:cubicBezTo>
                  <a:cubicBezTo>
                    <a:pt x="32" y="13"/>
                    <a:pt x="26" y="11"/>
                    <a:pt x="19" y="9"/>
                  </a:cubicBezTo>
                  <a:cubicBezTo>
                    <a:pt x="13" y="7"/>
                    <a:pt x="7" y="12"/>
                    <a:pt x="0" y="11"/>
                  </a:cubicBezTo>
                  <a:close/>
                </a:path>
              </a:pathLst>
            </a:custGeom>
            <a:solidFill>
              <a:srgbClr val="160F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39">
              <a:extLst>
                <a:ext uri="{FF2B5EF4-FFF2-40B4-BE49-F238E27FC236}">
                  <a16:creationId xmlns:a16="http://schemas.microsoft.com/office/drawing/2014/main" id="{62928025-D1AB-0880-DAEF-4E0EF0585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" y="2133"/>
              <a:ext cx="217" cy="106"/>
            </a:xfrm>
            <a:custGeom>
              <a:avLst/>
              <a:gdLst>
                <a:gd name="T0" fmla="*/ 49 w 49"/>
                <a:gd name="T1" fmla="*/ 15 h 24"/>
                <a:gd name="T2" fmla="*/ 13 w 49"/>
                <a:gd name="T3" fmla="*/ 22 h 24"/>
                <a:gd name="T4" fmla="*/ 2 w 49"/>
                <a:gd name="T5" fmla="*/ 9 h 24"/>
                <a:gd name="T6" fmla="*/ 13 w 49"/>
                <a:gd name="T7" fmla="*/ 0 h 24"/>
                <a:gd name="T8" fmla="*/ 15 w 49"/>
                <a:gd name="T9" fmla="*/ 7 h 24"/>
                <a:gd name="T10" fmla="*/ 21 w 49"/>
                <a:gd name="T11" fmla="*/ 17 h 24"/>
                <a:gd name="T12" fmla="*/ 31 w 49"/>
                <a:gd name="T13" fmla="*/ 9 h 24"/>
                <a:gd name="T14" fmla="*/ 33 w 49"/>
                <a:gd name="T15" fmla="*/ 5 h 24"/>
                <a:gd name="T16" fmla="*/ 39 w 49"/>
                <a:gd name="T17" fmla="*/ 6 h 24"/>
                <a:gd name="T18" fmla="*/ 49 w 49"/>
                <a:gd name="T19" fmla="*/ 1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24">
                  <a:moveTo>
                    <a:pt x="49" y="15"/>
                  </a:moveTo>
                  <a:cubicBezTo>
                    <a:pt x="38" y="23"/>
                    <a:pt x="26" y="24"/>
                    <a:pt x="13" y="22"/>
                  </a:cubicBezTo>
                  <a:cubicBezTo>
                    <a:pt x="7" y="21"/>
                    <a:pt x="5" y="15"/>
                    <a:pt x="2" y="9"/>
                  </a:cubicBezTo>
                  <a:cubicBezTo>
                    <a:pt x="0" y="0"/>
                    <a:pt x="7" y="1"/>
                    <a:pt x="13" y="0"/>
                  </a:cubicBezTo>
                  <a:cubicBezTo>
                    <a:pt x="16" y="1"/>
                    <a:pt x="15" y="4"/>
                    <a:pt x="15" y="7"/>
                  </a:cubicBezTo>
                  <a:cubicBezTo>
                    <a:pt x="15" y="12"/>
                    <a:pt x="16" y="16"/>
                    <a:pt x="21" y="17"/>
                  </a:cubicBezTo>
                  <a:cubicBezTo>
                    <a:pt x="27" y="18"/>
                    <a:pt x="30" y="14"/>
                    <a:pt x="31" y="9"/>
                  </a:cubicBezTo>
                  <a:cubicBezTo>
                    <a:pt x="32" y="7"/>
                    <a:pt x="32" y="6"/>
                    <a:pt x="33" y="5"/>
                  </a:cubicBezTo>
                  <a:cubicBezTo>
                    <a:pt x="35" y="3"/>
                    <a:pt x="37" y="5"/>
                    <a:pt x="39" y="6"/>
                  </a:cubicBezTo>
                  <a:cubicBezTo>
                    <a:pt x="43" y="8"/>
                    <a:pt x="47" y="10"/>
                    <a:pt x="49" y="15"/>
                  </a:cubicBezTo>
                  <a:close/>
                </a:path>
              </a:pathLst>
            </a:custGeom>
            <a:solidFill>
              <a:srgbClr val="F0F0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40">
              <a:extLst>
                <a:ext uri="{FF2B5EF4-FFF2-40B4-BE49-F238E27FC236}">
                  <a16:creationId xmlns:a16="http://schemas.microsoft.com/office/drawing/2014/main" id="{4038690B-F95A-FEA3-023B-A5111705F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5" y="2098"/>
              <a:ext cx="208" cy="110"/>
            </a:xfrm>
            <a:custGeom>
              <a:avLst/>
              <a:gdLst>
                <a:gd name="T0" fmla="*/ 44 w 47"/>
                <a:gd name="T1" fmla="*/ 15 h 25"/>
                <a:gd name="T2" fmla="*/ 39 w 47"/>
                <a:gd name="T3" fmla="*/ 13 h 25"/>
                <a:gd name="T4" fmla="*/ 34 w 47"/>
                <a:gd name="T5" fmla="*/ 19 h 25"/>
                <a:gd name="T6" fmla="*/ 26 w 47"/>
                <a:gd name="T7" fmla="*/ 24 h 25"/>
                <a:gd name="T8" fmla="*/ 21 w 47"/>
                <a:gd name="T9" fmla="*/ 17 h 25"/>
                <a:gd name="T10" fmla="*/ 18 w 47"/>
                <a:gd name="T11" fmla="*/ 9 h 25"/>
                <a:gd name="T12" fmla="*/ 7 w 47"/>
                <a:gd name="T13" fmla="*/ 17 h 25"/>
                <a:gd name="T14" fmla="*/ 0 w 47"/>
                <a:gd name="T15" fmla="*/ 11 h 25"/>
                <a:gd name="T16" fmla="*/ 46 w 47"/>
                <a:gd name="T17" fmla="*/ 13 h 25"/>
                <a:gd name="T18" fmla="*/ 44 w 47"/>
                <a:gd name="T19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25">
                  <a:moveTo>
                    <a:pt x="44" y="15"/>
                  </a:moveTo>
                  <a:cubicBezTo>
                    <a:pt x="43" y="14"/>
                    <a:pt x="41" y="14"/>
                    <a:pt x="39" y="13"/>
                  </a:cubicBezTo>
                  <a:cubicBezTo>
                    <a:pt x="37" y="15"/>
                    <a:pt x="35" y="16"/>
                    <a:pt x="34" y="19"/>
                  </a:cubicBezTo>
                  <a:cubicBezTo>
                    <a:pt x="33" y="23"/>
                    <a:pt x="30" y="25"/>
                    <a:pt x="26" y="24"/>
                  </a:cubicBezTo>
                  <a:cubicBezTo>
                    <a:pt x="23" y="23"/>
                    <a:pt x="21" y="20"/>
                    <a:pt x="21" y="17"/>
                  </a:cubicBezTo>
                  <a:cubicBezTo>
                    <a:pt x="21" y="14"/>
                    <a:pt x="22" y="11"/>
                    <a:pt x="18" y="9"/>
                  </a:cubicBezTo>
                  <a:cubicBezTo>
                    <a:pt x="14" y="11"/>
                    <a:pt x="7" y="9"/>
                    <a:pt x="7" y="17"/>
                  </a:cubicBezTo>
                  <a:cubicBezTo>
                    <a:pt x="4" y="16"/>
                    <a:pt x="4" y="16"/>
                    <a:pt x="0" y="11"/>
                  </a:cubicBezTo>
                  <a:cubicBezTo>
                    <a:pt x="19" y="0"/>
                    <a:pt x="29" y="0"/>
                    <a:pt x="46" y="13"/>
                  </a:cubicBezTo>
                  <a:cubicBezTo>
                    <a:pt x="47" y="15"/>
                    <a:pt x="46" y="16"/>
                    <a:pt x="44" y="15"/>
                  </a:cubicBezTo>
                  <a:close/>
                </a:path>
              </a:pathLst>
            </a:custGeom>
            <a:solidFill>
              <a:srgbClr val="1716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41">
              <a:extLst>
                <a:ext uri="{FF2B5EF4-FFF2-40B4-BE49-F238E27FC236}">
                  <a16:creationId xmlns:a16="http://schemas.microsoft.com/office/drawing/2014/main" id="{03B06D10-1D2F-D610-A9A3-90D35A3881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0" y="2155"/>
              <a:ext cx="49" cy="45"/>
            </a:xfrm>
            <a:custGeom>
              <a:avLst/>
              <a:gdLst>
                <a:gd name="T0" fmla="*/ 0 w 11"/>
                <a:gd name="T1" fmla="*/ 2 h 10"/>
                <a:gd name="T2" fmla="*/ 2 w 11"/>
                <a:gd name="T3" fmla="*/ 0 h 10"/>
                <a:gd name="T4" fmla="*/ 10 w 11"/>
                <a:gd name="T5" fmla="*/ 10 h 10"/>
                <a:gd name="T6" fmla="*/ 0 w 11"/>
                <a:gd name="T7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0">
                  <a:moveTo>
                    <a:pt x="0" y="2"/>
                  </a:moveTo>
                  <a:cubicBezTo>
                    <a:pt x="1" y="1"/>
                    <a:pt x="2" y="1"/>
                    <a:pt x="2" y="0"/>
                  </a:cubicBezTo>
                  <a:cubicBezTo>
                    <a:pt x="6" y="3"/>
                    <a:pt x="11" y="4"/>
                    <a:pt x="10" y="10"/>
                  </a:cubicBezTo>
                  <a:cubicBezTo>
                    <a:pt x="7" y="7"/>
                    <a:pt x="4" y="5"/>
                    <a:pt x="0" y="2"/>
                  </a:cubicBezTo>
                  <a:close/>
                </a:path>
              </a:pathLst>
            </a:custGeom>
            <a:solidFill>
              <a:srgbClr val="7261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42">
              <a:extLst>
                <a:ext uri="{FF2B5EF4-FFF2-40B4-BE49-F238E27FC236}">
                  <a16:creationId xmlns:a16="http://schemas.microsoft.com/office/drawing/2014/main" id="{34F6C8A6-F7C5-36A8-D0DC-CAC6DA5B8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5" y="2124"/>
              <a:ext cx="97" cy="98"/>
            </a:xfrm>
            <a:custGeom>
              <a:avLst/>
              <a:gdLst>
                <a:gd name="T0" fmla="*/ 0 w 22"/>
                <a:gd name="T1" fmla="*/ 7 h 22"/>
                <a:gd name="T2" fmla="*/ 5 w 22"/>
                <a:gd name="T3" fmla="*/ 8 h 22"/>
                <a:gd name="T4" fmla="*/ 11 w 22"/>
                <a:gd name="T5" fmla="*/ 16 h 22"/>
                <a:gd name="T6" fmla="*/ 13 w 22"/>
                <a:gd name="T7" fmla="*/ 7 h 22"/>
                <a:gd name="T8" fmla="*/ 20 w 22"/>
                <a:gd name="T9" fmla="*/ 3 h 22"/>
                <a:gd name="T10" fmla="*/ 21 w 22"/>
                <a:gd name="T11" fmla="*/ 7 h 22"/>
                <a:gd name="T12" fmla="*/ 11 w 22"/>
                <a:gd name="T13" fmla="*/ 21 h 22"/>
                <a:gd name="T14" fmla="*/ 0 w 22"/>
                <a:gd name="T15" fmla="*/ 7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22">
                  <a:moveTo>
                    <a:pt x="0" y="7"/>
                  </a:moveTo>
                  <a:cubicBezTo>
                    <a:pt x="2" y="6"/>
                    <a:pt x="5" y="2"/>
                    <a:pt x="5" y="8"/>
                  </a:cubicBezTo>
                  <a:cubicBezTo>
                    <a:pt x="5" y="13"/>
                    <a:pt x="6" y="17"/>
                    <a:pt x="11" y="16"/>
                  </a:cubicBezTo>
                  <a:cubicBezTo>
                    <a:pt x="18" y="15"/>
                    <a:pt x="14" y="11"/>
                    <a:pt x="13" y="7"/>
                  </a:cubicBezTo>
                  <a:cubicBezTo>
                    <a:pt x="12" y="0"/>
                    <a:pt x="18" y="4"/>
                    <a:pt x="20" y="3"/>
                  </a:cubicBezTo>
                  <a:cubicBezTo>
                    <a:pt x="20" y="4"/>
                    <a:pt x="20" y="6"/>
                    <a:pt x="21" y="7"/>
                  </a:cubicBezTo>
                  <a:cubicBezTo>
                    <a:pt x="22" y="15"/>
                    <a:pt x="18" y="21"/>
                    <a:pt x="11" y="21"/>
                  </a:cubicBezTo>
                  <a:cubicBezTo>
                    <a:pt x="4" y="22"/>
                    <a:pt x="0" y="17"/>
                    <a:pt x="0" y="7"/>
                  </a:cubicBezTo>
                  <a:close/>
                </a:path>
              </a:pathLst>
            </a:custGeom>
            <a:solidFill>
              <a:srgbClr val="236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43">
              <a:extLst>
                <a:ext uri="{FF2B5EF4-FFF2-40B4-BE49-F238E27FC236}">
                  <a16:creationId xmlns:a16="http://schemas.microsoft.com/office/drawing/2014/main" id="{A233E9BD-3E8A-1B0E-72A6-634132843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0" y="2138"/>
              <a:ext cx="98" cy="84"/>
            </a:xfrm>
            <a:custGeom>
              <a:avLst/>
              <a:gdLst>
                <a:gd name="T0" fmla="*/ 1 w 22"/>
                <a:gd name="T1" fmla="*/ 0 h 19"/>
                <a:gd name="T2" fmla="*/ 8 w 22"/>
                <a:gd name="T3" fmla="*/ 0 h 19"/>
                <a:gd name="T4" fmla="*/ 6 w 22"/>
                <a:gd name="T5" fmla="*/ 8 h 19"/>
                <a:gd name="T6" fmla="*/ 10 w 22"/>
                <a:gd name="T7" fmla="*/ 13 h 19"/>
                <a:gd name="T8" fmla="*/ 15 w 22"/>
                <a:gd name="T9" fmla="*/ 9 h 19"/>
                <a:gd name="T10" fmla="*/ 22 w 22"/>
                <a:gd name="T11" fmla="*/ 4 h 19"/>
                <a:gd name="T12" fmla="*/ 10 w 22"/>
                <a:gd name="T13" fmla="*/ 19 h 19"/>
                <a:gd name="T14" fmla="*/ 0 w 22"/>
                <a:gd name="T15" fmla="*/ 7 h 19"/>
                <a:gd name="T16" fmla="*/ 1 w 22"/>
                <a:gd name="T1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19">
                  <a:moveTo>
                    <a:pt x="1" y="0"/>
                  </a:moveTo>
                  <a:cubicBezTo>
                    <a:pt x="3" y="0"/>
                    <a:pt x="5" y="0"/>
                    <a:pt x="8" y="0"/>
                  </a:cubicBezTo>
                  <a:cubicBezTo>
                    <a:pt x="7" y="3"/>
                    <a:pt x="6" y="5"/>
                    <a:pt x="6" y="8"/>
                  </a:cubicBezTo>
                  <a:cubicBezTo>
                    <a:pt x="6" y="11"/>
                    <a:pt x="7" y="13"/>
                    <a:pt x="10" y="13"/>
                  </a:cubicBezTo>
                  <a:cubicBezTo>
                    <a:pt x="14" y="14"/>
                    <a:pt x="16" y="12"/>
                    <a:pt x="15" y="9"/>
                  </a:cubicBezTo>
                  <a:cubicBezTo>
                    <a:pt x="14" y="1"/>
                    <a:pt x="19" y="4"/>
                    <a:pt x="22" y="4"/>
                  </a:cubicBezTo>
                  <a:cubicBezTo>
                    <a:pt x="22" y="12"/>
                    <a:pt x="20" y="19"/>
                    <a:pt x="10" y="19"/>
                  </a:cubicBezTo>
                  <a:cubicBezTo>
                    <a:pt x="3" y="18"/>
                    <a:pt x="0" y="13"/>
                    <a:pt x="0" y="7"/>
                  </a:cubicBezTo>
                  <a:cubicBezTo>
                    <a:pt x="0" y="5"/>
                    <a:pt x="1" y="2"/>
                    <a:pt x="1" y="0"/>
                  </a:cubicBezTo>
                  <a:close/>
                </a:path>
              </a:pathLst>
            </a:custGeom>
            <a:solidFill>
              <a:srgbClr val="1F6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oogle Shape;368;p20">
            <a:extLst>
              <a:ext uri="{FF2B5EF4-FFF2-40B4-BE49-F238E27FC236}">
                <a16:creationId xmlns:a16="http://schemas.microsoft.com/office/drawing/2014/main" id="{46A27428-8665-4048-9648-176D5DA123B3}"/>
              </a:ext>
            </a:extLst>
          </p:cNvPr>
          <p:cNvCxnSpPr/>
          <p:nvPr/>
        </p:nvCxnSpPr>
        <p:spPr>
          <a:xfrm>
            <a:off x="658624" y="2181895"/>
            <a:ext cx="2674501" cy="0"/>
          </a:xfrm>
          <a:prstGeom prst="straightConnector1">
            <a:avLst/>
          </a:prstGeom>
          <a:noFill/>
          <a:ln w="19046" cap="flat">
            <a:solidFill>
              <a:srgbClr val="754C24"/>
            </a:solidFill>
            <a:prstDash val="solid"/>
            <a:round/>
          </a:ln>
        </p:spPr>
      </p:cxnSp>
      <p:cxnSp>
        <p:nvCxnSpPr>
          <p:cNvPr id="3" name="Google Shape;369;p20">
            <a:extLst>
              <a:ext uri="{FF2B5EF4-FFF2-40B4-BE49-F238E27FC236}">
                <a16:creationId xmlns:a16="http://schemas.microsoft.com/office/drawing/2014/main" id="{080D1DA7-BC0A-437D-89C8-B441086D10CF}"/>
              </a:ext>
            </a:extLst>
          </p:cNvPr>
          <p:cNvCxnSpPr/>
          <p:nvPr/>
        </p:nvCxnSpPr>
        <p:spPr>
          <a:xfrm>
            <a:off x="658624" y="3184297"/>
            <a:ext cx="2674501" cy="0"/>
          </a:xfrm>
          <a:prstGeom prst="straightConnector1">
            <a:avLst/>
          </a:prstGeom>
          <a:noFill/>
          <a:ln w="19046" cap="flat">
            <a:solidFill>
              <a:srgbClr val="754C24"/>
            </a:solidFill>
            <a:prstDash val="solid"/>
            <a:round/>
          </a:ln>
        </p:spPr>
      </p:cxnSp>
      <p:cxnSp>
        <p:nvCxnSpPr>
          <p:cNvPr id="4" name="Google Shape;370;p20">
            <a:extLst>
              <a:ext uri="{FF2B5EF4-FFF2-40B4-BE49-F238E27FC236}">
                <a16:creationId xmlns:a16="http://schemas.microsoft.com/office/drawing/2014/main" id="{2549A66B-139F-4205-A4F9-AC9AF4E2B591}"/>
              </a:ext>
            </a:extLst>
          </p:cNvPr>
          <p:cNvCxnSpPr/>
          <p:nvPr/>
        </p:nvCxnSpPr>
        <p:spPr>
          <a:xfrm>
            <a:off x="658624" y="4186699"/>
            <a:ext cx="3055796" cy="0"/>
          </a:xfrm>
          <a:prstGeom prst="straightConnector1">
            <a:avLst/>
          </a:prstGeom>
          <a:noFill/>
          <a:ln w="19046" cap="flat">
            <a:solidFill>
              <a:srgbClr val="754C24"/>
            </a:solidFill>
            <a:prstDash val="solid"/>
            <a:round/>
          </a:ln>
        </p:spPr>
      </p:cxnSp>
      <p:cxnSp>
        <p:nvCxnSpPr>
          <p:cNvPr id="5" name="Google Shape;371;p20">
            <a:extLst>
              <a:ext uri="{FF2B5EF4-FFF2-40B4-BE49-F238E27FC236}">
                <a16:creationId xmlns:a16="http://schemas.microsoft.com/office/drawing/2014/main" id="{006A1790-DA16-48C3-AB5B-2F073219F252}"/>
              </a:ext>
            </a:extLst>
          </p:cNvPr>
          <p:cNvCxnSpPr/>
          <p:nvPr/>
        </p:nvCxnSpPr>
        <p:spPr>
          <a:xfrm rot="10799991">
            <a:off x="5815117" y="2181895"/>
            <a:ext cx="2674501" cy="0"/>
          </a:xfrm>
          <a:prstGeom prst="straightConnector1">
            <a:avLst/>
          </a:prstGeom>
          <a:noFill/>
          <a:ln w="19046" cap="flat">
            <a:solidFill>
              <a:srgbClr val="754C24"/>
            </a:solidFill>
            <a:prstDash val="solid"/>
            <a:round/>
          </a:ln>
        </p:spPr>
      </p:cxnSp>
      <p:cxnSp>
        <p:nvCxnSpPr>
          <p:cNvPr id="6" name="Google Shape;372;p20">
            <a:extLst>
              <a:ext uri="{FF2B5EF4-FFF2-40B4-BE49-F238E27FC236}">
                <a16:creationId xmlns:a16="http://schemas.microsoft.com/office/drawing/2014/main" id="{E4EA1ABD-0506-4985-8BBE-EC8FA1B2D7B2}"/>
              </a:ext>
            </a:extLst>
          </p:cNvPr>
          <p:cNvCxnSpPr/>
          <p:nvPr/>
        </p:nvCxnSpPr>
        <p:spPr>
          <a:xfrm rot="10799991">
            <a:off x="5815117" y="3184297"/>
            <a:ext cx="2674501" cy="0"/>
          </a:xfrm>
          <a:prstGeom prst="straightConnector1">
            <a:avLst/>
          </a:prstGeom>
          <a:noFill/>
          <a:ln w="19046" cap="flat">
            <a:solidFill>
              <a:srgbClr val="754C24"/>
            </a:solidFill>
            <a:prstDash val="solid"/>
            <a:round/>
          </a:ln>
        </p:spPr>
      </p:cxnSp>
      <p:cxnSp>
        <p:nvCxnSpPr>
          <p:cNvPr id="7" name="Google Shape;373;p20">
            <a:extLst>
              <a:ext uri="{FF2B5EF4-FFF2-40B4-BE49-F238E27FC236}">
                <a16:creationId xmlns:a16="http://schemas.microsoft.com/office/drawing/2014/main" id="{97CAD1D9-494D-4CD9-8630-C1144CD70DBB}"/>
              </a:ext>
            </a:extLst>
          </p:cNvPr>
          <p:cNvCxnSpPr/>
          <p:nvPr/>
        </p:nvCxnSpPr>
        <p:spPr>
          <a:xfrm rot="10799991">
            <a:off x="5465031" y="4186699"/>
            <a:ext cx="3024606" cy="0"/>
          </a:xfrm>
          <a:prstGeom prst="straightConnector1">
            <a:avLst/>
          </a:prstGeom>
          <a:noFill/>
          <a:ln w="19046" cap="flat">
            <a:solidFill>
              <a:srgbClr val="754C24"/>
            </a:solidFill>
            <a:prstDash val="solid"/>
            <a:round/>
          </a:ln>
        </p:spPr>
      </p:cxnSp>
      <p:sp>
        <p:nvSpPr>
          <p:cNvPr id="8" name="Google Shape;374;p20">
            <a:extLst>
              <a:ext uri="{FF2B5EF4-FFF2-40B4-BE49-F238E27FC236}">
                <a16:creationId xmlns:a16="http://schemas.microsoft.com/office/drawing/2014/main" id="{086C10AD-8178-4639-A524-FEA7C03AE10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435455" y="92052"/>
            <a:ext cx="6286490" cy="481203"/>
          </a:xfrm>
        </p:spPr>
        <p:txBody>
          <a:bodyPr/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املاک و مستغلات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9" name="Google Shape;375;p20">
            <a:extLst>
              <a:ext uri="{FF2B5EF4-FFF2-40B4-BE49-F238E27FC236}">
                <a16:creationId xmlns:a16="http://schemas.microsoft.com/office/drawing/2014/main" id="{C3D55A34-4BCA-4DD0-A011-41B864AD9A2B}"/>
              </a:ext>
            </a:extLst>
          </p:cNvPr>
          <p:cNvSpPr/>
          <p:nvPr/>
        </p:nvSpPr>
        <p:spPr>
          <a:xfrm>
            <a:off x="3333189" y="1508631"/>
            <a:ext cx="1175863" cy="877586"/>
          </a:xfrm>
          <a:custGeom>
            <a:avLst/>
            <a:gdLst>
              <a:gd name="f0" fmla="val w"/>
              <a:gd name="f1" fmla="val h"/>
              <a:gd name="f2" fmla="val 0"/>
              <a:gd name="f3" fmla="val 91400"/>
              <a:gd name="f4" fmla="val 68215"/>
              <a:gd name="f5" fmla="val 85541"/>
              <a:gd name="f6" fmla="val 1"/>
              <a:gd name="f7" fmla="val 85192"/>
              <a:gd name="f8" fmla="val 84843"/>
              <a:gd name="f9" fmla="val 17"/>
              <a:gd name="f10" fmla="val 84494"/>
              <a:gd name="f11" fmla="val 58"/>
              <a:gd name="f12" fmla="val 82693"/>
              <a:gd name="f13" fmla="val 258"/>
              <a:gd name="f14" fmla="val 80858"/>
              <a:gd name="f15" fmla="val 425"/>
              <a:gd name="f16" fmla="val 79057"/>
              <a:gd name="f17" fmla="val 625"/>
              <a:gd name="f18" fmla="val 78123"/>
              <a:gd name="f19" fmla="val 758"/>
              <a:gd name="f20" fmla="val 77256"/>
              <a:gd name="f21" fmla="val 1125"/>
              <a:gd name="f22" fmla="val 76355"/>
              <a:gd name="f23" fmla="val 1359"/>
              <a:gd name="f24" fmla="val 75454"/>
              <a:gd name="f25" fmla="val 1592"/>
              <a:gd name="f26" fmla="val 74487"/>
              <a:gd name="f27" fmla="val 1626"/>
              <a:gd name="f28" fmla="val 73586"/>
              <a:gd name="f29" fmla="val 1792"/>
              <a:gd name="f30" fmla="val 71351"/>
              <a:gd name="f31" fmla="val 2259"/>
              <a:gd name="f32" fmla="val 69250"/>
              <a:gd name="f33" fmla="val 2827"/>
              <a:gd name="f34" fmla="val 67082"/>
              <a:gd name="f35" fmla="val 3494"/>
              <a:gd name="f36" fmla="val 65147"/>
              <a:gd name="f37" fmla="val 4094"/>
              <a:gd name="f38" fmla="val 63212"/>
              <a:gd name="f39" fmla="val 4594"/>
              <a:gd name="f40" fmla="val 61311"/>
              <a:gd name="f41" fmla="val 5262"/>
              <a:gd name="f42" fmla="val 60477"/>
              <a:gd name="f43" fmla="val 5562"/>
              <a:gd name="f44" fmla="val 59710"/>
              <a:gd name="f45" fmla="val 5695"/>
              <a:gd name="f46" fmla="val 58909"/>
              <a:gd name="f47" fmla="val 6129"/>
              <a:gd name="f48" fmla="val 58342"/>
              <a:gd name="f49" fmla="val 6429"/>
              <a:gd name="f50" fmla="val 57775"/>
              <a:gd name="f51" fmla="val 6596"/>
              <a:gd name="f52" fmla="val 57175"/>
              <a:gd name="f53" fmla="val 6796"/>
              <a:gd name="f54" fmla="val 53906"/>
              <a:gd name="f55" fmla="val 7763"/>
              <a:gd name="f56" fmla="val 50737"/>
              <a:gd name="f57" fmla="val 9398"/>
              <a:gd name="f58" fmla="val 47634"/>
              <a:gd name="f59" fmla="val 10932"/>
              <a:gd name="f60" fmla="val 44165"/>
              <a:gd name="f61" fmla="val 12634"/>
              <a:gd name="f62" fmla="val 40730"/>
              <a:gd name="f63" fmla="val 14602"/>
              <a:gd name="f64" fmla="val 37394"/>
              <a:gd name="f65" fmla="val 16570"/>
              <a:gd name="f66" fmla="val 35893"/>
              <a:gd name="f67" fmla="val 17470"/>
              <a:gd name="f68" fmla="val 34458"/>
              <a:gd name="f69" fmla="val 18538"/>
              <a:gd name="f70" fmla="val 32957"/>
              <a:gd name="f71" fmla="val 19472"/>
              <a:gd name="f72" fmla="val 31490"/>
              <a:gd name="f73" fmla="val 20406"/>
              <a:gd name="f74" fmla="val 29888"/>
              <a:gd name="f75" fmla="val 21340"/>
              <a:gd name="f76" fmla="val 28621"/>
              <a:gd name="f77" fmla="val 22541"/>
              <a:gd name="f78" fmla="val 27553"/>
              <a:gd name="f79" fmla="val 23541"/>
              <a:gd name="f80" fmla="val 26319"/>
              <a:gd name="f81" fmla="val 24409"/>
              <a:gd name="f82" fmla="val 25218"/>
              <a:gd name="f83" fmla="val 25476"/>
              <a:gd name="f84" fmla="val 23984"/>
              <a:gd name="f85" fmla="val 26610"/>
              <a:gd name="f86" fmla="val 22583"/>
              <a:gd name="f87" fmla="val 27611"/>
              <a:gd name="f88" fmla="val 21282"/>
              <a:gd name="f89" fmla="val 28712"/>
              <a:gd name="f90" fmla="val 18447"/>
              <a:gd name="f91" fmla="val 31180"/>
              <a:gd name="f92" fmla="val 15345"/>
              <a:gd name="f93" fmla="val 33382"/>
              <a:gd name="f94" fmla="val 12676"/>
              <a:gd name="f95" fmla="val 36050"/>
              <a:gd name="f96" fmla="val 9707"/>
              <a:gd name="f97" fmla="val 39052"/>
              <a:gd name="f98" fmla="val 6739"/>
              <a:gd name="f99" fmla="val 42121"/>
              <a:gd name="f100" fmla="val 4170"/>
              <a:gd name="f101" fmla="val 45524"/>
              <a:gd name="f102" fmla="val 3103"/>
              <a:gd name="f103" fmla="val 46958"/>
              <a:gd name="f104" fmla="val 2035"/>
              <a:gd name="f105" fmla="val 48392"/>
              <a:gd name="f106" fmla="val 1101"/>
              <a:gd name="f107" fmla="val 49960"/>
              <a:gd name="f108" fmla="val 734"/>
              <a:gd name="f109" fmla="val 50594"/>
              <a:gd name="f110" fmla="val 434"/>
              <a:gd name="f111" fmla="val 51361"/>
              <a:gd name="f112" fmla="val 51995"/>
              <a:gd name="f113" fmla="val 67"/>
              <a:gd name="f114" fmla="val 52162"/>
              <a:gd name="f115" fmla="val 101"/>
              <a:gd name="f116" fmla="val 52295"/>
              <a:gd name="f117" fmla="val 201"/>
              <a:gd name="f118" fmla="val 52429"/>
              <a:gd name="f119" fmla="val 668"/>
              <a:gd name="f120" fmla="val 53196"/>
              <a:gd name="f121" fmla="val 2402"/>
              <a:gd name="f122" fmla="val 54263"/>
              <a:gd name="f123" fmla="val 3136"/>
              <a:gd name="f124" fmla="val 54730"/>
              <a:gd name="f125" fmla="val 4003"/>
              <a:gd name="f126" fmla="val 55264"/>
              <a:gd name="f127" fmla="val 4937"/>
              <a:gd name="f128" fmla="val 55764"/>
              <a:gd name="f129" fmla="val 5871"/>
              <a:gd name="f130" fmla="val 56231"/>
              <a:gd name="f131" fmla="val 7472"/>
              <a:gd name="f132" fmla="val 57032"/>
              <a:gd name="f133" fmla="val 8873"/>
              <a:gd name="f134" fmla="val 58166"/>
              <a:gd name="f135" fmla="val 10575"/>
              <a:gd name="f136" fmla="val 58867"/>
              <a:gd name="f137" fmla="val 12509"/>
              <a:gd name="f138" fmla="val 59667"/>
              <a:gd name="f139" fmla="val 14277"/>
              <a:gd name="f140" fmla="val 60635"/>
              <a:gd name="f141" fmla="val 16179"/>
              <a:gd name="f142" fmla="val 61569"/>
              <a:gd name="f143" fmla="val 18981"/>
              <a:gd name="f144" fmla="val 62970"/>
              <a:gd name="f145" fmla="val 21949"/>
              <a:gd name="f146" fmla="val 64371"/>
              <a:gd name="f147" fmla="val 24451"/>
              <a:gd name="f148" fmla="val 66305"/>
              <a:gd name="f149" fmla="val 25152"/>
              <a:gd name="f150" fmla="val 66839"/>
              <a:gd name="f151" fmla="val 26253"/>
              <a:gd name="f152" fmla="val 67940"/>
              <a:gd name="f153" fmla="val 27153"/>
              <a:gd name="f154" fmla="val 68140"/>
              <a:gd name="f155" fmla="val 27365"/>
              <a:gd name="f156" fmla="val 68191"/>
              <a:gd name="f157" fmla="val 27563"/>
              <a:gd name="f158" fmla="val 68214"/>
              <a:gd name="f159" fmla="val 27749"/>
              <a:gd name="f160" fmla="val 29032"/>
              <a:gd name="f161" fmla="val 29761"/>
              <a:gd name="f162" fmla="val 67104"/>
              <a:gd name="f163" fmla="val 30489"/>
              <a:gd name="f164" fmla="val 66172"/>
              <a:gd name="f165" fmla="val 31456"/>
              <a:gd name="f166" fmla="val 64904"/>
              <a:gd name="f167" fmla="val 32290"/>
              <a:gd name="f168" fmla="val 63470"/>
              <a:gd name="f169" fmla="val 33424"/>
              <a:gd name="f170" fmla="val 62336"/>
              <a:gd name="f171" fmla="val 35959"/>
              <a:gd name="f172" fmla="val 59767"/>
              <a:gd name="f173" fmla="val 38561"/>
              <a:gd name="f174" fmla="val 57165"/>
              <a:gd name="f175" fmla="val 41263"/>
              <a:gd name="f176" fmla="val 54697"/>
              <a:gd name="f177" fmla="val 42664"/>
              <a:gd name="f178" fmla="val 53429"/>
              <a:gd name="f179" fmla="val 44132"/>
              <a:gd name="f180" fmla="val 52329"/>
              <a:gd name="f181" fmla="val 45666"/>
              <a:gd name="f182" fmla="val 51261"/>
              <a:gd name="f183" fmla="val 47067"/>
              <a:gd name="f184" fmla="val 50227"/>
              <a:gd name="f185" fmla="val 48135"/>
              <a:gd name="f186" fmla="val 48726"/>
              <a:gd name="f187" fmla="val 49636"/>
              <a:gd name="f188" fmla="val 47859"/>
              <a:gd name="f189" fmla="val 56307"/>
              <a:gd name="f190" fmla="val 44056"/>
              <a:gd name="f191" fmla="val 62912"/>
              <a:gd name="f192" fmla="val 40287"/>
              <a:gd name="f193" fmla="val 70117"/>
              <a:gd name="f194" fmla="val 37518"/>
              <a:gd name="f195" fmla="val 73820"/>
              <a:gd name="f196" fmla="val 36117"/>
              <a:gd name="f197" fmla="val 77623"/>
              <a:gd name="f198" fmla="val 34916"/>
              <a:gd name="f199" fmla="val 81559"/>
              <a:gd name="f200" fmla="val 34316"/>
              <a:gd name="f201" fmla="val 84427"/>
              <a:gd name="f202" fmla="val 33882"/>
              <a:gd name="f203" fmla="val 87396"/>
              <a:gd name="f204" fmla="val 90332"/>
              <a:gd name="f205" fmla="val 33148"/>
              <a:gd name="f206" fmla="val 91366"/>
              <a:gd name="f207" fmla="val 32014"/>
              <a:gd name="f208" fmla="val 91065"/>
              <a:gd name="f209" fmla="val 30480"/>
              <a:gd name="f210" fmla="val 28945"/>
              <a:gd name="f211" fmla="val 19972"/>
              <a:gd name="f212" fmla="val 16370"/>
              <a:gd name="f213" fmla="val 12767"/>
              <a:gd name="f214" fmla="val 91099"/>
              <a:gd name="f215" fmla="val 9965"/>
              <a:gd name="f216" fmla="val 90765"/>
              <a:gd name="f217" fmla="val 7030"/>
              <a:gd name="f218" fmla="val 91199"/>
              <a:gd name="f219" fmla="val 4261"/>
              <a:gd name="f220" fmla="val 3160"/>
              <a:gd name="f221" fmla="val 91399"/>
              <a:gd name="f222" fmla="val 2360"/>
              <a:gd name="f223" fmla="val 1292"/>
              <a:gd name="f224" fmla="val 725"/>
              <a:gd name="f225" fmla="val 391"/>
              <a:gd name="f226" fmla="val 90865"/>
              <a:gd name="f227" fmla="val 158"/>
              <a:gd name="f228" fmla="val 225"/>
              <a:gd name="f229" fmla="val 90665"/>
              <a:gd name="f230" fmla="val 90532"/>
              <a:gd name="f231" fmla="val 90313"/>
              <a:gd name="f232" fmla="val 272"/>
              <a:gd name="f233" fmla="val 90094"/>
              <a:gd name="f234" fmla="val 279"/>
              <a:gd name="f235" fmla="val 89876"/>
              <a:gd name="f236" fmla="val 88420"/>
              <a:gd name="f237" fmla="val 86979"/>
              <a:gd name="f238" fmla="*/ f0 1 91400"/>
              <a:gd name="f239" fmla="*/ f1 1 68215"/>
              <a:gd name="f240" fmla="val f2"/>
              <a:gd name="f241" fmla="val f3"/>
              <a:gd name="f242" fmla="val f4"/>
              <a:gd name="f243" fmla="+- f242 0 f240"/>
              <a:gd name="f244" fmla="+- f241 0 f240"/>
              <a:gd name="f245" fmla="*/ f244 1 91400"/>
              <a:gd name="f246" fmla="*/ f243 1 68215"/>
              <a:gd name="f247" fmla="*/ f240 1 f245"/>
              <a:gd name="f248" fmla="*/ f241 1 f245"/>
              <a:gd name="f249" fmla="*/ f240 1 f246"/>
              <a:gd name="f250" fmla="*/ f242 1 f246"/>
              <a:gd name="f251" fmla="*/ f247 f238 1"/>
              <a:gd name="f252" fmla="*/ f248 f238 1"/>
              <a:gd name="f253" fmla="*/ f250 f239 1"/>
              <a:gd name="f254" fmla="*/ f249 f23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1" t="f254" r="f252" b="f253"/>
            <a:pathLst>
              <a:path w="91400" h="68215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24" y="f25"/>
                  <a:pt x="f26" y="f27"/>
                  <a:pt x="f28" y="f29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39"/>
                  <a:pt x="f40" y="f41"/>
                </a:cubicBez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7"/>
                </a:cubicBezTo>
                <a:cubicBezTo>
                  <a:pt x="f78" y="f79"/>
                  <a:pt x="f80" y="f81"/>
                  <a:pt x="f82" y="f83"/>
                </a:cubicBezTo>
                <a:cubicBezTo>
                  <a:pt x="f84" y="f85"/>
                  <a:pt x="f86" y="f87"/>
                  <a:pt x="f88" y="f89"/>
                </a:cubicBezTo>
                <a:cubicBezTo>
                  <a:pt x="f90" y="f91"/>
                  <a:pt x="f92" y="f93"/>
                  <a:pt x="f94" y="f95"/>
                </a:cubicBezTo>
                <a:cubicBezTo>
                  <a:pt x="f96" y="f97"/>
                  <a:pt x="f98" y="f99"/>
                  <a:pt x="f100" y="f101"/>
                </a:cubicBezTo>
                <a:cubicBezTo>
                  <a:pt x="f102" y="f103"/>
                  <a:pt x="f104" y="f105"/>
                  <a:pt x="f106" y="f107"/>
                </a:cubicBezTo>
                <a:cubicBezTo>
                  <a:pt x="f108" y="f109"/>
                  <a:pt x="f110" y="f111"/>
                  <a:pt x="f2" y="f112"/>
                </a:cubicBezTo>
                <a:cubicBezTo>
                  <a:pt x="f113" y="f114"/>
                  <a:pt x="f115" y="f116"/>
                  <a:pt x="f117" y="f118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5" y="f126"/>
                  <a:pt x="f127" y="f128"/>
                  <a:pt x="f129" y="f130"/>
                </a:cubicBezTo>
                <a:cubicBezTo>
                  <a:pt x="f131" y="f132"/>
                  <a:pt x="f133" y="f134"/>
                  <a:pt x="f135" y="f136"/>
                </a:cubicBezTo>
                <a:cubicBezTo>
                  <a:pt x="f137" y="f138"/>
                  <a:pt x="f139" y="f140"/>
                  <a:pt x="f141" y="f142"/>
                </a:cubicBezTo>
                <a:cubicBezTo>
                  <a:pt x="f143" y="f144"/>
                  <a:pt x="f145" y="f146"/>
                  <a:pt x="f147" y="f148"/>
                </a:cubicBezTo>
                <a:cubicBezTo>
                  <a:pt x="f149" y="f150"/>
                  <a:pt x="f151" y="f152"/>
                  <a:pt x="f153" y="f154"/>
                </a:cubicBezTo>
                <a:cubicBezTo>
                  <a:pt x="f155" y="f156"/>
                  <a:pt x="f157" y="f158"/>
                  <a:pt x="f159" y="f158"/>
                </a:cubicBezTo>
                <a:cubicBezTo>
                  <a:pt x="f160" y="f158"/>
                  <a:pt x="f161" y="f162"/>
                  <a:pt x="f163" y="f164"/>
                </a:cubicBezTo>
                <a:cubicBezTo>
                  <a:pt x="f165" y="f166"/>
                  <a:pt x="f167" y="f168"/>
                  <a:pt x="f169" y="f170"/>
                </a:cubicBezTo>
                <a:cubicBezTo>
                  <a:pt x="f171" y="f172"/>
                  <a:pt x="f173" y="f174"/>
                  <a:pt x="f175" y="f176"/>
                </a:cubicBezTo>
                <a:cubicBezTo>
                  <a:pt x="f177" y="f178"/>
                  <a:pt x="f179" y="f180"/>
                  <a:pt x="f181" y="f182"/>
                </a:cubicBezTo>
                <a:cubicBezTo>
                  <a:pt x="f183" y="f184"/>
                  <a:pt x="f185" y="f186"/>
                  <a:pt x="f187" y="f188"/>
                </a:cubicBezTo>
                <a:cubicBezTo>
                  <a:pt x="f189" y="f190"/>
                  <a:pt x="f191" y="f192"/>
                  <a:pt x="f193" y="f194"/>
                </a:cubicBezTo>
                <a:cubicBezTo>
                  <a:pt x="f195" y="f196"/>
                  <a:pt x="f197" y="f198"/>
                  <a:pt x="f199" y="f200"/>
                </a:cubicBezTo>
                <a:cubicBezTo>
                  <a:pt x="f201" y="f202"/>
                  <a:pt x="f203" y="f93"/>
                  <a:pt x="f204" y="f205"/>
                </a:cubicBezTo>
                <a:cubicBezTo>
                  <a:pt x="f206" y="f207"/>
                  <a:pt x="f208" y="f209"/>
                  <a:pt x="f208" y="f210"/>
                </a:cubicBezTo>
                <a:lnTo>
                  <a:pt x="f208" y="f79"/>
                </a:lnTo>
                <a:cubicBezTo>
                  <a:pt x="f208" y="f211"/>
                  <a:pt x="f208" y="f212"/>
                  <a:pt x="f208" y="f213"/>
                </a:cubicBezTo>
                <a:cubicBezTo>
                  <a:pt x="f214" y="f215"/>
                  <a:pt x="f216" y="f217"/>
                  <a:pt x="f218" y="f219"/>
                </a:cubicBezTo>
                <a:cubicBezTo>
                  <a:pt x="f206" y="f220"/>
                  <a:pt x="f221" y="f222"/>
                  <a:pt x="f218" y="f223"/>
                </a:cubicBezTo>
                <a:cubicBezTo>
                  <a:pt x="f208" y="f224"/>
                  <a:pt x="f208" y="f225"/>
                  <a:pt x="f226" y="f227"/>
                </a:cubicBezTo>
                <a:cubicBezTo>
                  <a:pt x="f216" y="f228"/>
                  <a:pt x="f229" y="f13"/>
                  <a:pt x="f230" y="f13"/>
                </a:cubicBezTo>
                <a:cubicBezTo>
                  <a:pt x="f231" y="f232"/>
                  <a:pt x="f233" y="f234"/>
                  <a:pt x="f235" y="f234"/>
                </a:cubicBezTo>
                <a:cubicBezTo>
                  <a:pt x="f236" y="f234"/>
                  <a:pt x="f237" y="f6"/>
                  <a:pt x="f5" y="f6"/>
                </a:cubicBezTo>
                <a:close/>
              </a:path>
            </a:pathLst>
          </a:custGeom>
          <a:solidFill>
            <a:srgbClr val="F4B39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CE7D4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A</a:t>
            </a:r>
          </a:p>
        </p:txBody>
      </p:sp>
      <p:sp>
        <p:nvSpPr>
          <p:cNvPr id="10" name="Google Shape;376;p20">
            <a:extLst>
              <a:ext uri="{FF2B5EF4-FFF2-40B4-BE49-F238E27FC236}">
                <a16:creationId xmlns:a16="http://schemas.microsoft.com/office/drawing/2014/main" id="{AEF17918-9A2C-4676-9CC7-4DB623D86316}"/>
              </a:ext>
            </a:extLst>
          </p:cNvPr>
          <p:cNvSpPr/>
          <p:nvPr/>
        </p:nvSpPr>
        <p:spPr>
          <a:xfrm>
            <a:off x="3095856" y="2313624"/>
            <a:ext cx="541589" cy="1345567"/>
          </a:xfrm>
          <a:custGeom>
            <a:avLst/>
            <a:gdLst>
              <a:gd name="f0" fmla="val w"/>
              <a:gd name="f1" fmla="val h"/>
              <a:gd name="f2" fmla="val 0"/>
              <a:gd name="f3" fmla="val 42098"/>
              <a:gd name="f4" fmla="val 104591"/>
              <a:gd name="f5" fmla="val 10794"/>
              <a:gd name="f6" fmla="val 10776"/>
              <a:gd name="f7" fmla="val 10759"/>
              <a:gd name="f8" fmla="val 1"/>
              <a:gd name="f9" fmla="val 10742"/>
              <a:gd name="f10" fmla="val 10609"/>
              <a:gd name="f11" fmla="val 10442"/>
              <a:gd name="f12" fmla="val 10308"/>
              <a:gd name="f13" fmla="val 68"/>
              <a:gd name="f14" fmla="val 9975"/>
              <a:gd name="f15" fmla="val 735"/>
              <a:gd name="f16" fmla="val 9474"/>
              <a:gd name="f17" fmla="val 1436"/>
              <a:gd name="f18" fmla="val 9141"/>
              <a:gd name="f19" fmla="val 2069"/>
              <a:gd name="f20" fmla="val 8307"/>
              <a:gd name="f21" fmla="val 3671"/>
              <a:gd name="f22" fmla="val 7640"/>
              <a:gd name="f23" fmla="val 5338"/>
              <a:gd name="f24" fmla="val 7006"/>
              <a:gd name="f25" fmla="val 7040"/>
              <a:gd name="f26" fmla="val 5472"/>
              <a:gd name="f27" fmla="val 11009"/>
              <a:gd name="f28" fmla="val 4437"/>
              <a:gd name="f29" fmla="val 15112"/>
              <a:gd name="f30" fmla="val 3470"/>
              <a:gd name="f31" fmla="val 19248"/>
              <a:gd name="f32" fmla="val 2603"/>
              <a:gd name="f33" fmla="val 22918"/>
              <a:gd name="f34" fmla="val 2369"/>
              <a:gd name="f35" fmla="val 26720"/>
              <a:gd name="f36" fmla="val 1802"/>
              <a:gd name="f37" fmla="val 30423"/>
              <a:gd name="f38" fmla="val 1535"/>
              <a:gd name="f39" fmla="val 32124"/>
              <a:gd name="f40" fmla="val 1435"/>
              <a:gd name="f41" fmla="val 33826"/>
              <a:gd name="f42" fmla="val 1102"/>
              <a:gd name="f43" fmla="val 35493"/>
              <a:gd name="f44" fmla="val 835"/>
              <a:gd name="f45" fmla="val 36994"/>
              <a:gd name="f46" fmla="val 38462"/>
              <a:gd name="f47" fmla="val 435"/>
              <a:gd name="f48" fmla="val 39930"/>
              <a:gd name="f49" fmla="val 101"/>
              <a:gd name="f50" fmla="val 41631"/>
              <a:gd name="f51" fmla="val 168"/>
              <a:gd name="f52" fmla="val 43499"/>
              <a:gd name="f53" fmla="val 134"/>
              <a:gd name="f54" fmla="val 45234"/>
              <a:gd name="f55" fmla="val 47002"/>
              <a:gd name="f56" fmla="val 48770"/>
              <a:gd name="f57" fmla="val 34"/>
              <a:gd name="f58" fmla="val 50537"/>
              <a:gd name="f59" fmla="val 54407"/>
              <a:gd name="f60" fmla="val 268"/>
              <a:gd name="f61" fmla="val 58343"/>
              <a:gd name="f62" fmla="val 635"/>
              <a:gd name="f63" fmla="val 62179"/>
              <a:gd name="f64" fmla="val 968"/>
              <a:gd name="f65" fmla="val 65648"/>
              <a:gd name="f66" fmla="val 1269"/>
              <a:gd name="f67" fmla="val 69184"/>
              <a:gd name="f68" fmla="val 2169"/>
              <a:gd name="f69" fmla="val 72487"/>
              <a:gd name="f70" fmla="val 2336"/>
              <a:gd name="f71" fmla="val 73087"/>
              <a:gd name="f72" fmla="val 2503"/>
              <a:gd name="f73" fmla="val 73687"/>
              <a:gd name="f74" fmla="val 2536"/>
              <a:gd name="f75" fmla="val 74288"/>
              <a:gd name="f76" fmla="val 75222"/>
              <a:gd name="f77" fmla="val 2870"/>
              <a:gd name="f78" fmla="val 75922"/>
              <a:gd name="f79" fmla="val 3070"/>
              <a:gd name="f80" fmla="val 76823"/>
              <a:gd name="f81" fmla="val 3503"/>
              <a:gd name="f82" fmla="val 78791"/>
              <a:gd name="f83" fmla="val 4137"/>
              <a:gd name="f84" fmla="val 80692"/>
              <a:gd name="f85" fmla="val 4638"/>
              <a:gd name="f86" fmla="val 82660"/>
              <a:gd name="f87" fmla="val 5205"/>
              <a:gd name="f88" fmla="val 84829"/>
              <a:gd name="f89" fmla="val 5838"/>
              <a:gd name="f90" fmla="val 86897"/>
              <a:gd name="f91" fmla="val 6639"/>
              <a:gd name="f92" fmla="val 89032"/>
              <a:gd name="f93" fmla="val 6939"/>
              <a:gd name="f94" fmla="val 89899"/>
              <a:gd name="f95" fmla="val 7440"/>
              <a:gd name="f96" fmla="val 90766"/>
              <a:gd name="f97" fmla="val 7706"/>
              <a:gd name="f98" fmla="val 91634"/>
              <a:gd name="f99" fmla="val 8007"/>
              <a:gd name="f100" fmla="val 92534"/>
              <a:gd name="f101" fmla="val 8140"/>
              <a:gd name="f102" fmla="val 93435"/>
              <a:gd name="f103" fmla="val 8540"/>
              <a:gd name="f104" fmla="val 94336"/>
              <a:gd name="f105" fmla="val 9308"/>
              <a:gd name="f106" fmla="val 95970"/>
              <a:gd name="f107" fmla="val 10142"/>
              <a:gd name="f108" fmla="val 97605"/>
              <a:gd name="f109" fmla="val 10909"/>
              <a:gd name="f110" fmla="val 99206"/>
              <a:gd name="f111" fmla="val 11776"/>
              <a:gd name="f112" fmla="val 101040"/>
              <a:gd name="f113" fmla="val 13310"/>
              <a:gd name="f114" fmla="val 102441"/>
              <a:gd name="f115" fmla="val 14278"/>
              <a:gd name="f116" fmla="val 104243"/>
              <a:gd name="f117" fmla="val 14345"/>
              <a:gd name="f118" fmla="val 104343"/>
              <a:gd name="f119" fmla="val 14378"/>
              <a:gd name="f120" fmla="val 104476"/>
              <a:gd name="f121" fmla="val 14411"/>
              <a:gd name="f122" fmla="val 104576"/>
              <a:gd name="f123" fmla="val 14452"/>
              <a:gd name="f124" fmla="val 104586"/>
              <a:gd name="f125" fmla="val 14492"/>
              <a:gd name="f126" fmla="val 14533"/>
              <a:gd name="f127" fmla="val 14766"/>
              <a:gd name="f128" fmla="val 15031"/>
              <a:gd name="f129" fmla="val 104441"/>
              <a:gd name="f130" fmla="val 15512"/>
              <a:gd name="f131" fmla="val 16546"/>
              <a:gd name="f132" fmla="val 103876"/>
              <a:gd name="f133" fmla="val 17180"/>
              <a:gd name="f134" fmla="val 103409"/>
              <a:gd name="f135" fmla="val 18014"/>
              <a:gd name="f136" fmla="val 102708"/>
              <a:gd name="f137" fmla="val 20182"/>
              <a:gd name="f138" fmla="val 100874"/>
              <a:gd name="f139" fmla="val 22817"/>
              <a:gd name="f140" fmla="val 99606"/>
              <a:gd name="f141" fmla="val 25186"/>
              <a:gd name="f142" fmla="val 98105"/>
              <a:gd name="f143" fmla="val 28254"/>
              <a:gd name="f144" fmla="val 96204"/>
              <a:gd name="f145" fmla="val 31290"/>
              <a:gd name="f146" fmla="val 94302"/>
              <a:gd name="f147" fmla="val 34359"/>
              <a:gd name="f148" fmla="val 92401"/>
              <a:gd name="f149" fmla="val 35860"/>
              <a:gd name="f150" fmla="val 91433"/>
              <a:gd name="f151" fmla="val 37394"/>
              <a:gd name="f152" fmla="val 90466"/>
              <a:gd name="f153" fmla="val 38929"/>
              <a:gd name="f154" fmla="val 89532"/>
              <a:gd name="f155" fmla="val 40230"/>
              <a:gd name="f156" fmla="val 88731"/>
              <a:gd name="f157" fmla="val 41697"/>
              <a:gd name="f158" fmla="val 88164"/>
              <a:gd name="f159" fmla="val 86663"/>
              <a:gd name="f160" fmla="val 40730"/>
              <a:gd name="f161" fmla="val 84061"/>
              <a:gd name="f162" fmla="val 39596"/>
              <a:gd name="f163" fmla="val 81293"/>
              <a:gd name="f164" fmla="val 78591"/>
              <a:gd name="f165" fmla="val 36894"/>
              <a:gd name="f166" fmla="val 74955"/>
              <a:gd name="f167" fmla="val 71086"/>
              <a:gd name="f168" fmla="val 35126"/>
              <a:gd name="f169" fmla="val 67183"/>
              <a:gd name="f170" fmla="val 33658"/>
              <a:gd name="f171" fmla="val 59644"/>
              <a:gd name="f172" fmla="val 33358"/>
              <a:gd name="f173" fmla="val 52039"/>
              <a:gd name="f174" fmla="val 33058"/>
              <a:gd name="f175" fmla="val 44366"/>
              <a:gd name="f176" fmla="val 32958"/>
              <a:gd name="f177" fmla="val 42632"/>
              <a:gd name="f178" fmla="val 33725"/>
              <a:gd name="f179" fmla="val 40931"/>
              <a:gd name="f180" fmla="val 33825"/>
              <a:gd name="f181" fmla="val 39196"/>
              <a:gd name="f182" fmla="val 33925"/>
              <a:gd name="f183" fmla="val 37295"/>
              <a:gd name="f184" fmla="val 34059"/>
              <a:gd name="f185" fmla="val 34426"/>
              <a:gd name="f186" fmla="val 33625"/>
              <a:gd name="f187" fmla="val 35059"/>
              <a:gd name="f188" fmla="val 30056"/>
              <a:gd name="f189" fmla="val 35927"/>
              <a:gd name="f190" fmla="val 26454"/>
              <a:gd name="f191" fmla="val 36727"/>
              <a:gd name="f192" fmla="val 22951"/>
              <a:gd name="f193" fmla="val 37094"/>
              <a:gd name="f194" fmla="val 21383"/>
              <a:gd name="f195" fmla="val 37895"/>
              <a:gd name="f196" fmla="val 19916"/>
              <a:gd name="f197" fmla="val 38428"/>
              <a:gd name="f198" fmla="val 18414"/>
              <a:gd name="f199" fmla="val 17114"/>
              <a:gd name="f200" fmla="val 39563"/>
              <a:gd name="f201" fmla="val 15746"/>
              <a:gd name="f202" fmla="val 38362"/>
              <a:gd name="f203" fmla="val 14545"/>
              <a:gd name="f204" fmla="val 37695"/>
              <a:gd name="f205" fmla="val 13911"/>
              <a:gd name="f206" fmla="val 36193"/>
              <a:gd name="f207" fmla="val 13511"/>
              <a:gd name="f208" fmla="val 35360"/>
              <a:gd name="f209" fmla="val 13211"/>
              <a:gd name="f210" fmla="val 32391"/>
              <a:gd name="f211" fmla="val 12110"/>
              <a:gd name="f212" fmla="val 29622"/>
              <a:gd name="f213" fmla="val 10342"/>
              <a:gd name="f214" fmla="val 26987"/>
              <a:gd name="f215" fmla="val 8708"/>
              <a:gd name="f216" fmla="val 7607"/>
              <a:gd name="f217" fmla="val 23418"/>
              <a:gd name="f218" fmla="val 6606"/>
              <a:gd name="f219" fmla="val 21716"/>
              <a:gd name="f220" fmla="val 5372"/>
              <a:gd name="f221" fmla="val 20215"/>
              <a:gd name="f222" fmla="val 4304"/>
              <a:gd name="f223" fmla="val 18514"/>
              <a:gd name="f224" fmla="val 3704"/>
              <a:gd name="f225" fmla="val 16980"/>
              <a:gd name="f226" fmla="val 2770"/>
              <a:gd name="f227" fmla="val 16112"/>
              <a:gd name="f228" fmla="val 2236"/>
              <a:gd name="f229" fmla="val 15178"/>
              <a:gd name="f230" fmla="val 1736"/>
              <a:gd name="f231" fmla="val 14244"/>
              <a:gd name="f232" fmla="val 13491"/>
              <a:gd name="f233" fmla="val 876"/>
              <a:gd name="f234" fmla="val 11741"/>
              <a:gd name="f235" fmla="*/ f0 1 42098"/>
              <a:gd name="f236" fmla="*/ f1 1 104591"/>
              <a:gd name="f237" fmla="val f2"/>
              <a:gd name="f238" fmla="val f3"/>
              <a:gd name="f239" fmla="val f4"/>
              <a:gd name="f240" fmla="+- f239 0 f237"/>
              <a:gd name="f241" fmla="+- f238 0 f237"/>
              <a:gd name="f242" fmla="*/ f241 1 42098"/>
              <a:gd name="f243" fmla="*/ f240 1 104591"/>
              <a:gd name="f244" fmla="*/ f237 1 f242"/>
              <a:gd name="f245" fmla="*/ f238 1 f242"/>
              <a:gd name="f246" fmla="*/ f237 1 f243"/>
              <a:gd name="f247" fmla="*/ f239 1 f243"/>
              <a:gd name="f248" fmla="*/ f244 f235 1"/>
              <a:gd name="f249" fmla="*/ f245 f235 1"/>
              <a:gd name="f250" fmla="*/ f247 f236 1"/>
              <a:gd name="f251" fmla="*/ f246 f2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8" t="f251" r="f249" b="f250"/>
            <a:pathLst>
              <a:path w="42098" h="104591">
                <a:moveTo>
                  <a:pt x="f5" y="f2"/>
                </a:moveTo>
                <a:cubicBezTo>
                  <a:pt x="f6" y="f2"/>
                  <a:pt x="f7" y="f8"/>
                  <a:pt x="f9" y="f8"/>
                </a:cubicBezTo>
                <a:cubicBezTo>
                  <a:pt x="f10" y="f8"/>
                  <a:pt x="f11" y="f8"/>
                  <a:pt x="f12" y="f13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1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49" y="f55"/>
                  <a:pt x="f8" y="f56"/>
                  <a:pt x="f57" y="f58"/>
                </a:cubicBezTo>
                <a:cubicBezTo>
                  <a:pt x="f49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32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104"/>
                </a:cubicBezTo>
                <a:cubicBezTo>
                  <a:pt x="f105" y="f106"/>
                  <a:pt x="f107" y="f108"/>
                  <a:pt x="f109" y="f110"/>
                </a:cubicBezTo>
                <a:cubicBezTo>
                  <a:pt x="f111" y="f112"/>
                  <a:pt x="f113" y="f114"/>
                  <a:pt x="f115" y="f116"/>
                </a:cubicBez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4"/>
                  <a:pt x="f126" y="f4"/>
                </a:cubicBezTo>
                <a:cubicBezTo>
                  <a:pt x="f127" y="f4"/>
                  <a:pt x="f128" y="f129"/>
                  <a:pt x="f130" y="f116"/>
                </a:cubicBezTo>
                <a:cubicBezTo>
                  <a:pt x="f131" y="f132"/>
                  <a:pt x="f133" y="f134"/>
                  <a:pt x="f135" y="f136"/>
                </a:cubicBezTo>
                <a:cubicBezTo>
                  <a:pt x="f137" y="f138"/>
                  <a:pt x="f139" y="f140"/>
                  <a:pt x="f141" y="f142"/>
                </a:cubicBezTo>
                <a:cubicBezTo>
                  <a:pt x="f143" y="f144"/>
                  <a:pt x="f145" y="f146"/>
                  <a:pt x="f147" y="f148"/>
                </a:cubicBezTo>
                <a:cubicBezTo>
                  <a:pt x="f149" y="f150"/>
                  <a:pt x="f151" y="f152"/>
                  <a:pt x="f153" y="f154"/>
                </a:cubicBezTo>
                <a:cubicBezTo>
                  <a:pt x="f155" y="f156"/>
                  <a:pt x="f157" y="f158"/>
                  <a:pt x="f3" y="f159"/>
                </a:cubicBezTo>
                <a:cubicBezTo>
                  <a:pt x="f160" y="f161"/>
                  <a:pt x="f162" y="f163"/>
                  <a:pt x="f46" y="f164"/>
                </a:cubicBezTo>
                <a:cubicBezTo>
                  <a:pt x="f165" y="f166"/>
                  <a:pt x="f149" y="f167"/>
                  <a:pt x="f168" y="f169"/>
                </a:cubicBezTo>
                <a:cubicBezTo>
                  <a:pt x="f170" y="f171"/>
                  <a:pt x="f172" y="f173"/>
                  <a:pt x="f174" y="f175"/>
                </a:cubicBezTo>
                <a:cubicBezTo>
                  <a:pt x="f176" y="f177"/>
                  <a:pt x="f178" y="f179"/>
                  <a:pt x="f180" y="f181"/>
                </a:cubicBezTo>
                <a:cubicBezTo>
                  <a:pt x="f182" y="f183"/>
                  <a:pt x="f184" y="f43"/>
                  <a:pt x="f185" y="f186"/>
                </a:cubicBezTo>
                <a:cubicBezTo>
                  <a:pt x="f187" y="f188"/>
                  <a:pt x="f189" y="f190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53" y="f199"/>
                  <a:pt x="f200" y="f201"/>
                  <a:pt x="f202" y="f203"/>
                </a:cubicBezTo>
                <a:cubicBezTo>
                  <a:pt x="f204" y="f205"/>
                  <a:pt x="f206" y="f207"/>
                  <a:pt x="f208" y="f209"/>
                </a:cubicBezTo>
                <a:cubicBezTo>
                  <a:pt x="f210" y="f211"/>
                  <a:pt x="f212" y="f213"/>
                  <a:pt x="f214" y="f215"/>
                </a:cubicBezTo>
                <a:cubicBezTo>
                  <a:pt x="f141" y="f216"/>
                  <a:pt x="f217" y="f218"/>
                  <a:pt x="f219" y="f220"/>
                </a:cubicBezTo>
                <a:cubicBezTo>
                  <a:pt x="f221" y="f222"/>
                  <a:pt x="f223" y="f224"/>
                  <a:pt x="f225" y="f226"/>
                </a:cubicBezTo>
                <a:cubicBezTo>
                  <a:pt x="f227" y="f228"/>
                  <a:pt x="f229" y="f230"/>
                  <a:pt x="f231" y="f66"/>
                </a:cubicBezTo>
                <a:cubicBezTo>
                  <a:pt x="f232" y="f233"/>
                  <a:pt x="f234" y="f2"/>
                  <a:pt x="f5" y="f2"/>
                </a:cubicBezTo>
                <a:close/>
              </a:path>
            </a:pathLst>
          </a:custGeom>
          <a:solidFill>
            <a:srgbClr val="754C24"/>
          </a:solidFill>
          <a:ln cap="flat">
            <a:noFill/>
            <a:prstDash val="solid"/>
          </a:ln>
        </p:spPr>
        <p:txBody>
          <a:bodyPr vert="horz" wrap="square" lIns="0" tIns="91421" rIns="91421" bIns="9142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CE7D4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F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1" name="Google Shape;377;p20">
            <a:extLst>
              <a:ext uri="{FF2B5EF4-FFF2-40B4-BE49-F238E27FC236}">
                <a16:creationId xmlns:a16="http://schemas.microsoft.com/office/drawing/2014/main" id="{4A3EAA40-35E8-4C3C-8E22-334AEB50F96A}"/>
              </a:ext>
            </a:extLst>
          </p:cNvPr>
          <p:cNvSpPr/>
          <p:nvPr/>
        </p:nvSpPr>
        <p:spPr>
          <a:xfrm>
            <a:off x="3333189" y="3585581"/>
            <a:ext cx="1175863" cy="877439"/>
          </a:xfrm>
          <a:custGeom>
            <a:avLst/>
            <a:gdLst>
              <a:gd name="f0" fmla="val w"/>
              <a:gd name="f1" fmla="val h"/>
              <a:gd name="f2" fmla="val 0"/>
              <a:gd name="f3" fmla="val 91400"/>
              <a:gd name="f4" fmla="val 68204"/>
              <a:gd name="f5" fmla="val 27750"/>
              <a:gd name="f6" fmla="val 27563"/>
              <a:gd name="f7" fmla="val 27364"/>
              <a:gd name="f8" fmla="val 24"/>
              <a:gd name="f9" fmla="val 27153"/>
              <a:gd name="f10" fmla="val 76"/>
              <a:gd name="f11" fmla="val 26253"/>
              <a:gd name="f12" fmla="val 276"/>
              <a:gd name="f13" fmla="val 25152"/>
              <a:gd name="f14" fmla="val 1343"/>
              <a:gd name="f15" fmla="val 24451"/>
              <a:gd name="f16" fmla="val 1877"/>
              <a:gd name="f17" fmla="val 21949"/>
              <a:gd name="f18" fmla="val 3845"/>
              <a:gd name="f19" fmla="val 18981"/>
              <a:gd name="f20" fmla="val 5246"/>
              <a:gd name="f21" fmla="val 16179"/>
              <a:gd name="f22" fmla="val 6614"/>
              <a:gd name="f23" fmla="val 14277"/>
              <a:gd name="f24" fmla="val 7548"/>
              <a:gd name="f25" fmla="val 12509"/>
              <a:gd name="f26" fmla="val 8549"/>
              <a:gd name="f27" fmla="val 10575"/>
              <a:gd name="f28" fmla="val 9349"/>
              <a:gd name="f29" fmla="val 8873"/>
              <a:gd name="f30" fmla="val 10050"/>
              <a:gd name="f31" fmla="val 7472"/>
              <a:gd name="f32" fmla="val 11150"/>
              <a:gd name="f33" fmla="val 5871"/>
              <a:gd name="f34" fmla="val 11984"/>
              <a:gd name="f35" fmla="val 4937"/>
              <a:gd name="f36" fmla="val 12451"/>
              <a:gd name="f37" fmla="val 4003"/>
              <a:gd name="f38" fmla="val 12952"/>
              <a:gd name="f39" fmla="val 3136"/>
              <a:gd name="f40" fmla="val 13485"/>
              <a:gd name="f41" fmla="val 2402"/>
              <a:gd name="f42" fmla="val 13952"/>
              <a:gd name="f43" fmla="val 668"/>
              <a:gd name="f44" fmla="val 15020"/>
              <a:gd name="f45" fmla="val 201"/>
              <a:gd name="f46" fmla="val 15787"/>
              <a:gd name="f47" fmla="val 101"/>
              <a:gd name="f48" fmla="val 15920"/>
              <a:gd name="f49" fmla="val 67"/>
              <a:gd name="f50" fmla="val 16054"/>
              <a:gd name="f51" fmla="val 16187"/>
              <a:gd name="f52" fmla="val 434"/>
              <a:gd name="f53" fmla="val 16854"/>
              <a:gd name="f54" fmla="val 734"/>
              <a:gd name="f55" fmla="val 17622"/>
              <a:gd name="f56" fmla="val 1101"/>
              <a:gd name="f57" fmla="val 18222"/>
              <a:gd name="f58" fmla="val 2035"/>
              <a:gd name="f59" fmla="val 19790"/>
              <a:gd name="f60" fmla="val 3103"/>
              <a:gd name="f61" fmla="val 21224"/>
              <a:gd name="f62" fmla="val 4170"/>
              <a:gd name="f63" fmla="val 22692"/>
              <a:gd name="f64" fmla="val 6739"/>
              <a:gd name="f65" fmla="val 26094"/>
              <a:gd name="f66" fmla="val 9674"/>
              <a:gd name="f67" fmla="val 29163"/>
              <a:gd name="f68" fmla="val 12676"/>
              <a:gd name="f69" fmla="val 32165"/>
              <a:gd name="f70" fmla="val 15345"/>
              <a:gd name="f71" fmla="val 34834"/>
              <a:gd name="f72" fmla="val 18447"/>
              <a:gd name="f73" fmla="val 37036"/>
              <a:gd name="f74" fmla="val 21282"/>
              <a:gd name="f75" fmla="val 39471"/>
              <a:gd name="f76" fmla="val 22583"/>
              <a:gd name="f77" fmla="val 40605"/>
              <a:gd name="f78" fmla="val 23984"/>
              <a:gd name="f79" fmla="val 41572"/>
              <a:gd name="f80" fmla="val 25218"/>
              <a:gd name="f81" fmla="val 42740"/>
              <a:gd name="f82" fmla="val 26319"/>
              <a:gd name="f83" fmla="val 43774"/>
              <a:gd name="f84" fmla="val 27520"/>
              <a:gd name="f85" fmla="val 44641"/>
              <a:gd name="f86" fmla="val 28621"/>
              <a:gd name="f87" fmla="val 45675"/>
              <a:gd name="f88" fmla="val 29888"/>
              <a:gd name="f89" fmla="val 46876"/>
              <a:gd name="f90" fmla="val 31490"/>
              <a:gd name="f91" fmla="val 47777"/>
              <a:gd name="f92" fmla="val 32957"/>
              <a:gd name="f93" fmla="val 48744"/>
              <a:gd name="f94" fmla="val 34458"/>
              <a:gd name="f95" fmla="val 49678"/>
              <a:gd name="f96" fmla="val 35893"/>
              <a:gd name="f97" fmla="val 50712"/>
              <a:gd name="f98" fmla="val 37394"/>
              <a:gd name="f99" fmla="val 51613"/>
              <a:gd name="f100" fmla="val 40730"/>
              <a:gd name="f101" fmla="val 53614"/>
              <a:gd name="f102" fmla="val 44165"/>
              <a:gd name="f103" fmla="val 55549"/>
              <a:gd name="f104" fmla="val 47634"/>
              <a:gd name="f105" fmla="val 57283"/>
              <a:gd name="f106" fmla="val 50737"/>
              <a:gd name="f107" fmla="val 58818"/>
              <a:gd name="f108" fmla="val 53906"/>
              <a:gd name="f109" fmla="val 60419"/>
              <a:gd name="f110" fmla="val 57175"/>
              <a:gd name="f111" fmla="val 61420"/>
              <a:gd name="f112" fmla="val 57775"/>
              <a:gd name="f113" fmla="val 61587"/>
              <a:gd name="f114" fmla="val 58342"/>
              <a:gd name="f115" fmla="val 61787"/>
              <a:gd name="f116" fmla="val 58876"/>
              <a:gd name="f117" fmla="val 62054"/>
              <a:gd name="f118" fmla="val 59710"/>
              <a:gd name="f119" fmla="val 62487"/>
              <a:gd name="f120" fmla="val 60477"/>
              <a:gd name="f121" fmla="val 62654"/>
              <a:gd name="f122" fmla="val 61311"/>
              <a:gd name="f123" fmla="val 62954"/>
              <a:gd name="f124" fmla="val 63212"/>
              <a:gd name="f125" fmla="val 63621"/>
              <a:gd name="f126" fmla="val 65147"/>
              <a:gd name="f127" fmla="val 64088"/>
              <a:gd name="f128" fmla="val 67082"/>
              <a:gd name="f129" fmla="val 64722"/>
              <a:gd name="f130" fmla="val 69250"/>
              <a:gd name="f131" fmla="val 65389"/>
              <a:gd name="f132" fmla="val 71351"/>
              <a:gd name="f133" fmla="val 65923"/>
              <a:gd name="f134" fmla="val 73553"/>
              <a:gd name="f135" fmla="val 66390"/>
              <a:gd name="f136" fmla="val 74487"/>
              <a:gd name="f137" fmla="val 66590"/>
              <a:gd name="f138" fmla="val 75454"/>
              <a:gd name="f139" fmla="val 66623"/>
              <a:gd name="f140" fmla="val 76355"/>
              <a:gd name="f141" fmla="val 66857"/>
              <a:gd name="f142" fmla="val 77256"/>
              <a:gd name="f143" fmla="val 67090"/>
              <a:gd name="f144" fmla="val 78090"/>
              <a:gd name="f145" fmla="val 67457"/>
              <a:gd name="f146" fmla="val 79057"/>
              <a:gd name="f147" fmla="val 67557"/>
              <a:gd name="f148" fmla="val 80858"/>
              <a:gd name="f149" fmla="val 67791"/>
              <a:gd name="f150" fmla="val 82693"/>
              <a:gd name="f151" fmla="val 67958"/>
              <a:gd name="f152" fmla="val 84461"/>
              <a:gd name="f153" fmla="val 68158"/>
              <a:gd name="f154" fmla="val 84787"/>
              <a:gd name="f155" fmla="val 68190"/>
              <a:gd name="f156" fmla="val 85112"/>
              <a:gd name="f157" fmla="val 68203"/>
              <a:gd name="f158" fmla="val 85437"/>
              <a:gd name="f159" fmla="val 86961"/>
              <a:gd name="f160" fmla="val 88469"/>
              <a:gd name="f161" fmla="val 67912"/>
              <a:gd name="f162" fmla="val 89975"/>
              <a:gd name="f163" fmla="val 90150"/>
              <a:gd name="f164" fmla="val 90324"/>
              <a:gd name="f165" fmla="val 67916"/>
              <a:gd name="f166" fmla="val 90498"/>
              <a:gd name="f167" fmla="val 67924"/>
              <a:gd name="f168" fmla="val 90665"/>
              <a:gd name="f169" fmla="val 90765"/>
              <a:gd name="f170" fmla="val 67991"/>
              <a:gd name="f171" fmla="val 90865"/>
              <a:gd name="f172" fmla="val 68024"/>
              <a:gd name="f173" fmla="val 91065"/>
              <a:gd name="f174" fmla="val 67824"/>
              <a:gd name="f175" fmla="val 67491"/>
              <a:gd name="f176" fmla="val 91199"/>
              <a:gd name="f177" fmla="val 66924"/>
              <a:gd name="f178" fmla="val 91399"/>
              <a:gd name="f179" fmla="val 65856"/>
              <a:gd name="f180" fmla="val 91366"/>
              <a:gd name="f181" fmla="val 65056"/>
              <a:gd name="f182" fmla="val 63955"/>
              <a:gd name="f183" fmla="val 61186"/>
              <a:gd name="f184" fmla="val 91099"/>
              <a:gd name="f185" fmla="val 58251"/>
              <a:gd name="f186" fmla="val 55449"/>
              <a:gd name="f187" fmla="val 51846"/>
              <a:gd name="f188" fmla="val 48244"/>
              <a:gd name="f189" fmla="val 39237"/>
              <a:gd name="f190" fmla="val 37736"/>
              <a:gd name="f191" fmla="val 36168"/>
              <a:gd name="f192" fmla="val 90332"/>
              <a:gd name="f193" fmla="val 35068"/>
              <a:gd name="f194" fmla="val 87396"/>
              <a:gd name="f195" fmla="val 84427"/>
              <a:gd name="f196" fmla="val 34300"/>
              <a:gd name="f197" fmla="val 81559"/>
              <a:gd name="f198" fmla="val 33867"/>
              <a:gd name="f199" fmla="val 77623"/>
              <a:gd name="f200" fmla="val 33266"/>
              <a:gd name="f201" fmla="val 73820"/>
              <a:gd name="f202" fmla="val 32099"/>
              <a:gd name="f203" fmla="val 70117"/>
              <a:gd name="f204" fmla="val 30664"/>
              <a:gd name="f205" fmla="val 62912"/>
              <a:gd name="f206" fmla="val 27896"/>
              <a:gd name="f207" fmla="val 56307"/>
              <a:gd name="f208" fmla="val 24160"/>
              <a:gd name="f209" fmla="val 49636"/>
              <a:gd name="f210" fmla="val 20357"/>
              <a:gd name="f211" fmla="val 48135"/>
              <a:gd name="f212" fmla="val 19490"/>
              <a:gd name="f213" fmla="val 47067"/>
              <a:gd name="f214" fmla="val 17955"/>
              <a:gd name="f215" fmla="val 45666"/>
              <a:gd name="f216" fmla="val 16955"/>
              <a:gd name="f217" fmla="val 44132"/>
              <a:gd name="f218" fmla="val 15854"/>
              <a:gd name="f219" fmla="val 42664"/>
              <a:gd name="f220" fmla="val 14786"/>
              <a:gd name="f221" fmla="val 41263"/>
              <a:gd name="f222" fmla="val 13519"/>
              <a:gd name="f223" fmla="val 38561"/>
              <a:gd name="f224" fmla="val 11050"/>
              <a:gd name="f225" fmla="val 35959"/>
              <a:gd name="f226" fmla="val 8448"/>
              <a:gd name="f227" fmla="val 33424"/>
              <a:gd name="f228" fmla="val 5880"/>
              <a:gd name="f229" fmla="val 32290"/>
              <a:gd name="f230" fmla="val 4746"/>
              <a:gd name="f231" fmla="val 31456"/>
              <a:gd name="f232" fmla="val 3311"/>
              <a:gd name="f233" fmla="val 30489"/>
              <a:gd name="f234" fmla="val 2044"/>
              <a:gd name="f235" fmla="val 29763"/>
              <a:gd name="f236" fmla="val 1085"/>
              <a:gd name="f237" fmla="val 29011"/>
              <a:gd name="f238" fmla="*/ f0 1 91400"/>
              <a:gd name="f239" fmla="*/ f1 1 68204"/>
              <a:gd name="f240" fmla="val f2"/>
              <a:gd name="f241" fmla="val f3"/>
              <a:gd name="f242" fmla="val f4"/>
              <a:gd name="f243" fmla="+- f242 0 f240"/>
              <a:gd name="f244" fmla="+- f241 0 f240"/>
              <a:gd name="f245" fmla="*/ f244 1 91400"/>
              <a:gd name="f246" fmla="*/ f243 1 68204"/>
              <a:gd name="f247" fmla="*/ f240 1 f245"/>
              <a:gd name="f248" fmla="*/ f241 1 f245"/>
              <a:gd name="f249" fmla="*/ f240 1 f246"/>
              <a:gd name="f250" fmla="*/ f242 1 f246"/>
              <a:gd name="f251" fmla="*/ f247 f238 1"/>
              <a:gd name="f252" fmla="*/ f248 f238 1"/>
              <a:gd name="f253" fmla="*/ f250 f239 1"/>
              <a:gd name="f254" fmla="*/ f249 f23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1" t="f254" r="f252" b="f253"/>
            <a:pathLst>
              <a:path w="91400" h="68204">
                <a:moveTo>
                  <a:pt x="f5" y="f2"/>
                </a:moveTo>
                <a:cubicBezTo>
                  <a:pt x="f6" y="f2"/>
                  <a:pt x="f7" y="f8"/>
                  <a:pt x="f9" y="f10"/>
                </a:cubicBez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2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92" y="f93"/>
                </a:cubicBezTo>
                <a:cubicBezTo>
                  <a:pt x="f94" y="f95"/>
                  <a:pt x="f96" y="f97"/>
                  <a:pt x="f98" y="f99"/>
                </a:cubicBezTo>
                <a:cubicBezTo>
                  <a:pt x="f100" y="f101"/>
                  <a:pt x="f102" y="f103"/>
                  <a:pt x="f104" y="f105"/>
                </a:cubicBezTo>
                <a:cubicBezTo>
                  <a:pt x="f106" y="f107"/>
                  <a:pt x="f108" y="f109"/>
                  <a:pt x="f110" y="f111"/>
                </a:cubicBezTo>
                <a:cubicBezTo>
                  <a:pt x="f112" y="f113"/>
                  <a:pt x="f114" y="f115"/>
                  <a:pt x="f116" y="f117"/>
                </a:cubicBezTo>
                <a:cubicBezTo>
                  <a:pt x="f118" y="f119"/>
                  <a:pt x="f120" y="f121"/>
                  <a:pt x="f122" y="f123"/>
                </a:cubicBezTo>
                <a:cubicBezTo>
                  <a:pt x="f124" y="f125"/>
                  <a:pt x="f126" y="f127"/>
                  <a:pt x="f128" y="f129"/>
                </a:cubicBezTo>
                <a:cubicBezTo>
                  <a:pt x="f130" y="f131"/>
                  <a:pt x="f132" y="f133"/>
                  <a:pt x="f134" y="f135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52" y="f153"/>
                </a:cubicBezTo>
                <a:cubicBezTo>
                  <a:pt x="f154" y="f155"/>
                  <a:pt x="f156" y="f157"/>
                  <a:pt x="f158" y="f157"/>
                </a:cubicBezTo>
                <a:cubicBezTo>
                  <a:pt x="f159" y="f157"/>
                  <a:pt x="f160" y="f161"/>
                  <a:pt x="f162" y="f161"/>
                </a:cubicBezTo>
                <a:cubicBezTo>
                  <a:pt x="f163" y="f161"/>
                  <a:pt x="f164" y="f165"/>
                  <a:pt x="f166" y="f167"/>
                </a:cubicBezTo>
                <a:cubicBezTo>
                  <a:pt x="f168" y="f151"/>
                  <a:pt x="f169" y="f170"/>
                  <a:pt x="f171" y="f172"/>
                </a:cubicBezTo>
                <a:cubicBezTo>
                  <a:pt x="f173" y="f174"/>
                  <a:pt x="f173" y="f175"/>
                  <a:pt x="f176" y="f177"/>
                </a:cubicBezTo>
                <a:cubicBezTo>
                  <a:pt x="f178" y="f179"/>
                  <a:pt x="f180" y="f181"/>
                  <a:pt x="f176" y="f182"/>
                </a:cubicBezTo>
                <a:cubicBezTo>
                  <a:pt x="f169" y="f183"/>
                  <a:pt x="f184" y="f185"/>
                  <a:pt x="f173" y="f186"/>
                </a:cubicBezTo>
                <a:cubicBezTo>
                  <a:pt x="f173" y="f187"/>
                  <a:pt x="f173" y="f188"/>
                  <a:pt x="f173" y="f85"/>
                </a:cubicBezTo>
                <a:lnTo>
                  <a:pt x="f173" y="f189"/>
                </a:lnTo>
                <a:cubicBezTo>
                  <a:pt x="f173" y="f190"/>
                  <a:pt x="f180" y="f191"/>
                  <a:pt x="f192" y="f193"/>
                </a:cubicBezTo>
                <a:cubicBezTo>
                  <a:pt x="f194" y="f71"/>
                  <a:pt x="f195" y="f196"/>
                  <a:pt x="f197" y="f198"/>
                </a:cubicBezTo>
                <a:cubicBezTo>
                  <a:pt x="f199" y="f200"/>
                  <a:pt x="f201" y="f202"/>
                  <a:pt x="f203" y="f204"/>
                </a:cubicBezTo>
                <a:cubicBezTo>
                  <a:pt x="f205" y="f206"/>
                  <a:pt x="f207" y="f208"/>
                  <a:pt x="f209" y="f210"/>
                </a:cubicBezTo>
                <a:cubicBezTo>
                  <a:pt x="f211" y="f212"/>
                  <a:pt x="f213" y="f214"/>
                  <a:pt x="f215" y="f216"/>
                </a:cubicBezTo>
                <a:cubicBezTo>
                  <a:pt x="f217" y="f218"/>
                  <a:pt x="f219" y="f220"/>
                  <a:pt x="f221" y="f222"/>
                </a:cubicBezTo>
                <a:cubicBezTo>
                  <a:pt x="f223" y="f224"/>
                  <a:pt x="f225" y="f226"/>
                  <a:pt x="f227" y="f228"/>
                </a:cubicBezTo>
                <a:cubicBezTo>
                  <a:pt x="f229" y="f230"/>
                  <a:pt x="f231" y="f232"/>
                  <a:pt x="f233" y="f234"/>
                </a:cubicBezTo>
                <a:cubicBezTo>
                  <a:pt x="f235" y="f236"/>
                  <a:pt x="f237" y="f2"/>
                  <a:pt x="f5" y="f2"/>
                </a:cubicBezTo>
                <a:close/>
              </a:path>
            </a:pathLst>
          </a:custGeom>
          <a:solidFill>
            <a:srgbClr val="C69C6D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CE7D4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E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2" name="Google Shape;378;p20">
            <a:extLst>
              <a:ext uri="{FF2B5EF4-FFF2-40B4-BE49-F238E27FC236}">
                <a16:creationId xmlns:a16="http://schemas.microsoft.com/office/drawing/2014/main" id="{5D2ADF32-A341-44B4-96B8-3CF9CC76A1EF}"/>
              </a:ext>
            </a:extLst>
          </p:cNvPr>
          <p:cNvSpPr/>
          <p:nvPr/>
        </p:nvSpPr>
        <p:spPr>
          <a:xfrm>
            <a:off x="4650711" y="3585581"/>
            <a:ext cx="1175863" cy="877439"/>
          </a:xfrm>
          <a:custGeom>
            <a:avLst/>
            <a:gdLst>
              <a:gd name="f0" fmla="val w"/>
              <a:gd name="f1" fmla="val h"/>
              <a:gd name="f2" fmla="val 0"/>
              <a:gd name="f3" fmla="val 91400"/>
              <a:gd name="f4" fmla="val 68204"/>
              <a:gd name="f5" fmla="val 63674"/>
              <a:gd name="f6" fmla="val 62397"/>
              <a:gd name="f7" fmla="val 61671"/>
              <a:gd name="f8" fmla="val 1085"/>
              <a:gd name="f9" fmla="val 60944"/>
              <a:gd name="f10" fmla="val 2044"/>
              <a:gd name="f11" fmla="val 59944"/>
              <a:gd name="f12" fmla="val 3311"/>
              <a:gd name="f13" fmla="val 59110"/>
              <a:gd name="f14" fmla="val 4746"/>
              <a:gd name="f15" fmla="val 57976"/>
              <a:gd name="f16" fmla="val 5880"/>
              <a:gd name="f17" fmla="val 55440"/>
              <a:gd name="f18" fmla="val 8448"/>
              <a:gd name="f19" fmla="val 52839"/>
              <a:gd name="f20" fmla="val 11050"/>
              <a:gd name="f21" fmla="val 50137"/>
              <a:gd name="f22" fmla="val 13519"/>
              <a:gd name="f23" fmla="val 48736"/>
              <a:gd name="f24" fmla="val 14786"/>
              <a:gd name="f25" fmla="val 47301"/>
              <a:gd name="f26" fmla="val 15854"/>
              <a:gd name="f27" fmla="val 45734"/>
              <a:gd name="f28" fmla="val 16955"/>
              <a:gd name="f29" fmla="val 44333"/>
              <a:gd name="f30" fmla="val 17955"/>
              <a:gd name="f31" fmla="val 43265"/>
              <a:gd name="f32" fmla="val 19490"/>
              <a:gd name="f33" fmla="val 41764"/>
              <a:gd name="f34" fmla="val 20357"/>
              <a:gd name="f35" fmla="val 35093"/>
              <a:gd name="f36" fmla="val 24160"/>
              <a:gd name="f37" fmla="val 28488"/>
              <a:gd name="f38" fmla="val 27896"/>
              <a:gd name="f39" fmla="val 21283"/>
              <a:gd name="f40" fmla="val 30664"/>
              <a:gd name="f41" fmla="val 17580"/>
              <a:gd name="f42" fmla="val 32099"/>
              <a:gd name="f43" fmla="val 13777"/>
              <a:gd name="f44" fmla="val 33266"/>
              <a:gd name="f45" fmla="val 9875"/>
              <a:gd name="f46" fmla="val 33867"/>
              <a:gd name="f47" fmla="val 6973"/>
              <a:gd name="f48" fmla="val 34300"/>
              <a:gd name="f49" fmla="val 4037"/>
              <a:gd name="f50" fmla="val 34834"/>
              <a:gd name="f51" fmla="val 1102"/>
              <a:gd name="f52" fmla="val 35068"/>
              <a:gd name="f53" fmla="val 34"/>
              <a:gd name="f54" fmla="val 36168"/>
              <a:gd name="f55" fmla="val 334"/>
              <a:gd name="f56" fmla="val 37736"/>
              <a:gd name="f57" fmla="val 39237"/>
              <a:gd name="f58" fmla="val 41038"/>
              <a:gd name="f59" fmla="val 42840"/>
              <a:gd name="f60" fmla="val 44641"/>
              <a:gd name="f61" fmla="val 48244"/>
              <a:gd name="f62" fmla="val 51846"/>
              <a:gd name="f63" fmla="val 55449"/>
              <a:gd name="f64" fmla="val 58251"/>
              <a:gd name="f65" fmla="val 635"/>
              <a:gd name="f66" fmla="val 61186"/>
              <a:gd name="f67" fmla="val 201"/>
              <a:gd name="f68" fmla="val 63955"/>
              <a:gd name="f69" fmla="val 68"/>
              <a:gd name="f70" fmla="val 65056"/>
              <a:gd name="f71" fmla="val 1"/>
              <a:gd name="f72" fmla="val 65856"/>
              <a:gd name="f73" fmla="val 234"/>
              <a:gd name="f74" fmla="val 66924"/>
              <a:gd name="f75" fmla="val 67491"/>
              <a:gd name="f76" fmla="val 67824"/>
              <a:gd name="f77" fmla="val 535"/>
              <a:gd name="f78" fmla="val 68024"/>
              <a:gd name="f79" fmla="val 67991"/>
              <a:gd name="f80" fmla="val 768"/>
              <a:gd name="f81" fmla="val 67958"/>
              <a:gd name="f82" fmla="val 902"/>
              <a:gd name="f83" fmla="val 67924"/>
              <a:gd name="f84" fmla="val 1076"/>
              <a:gd name="f85" fmla="val 67916"/>
              <a:gd name="f86" fmla="val 1251"/>
              <a:gd name="f87" fmla="val 67912"/>
              <a:gd name="f88" fmla="val 1425"/>
              <a:gd name="f89" fmla="val 2936"/>
              <a:gd name="f90" fmla="val 4461"/>
              <a:gd name="f91" fmla="val 68203"/>
              <a:gd name="f92" fmla="val 5974"/>
              <a:gd name="f93" fmla="val 6297"/>
              <a:gd name="f94" fmla="val 6618"/>
              <a:gd name="f95" fmla="val 68190"/>
              <a:gd name="f96" fmla="val 6939"/>
              <a:gd name="f97" fmla="val 68158"/>
              <a:gd name="f98" fmla="val 8740"/>
              <a:gd name="f99" fmla="val 10542"/>
              <a:gd name="f100" fmla="val 67791"/>
              <a:gd name="f101" fmla="val 12343"/>
              <a:gd name="f102" fmla="val 67557"/>
              <a:gd name="f103" fmla="val 13310"/>
              <a:gd name="f104" fmla="val 67457"/>
              <a:gd name="f105" fmla="val 14144"/>
              <a:gd name="f106" fmla="val 67090"/>
              <a:gd name="f107" fmla="val 15078"/>
              <a:gd name="f108" fmla="val 66857"/>
              <a:gd name="f109" fmla="val 15946"/>
              <a:gd name="f110" fmla="val 66623"/>
              <a:gd name="f111" fmla="val 16913"/>
              <a:gd name="f112" fmla="val 66590"/>
              <a:gd name="f113" fmla="val 17847"/>
              <a:gd name="f114" fmla="val 66390"/>
              <a:gd name="f115" fmla="val 20049"/>
              <a:gd name="f116" fmla="val 65923"/>
              <a:gd name="f117" fmla="val 22150"/>
              <a:gd name="f118" fmla="val 65389"/>
              <a:gd name="f119" fmla="val 24318"/>
              <a:gd name="f120" fmla="val 64722"/>
              <a:gd name="f121" fmla="val 26253"/>
              <a:gd name="f122" fmla="val 64088"/>
              <a:gd name="f123" fmla="val 28188"/>
              <a:gd name="f124" fmla="val 63621"/>
              <a:gd name="f125" fmla="val 30089"/>
              <a:gd name="f126" fmla="val 62954"/>
              <a:gd name="f127" fmla="val 30956"/>
              <a:gd name="f128" fmla="val 62654"/>
              <a:gd name="f129" fmla="val 31690"/>
              <a:gd name="f130" fmla="val 62487"/>
              <a:gd name="f131" fmla="val 32524"/>
              <a:gd name="f132" fmla="val 62054"/>
              <a:gd name="f133" fmla="val 33058"/>
              <a:gd name="f134" fmla="val 61787"/>
              <a:gd name="f135" fmla="val 33625"/>
              <a:gd name="f136" fmla="val 61587"/>
              <a:gd name="f137" fmla="val 34225"/>
              <a:gd name="f138" fmla="val 61420"/>
              <a:gd name="f139" fmla="val 37528"/>
              <a:gd name="f140" fmla="val 60419"/>
              <a:gd name="f141" fmla="val 40697"/>
              <a:gd name="f142" fmla="val 58818"/>
              <a:gd name="f143" fmla="val 43799"/>
              <a:gd name="f144" fmla="val 57283"/>
              <a:gd name="f145" fmla="val 47235"/>
              <a:gd name="f146" fmla="val 55549"/>
              <a:gd name="f147" fmla="val 50670"/>
              <a:gd name="f148" fmla="val 53614"/>
              <a:gd name="f149" fmla="val 54006"/>
              <a:gd name="f150" fmla="val 51613"/>
              <a:gd name="f151" fmla="val 55507"/>
              <a:gd name="f152" fmla="val 50712"/>
              <a:gd name="f153" fmla="val 56975"/>
              <a:gd name="f154" fmla="val 49678"/>
              <a:gd name="f155" fmla="val 58443"/>
              <a:gd name="f156" fmla="val 48744"/>
              <a:gd name="f157" fmla="val 59910"/>
              <a:gd name="f158" fmla="val 47777"/>
              <a:gd name="f159" fmla="val 61511"/>
              <a:gd name="f160" fmla="val 46876"/>
              <a:gd name="f161" fmla="val 62779"/>
              <a:gd name="f162" fmla="val 45675"/>
              <a:gd name="f163" fmla="val 63880"/>
              <a:gd name="f164" fmla="val 65081"/>
              <a:gd name="f165" fmla="val 43774"/>
              <a:gd name="f166" fmla="val 66181"/>
              <a:gd name="f167" fmla="val 42740"/>
              <a:gd name="f168" fmla="val 67449"/>
              <a:gd name="f169" fmla="val 41572"/>
              <a:gd name="f170" fmla="val 68817"/>
              <a:gd name="f171" fmla="val 40605"/>
              <a:gd name="f172" fmla="val 70118"/>
              <a:gd name="f173" fmla="val 39471"/>
              <a:gd name="f174" fmla="val 72953"/>
              <a:gd name="f175" fmla="val 37036"/>
              <a:gd name="f176" fmla="val 76089"/>
              <a:gd name="f177" fmla="val 78724"/>
              <a:gd name="f178" fmla="val 32165"/>
              <a:gd name="f179" fmla="val 81726"/>
              <a:gd name="f180" fmla="val 29163"/>
              <a:gd name="f181" fmla="val 84661"/>
              <a:gd name="f182" fmla="val 26094"/>
              <a:gd name="f183" fmla="val 87230"/>
              <a:gd name="f184" fmla="val 22692"/>
              <a:gd name="f185" fmla="val 88331"/>
              <a:gd name="f186" fmla="val 21224"/>
              <a:gd name="f187" fmla="val 89398"/>
              <a:gd name="f188" fmla="val 19790"/>
              <a:gd name="f189" fmla="val 90299"/>
              <a:gd name="f190" fmla="val 18222"/>
              <a:gd name="f191" fmla="val 90666"/>
              <a:gd name="f192" fmla="val 17622"/>
              <a:gd name="f193" fmla="val 90999"/>
              <a:gd name="f194" fmla="val 16854"/>
              <a:gd name="f195" fmla="val 16187"/>
              <a:gd name="f196" fmla="val 91366"/>
              <a:gd name="f197" fmla="val 16054"/>
              <a:gd name="f198" fmla="val 91299"/>
              <a:gd name="f199" fmla="val 15920"/>
              <a:gd name="f200" fmla="val 91199"/>
              <a:gd name="f201" fmla="val 15787"/>
              <a:gd name="f202" fmla="val 90732"/>
              <a:gd name="f203" fmla="val 15020"/>
              <a:gd name="f204" fmla="val 88998"/>
              <a:gd name="f205" fmla="val 13919"/>
              <a:gd name="f206" fmla="val 88264"/>
              <a:gd name="f207" fmla="val 13485"/>
              <a:gd name="f208" fmla="val 87397"/>
              <a:gd name="f209" fmla="val 12952"/>
              <a:gd name="f210" fmla="val 86463"/>
              <a:gd name="f211" fmla="val 12418"/>
              <a:gd name="f212" fmla="val 85562"/>
              <a:gd name="f213" fmla="val 11984"/>
              <a:gd name="f214" fmla="val 83928"/>
              <a:gd name="f215" fmla="val 11150"/>
              <a:gd name="f216" fmla="val 82560"/>
              <a:gd name="f217" fmla="val 10050"/>
              <a:gd name="f218" fmla="val 80859"/>
              <a:gd name="f219" fmla="val 9349"/>
              <a:gd name="f220" fmla="val 78891"/>
              <a:gd name="f221" fmla="val 8549"/>
              <a:gd name="f222" fmla="val 77123"/>
              <a:gd name="f223" fmla="val 7548"/>
              <a:gd name="f224" fmla="val 75221"/>
              <a:gd name="f225" fmla="val 6614"/>
              <a:gd name="f226" fmla="val 72419"/>
              <a:gd name="f227" fmla="val 5246"/>
              <a:gd name="f228" fmla="val 69450"/>
              <a:gd name="f229" fmla="val 3845"/>
              <a:gd name="f230" fmla="val 66949"/>
              <a:gd name="f231" fmla="val 1877"/>
              <a:gd name="f232" fmla="val 66248"/>
              <a:gd name="f233" fmla="val 1343"/>
              <a:gd name="f234" fmla="val 65147"/>
              <a:gd name="f235" fmla="val 276"/>
              <a:gd name="f236" fmla="val 64280"/>
              <a:gd name="f237" fmla="val 76"/>
              <a:gd name="f238" fmla="val 64065"/>
              <a:gd name="f239" fmla="val 24"/>
              <a:gd name="f240" fmla="val 63863"/>
              <a:gd name="f241" fmla="*/ f0 1 91400"/>
              <a:gd name="f242" fmla="*/ f1 1 68204"/>
              <a:gd name="f243" fmla="val f2"/>
              <a:gd name="f244" fmla="val f3"/>
              <a:gd name="f245" fmla="val f4"/>
              <a:gd name="f246" fmla="+- f245 0 f243"/>
              <a:gd name="f247" fmla="+- f244 0 f243"/>
              <a:gd name="f248" fmla="*/ f247 1 91400"/>
              <a:gd name="f249" fmla="*/ f246 1 68204"/>
              <a:gd name="f250" fmla="*/ f243 1 f248"/>
              <a:gd name="f251" fmla="*/ f244 1 f248"/>
              <a:gd name="f252" fmla="*/ f243 1 f249"/>
              <a:gd name="f253" fmla="*/ f245 1 f249"/>
              <a:gd name="f254" fmla="*/ f250 f241 1"/>
              <a:gd name="f255" fmla="*/ f251 f241 1"/>
              <a:gd name="f256" fmla="*/ f253 f242 1"/>
              <a:gd name="f257" fmla="*/ f252 f2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4" t="f257" r="f255" b="f256"/>
            <a:pathLst>
              <a:path w="91400" h="68204">
                <a:moveTo>
                  <a:pt x="f5" y="f2"/>
                </a:moveTo>
                <a:cubicBezTo>
                  <a:pt x="f6" y="f2"/>
                  <a:pt x="f7" y="f8"/>
                  <a:pt x="f9" y="f10"/>
                </a:cubicBez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55" y="f57"/>
                </a:cubicBezTo>
                <a:cubicBezTo>
                  <a:pt x="f55" y="f58"/>
                  <a:pt x="f55" y="f59"/>
                  <a:pt x="f55" y="f60"/>
                </a:cubicBezTo>
                <a:cubicBezTo>
                  <a:pt x="f55" y="f61"/>
                  <a:pt x="f55" y="f62"/>
                  <a:pt x="f55" y="f63"/>
                </a:cubicBezTo>
                <a:cubicBezTo>
                  <a:pt x="f55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cubicBezTo>
                  <a:pt x="f55" y="f75"/>
                  <a:pt x="f55" y="f76"/>
                  <a:pt x="f77" y="f78"/>
                </a:cubicBezTo>
                <a:cubicBezTo>
                  <a:pt x="f65" y="f79"/>
                  <a:pt x="f80" y="f81"/>
                  <a:pt x="f82" y="f83"/>
                </a:cubicBezTo>
                <a:cubicBezTo>
                  <a:pt x="f84" y="f85"/>
                  <a:pt x="f86" y="f87"/>
                  <a:pt x="f88" y="f87"/>
                </a:cubicBezTo>
                <a:cubicBezTo>
                  <a:pt x="f89" y="f87"/>
                  <a:pt x="f90" y="f91"/>
                  <a:pt x="f92" y="f91"/>
                </a:cubicBezTo>
                <a:cubicBezTo>
                  <a:pt x="f93" y="f91"/>
                  <a:pt x="f94" y="f95"/>
                  <a:pt x="f96" y="f97"/>
                </a:cubicBezTo>
                <a:cubicBezTo>
                  <a:pt x="f98" y="f81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cubicBezTo>
                  <a:pt x="f127" y="f128"/>
                  <a:pt x="f129" y="f130"/>
                  <a:pt x="f131" y="f132"/>
                </a:cubicBezTo>
                <a:cubicBezTo>
                  <a:pt x="f133" y="f134"/>
                  <a:pt x="f135" y="f136"/>
                  <a:pt x="f137" y="f138"/>
                </a:cubicBezTo>
                <a:cubicBezTo>
                  <a:pt x="f139" y="f140"/>
                  <a:pt x="f141" y="f142"/>
                  <a:pt x="f143" y="f144"/>
                </a:cubicBezTo>
                <a:cubicBezTo>
                  <a:pt x="f145" y="f146"/>
                  <a:pt x="f147" y="f148"/>
                  <a:pt x="f149" y="f150"/>
                </a:cubicBezTo>
                <a:cubicBezTo>
                  <a:pt x="f151" y="f152"/>
                  <a:pt x="f153" y="f154"/>
                  <a:pt x="f155" y="f156"/>
                </a:cubicBezTo>
                <a:cubicBezTo>
                  <a:pt x="f157" y="f158"/>
                  <a:pt x="f159" y="f160"/>
                  <a:pt x="f161" y="f162"/>
                </a:cubicBezTo>
                <a:cubicBezTo>
                  <a:pt x="f163" y="f60"/>
                  <a:pt x="f164" y="f165"/>
                  <a:pt x="f166" y="f167"/>
                </a:cubicBezTo>
                <a:cubicBezTo>
                  <a:pt x="f168" y="f169"/>
                  <a:pt x="f170" y="f171"/>
                  <a:pt x="f172" y="f173"/>
                </a:cubicBezTo>
                <a:cubicBezTo>
                  <a:pt x="f174" y="f175"/>
                  <a:pt x="f176" y="f50"/>
                  <a:pt x="f177" y="f178"/>
                </a:cubicBezTo>
                <a:cubicBezTo>
                  <a:pt x="f179" y="f180"/>
                  <a:pt x="f181" y="f182"/>
                  <a:pt x="f183" y="f184"/>
                </a:cubicBezTo>
                <a:cubicBezTo>
                  <a:pt x="f185" y="f186"/>
                  <a:pt x="f187" y="f188"/>
                  <a:pt x="f189" y="f190"/>
                </a:cubicBezTo>
                <a:cubicBezTo>
                  <a:pt x="f191" y="f192"/>
                  <a:pt x="f193" y="f194"/>
                  <a:pt x="f3" y="f195"/>
                </a:cubicBezTo>
                <a:cubicBezTo>
                  <a:pt x="f196" y="f197"/>
                  <a:pt x="f198" y="f199"/>
                  <a:pt x="f200" y="f201"/>
                </a:cubicBezTo>
                <a:cubicBezTo>
                  <a:pt x="f202" y="f203"/>
                  <a:pt x="f204" y="f205"/>
                  <a:pt x="f206" y="f207"/>
                </a:cubicBezTo>
                <a:cubicBezTo>
                  <a:pt x="f208" y="f209"/>
                  <a:pt x="f210" y="f211"/>
                  <a:pt x="f212" y="f213"/>
                </a:cubicBezTo>
                <a:cubicBezTo>
                  <a:pt x="f214" y="f215"/>
                  <a:pt x="f216" y="f217"/>
                  <a:pt x="f218" y="f219"/>
                </a:cubicBezTo>
                <a:cubicBezTo>
                  <a:pt x="f220" y="f221"/>
                  <a:pt x="f222" y="f223"/>
                  <a:pt x="f224" y="f225"/>
                </a:cubicBezTo>
                <a:cubicBezTo>
                  <a:pt x="f226" y="f227"/>
                  <a:pt x="f228" y="f229"/>
                  <a:pt x="f230" y="f231"/>
                </a:cubicBezTo>
                <a:cubicBezTo>
                  <a:pt x="f232" y="f233"/>
                  <a:pt x="f234" y="f235"/>
                  <a:pt x="f236" y="f237"/>
                </a:cubicBezTo>
                <a:cubicBezTo>
                  <a:pt x="f238" y="f239"/>
                  <a:pt x="f240" y="f2"/>
                  <a:pt x="f5" y="f2"/>
                </a:cubicBezTo>
                <a:close/>
              </a:path>
            </a:pathLst>
          </a:custGeom>
          <a:solidFill>
            <a:srgbClr val="C69C6D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CE7D4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D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3" name="Google Shape;379;p20">
            <a:extLst>
              <a:ext uri="{FF2B5EF4-FFF2-40B4-BE49-F238E27FC236}">
                <a16:creationId xmlns:a16="http://schemas.microsoft.com/office/drawing/2014/main" id="{E9829D95-78F0-4688-9360-53B14D2DD165}"/>
              </a:ext>
            </a:extLst>
          </p:cNvPr>
          <p:cNvSpPr/>
          <p:nvPr/>
        </p:nvSpPr>
        <p:spPr>
          <a:xfrm>
            <a:off x="5526212" y="2313624"/>
            <a:ext cx="541589" cy="1345567"/>
          </a:xfrm>
          <a:custGeom>
            <a:avLst/>
            <a:gdLst>
              <a:gd name="f0" fmla="val w"/>
              <a:gd name="f1" fmla="val h"/>
              <a:gd name="f2" fmla="val 0"/>
              <a:gd name="f3" fmla="val 42098"/>
              <a:gd name="f4" fmla="val 104591"/>
              <a:gd name="f5" fmla="val 31273"/>
              <a:gd name="f6" fmla="val 30356"/>
              <a:gd name="f7" fmla="val 28574"/>
              <a:gd name="f8" fmla="val 876"/>
              <a:gd name="f9" fmla="val 27820"/>
              <a:gd name="f10" fmla="val 1269"/>
              <a:gd name="f11" fmla="val 26920"/>
              <a:gd name="f12" fmla="val 1736"/>
              <a:gd name="f13" fmla="val 25986"/>
              <a:gd name="f14" fmla="val 2236"/>
              <a:gd name="f15" fmla="val 25118"/>
              <a:gd name="f16" fmla="val 2770"/>
              <a:gd name="f17" fmla="val 23551"/>
              <a:gd name="f18" fmla="val 3704"/>
              <a:gd name="f19" fmla="val 21883"/>
              <a:gd name="f20" fmla="val 4304"/>
              <a:gd name="f21" fmla="val 20382"/>
              <a:gd name="f22" fmla="val 5372"/>
              <a:gd name="f23" fmla="val 18681"/>
              <a:gd name="f24" fmla="val 6606"/>
              <a:gd name="f25" fmla="val 16913"/>
              <a:gd name="f26" fmla="val 7607"/>
              <a:gd name="f27" fmla="val 15111"/>
              <a:gd name="f28" fmla="val 8708"/>
              <a:gd name="f29" fmla="val 12443"/>
              <a:gd name="f30" fmla="val 10342"/>
              <a:gd name="f31" fmla="val 9707"/>
              <a:gd name="f32" fmla="val 12110"/>
              <a:gd name="f33" fmla="val 6705"/>
              <a:gd name="f34" fmla="val 13211"/>
              <a:gd name="f35" fmla="val 5871"/>
              <a:gd name="f36" fmla="val 13511"/>
              <a:gd name="f37" fmla="val 4370"/>
              <a:gd name="f38" fmla="val 13911"/>
              <a:gd name="f39" fmla="val 3736"/>
              <a:gd name="f40" fmla="val 14545"/>
              <a:gd name="f41" fmla="val 2536"/>
              <a:gd name="f42" fmla="val 15746"/>
              <a:gd name="f43" fmla="val 3169"/>
              <a:gd name="f44" fmla="val 17114"/>
              <a:gd name="f45" fmla="val 3636"/>
              <a:gd name="f46" fmla="val 18414"/>
              <a:gd name="f47" fmla="val 4203"/>
              <a:gd name="f48" fmla="val 19916"/>
              <a:gd name="f49" fmla="val 4971"/>
              <a:gd name="f50" fmla="val 21383"/>
              <a:gd name="f51" fmla="val 5338"/>
              <a:gd name="f52" fmla="val 22951"/>
              <a:gd name="f53" fmla="val 6172"/>
              <a:gd name="f54" fmla="val 26454"/>
              <a:gd name="f55" fmla="val 7005"/>
              <a:gd name="f56" fmla="val 30056"/>
              <a:gd name="f57" fmla="val 7673"/>
              <a:gd name="f58" fmla="val 33625"/>
              <a:gd name="f59" fmla="val 8040"/>
              <a:gd name="f60" fmla="val 35493"/>
              <a:gd name="f61" fmla="val 8173"/>
              <a:gd name="f62" fmla="val 37295"/>
              <a:gd name="f63" fmla="val 8273"/>
              <a:gd name="f64" fmla="val 39196"/>
              <a:gd name="f65" fmla="val 8373"/>
              <a:gd name="f66" fmla="val 40931"/>
              <a:gd name="f67" fmla="val 9107"/>
              <a:gd name="f68" fmla="val 42632"/>
              <a:gd name="f69" fmla="val 9040"/>
              <a:gd name="f70" fmla="val 44366"/>
              <a:gd name="f71" fmla="val 8740"/>
              <a:gd name="f72" fmla="val 52039"/>
              <a:gd name="f73" fmla="val 8440"/>
              <a:gd name="f74" fmla="val 59644"/>
              <a:gd name="f75" fmla="val 6972"/>
              <a:gd name="f76" fmla="val 67183"/>
              <a:gd name="f77" fmla="val 6205"/>
              <a:gd name="f78" fmla="val 71086"/>
              <a:gd name="f79" fmla="val 5204"/>
              <a:gd name="f80" fmla="val 74955"/>
              <a:gd name="f81" fmla="val 78591"/>
              <a:gd name="f82" fmla="val 2469"/>
              <a:gd name="f83" fmla="val 81293"/>
              <a:gd name="f84" fmla="val 1368"/>
              <a:gd name="f85" fmla="val 84061"/>
              <a:gd name="f86" fmla="val 86663"/>
              <a:gd name="f87" fmla="val 401"/>
              <a:gd name="f88" fmla="val 88164"/>
              <a:gd name="f89" fmla="val 1868"/>
              <a:gd name="f90" fmla="val 88731"/>
              <a:gd name="f91" fmla="val 89532"/>
              <a:gd name="f92" fmla="val 4704"/>
              <a:gd name="f93" fmla="val 90466"/>
              <a:gd name="f94" fmla="val 91433"/>
              <a:gd name="f95" fmla="val 7739"/>
              <a:gd name="f96" fmla="val 92401"/>
              <a:gd name="f97" fmla="val 10808"/>
              <a:gd name="f98" fmla="val 94302"/>
              <a:gd name="f99" fmla="val 13844"/>
              <a:gd name="f100" fmla="val 96204"/>
              <a:gd name="f101" fmla="val 16879"/>
              <a:gd name="f102" fmla="val 98105"/>
              <a:gd name="f103" fmla="val 19281"/>
              <a:gd name="f104" fmla="val 99606"/>
              <a:gd name="f105" fmla="val 21916"/>
              <a:gd name="f106" fmla="val 100874"/>
              <a:gd name="f107" fmla="val 24051"/>
              <a:gd name="f108" fmla="val 102708"/>
              <a:gd name="f109" fmla="val 24885"/>
              <a:gd name="f110" fmla="val 103409"/>
              <a:gd name="f111" fmla="val 25552"/>
              <a:gd name="f112" fmla="val 103876"/>
              <a:gd name="f113" fmla="val 26586"/>
              <a:gd name="f114" fmla="val 104243"/>
              <a:gd name="f115" fmla="val 27039"/>
              <a:gd name="f116" fmla="val 104441"/>
              <a:gd name="f117" fmla="val 27300"/>
              <a:gd name="f118" fmla="val 27552"/>
              <a:gd name="f119" fmla="val 27597"/>
              <a:gd name="f120" fmla="val 27642"/>
              <a:gd name="f121" fmla="val 104586"/>
              <a:gd name="f122" fmla="val 27687"/>
              <a:gd name="f123" fmla="val 104576"/>
              <a:gd name="f124" fmla="val 104476"/>
              <a:gd name="f125" fmla="val 27720"/>
              <a:gd name="f126" fmla="val 104343"/>
              <a:gd name="f127" fmla="val 27787"/>
              <a:gd name="f128" fmla="val 28788"/>
              <a:gd name="f129" fmla="val 102441"/>
              <a:gd name="f130" fmla="val 30289"/>
              <a:gd name="f131" fmla="val 101040"/>
              <a:gd name="f132" fmla="val 31189"/>
              <a:gd name="f133" fmla="val 99206"/>
              <a:gd name="f134" fmla="val 31957"/>
              <a:gd name="f135" fmla="val 97605"/>
              <a:gd name="f136" fmla="val 32791"/>
              <a:gd name="f137" fmla="val 95970"/>
              <a:gd name="f138" fmla="val 33558"/>
              <a:gd name="f139" fmla="val 94336"/>
              <a:gd name="f140" fmla="val 33958"/>
              <a:gd name="f141" fmla="val 93435"/>
              <a:gd name="f142" fmla="val 34092"/>
              <a:gd name="f143" fmla="val 92534"/>
              <a:gd name="f144" fmla="val 34358"/>
              <a:gd name="f145" fmla="val 91634"/>
              <a:gd name="f146" fmla="val 34659"/>
              <a:gd name="f147" fmla="val 90766"/>
              <a:gd name="f148" fmla="val 35126"/>
              <a:gd name="f149" fmla="val 89899"/>
              <a:gd name="f150" fmla="val 35459"/>
              <a:gd name="f151" fmla="val 89032"/>
              <a:gd name="f152" fmla="val 36226"/>
              <a:gd name="f153" fmla="val 86897"/>
              <a:gd name="f154" fmla="val 36894"/>
              <a:gd name="f155" fmla="val 84829"/>
              <a:gd name="f156" fmla="val 37461"/>
              <a:gd name="f157" fmla="val 82660"/>
              <a:gd name="f158" fmla="val 37961"/>
              <a:gd name="f159" fmla="val 80692"/>
              <a:gd name="f160" fmla="val 38595"/>
              <a:gd name="f161" fmla="val 78791"/>
              <a:gd name="f162" fmla="val 39028"/>
              <a:gd name="f163" fmla="val 76823"/>
              <a:gd name="f164" fmla="val 39229"/>
              <a:gd name="f165" fmla="val 75922"/>
              <a:gd name="f166" fmla="val 39462"/>
              <a:gd name="f167" fmla="val 75222"/>
              <a:gd name="f168" fmla="val 39529"/>
              <a:gd name="f169" fmla="val 74288"/>
              <a:gd name="f170" fmla="val 39595"/>
              <a:gd name="f171" fmla="val 73687"/>
              <a:gd name="f172" fmla="val 39729"/>
              <a:gd name="f173" fmla="val 73087"/>
              <a:gd name="f174" fmla="val 39896"/>
              <a:gd name="f175" fmla="val 72487"/>
              <a:gd name="f176" fmla="val 40796"/>
              <a:gd name="f177" fmla="val 69184"/>
              <a:gd name="f178" fmla="val 41097"/>
              <a:gd name="f179" fmla="val 65648"/>
              <a:gd name="f180" fmla="val 41463"/>
              <a:gd name="f181" fmla="val 62179"/>
              <a:gd name="f182" fmla="val 41830"/>
              <a:gd name="f183" fmla="val 58343"/>
              <a:gd name="f184" fmla="val 41997"/>
              <a:gd name="f185" fmla="val 54407"/>
              <a:gd name="f186" fmla="val 42064"/>
              <a:gd name="f187" fmla="val 50537"/>
              <a:gd name="f188" fmla="val 42097"/>
              <a:gd name="f189" fmla="val 48770"/>
              <a:gd name="f190" fmla="val 41964"/>
              <a:gd name="f191" fmla="val 47002"/>
              <a:gd name="f192" fmla="val 45234"/>
              <a:gd name="f193" fmla="val 41930"/>
              <a:gd name="f194" fmla="val 43499"/>
              <a:gd name="f195" fmla="val 41631"/>
              <a:gd name="f196" fmla="val 41664"/>
              <a:gd name="f197" fmla="val 39930"/>
              <a:gd name="f198" fmla="val 41363"/>
              <a:gd name="f199" fmla="val 38462"/>
              <a:gd name="f200" fmla="val 41263"/>
              <a:gd name="f201" fmla="val 36994"/>
              <a:gd name="f202" fmla="val 40963"/>
              <a:gd name="f203" fmla="val 40663"/>
              <a:gd name="f204" fmla="val 33826"/>
              <a:gd name="f205" fmla="val 40563"/>
              <a:gd name="f206" fmla="val 32124"/>
              <a:gd name="f207" fmla="val 40296"/>
              <a:gd name="f208" fmla="val 30423"/>
              <a:gd name="f209" fmla="val 39696"/>
              <a:gd name="f210" fmla="val 26720"/>
              <a:gd name="f211" fmla="val 39495"/>
              <a:gd name="f212" fmla="val 22918"/>
              <a:gd name="f213" fmla="val 38628"/>
              <a:gd name="f214" fmla="val 19248"/>
              <a:gd name="f215" fmla="val 37661"/>
              <a:gd name="f216" fmla="val 15112"/>
              <a:gd name="f217" fmla="val 36627"/>
              <a:gd name="f218" fmla="val 11009"/>
              <a:gd name="f219" fmla="val 35092"/>
              <a:gd name="f220" fmla="val 7040"/>
              <a:gd name="f221" fmla="val 34425"/>
              <a:gd name="f222" fmla="val 33758"/>
              <a:gd name="f223" fmla="val 3671"/>
              <a:gd name="f224" fmla="val 32924"/>
              <a:gd name="f225" fmla="val 2069"/>
              <a:gd name="f226" fmla="val 32590"/>
              <a:gd name="f227" fmla="val 1436"/>
              <a:gd name="f228" fmla="val 32123"/>
              <a:gd name="f229" fmla="val 735"/>
              <a:gd name="f230" fmla="val 31790"/>
              <a:gd name="f231" fmla="val 68"/>
              <a:gd name="f232" fmla="val 31656"/>
              <a:gd name="f233" fmla="val 1"/>
              <a:gd name="f234" fmla="val 31490"/>
              <a:gd name="f235" fmla="val 31323"/>
              <a:gd name="f236" fmla="val 31307"/>
              <a:gd name="f237" fmla="val 31290"/>
              <a:gd name="f238" fmla="*/ f0 1 42098"/>
              <a:gd name="f239" fmla="*/ f1 1 104591"/>
              <a:gd name="f240" fmla="val f2"/>
              <a:gd name="f241" fmla="val f3"/>
              <a:gd name="f242" fmla="val f4"/>
              <a:gd name="f243" fmla="+- f242 0 f240"/>
              <a:gd name="f244" fmla="+- f241 0 f240"/>
              <a:gd name="f245" fmla="*/ f244 1 42098"/>
              <a:gd name="f246" fmla="*/ f243 1 104591"/>
              <a:gd name="f247" fmla="*/ f240 1 f245"/>
              <a:gd name="f248" fmla="*/ f241 1 f245"/>
              <a:gd name="f249" fmla="*/ f240 1 f246"/>
              <a:gd name="f250" fmla="*/ f242 1 f246"/>
              <a:gd name="f251" fmla="*/ f247 f238 1"/>
              <a:gd name="f252" fmla="*/ f248 f238 1"/>
              <a:gd name="f253" fmla="*/ f250 f239 1"/>
              <a:gd name="f254" fmla="*/ f249 f23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1" t="f254" r="f252" b="f253"/>
            <a:pathLst>
              <a:path w="42098" h="104591">
                <a:moveTo>
                  <a:pt x="f5" y="f2"/>
                </a:moveTo>
                <a:cubicBezTo>
                  <a:pt x="f6" y="f2"/>
                  <a:pt x="f7" y="f8"/>
                  <a:pt x="f9" y="f10"/>
                </a:cubicBez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57" y="f58"/>
                </a:cubicBezTo>
                <a:cubicBezTo>
                  <a:pt x="f59" y="f60"/>
                  <a:pt x="f61" y="f62"/>
                  <a:pt x="f63" y="f64"/>
                </a:cubicBez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45" y="f81"/>
                </a:cubicBezTo>
                <a:cubicBezTo>
                  <a:pt x="f82" y="f83"/>
                  <a:pt x="f84" y="f85"/>
                  <a:pt x="f2" y="f86"/>
                </a:cubicBezTo>
                <a:cubicBezTo>
                  <a:pt x="f87" y="f88"/>
                  <a:pt x="f89" y="f90"/>
                  <a:pt x="f43" y="f91"/>
                </a:cubicBezTo>
                <a:cubicBezTo>
                  <a:pt x="f92" y="f93"/>
                  <a:pt x="f77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4"/>
                  <a:pt x="f118" y="f4"/>
                </a:cubicBezTo>
                <a:cubicBezTo>
                  <a:pt x="f119" y="f4"/>
                  <a:pt x="f120" y="f121"/>
                  <a:pt x="f122" y="f123"/>
                </a:cubicBezTo>
                <a:cubicBezTo>
                  <a:pt x="f122" y="f124"/>
                  <a:pt x="f125" y="f126"/>
                  <a:pt x="f127" y="f114"/>
                </a:cubicBezTo>
                <a:cubicBezTo>
                  <a:pt x="f128" y="f129"/>
                  <a:pt x="f130" y="f131"/>
                  <a:pt x="f132" y="f133"/>
                </a:cubicBezTo>
                <a:cubicBezTo>
                  <a:pt x="f134" y="f135"/>
                  <a:pt x="f136" y="f137"/>
                  <a:pt x="f138" y="f139"/>
                </a:cubicBezTo>
                <a:cubicBezTo>
                  <a:pt x="f140" y="f141"/>
                  <a:pt x="f142" y="f143"/>
                  <a:pt x="f144" y="f145"/>
                </a:cubicBezTo>
                <a:cubicBezTo>
                  <a:pt x="f146" y="f147"/>
                  <a:pt x="f148" y="f149"/>
                  <a:pt x="f150" y="f151"/>
                </a:cubicBezTo>
                <a:cubicBezTo>
                  <a:pt x="f152" y="f153"/>
                  <a:pt x="f154" y="f155"/>
                  <a:pt x="f156" y="f157"/>
                </a:cubicBezTo>
                <a:cubicBezTo>
                  <a:pt x="f158" y="f159"/>
                  <a:pt x="f160" y="f161"/>
                  <a:pt x="f162" y="f163"/>
                </a:cubicBezTo>
                <a:cubicBezTo>
                  <a:pt x="f164" y="f165"/>
                  <a:pt x="f166" y="f167"/>
                  <a:pt x="f168" y="f169"/>
                </a:cubicBezTo>
                <a:cubicBezTo>
                  <a:pt x="f170" y="f171"/>
                  <a:pt x="f172" y="f173"/>
                  <a:pt x="f174" y="f175"/>
                </a:cubicBezTo>
                <a:cubicBezTo>
                  <a:pt x="f176" y="f177"/>
                  <a:pt x="f178" y="f179"/>
                  <a:pt x="f180" y="f181"/>
                </a:cubicBezTo>
                <a:cubicBezTo>
                  <a:pt x="f182" y="f183"/>
                  <a:pt x="f184" y="f185"/>
                  <a:pt x="f186" y="f187"/>
                </a:cubicBezTo>
                <a:cubicBezTo>
                  <a:pt x="f188" y="f189"/>
                  <a:pt x="f190" y="f191"/>
                  <a:pt x="f190" y="f192"/>
                </a:cubicBezTo>
                <a:cubicBezTo>
                  <a:pt x="f193" y="f194"/>
                  <a:pt x="f184" y="f195"/>
                  <a:pt x="f196" y="f197"/>
                </a:cubicBezTo>
                <a:cubicBezTo>
                  <a:pt x="f198" y="f199"/>
                  <a:pt x="f200" y="f201"/>
                  <a:pt x="f202" y="f60"/>
                </a:cubicBezTo>
                <a:cubicBezTo>
                  <a:pt x="f203" y="f204"/>
                  <a:pt x="f205" y="f206"/>
                  <a:pt x="f207" y="f208"/>
                </a:cubicBezTo>
                <a:cubicBezTo>
                  <a:pt x="f209" y="f210"/>
                  <a:pt x="f211" y="f212"/>
                  <a:pt x="f213" y="f214"/>
                </a:cubicBezTo>
                <a:cubicBezTo>
                  <a:pt x="f215" y="f216"/>
                  <a:pt x="f217" y="f218"/>
                  <a:pt x="f219" y="f220"/>
                </a:cubicBezTo>
                <a:cubicBezTo>
                  <a:pt x="f221" y="f51"/>
                  <a:pt x="f222" y="f223"/>
                  <a:pt x="f224" y="f225"/>
                </a:cubicBezTo>
                <a:cubicBezTo>
                  <a:pt x="f226" y="f227"/>
                  <a:pt x="f228" y="f229"/>
                  <a:pt x="f230" y="f231"/>
                </a:cubicBezTo>
                <a:cubicBezTo>
                  <a:pt x="f232" y="f233"/>
                  <a:pt x="f234" y="f233"/>
                  <a:pt x="f235" y="f233"/>
                </a:cubicBezTo>
                <a:cubicBezTo>
                  <a:pt x="f236" y="f233"/>
                  <a:pt x="f237" y="f2"/>
                  <a:pt x="f5" y="f2"/>
                </a:cubicBezTo>
                <a:close/>
              </a:path>
            </a:pathLst>
          </a:custGeom>
          <a:solidFill>
            <a:srgbClr val="754C24"/>
          </a:solidFill>
          <a:ln cap="flat">
            <a:noFill/>
            <a:prstDash val="solid"/>
          </a:ln>
        </p:spPr>
        <p:txBody>
          <a:bodyPr vert="horz" wrap="square" lIns="91421" tIns="91421" rIns="0" bIns="9142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CE7D4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C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4" name="Google Shape;380;p20">
            <a:extLst>
              <a:ext uri="{FF2B5EF4-FFF2-40B4-BE49-F238E27FC236}">
                <a16:creationId xmlns:a16="http://schemas.microsoft.com/office/drawing/2014/main" id="{191F2D79-FFE1-4495-BE2A-041A9E602D07}"/>
              </a:ext>
            </a:extLst>
          </p:cNvPr>
          <p:cNvSpPr/>
          <p:nvPr/>
        </p:nvSpPr>
        <p:spPr>
          <a:xfrm>
            <a:off x="4650711" y="1508604"/>
            <a:ext cx="1175863" cy="877613"/>
          </a:xfrm>
          <a:custGeom>
            <a:avLst/>
            <a:gdLst>
              <a:gd name="f0" fmla="val w"/>
              <a:gd name="f1" fmla="val h"/>
              <a:gd name="f2" fmla="val 0"/>
              <a:gd name="f3" fmla="val 91400"/>
              <a:gd name="f4" fmla="val 68217"/>
              <a:gd name="f5" fmla="val 5842"/>
              <a:gd name="f6" fmla="val 4381"/>
              <a:gd name="f7" fmla="val 2916"/>
              <a:gd name="f8" fmla="val 273"/>
              <a:gd name="f9" fmla="val 1434"/>
              <a:gd name="f10" fmla="val 1257"/>
              <a:gd name="f11" fmla="val 1079"/>
              <a:gd name="f12" fmla="val 269"/>
              <a:gd name="f13" fmla="val 902"/>
              <a:gd name="f14" fmla="val 260"/>
              <a:gd name="f15" fmla="val 768"/>
              <a:gd name="f16" fmla="val 635"/>
              <a:gd name="f17" fmla="val 227"/>
              <a:gd name="f18" fmla="val 535"/>
              <a:gd name="f19" fmla="val 160"/>
              <a:gd name="f20" fmla="val 334"/>
              <a:gd name="f21" fmla="val 393"/>
              <a:gd name="f22" fmla="val 727"/>
              <a:gd name="f23" fmla="val 234"/>
              <a:gd name="f24" fmla="val 1294"/>
              <a:gd name="f25" fmla="val 1"/>
              <a:gd name="f26" fmla="val 2362"/>
              <a:gd name="f27" fmla="val 68"/>
              <a:gd name="f28" fmla="val 3162"/>
              <a:gd name="f29" fmla="val 4230"/>
              <a:gd name="f30" fmla="val 7032"/>
              <a:gd name="f31" fmla="val 9967"/>
              <a:gd name="f32" fmla="val 12769"/>
              <a:gd name="f33" fmla="val 16372"/>
              <a:gd name="f34" fmla="val 19941"/>
              <a:gd name="f35" fmla="val 23543"/>
              <a:gd name="f36" fmla="val 25345"/>
              <a:gd name="f37" fmla="val 27146"/>
              <a:gd name="f38" fmla="val 28947"/>
              <a:gd name="f39" fmla="val 30482"/>
              <a:gd name="f40" fmla="val 34"/>
              <a:gd name="f41" fmla="val 32016"/>
              <a:gd name="f42" fmla="val 1102"/>
              <a:gd name="f43" fmla="val 33150"/>
              <a:gd name="f44" fmla="val 4037"/>
              <a:gd name="f45" fmla="val 33384"/>
              <a:gd name="f46" fmla="val 6973"/>
              <a:gd name="f47" fmla="val 33884"/>
              <a:gd name="f48" fmla="val 9875"/>
              <a:gd name="f49" fmla="val 34318"/>
              <a:gd name="f50" fmla="val 13777"/>
              <a:gd name="f51" fmla="val 34918"/>
              <a:gd name="f52" fmla="val 17580"/>
              <a:gd name="f53" fmla="val 36119"/>
              <a:gd name="f54" fmla="val 21283"/>
              <a:gd name="f55" fmla="val 37520"/>
              <a:gd name="f56" fmla="val 28488"/>
              <a:gd name="f57" fmla="val 40289"/>
              <a:gd name="f58" fmla="val 35093"/>
              <a:gd name="f59" fmla="val 44058"/>
              <a:gd name="f60" fmla="val 41764"/>
              <a:gd name="f61" fmla="val 47827"/>
              <a:gd name="f62" fmla="val 43298"/>
              <a:gd name="f63" fmla="val 48695"/>
              <a:gd name="f64" fmla="val 44333"/>
              <a:gd name="f65" fmla="val 50229"/>
              <a:gd name="f66" fmla="val 45767"/>
              <a:gd name="f67" fmla="val 51263"/>
              <a:gd name="f68" fmla="val 47301"/>
              <a:gd name="f69" fmla="val 52331"/>
              <a:gd name="f70" fmla="val 48736"/>
              <a:gd name="f71" fmla="val 53398"/>
              <a:gd name="f72" fmla="val 50137"/>
              <a:gd name="f73" fmla="val 54699"/>
              <a:gd name="f74" fmla="val 52839"/>
              <a:gd name="f75" fmla="val 57167"/>
              <a:gd name="f76" fmla="val 55440"/>
              <a:gd name="f77" fmla="val 59769"/>
              <a:gd name="f78" fmla="val 57976"/>
              <a:gd name="f79" fmla="val 62304"/>
              <a:gd name="f80" fmla="val 59110"/>
              <a:gd name="f81" fmla="val 63472"/>
              <a:gd name="f82" fmla="val 59977"/>
              <a:gd name="f83" fmla="val 64906"/>
              <a:gd name="f84" fmla="val 60944"/>
              <a:gd name="f85" fmla="val 66174"/>
              <a:gd name="f86" fmla="val 61673"/>
              <a:gd name="f87" fmla="val 67106"/>
              <a:gd name="f88" fmla="val 62401"/>
              <a:gd name="f89" fmla="val 68216"/>
              <a:gd name="f90" fmla="val 63684"/>
              <a:gd name="f91" fmla="val 63871"/>
              <a:gd name="f92" fmla="val 64069"/>
              <a:gd name="f93" fmla="val 68193"/>
              <a:gd name="f94" fmla="val 64280"/>
              <a:gd name="f95" fmla="val 68142"/>
              <a:gd name="f96" fmla="val 65147"/>
              <a:gd name="f97" fmla="val 67942"/>
              <a:gd name="f98" fmla="val 66282"/>
              <a:gd name="f99" fmla="val 66841"/>
              <a:gd name="f100" fmla="val 66949"/>
              <a:gd name="f101" fmla="val 66307"/>
              <a:gd name="f102" fmla="val 69484"/>
              <a:gd name="f103" fmla="val 64373"/>
              <a:gd name="f104" fmla="val 72419"/>
              <a:gd name="f105" fmla="val 62972"/>
              <a:gd name="f106" fmla="val 75255"/>
              <a:gd name="f107" fmla="val 61571"/>
              <a:gd name="f108" fmla="val 77123"/>
              <a:gd name="f109" fmla="val 60637"/>
              <a:gd name="f110" fmla="val 78891"/>
              <a:gd name="f111" fmla="val 59669"/>
              <a:gd name="f112" fmla="val 80859"/>
              <a:gd name="f113" fmla="val 58869"/>
              <a:gd name="f114" fmla="val 82560"/>
              <a:gd name="f115" fmla="val 58168"/>
              <a:gd name="f116" fmla="val 83928"/>
              <a:gd name="f117" fmla="val 57034"/>
              <a:gd name="f118" fmla="val 85562"/>
              <a:gd name="f119" fmla="val 56233"/>
              <a:gd name="f120" fmla="val 86463"/>
              <a:gd name="f121" fmla="val 55766"/>
              <a:gd name="f122" fmla="val 87397"/>
              <a:gd name="f123" fmla="val 55266"/>
              <a:gd name="f124" fmla="val 88264"/>
              <a:gd name="f125" fmla="val 54732"/>
              <a:gd name="f126" fmla="val 88998"/>
              <a:gd name="f127" fmla="val 54265"/>
              <a:gd name="f128" fmla="val 90732"/>
              <a:gd name="f129" fmla="val 53198"/>
              <a:gd name="f130" fmla="val 91199"/>
              <a:gd name="f131" fmla="val 52431"/>
              <a:gd name="f132" fmla="val 91299"/>
              <a:gd name="f133" fmla="val 52297"/>
              <a:gd name="f134" fmla="val 91366"/>
              <a:gd name="f135" fmla="val 52164"/>
              <a:gd name="f136" fmla="val 51997"/>
              <a:gd name="f137" fmla="val 90999"/>
              <a:gd name="f138" fmla="val 51363"/>
              <a:gd name="f139" fmla="val 90666"/>
              <a:gd name="f140" fmla="val 50563"/>
              <a:gd name="f141" fmla="val 90299"/>
              <a:gd name="f142" fmla="val 49962"/>
              <a:gd name="f143" fmla="val 89398"/>
              <a:gd name="f144" fmla="val 48394"/>
              <a:gd name="f145" fmla="val 88331"/>
              <a:gd name="f146" fmla="val 46960"/>
              <a:gd name="f147" fmla="val 87230"/>
              <a:gd name="f148" fmla="val 45492"/>
              <a:gd name="f149" fmla="val 84661"/>
              <a:gd name="f150" fmla="val 42090"/>
              <a:gd name="f151" fmla="val 81726"/>
              <a:gd name="f152" fmla="val 39054"/>
              <a:gd name="f153" fmla="val 78724"/>
              <a:gd name="f154" fmla="val 36052"/>
              <a:gd name="f155" fmla="val 76089"/>
              <a:gd name="f156" fmla="val 72953"/>
              <a:gd name="f157" fmla="val 31182"/>
              <a:gd name="f158" fmla="val 70118"/>
              <a:gd name="f159" fmla="val 28714"/>
              <a:gd name="f160" fmla="val 68850"/>
              <a:gd name="f161" fmla="val 27613"/>
              <a:gd name="f162" fmla="val 67449"/>
              <a:gd name="f163" fmla="val 26612"/>
              <a:gd name="f164" fmla="val 66181"/>
              <a:gd name="f165" fmla="val 25445"/>
              <a:gd name="f166" fmla="val 65081"/>
              <a:gd name="f167" fmla="val 24411"/>
              <a:gd name="f168" fmla="val 63880"/>
              <a:gd name="f169" fmla="val 62779"/>
              <a:gd name="f170" fmla="val 22509"/>
              <a:gd name="f171" fmla="val 61511"/>
              <a:gd name="f172" fmla="val 21342"/>
              <a:gd name="f173" fmla="val 59910"/>
              <a:gd name="f174" fmla="val 20408"/>
              <a:gd name="f175" fmla="val 58443"/>
              <a:gd name="f176" fmla="val 19474"/>
              <a:gd name="f177" fmla="val 56975"/>
              <a:gd name="f178" fmla="val 18506"/>
              <a:gd name="f179" fmla="val 55507"/>
              <a:gd name="f180" fmla="val 17472"/>
              <a:gd name="f181" fmla="val 54006"/>
              <a:gd name="f182" fmla="val 16572"/>
              <a:gd name="f183" fmla="val 50704"/>
              <a:gd name="f184" fmla="val 14570"/>
              <a:gd name="f185" fmla="val 47268"/>
              <a:gd name="f186" fmla="val 12636"/>
              <a:gd name="f187" fmla="val 43799"/>
              <a:gd name="f188" fmla="val 10934"/>
              <a:gd name="f189" fmla="val 40697"/>
              <a:gd name="f190" fmla="val 9400"/>
              <a:gd name="f191" fmla="val 37528"/>
              <a:gd name="f192" fmla="val 7765"/>
              <a:gd name="f193" fmla="val 34225"/>
              <a:gd name="f194" fmla="val 6798"/>
              <a:gd name="f195" fmla="val 33658"/>
              <a:gd name="f196" fmla="val 6598"/>
              <a:gd name="f197" fmla="val 33058"/>
              <a:gd name="f198" fmla="val 6431"/>
              <a:gd name="f199" fmla="val 32524"/>
              <a:gd name="f200" fmla="val 6131"/>
              <a:gd name="f201" fmla="val 31690"/>
              <a:gd name="f202" fmla="val 5697"/>
              <a:gd name="f203" fmla="val 30956"/>
              <a:gd name="f204" fmla="val 5530"/>
              <a:gd name="f205" fmla="val 30089"/>
              <a:gd name="f206" fmla="val 5230"/>
              <a:gd name="f207" fmla="val 28188"/>
              <a:gd name="f208" fmla="val 4563"/>
              <a:gd name="f209" fmla="val 26253"/>
              <a:gd name="f210" fmla="val 4096"/>
              <a:gd name="f211" fmla="val 24318"/>
              <a:gd name="f212" fmla="val 3496"/>
              <a:gd name="f213" fmla="val 22150"/>
              <a:gd name="f214" fmla="val 2795"/>
              <a:gd name="f215" fmla="val 20049"/>
              <a:gd name="f216" fmla="val 2261"/>
              <a:gd name="f217" fmla="val 17847"/>
              <a:gd name="f218" fmla="val 1794"/>
              <a:gd name="f219" fmla="val 16946"/>
              <a:gd name="f220" fmla="val 1628"/>
              <a:gd name="f221" fmla="val 15946"/>
              <a:gd name="f222" fmla="val 1594"/>
              <a:gd name="f223" fmla="val 15078"/>
              <a:gd name="f224" fmla="val 1361"/>
              <a:gd name="f225" fmla="val 14144"/>
              <a:gd name="f226" fmla="val 1127"/>
              <a:gd name="f227" fmla="val 13310"/>
              <a:gd name="f228" fmla="val 760"/>
              <a:gd name="f229" fmla="val 12343"/>
              <a:gd name="f230" fmla="val 627"/>
              <a:gd name="f231" fmla="val 10542"/>
              <a:gd name="f232" fmla="val 427"/>
              <a:gd name="f233" fmla="val 8740"/>
              <a:gd name="f234" fmla="val 6939"/>
              <a:gd name="f235" fmla="val 60"/>
              <a:gd name="f236" fmla="val 6574"/>
              <a:gd name="f237" fmla="val 17"/>
              <a:gd name="f238" fmla="val 6208"/>
              <a:gd name="f239" fmla="*/ f0 1 91400"/>
              <a:gd name="f240" fmla="*/ f1 1 68217"/>
              <a:gd name="f241" fmla="val f2"/>
              <a:gd name="f242" fmla="val f3"/>
              <a:gd name="f243" fmla="val f4"/>
              <a:gd name="f244" fmla="+- f243 0 f241"/>
              <a:gd name="f245" fmla="+- f242 0 f241"/>
              <a:gd name="f246" fmla="*/ f245 1 91400"/>
              <a:gd name="f247" fmla="*/ f244 1 68217"/>
              <a:gd name="f248" fmla="*/ f241 1 f246"/>
              <a:gd name="f249" fmla="*/ f242 1 f246"/>
              <a:gd name="f250" fmla="*/ f241 1 f247"/>
              <a:gd name="f251" fmla="*/ f243 1 f247"/>
              <a:gd name="f252" fmla="*/ f248 f239 1"/>
              <a:gd name="f253" fmla="*/ f249 f239 1"/>
              <a:gd name="f254" fmla="*/ f251 f240 1"/>
              <a:gd name="f255" fmla="*/ f250 f24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2" t="f255" r="f253" b="f254"/>
            <a:pathLst>
              <a:path w="91400" h="68217">
                <a:moveTo>
                  <a:pt x="f5" y="f2"/>
                </a:moveTo>
                <a:cubicBezTo>
                  <a:pt x="f6" y="f2"/>
                  <a:pt x="f7" y="f8"/>
                  <a:pt x="f9" y="f8"/>
                </a:cubicBezTo>
                <a:cubicBezTo>
                  <a:pt x="f10" y="f8"/>
                  <a:pt x="f11" y="f12"/>
                  <a:pt x="f13" y="f14"/>
                </a:cubicBezTo>
                <a:cubicBezTo>
                  <a:pt x="f15" y="f14"/>
                  <a:pt x="f16" y="f17"/>
                  <a:pt x="f18" y="f19"/>
                </a:cubicBezTo>
                <a:cubicBezTo>
                  <a:pt x="f20" y="f21"/>
                  <a:pt x="f20" y="f22"/>
                  <a:pt x="f23" y="f24"/>
                </a:cubicBezTo>
                <a:cubicBezTo>
                  <a:pt x="f25" y="f26"/>
                  <a:pt x="f27" y="f28"/>
                  <a:pt x="f23" y="f29"/>
                </a:cubicBezTo>
                <a:cubicBezTo>
                  <a:pt x="f16" y="f30"/>
                  <a:pt x="f20" y="f31"/>
                  <a:pt x="f20" y="f32"/>
                </a:cubicBezTo>
                <a:cubicBezTo>
                  <a:pt x="f20" y="f33"/>
                  <a:pt x="f20" y="f34"/>
                  <a:pt x="f20" y="f35"/>
                </a:cubicBezTo>
                <a:cubicBezTo>
                  <a:pt x="f20" y="f36"/>
                  <a:pt x="f20" y="f37"/>
                  <a:pt x="f20" y="f38"/>
                </a:cubicBezTo>
                <a:cubicBezTo>
                  <a:pt x="f20" y="f39"/>
                  <a:pt x="f40" y="f41"/>
                  <a:pt x="f42" y="f43"/>
                </a:cubicBezTo>
                <a:cubicBezTo>
                  <a:pt x="f44" y="f45"/>
                  <a:pt x="f46" y="f47"/>
                  <a:pt x="f48" y="f49"/>
                </a:cubicBezTo>
                <a:cubicBezTo>
                  <a:pt x="f50" y="f51"/>
                  <a:pt x="f52" y="f53"/>
                  <a:pt x="f54" y="f55"/>
                </a:cubicBezTo>
                <a:cubicBezTo>
                  <a:pt x="f56" y="f57"/>
                  <a:pt x="f58" y="f59"/>
                  <a:pt x="f60" y="f61"/>
                </a:cubicBezTo>
                <a:cubicBezTo>
                  <a:pt x="f62" y="f63"/>
                  <a:pt x="f64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75"/>
                  <a:pt x="f76" y="f77"/>
                  <a:pt x="f78" y="f79"/>
                </a:cubicBezTo>
                <a:cubicBezTo>
                  <a:pt x="f80" y="f81"/>
                  <a:pt x="f82" y="f83"/>
                  <a:pt x="f84" y="f85"/>
                </a:cubicBezTo>
                <a:cubicBezTo>
                  <a:pt x="f86" y="f87"/>
                  <a:pt x="f88" y="f89"/>
                  <a:pt x="f90" y="f89"/>
                </a:cubicBezTo>
                <a:cubicBezTo>
                  <a:pt x="f91" y="f89"/>
                  <a:pt x="f92" y="f93"/>
                  <a:pt x="f94" y="f95"/>
                </a:cubicBezTo>
                <a:cubicBezTo>
                  <a:pt x="f96" y="f97"/>
                  <a:pt x="f98" y="f99"/>
                  <a:pt x="f100" y="f101"/>
                </a:cubicBezTo>
                <a:cubicBezTo>
                  <a:pt x="f102" y="f103"/>
                  <a:pt x="f104" y="f105"/>
                  <a:pt x="f106" y="f107"/>
                </a:cubicBezTo>
                <a:cubicBezTo>
                  <a:pt x="f108" y="f109"/>
                  <a:pt x="f110" y="f111"/>
                  <a:pt x="f112" y="f113"/>
                </a:cubicBezTo>
                <a:cubicBezTo>
                  <a:pt x="f114" y="f115"/>
                  <a:pt x="f116" y="f117"/>
                  <a:pt x="f118" y="f119"/>
                </a:cubicBezTo>
                <a:cubicBezTo>
                  <a:pt x="f120" y="f121"/>
                  <a:pt x="f122" y="f123"/>
                  <a:pt x="f124" y="f125"/>
                </a:cubicBezTo>
                <a:cubicBezTo>
                  <a:pt x="f126" y="f127"/>
                  <a:pt x="f128" y="f129"/>
                  <a:pt x="f130" y="f131"/>
                </a:cubicBezTo>
                <a:cubicBezTo>
                  <a:pt x="f132" y="f133"/>
                  <a:pt x="f134" y="f135"/>
                  <a:pt x="f3" y="f136"/>
                </a:cubicBezTo>
                <a:cubicBezTo>
                  <a:pt x="f137" y="f138"/>
                  <a:pt x="f139" y="f140"/>
                  <a:pt x="f141" y="f142"/>
                </a:cubicBezTo>
                <a:cubicBezTo>
                  <a:pt x="f143" y="f144"/>
                  <a:pt x="f145" y="f146"/>
                  <a:pt x="f147" y="f148"/>
                </a:cubicBezTo>
                <a:cubicBezTo>
                  <a:pt x="f149" y="f150"/>
                  <a:pt x="f151" y="f152"/>
                  <a:pt x="f153" y="f154"/>
                </a:cubicBezTo>
                <a:cubicBezTo>
                  <a:pt x="f155" y="f45"/>
                  <a:pt x="f156" y="f157"/>
                  <a:pt x="f158" y="f159"/>
                </a:cubicBezTo>
                <a:cubicBezTo>
                  <a:pt x="f160" y="f161"/>
                  <a:pt x="f162" y="f163"/>
                  <a:pt x="f164" y="f165"/>
                </a:cubicBezTo>
                <a:cubicBezTo>
                  <a:pt x="f166" y="f167"/>
                  <a:pt x="f168" y="f35"/>
                  <a:pt x="f169" y="f170"/>
                </a:cubicBezTo>
                <a:cubicBezTo>
                  <a:pt x="f171" y="f172"/>
                  <a:pt x="f173" y="f174"/>
                  <a:pt x="f175" y="f176"/>
                </a:cubicBezTo>
                <a:cubicBezTo>
                  <a:pt x="f177" y="f178"/>
                  <a:pt x="f179" y="f180"/>
                  <a:pt x="f181" y="f182"/>
                </a:cubicBezTo>
                <a:cubicBezTo>
                  <a:pt x="f183" y="f184"/>
                  <a:pt x="f185" y="f186"/>
                  <a:pt x="f187" y="f188"/>
                </a:cubicBezTo>
                <a:cubicBezTo>
                  <a:pt x="f189" y="f190"/>
                  <a:pt x="f191" y="f192"/>
                  <a:pt x="f193" y="f194"/>
                </a:cubicBezTo>
                <a:cubicBezTo>
                  <a:pt x="f195" y="f196"/>
                  <a:pt x="f197" y="f198"/>
                  <a:pt x="f199" y="f200"/>
                </a:cubicBezTo>
                <a:cubicBezTo>
                  <a:pt x="f201" y="f202"/>
                  <a:pt x="f203" y="f204"/>
                  <a:pt x="f205" y="f206"/>
                </a:cubicBezTo>
                <a:cubicBezTo>
                  <a:pt x="f207" y="f208"/>
                  <a:pt x="f209" y="f210"/>
                  <a:pt x="f211" y="f212"/>
                </a:cubicBezTo>
                <a:cubicBezTo>
                  <a:pt x="f213" y="f214"/>
                  <a:pt x="f215" y="f216"/>
                  <a:pt x="f217" y="f218"/>
                </a:cubicBezTo>
                <a:cubicBezTo>
                  <a:pt x="f219" y="f220"/>
                  <a:pt x="f221" y="f222"/>
                  <a:pt x="f223" y="f224"/>
                </a:cubicBezTo>
                <a:cubicBezTo>
                  <a:pt x="f225" y="f226"/>
                  <a:pt x="f227" y="f228"/>
                  <a:pt x="f229" y="f230"/>
                </a:cubicBezTo>
                <a:cubicBezTo>
                  <a:pt x="f231" y="f232"/>
                  <a:pt x="f233" y="f14"/>
                  <a:pt x="f234" y="f235"/>
                </a:cubicBezTo>
                <a:cubicBezTo>
                  <a:pt x="f236" y="f237"/>
                  <a:pt x="f238" y="f2"/>
                  <a:pt x="f5" y="f2"/>
                </a:cubicBezTo>
                <a:close/>
              </a:path>
            </a:pathLst>
          </a:custGeom>
          <a:solidFill>
            <a:srgbClr val="F7C68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CE7D4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B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5" name="Google Shape;381;p20">
            <a:extLst>
              <a:ext uri="{FF2B5EF4-FFF2-40B4-BE49-F238E27FC236}">
                <a16:creationId xmlns:a16="http://schemas.microsoft.com/office/drawing/2014/main" id="{F3544D1E-4721-405C-BA93-122D25E48E81}"/>
              </a:ext>
            </a:extLst>
          </p:cNvPr>
          <p:cNvSpPr/>
          <p:nvPr/>
        </p:nvSpPr>
        <p:spPr>
          <a:xfrm>
            <a:off x="5501313" y="2296186"/>
            <a:ext cx="585792" cy="1385608"/>
          </a:xfrm>
          <a:custGeom>
            <a:avLst/>
            <a:gdLst>
              <a:gd name="f0" fmla="val w"/>
              <a:gd name="f1" fmla="val h"/>
              <a:gd name="f2" fmla="val 0"/>
              <a:gd name="f3" fmla="val 45534"/>
              <a:gd name="f4" fmla="val 107704"/>
              <a:gd name="f5" fmla="val 33208"/>
              <a:gd name="f6" fmla="val 1355"/>
              <a:gd name="f7" fmla="val 33225"/>
              <a:gd name="f8" fmla="val 33242"/>
              <a:gd name="f9" fmla="val 1356"/>
              <a:gd name="f10" fmla="val 33258"/>
              <a:gd name="f11" fmla="val 33425"/>
              <a:gd name="f12" fmla="val 33558"/>
              <a:gd name="f13" fmla="val 33725"/>
              <a:gd name="f14" fmla="val 1423"/>
              <a:gd name="f15" fmla="val 34058"/>
              <a:gd name="f16" fmla="val 2124"/>
              <a:gd name="f17" fmla="val 34525"/>
              <a:gd name="f18" fmla="val 2791"/>
              <a:gd name="f19" fmla="val 34859"/>
              <a:gd name="f20" fmla="val 3424"/>
              <a:gd name="f21" fmla="val 35693"/>
              <a:gd name="f22" fmla="val 5026"/>
              <a:gd name="f23" fmla="val 36360"/>
              <a:gd name="f24" fmla="val 6693"/>
              <a:gd name="f25" fmla="val 37027"/>
              <a:gd name="f26" fmla="val 8395"/>
              <a:gd name="f27" fmla="val 38562"/>
              <a:gd name="f28" fmla="val 12364"/>
              <a:gd name="f29" fmla="val 39596"/>
              <a:gd name="f30" fmla="val 16467"/>
              <a:gd name="f31" fmla="val 40563"/>
              <a:gd name="f32" fmla="val 20603"/>
              <a:gd name="f33" fmla="val 41430"/>
              <a:gd name="f34" fmla="val 24273"/>
              <a:gd name="f35" fmla="val 41631"/>
              <a:gd name="f36" fmla="val 28075"/>
              <a:gd name="f37" fmla="val 42231"/>
              <a:gd name="f38" fmla="val 31778"/>
              <a:gd name="f39" fmla="val 42464"/>
              <a:gd name="f40" fmla="val 33479"/>
              <a:gd name="f41" fmla="val 42565"/>
              <a:gd name="f42" fmla="val 35181"/>
              <a:gd name="f43" fmla="val 42898"/>
              <a:gd name="f44" fmla="val 36848"/>
              <a:gd name="f45" fmla="val 43198"/>
              <a:gd name="f46" fmla="val 38349"/>
              <a:gd name="f47" fmla="val 43298"/>
              <a:gd name="f48" fmla="val 39817"/>
              <a:gd name="f49" fmla="val 43599"/>
              <a:gd name="f50" fmla="val 41285"/>
              <a:gd name="f51" fmla="val 43932"/>
              <a:gd name="f52" fmla="val 42986"/>
              <a:gd name="f53" fmla="val 43865"/>
              <a:gd name="f54" fmla="val 44854"/>
              <a:gd name="f55" fmla="val 43899"/>
              <a:gd name="f56" fmla="val 46589"/>
              <a:gd name="f57" fmla="val 48357"/>
              <a:gd name="f58" fmla="val 44032"/>
              <a:gd name="f59" fmla="val 50125"/>
              <a:gd name="f60" fmla="val 43999"/>
              <a:gd name="f61" fmla="val 51892"/>
              <a:gd name="f62" fmla="val 55762"/>
              <a:gd name="f63" fmla="val 43765"/>
              <a:gd name="f64" fmla="val 59698"/>
              <a:gd name="f65" fmla="val 43398"/>
              <a:gd name="f66" fmla="val 63534"/>
              <a:gd name="f67" fmla="val 43032"/>
              <a:gd name="f68" fmla="val 67003"/>
              <a:gd name="f69" fmla="val 42731"/>
              <a:gd name="f70" fmla="val 70539"/>
              <a:gd name="f71" fmla="val 41831"/>
              <a:gd name="f72" fmla="val 73842"/>
              <a:gd name="f73" fmla="val 41664"/>
              <a:gd name="f74" fmla="val 74442"/>
              <a:gd name="f75" fmla="val 41530"/>
              <a:gd name="f76" fmla="val 75042"/>
              <a:gd name="f77" fmla="val 41464"/>
              <a:gd name="f78" fmla="val 75643"/>
              <a:gd name="f79" fmla="val 41397"/>
              <a:gd name="f80" fmla="val 76577"/>
              <a:gd name="f81" fmla="val 41164"/>
              <a:gd name="f82" fmla="val 77277"/>
              <a:gd name="f83" fmla="val 40963"/>
              <a:gd name="f84" fmla="val 78178"/>
              <a:gd name="f85" fmla="val 40530"/>
              <a:gd name="f86" fmla="val 80146"/>
              <a:gd name="f87" fmla="val 39896"/>
              <a:gd name="f88" fmla="val 82047"/>
              <a:gd name="f89" fmla="val 39396"/>
              <a:gd name="f90" fmla="val 84015"/>
              <a:gd name="f91" fmla="val 38829"/>
              <a:gd name="f92" fmla="val 86184"/>
              <a:gd name="f93" fmla="val 38161"/>
              <a:gd name="f94" fmla="val 88252"/>
              <a:gd name="f95" fmla="val 37394"/>
              <a:gd name="f96" fmla="val 90387"/>
              <a:gd name="f97" fmla="val 37061"/>
              <a:gd name="f98" fmla="val 91254"/>
              <a:gd name="f99" fmla="val 36594"/>
              <a:gd name="f100" fmla="val 92121"/>
              <a:gd name="f101" fmla="val 36293"/>
              <a:gd name="f102" fmla="val 92989"/>
              <a:gd name="f103" fmla="val 36027"/>
              <a:gd name="f104" fmla="val 93889"/>
              <a:gd name="f105" fmla="val 35893"/>
              <a:gd name="f106" fmla="val 94790"/>
              <a:gd name="f107" fmla="val 35493"/>
              <a:gd name="f108" fmla="val 95691"/>
              <a:gd name="f109" fmla="val 34692"/>
              <a:gd name="f110" fmla="val 97325"/>
              <a:gd name="f111" fmla="val 33892"/>
              <a:gd name="f112" fmla="val 98960"/>
              <a:gd name="f113" fmla="val 33091"/>
              <a:gd name="f114" fmla="val 100561"/>
              <a:gd name="f115" fmla="val 32224"/>
              <a:gd name="f116" fmla="val 102395"/>
              <a:gd name="f117" fmla="val 30723"/>
              <a:gd name="f118" fmla="val 103796"/>
              <a:gd name="f119" fmla="val 29722"/>
              <a:gd name="f120" fmla="val 105598"/>
              <a:gd name="f121" fmla="val 29655"/>
              <a:gd name="f122" fmla="val 105698"/>
              <a:gd name="f123" fmla="val 29622"/>
              <a:gd name="f124" fmla="val 105831"/>
              <a:gd name="f125" fmla="val 105931"/>
              <a:gd name="f126" fmla="val 29577"/>
              <a:gd name="f127" fmla="val 105941"/>
              <a:gd name="f128" fmla="val 29532"/>
              <a:gd name="f129" fmla="val 105946"/>
              <a:gd name="f130" fmla="val 29487"/>
              <a:gd name="f131" fmla="val 29235"/>
              <a:gd name="f132" fmla="val 28974"/>
              <a:gd name="f133" fmla="val 105796"/>
              <a:gd name="f134" fmla="val 28521"/>
              <a:gd name="f135" fmla="val 27487"/>
              <a:gd name="f136" fmla="val 105231"/>
              <a:gd name="f137" fmla="val 26820"/>
              <a:gd name="f138" fmla="val 104764"/>
              <a:gd name="f139" fmla="val 25986"/>
              <a:gd name="f140" fmla="val 104063"/>
              <a:gd name="f141" fmla="val 23851"/>
              <a:gd name="f142" fmla="val 102229"/>
              <a:gd name="f143" fmla="val 21216"/>
              <a:gd name="f144" fmla="val 100961"/>
              <a:gd name="f145" fmla="val 18814"/>
              <a:gd name="f146" fmla="val 99460"/>
              <a:gd name="f147" fmla="val 15779"/>
              <a:gd name="f148" fmla="val 97559"/>
              <a:gd name="f149" fmla="val 12710"/>
              <a:gd name="f150" fmla="val 95657"/>
              <a:gd name="f151" fmla="val 9674"/>
              <a:gd name="f152" fmla="val 93756"/>
              <a:gd name="f153" fmla="val 8140"/>
              <a:gd name="f154" fmla="val 92788"/>
              <a:gd name="f155" fmla="val 6605"/>
              <a:gd name="f156" fmla="val 91821"/>
              <a:gd name="f157" fmla="val 5104"/>
              <a:gd name="f158" fmla="val 90887"/>
              <a:gd name="f159" fmla="val 3803"/>
              <a:gd name="f160" fmla="val 90086"/>
              <a:gd name="f161" fmla="val 2336"/>
              <a:gd name="f162" fmla="val 89519"/>
              <a:gd name="f163" fmla="val 1935"/>
              <a:gd name="f164" fmla="val 88018"/>
              <a:gd name="f165" fmla="val 3303"/>
              <a:gd name="f166" fmla="val 85416"/>
              <a:gd name="f167" fmla="val 4404"/>
              <a:gd name="f168" fmla="val 82648"/>
              <a:gd name="f169" fmla="val 5571"/>
              <a:gd name="f170" fmla="val 79946"/>
              <a:gd name="f171" fmla="val 7139"/>
              <a:gd name="f172" fmla="val 76310"/>
              <a:gd name="f173" fmla="val 72441"/>
              <a:gd name="f174" fmla="val 8907"/>
              <a:gd name="f175" fmla="val 68538"/>
              <a:gd name="f176" fmla="val 10375"/>
              <a:gd name="f177" fmla="val 60999"/>
              <a:gd name="f178" fmla="val 10675"/>
              <a:gd name="f179" fmla="val 53394"/>
              <a:gd name="f180" fmla="val 10975"/>
              <a:gd name="f181" fmla="val 45721"/>
              <a:gd name="f182" fmla="val 11042"/>
              <a:gd name="f183" fmla="val 43987"/>
              <a:gd name="f184" fmla="val 10308"/>
              <a:gd name="f185" fmla="val 42286"/>
              <a:gd name="f186" fmla="val 10208"/>
              <a:gd name="f187" fmla="val 40551"/>
              <a:gd name="f188" fmla="val 10075"/>
              <a:gd name="f189" fmla="val 38650"/>
              <a:gd name="f190" fmla="val 9941"/>
              <a:gd name="f191" fmla="val 9608"/>
              <a:gd name="f192" fmla="val 34980"/>
              <a:gd name="f193" fmla="val 8940"/>
              <a:gd name="f194" fmla="val 31411"/>
              <a:gd name="f195" fmla="val 8107"/>
              <a:gd name="f196" fmla="val 27809"/>
              <a:gd name="f197" fmla="val 7273"/>
              <a:gd name="f198" fmla="val 24306"/>
              <a:gd name="f199" fmla="val 6906"/>
              <a:gd name="f200" fmla="val 22772"/>
              <a:gd name="f201" fmla="val 6138"/>
              <a:gd name="f202" fmla="val 21271"/>
              <a:gd name="f203" fmla="val 19769"/>
              <a:gd name="f204" fmla="val 18469"/>
              <a:gd name="f205" fmla="val 4471"/>
              <a:gd name="f206" fmla="val 17101"/>
              <a:gd name="f207" fmla="val 5671"/>
              <a:gd name="f208" fmla="val 15900"/>
              <a:gd name="f209" fmla="val 6305"/>
              <a:gd name="f210" fmla="val 15266"/>
              <a:gd name="f211" fmla="val 7806"/>
              <a:gd name="f212" fmla="val 14866"/>
              <a:gd name="f213" fmla="val 8640"/>
              <a:gd name="f214" fmla="val 14566"/>
              <a:gd name="f215" fmla="val 11642"/>
              <a:gd name="f216" fmla="val 13465"/>
              <a:gd name="f217" fmla="val 14378"/>
              <a:gd name="f218" fmla="val 11697"/>
              <a:gd name="f219" fmla="val 17046"/>
              <a:gd name="f220" fmla="val 10063"/>
              <a:gd name="f221" fmla="val 8962"/>
              <a:gd name="f222" fmla="val 20616"/>
              <a:gd name="f223" fmla="val 7961"/>
              <a:gd name="f224" fmla="val 22317"/>
              <a:gd name="f225" fmla="val 6727"/>
              <a:gd name="f226" fmla="val 23818"/>
              <a:gd name="f227" fmla="val 5659"/>
              <a:gd name="f228" fmla="val 25486"/>
              <a:gd name="f229" fmla="val 5059"/>
              <a:gd name="f230" fmla="val 27053"/>
              <a:gd name="f231" fmla="val 4125"/>
              <a:gd name="f232" fmla="val 27921"/>
              <a:gd name="f233" fmla="val 3591"/>
              <a:gd name="f234" fmla="val 28821"/>
              <a:gd name="f235" fmla="val 3091"/>
              <a:gd name="f236" fmla="val 29755"/>
              <a:gd name="f237" fmla="val 2624"/>
              <a:gd name="f238" fmla="val 30509"/>
              <a:gd name="f239" fmla="val 2231"/>
              <a:gd name="f240" fmla="val 32291"/>
              <a:gd name="f241" fmla="val 33492"/>
              <a:gd name="f242" fmla="val 32310"/>
              <a:gd name="f243" fmla="val 30725"/>
              <a:gd name="f244" fmla="val 731"/>
              <a:gd name="f245" fmla="val 1156"/>
              <a:gd name="f246" fmla="val 28054"/>
              <a:gd name="f247" fmla="val 1823"/>
              <a:gd name="f248" fmla="val 26386"/>
              <a:gd name="f249" fmla="val 2724"/>
              <a:gd name="f250" fmla="val 24785"/>
              <a:gd name="f251" fmla="val 3525"/>
              <a:gd name="f252" fmla="val 5292"/>
              <a:gd name="f253" fmla="val 18147"/>
              <a:gd name="f254" fmla="val 8028"/>
              <a:gd name="f255" fmla="val 14578"/>
              <a:gd name="f256" fmla="val 9829"/>
              <a:gd name="f257" fmla="val 13143"/>
              <a:gd name="f258" fmla="val 10563"/>
              <a:gd name="f259" fmla="val 11676"/>
              <a:gd name="f260" fmla="val 11363"/>
              <a:gd name="f261" fmla="val 10241"/>
              <a:gd name="f262" fmla="val 12164"/>
              <a:gd name="f263" fmla="val 8540"/>
              <a:gd name="f264" fmla="val 13065"/>
              <a:gd name="f265" fmla="val 6572"/>
              <a:gd name="f266" fmla="val 4904"/>
              <a:gd name="f267" fmla="val 14466"/>
              <a:gd name="f268" fmla="val 1769"/>
              <a:gd name="f269" fmla="val 16334"/>
              <a:gd name="f270" fmla="val 3837"/>
              <a:gd name="f271" fmla="val 20036"/>
              <a:gd name="f272" fmla="val 22571"/>
              <a:gd name="f273" fmla="val 24239"/>
              <a:gd name="f274" fmla="val 5938"/>
              <a:gd name="f275" fmla="val 26007"/>
              <a:gd name="f276" fmla="val 6439"/>
              <a:gd name="f277" fmla="val 27709"/>
              <a:gd name="f278" fmla="val 7106"/>
              <a:gd name="f279" fmla="val 29943"/>
              <a:gd name="f280" fmla="val 7473"/>
              <a:gd name="f281" fmla="val 32312"/>
              <a:gd name="f282" fmla="val 7873"/>
              <a:gd name="f283" fmla="val 34580"/>
              <a:gd name="f284" fmla="val 8307"/>
              <a:gd name="f285" fmla="val 36782"/>
              <a:gd name="f286" fmla="val 8440"/>
              <a:gd name="f287" fmla="val 38917"/>
              <a:gd name="f288" fmla="val 41118"/>
              <a:gd name="f289" fmla="val 8707"/>
              <a:gd name="f290" fmla="val 42052"/>
              <a:gd name="f291" fmla="val 42953"/>
              <a:gd name="f292" fmla="val 9141"/>
              <a:gd name="f293" fmla="val 43853"/>
              <a:gd name="f294" fmla="val 9341"/>
              <a:gd name="f295" fmla="val 45054"/>
              <a:gd name="f296" fmla="val 9174"/>
              <a:gd name="f297" fmla="val 46055"/>
              <a:gd name="f298" fmla="val 47189"/>
              <a:gd name="f299" fmla="val 9041"/>
              <a:gd name="f300" fmla="val 49291"/>
              <a:gd name="f301" fmla="val 9207"/>
              <a:gd name="f302" fmla="val 51425"/>
              <a:gd name="f303" fmla="val 9107"/>
              <a:gd name="f304" fmla="val 53527"/>
              <a:gd name="f305" fmla="val 9007"/>
              <a:gd name="f306" fmla="val 55895"/>
              <a:gd name="f307" fmla="val 8574"/>
              <a:gd name="f308" fmla="val 58197"/>
              <a:gd name="f309" fmla="val 8473"/>
              <a:gd name="f310" fmla="val 60599"/>
              <a:gd name="f311" fmla="val 8373"/>
              <a:gd name="f312" fmla="val 63167"/>
              <a:gd name="f313" fmla="val 65969"/>
              <a:gd name="f314" fmla="val 68471"/>
              <a:gd name="f315" fmla="val 6806"/>
              <a:gd name="f316" fmla="val 70773"/>
              <a:gd name="f317" fmla="val 6339"/>
              <a:gd name="f318" fmla="val 73308"/>
              <a:gd name="f319" fmla="val 5538"/>
              <a:gd name="f320" fmla="val 75543"/>
              <a:gd name="f321" fmla="val 4070"/>
              <a:gd name="f322" fmla="val 79679"/>
              <a:gd name="f323" fmla="val 2269"/>
              <a:gd name="f324" fmla="val 83949"/>
              <a:gd name="f325" fmla="val 168"/>
              <a:gd name="f326" fmla="val 87818"/>
              <a:gd name="f327" fmla="val 1"/>
              <a:gd name="f328" fmla="val 88118"/>
              <a:gd name="f329" fmla="val 34"/>
              <a:gd name="f330" fmla="val 88419"/>
              <a:gd name="f331" fmla="val 88652"/>
              <a:gd name="f332" fmla="val 201"/>
              <a:gd name="f333" fmla="val 88852"/>
              <a:gd name="f334" fmla="val 268"/>
              <a:gd name="f335" fmla="val 89052"/>
              <a:gd name="f336" fmla="val 368"/>
              <a:gd name="f337" fmla="val 89286"/>
              <a:gd name="f338" fmla="val 968"/>
              <a:gd name="f339" fmla="val 90787"/>
              <a:gd name="f340" fmla="val 2936"/>
              <a:gd name="f341" fmla="val 91487"/>
              <a:gd name="f342" fmla="val 4237"/>
              <a:gd name="f343" fmla="val 92288"/>
              <a:gd name="f344" fmla="val 95023"/>
              <a:gd name="f345" fmla="val 12943"/>
              <a:gd name="f346" fmla="val 97759"/>
              <a:gd name="f347" fmla="val 17347"/>
              <a:gd name="f348" fmla="val 100461"/>
              <a:gd name="f349" fmla="val 19181"/>
              <a:gd name="f350" fmla="val 101628"/>
              <a:gd name="f351" fmla="val 21083"/>
              <a:gd name="f352" fmla="val 102729"/>
              <a:gd name="f353" fmla="val 22951"/>
              <a:gd name="f354" fmla="val 103830"/>
              <a:gd name="f355" fmla="val 24819"/>
              <a:gd name="f356" fmla="val 104930"/>
              <a:gd name="f357" fmla="val 26186"/>
              <a:gd name="f358" fmla="val 106298"/>
              <a:gd name="f359" fmla="val 28188"/>
              <a:gd name="f360" fmla="val 107232"/>
              <a:gd name="f361" fmla="val 28754"/>
              <a:gd name="f362" fmla="val 107488"/>
              <a:gd name="f363" fmla="val 29221"/>
              <a:gd name="f364" fmla="val 29686"/>
              <a:gd name="f365" fmla="val 30070"/>
              <a:gd name="f366" fmla="val 30452"/>
              <a:gd name="f367" fmla="val 107557"/>
              <a:gd name="f368" fmla="val 30890"/>
              <a:gd name="f369" fmla="val 107165"/>
              <a:gd name="f370" fmla="val 31490"/>
              <a:gd name="f371" fmla="val 106632"/>
              <a:gd name="f372" fmla="val 32057"/>
              <a:gd name="f373" fmla="val 105631"/>
              <a:gd name="f374" fmla="val 32257"/>
              <a:gd name="f375" fmla="val 32824"/>
              <a:gd name="f376" fmla="val 104030"/>
              <a:gd name="f377" fmla="val 33391"/>
              <a:gd name="f378" fmla="val 103296"/>
              <a:gd name="f379" fmla="val 102529"/>
              <a:gd name="f380" fmla="val 101094"/>
              <a:gd name="f381" fmla="val 36193"/>
              <a:gd name="f382" fmla="val 97892"/>
              <a:gd name="f383" fmla="val 37594"/>
              <a:gd name="f384" fmla="val 38762"/>
              <a:gd name="f385" fmla="val 91754"/>
              <a:gd name="f386" fmla="val 88485"/>
              <a:gd name="f387" fmla="val 86551"/>
              <a:gd name="f388" fmla="val 40897"/>
              <a:gd name="f389" fmla="val 84516"/>
              <a:gd name="f390" fmla="val 41497"/>
              <a:gd name="f391" fmla="val 82581"/>
              <a:gd name="f392" fmla="val 41997"/>
              <a:gd name="f393" fmla="val 80847"/>
              <a:gd name="f394" fmla="val 42665"/>
              <a:gd name="f395" fmla="val 79212"/>
              <a:gd name="f396" fmla="val 42998"/>
              <a:gd name="f397" fmla="val 77477"/>
              <a:gd name="f398" fmla="val 76644"/>
              <a:gd name="f399" fmla="val 75776"/>
              <a:gd name="f400" fmla="val 43232"/>
              <a:gd name="f401" fmla="val 74942"/>
              <a:gd name="f402" fmla="val 74075"/>
              <a:gd name="f403" fmla="val 43732"/>
              <a:gd name="f404" fmla="val 73274"/>
              <a:gd name="f405" fmla="val 43966"/>
              <a:gd name="f406" fmla="val 72407"/>
              <a:gd name="f407" fmla="val 44366"/>
              <a:gd name="f408" fmla="val 44299"/>
              <a:gd name="f409" fmla="val 69071"/>
              <a:gd name="f410" fmla="val 44499"/>
              <a:gd name="f411" fmla="val 67404"/>
              <a:gd name="f412" fmla="val 45400"/>
              <a:gd name="f413" fmla="val 59898"/>
              <a:gd name="f414" fmla="val 45533"/>
              <a:gd name="f415" fmla="val 52293"/>
              <a:gd name="f416" fmla="val 45300"/>
              <a:gd name="f417" fmla="val 44754"/>
              <a:gd name="f418" fmla="val 45233"/>
              <a:gd name="f419" fmla="val 43086"/>
              <a:gd name="f420" fmla="val 45033"/>
              <a:gd name="f421" fmla="val 41485"/>
              <a:gd name="f422" fmla="val 44866"/>
              <a:gd name="f423" fmla="val 39851"/>
              <a:gd name="f424" fmla="val 44699"/>
              <a:gd name="f425" fmla="val 38216"/>
              <a:gd name="f426" fmla="val 44266"/>
              <a:gd name="f427" fmla="val 36648"/>
              <a:gd name="f428" fmla="val 44099"/>
              <a:gd name="f429" fmla="val 35014"/>
              <a:gd name="f430" fmla="val 43699"/>
              <a:gd name="f431" fmla="val 31211"/>
              <a:gd name="f432" fmla="val 27408"/>
              <a:gd name="f433" fmla="val 23606"/>
              <a:gd name="f434" fmla="val 42031"/>
              <a:gd name="f435" fmla="val 19069"/>
              <a:gd name="f436" fmla="val 40630"/>
              <a:gd name="f437" fmla="val 14299"/>
              <a:gd name="f438" fmla="val 39062"/>
              <a:gd name="f439" fmla="val 10029"/>
              <a:gd name="f440" fmla="val 38995"/>
              <a:gd name="f441" fmla="val 9796"/>
              <a:gd name="f442" fmla="val 38929"/>
              <a:gd name="f443" fmla="val 9596"/>
              <a:gd name="f444" fmla="val 9395"/>
              <a:gd name="f445" fmla="val 38862"/>
              <a:gd name="f446" fmla="val 8195"/>
              <a:gd name="f447" fmla="val 38362"/>
              <a:gd name="f448" fmla="val 7160"/>
              <a:gd name="f449" fmla="val 37794"/>
              <a:gd name="f450" fmla="val 6126"/>
              <a:gd name="f451" fmla="val 37494"/>
              <a:gd name="f452" fmla="val 5226"/>
              <a:gd name="f453" fmla="val 4425"/>
              <a:gd name="f454" fmla="val 36560"/>
              <a:gd name="f455" fmla="val 3491"/>
              <a:gd name="f456" fmla="val 35960"/>
              <a:gd name="f457" fmla="val 2190"/>
              <a:gd name="f458" fmla="val 35526"/>
              <a:gd name="f459" fmla="val 256"/>
              <a:gd name="f460" fmla="val 33825"/>
              <a:gd name="f461" fmla="val 22"/>
              <a:gd name="f462" fmla="val 33718"/>
              <a:gd name="f463" fmla="val 7"/>
              <a:gd name="f464" fmla="val 33607"/>
              <a:gd name="f465" fmla="*/ f0 1 45534"/>
              <a:gd name="f466" fmla="*/ f1 1 107704"/>
              <a:gd name="f467" fmla="val f2"/>
              <a:gd name="f468" fmla="val f3"/>
              <a:gd name="f469" fmla="val f4"/>
              <a:gd name="f470" fmla="+- f469 0 f467"/>
              <a:gd name="f471" fmla="+- f468 0 f467"/>
              <a:gd name="f472" fmla="*/ f471 1 45534"/>
              <a:gd name="f473" fmla="*/ f470 1 107704"/>
              <a:gd name="f474" fmla="*/ f467 1 f472"/>
              <a:gd name="f475" fmla="*/ f468 1 f472"/>
              <a:gd name="f476" fmla="*/ f467 1 f473"/>
              <a:gd name="f477" fmla="*/ f469 1 f473"/>
              <a:gd name="f478" fmla="*/ f474 f465 1"/>
              <a:gd name="f479" fmla="*/ f475 f465 1"/>
              <a:gd name="f480" fmla="*/ f477 f466 1"/>
              <a:gd name="f481" fmla="*/ f476 f46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78" t="f481" r="f479" b="f480"/>
            <a:pathLst>
              <a:path w="45534" h="107704">
                <a:moveTo>
                  <a:pt x="f5" y="f6"/>
                </a:moveTo>
                <a:cubicBezTo>
                  <a:pt x="f7" y="f6"/>
                  <a:pt x="f8" y="f9"/>
                  <a:pt x="f10" y="f9"/>
                </a:cubicBezTo>
                <a:cubicBezTo>
                  <a:pt x="f11" y="f9"/>
                  <a:pt x="f12" y="f9"/>
                  <a:pt x="f13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31" y="f32"/>
                </a:cubicBezTo>
                <a:cubicBezTo>
                  <a:pt x="f33" y="f34"/>
                  <a:pt x="f35" y="f36"/>
                  <a:pt x="f37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5" y="f57"/>
                  <a:pt x="f58" y="f59"/>
                  <a:pt x="f60" y="f61"/>
                </a:cubicBezTo>
                <a:cubicBezTo>
                  <a:pt x="f51" y="f62"/>
                  <a:pt x="f63" y="f64"/>
                  <a:pt x="f65" y="f66"/>
                </a:cubicBezTo>
                <a:cubicBezTo>
                  <a:pt x="f67" y="f68"/>
                  <a:pt x="f69" y="f70"/>
                  <a:pt x="f71" y="f72"/>
                </a:cubicBezTo>
                <a:cubicBezTo>
                  <a:pt x="f73" y="f74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3" y="f125"/>
                </a:cubicBezTo>
                <a:cubicBezTo>
                  <a:pt x="f126" y="f127"/>
                  <a:pt x="f128" y="f129"/>
                  <a:pt x="f130" y="f129"/>
                </a:cubicBezTo>
                <a:cubicBezTo>
                  <a:pt x="f131" y="f129"/>
                  <a:pt x="f132" y="f133"/>
                  <a:pt x="f134" y="f120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150"/>
                  <a:pt x="f151" y="f152"/>
                </a:cubicBezTo>
                <a:cubicBezTo>
                  <a:pt x="f153" y="f154"/>
                  <a:pt x="f155" y="f156"/>
                  <a:pt x="f157" y="f158"/>
                </a:cubicBezTo>
                <a:cubicBezTo>
                  <a:pt x="f159" y="f160"/>
                  <a:pt x="f161" y="f162"/>
                  <a:pt x="f163" y="f164"/>
                </a:cubicBezTo>
                <a:cubicBezTo>
                  <a:pt x="f165" y="f166"/>
                  <a:pt x="f167" y="f168"/>
                  <a:pt x="f169" y="f170"/>
                </a:cubicBezTo>
                <a:cubicBezTo>
                  <a:pt x="f171" y="f172"/>
                  <a:pt x="f153" y="f173"/>
                  <a:pt x="f174" y="f175"/>
                </a:cubicBezTo>
                <a:cubicBezTo>
                  <a:pt x="f176" y="f177"/>
                  <a:pt x="f178" y="f179"/>
                  <a:pt x="f180" y="f181"/>
                </a:cubicBezTo>
                <a:cubicBezTo>
                  <a:pt x="f182" y="f183"/>
                  <a:pt x="f184" y="f185"/>
                  <a:pt x="f186" y="f187"/>
                </a:cubicBezTo>
                <a:cubicBezTo>
                  <a:pt x="f188" y="f189"/>
                  <a:pt x="f190" y="f44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200"/>
                  <a:pt x="f201" y="f202"/>
                  <a:pt x="f169" y="f203"/>
                </a:cubicBezTo>
                <a:cubicBezTo>
                  <a:pt x="f157" y="f204"/>
                  <a:pt x="f205" y="f206"/>
                  <a:pt x="f207" y="f208"/>
                </a:cubicBezTo>
                <a:cubicBezTo>
                  <a:pt x="f209" y="f210"/>
                  <a:pt x="f211" y="f212"/>
                  <a:pt x="f213" y="f214"/>
                </a:cubicBezTo>
                <a:cubicBezTo>
                  <a:pt x="f215" y="f216"/>
                  <a:pt x="f217" y="f218"/>
                  <a:pt x="f219" y="f220"/>
                </a:cubicBezTo>
                <a:cubicBezTo>
                  <a:pt x="f145" y="f221"/>
                  <a:pt x="f222" y="f223"/>
                  <a:pt x="f224" y="f225"/>
                </a:cubicBezTo>
                <a:cubicBezTo>
                  <a:pt x="f226" y="f227"/>
                  <a:pt x="f228" y="f229"/>
                  <a:pt x="f230" y="f231"/>
                </a:cubicBezTo>
                <a:cubicBezTo>
                  <a:pt x="f232" y="f233"/>
                  <a:pt x="f234" y="f235"/>
                  <a:pt x="f236" y="f237"/>
                </a:cubicBezTo>
                <a:cubicBezTo>
                  <a:pt x="f238" y="f239"/>
                  <a:pt x="f240" y="f6"/>
                  <a:pt x="f5" y="f6"/>
                </a:cubicBezTo>
                <a:close/>
                <a:moveTo>
                  <a:pt x="f241" y="f2"/>
                </a:moveTo>
                <a:cubicBezTo>
                  <a:pt x="f242" y="f2"/>
                  <a:pt x="f243" y="f244"/>
                  <a:pt x="f119" y="f245"/>
                </a:cubicBezTo>
                <a:cubicBezTo>
                  <a:pt x="f246" y="f247"/>
                  <a:pt x="f248" y="f249"/>
                  <a:pt x="f250" y="f251"/>
                </a:cubicBezTo>
                <a:cubicBezTo>
                  <a:pt x="f143" y="f252"/>
                  <a:pt x="f253" y="f254"/>
                  <a:pt x="f255" y="f256"/>
                </a:cubicBezTo>
                <a:cubicBezTo>
                  <a:pt x="f257" y="f258"/>
                  <a:pt x="f259" y="f260"/>
                  <a:pt x="f261" y="f262"/>
                </a:cubicBezTo>
                <a:cubicBezTo>
                  <a:pt x="f263" y="f264"/>
                  <a:pt x="f265" y="f216"/>
                  <a:pt x="f266" y="f267"/>
                </a:cubicBezTo>
                <a:cubicBezTo>
                  <a:pt x="f268" y="f269"/>
                  <a:pt x="f270" y="f271"/>
                  <a:pt x="f266" y="f272"/>
                </a:cubicBezTo>
                <a:cubicBezTo>
                  <a:pt x="f169" y="f273"/>
                  <a:pt x="f274" y="f275"/>
                  <a:pt x="f276" y="f277"/>
                </a:cubicBezTo>
                <a:cubicBezTo>
                  <a:pt x="f278" y="f279"/>
                  <a:pt x="f280" y="f281"/>
                  <a:pt x="f282" y="f283"/>
                </a:cubicBezTo>
                <a:cubicBezTo>
                  <a:pt x="f284" y="f285"/>
                  <a:pt x="f286" y="f287"/>
                  <a:pt x="f213" y="f288"/>
                </a:cubicBezTo>
                <a:cubicBezTo>
                  <a:pt x="f289" y="f290"/>
                  <a:pt x="f193" y="f291"/>
                  <a:pt x="f292" y="f293"/>
                </a:cubicBezTo>
                <a:cubicBezTo>
                  <a:pt x="f294" y="f295"/>
                  <a:pt x="f296" y="f297"/>
                  <a:pt x="f292" y="f298"/>
                </a:cubicBezTo>
                <a:cubicBezTo>
                  <a:pt x="f299" y="f300"/>
                  <a:pt x="f301" y="f302"/>
                  <a:pt x="f303" y="f304"/>
                </a:cubicBezTo>
                <a:cubicBezTo>
                  <a:pt x="f305" y="f306"/>
                  <a:pt x="f307" y="f308"/>
                  <a:pt x="f309" y="f310"/>
                </a:cubicBezTo>
                <a:cubicBezTo>
                  <a:pt x="f311" y="f312"/>
                  <a:pt x="f211" y="f313"/>
                  <a:pt x="f197" y="f314"/>
                </a:cubicBezTo>
                <a:cubicBezTo>
                  <a:pt x="f315" y="f316"/>
                  <a:pt x="f317" y="f318"/>
                  <a:pt x="f319" y="f320"/>
                </a:cubicBezTo>
                <a:cubicBezTo>
                  <a:pt x="f321" y="f322"/>
                  <a:pt x="f323" y="f324"/>
                  <a:pt x="f325" y="f326"/>
                </a:cubicBezTo>
                <a:cubicBezTo>
                  <a:pt x="f327" y="f328"/>
                  <a:pt x="f329" y="f330"/>
                  <a:pt x="f325" y="f331"/>
                </a:cubicBezTo>
                <a:cubicBezTo>
                  <a:pt x="f332" y="f333"/>
                  <a:pt x="f334" y="f335"/>
                  <a:pt x="f336" y="f337"/>
                </a:cubicBezTo>
                <a:cubicBezTo>
                  <a:pt x="f338" y="f339"/>
                  <a:pt x="f340" y="f341"/>
                  <a:pt x="f342" y="f343"/>
                </a:cubicBezTo>
                <a:cubicBezTo>
                  <a:pt x="f307" y="f344"/>
                  <a:pt x="f345" y="f346"/>
                  <a:pt x="f347" y="f348"/>
                </a:cubicBezTo>
                <a:cubicBezTo>
                  <a:pt x="f349" y="f350"/>
                  <a:pt x="f351" y="f352"/>
                  <a:pt x="f353" y="f354"/>
                </a:cubicBezTo>
                <a:cubicBezTo>
                  <a:pt x="f355" y="f356"/>
                  <a:pt x="f357" y="f358"/>
                  <a:pt x="f359" y="f360"/>
                </a:cubicBezTo>
                <a:cubicBezTo>
                  <a:pt x="f361" y="f362"/>
                  <a:pt x="f363" y="f4"/>
                  <a:pt x="f364" y="f4"/>
                </a:cubicBezTo>
                <a:cubicBezTo>
                  <a:pt x="f365" y="f4"/>
                  <a:pt x="f366" y="f367"/>
                  <a:pt x="f368" y="f369"/>
                </a:cubicBezTo>
                <a:cubicBezTo>
                  <a:pt x="f370" y="f371"/>
                  <a:pt x="f372" y="f373"/>
                  <a:pt x="f374" y="f138"/>
                </a:cubicBezTo>
                <a:cubicBezTo>
                  <a:pt x="f375" y="f376"/>
                  <a:pt x="f377" y="f378"/>
                  <a:pt x="f111" y="f379"/>
                </a:cubicBezTo>
                <a:cubicBezTo>
                  <a:pt x="f19" y="f380"/>
                  <a:pt x="f107" y="f146"/>
                  <a:pt x="f381" y="f382"/>
                </a:cubicBezTo>
                <a:cubicBezTo>
                  <a:pt x="f383" y="f106"/>
                  <a:pt x="f384" y="f385"/>
                  <a:pt x="f87" y="f386"/>
                </a:cubicBezTo>
                <a:cubicBezTo>
                  <a:pt x="f31" y="f387"/>
                  <a:pt x="f388" y="f389"/>
                  <a:pt x="f390" y="f391"/>
                </a:cubicBezTo>
                <a:cubicBezTo>
                  <a:pt x="f392" y="f393"/>
                  <a:pt x="f394" y="f395"/>
                  <a:pt x="f396" y="f397"/>
                </a:cubicBezTo>
                <a:cubicBezTo>
                  <a:pt x="f45" y="f398"/>
                  <a:pt x="f67" y="f399"/>
                  <a:pt x="f400" y="f401"/>
                </a:cubicBezTo>
                <a:cubicBezTo>
                  <a:pt x="f65" y="f402"/>
                  <a:pt x="f403" y="f404"/>
                  <a:pt x="f405" y="f406"/>
                </a:cubicBezTo>
                <a:cubicBezTo>
                  <a:pt x="f407" y="f316"/>
                  <a:pt x="f408" y="f409"/>
                  <a:pt x="f410" y="f411"/>
                </a:cubicBezTo>
                <a:cubicBezTo>
                  <a:pt x="f412" y="f413"/>
                  <a:pt x="f414" y="f415"/>
                  <a:pt x="f416" y="f417"/>
                </a:cubicBezTo>
                <a:cubicBezTo>
                  <a:pt x="f418" y="f419"/>
                  <a:pt x="f420" y="f421"/>
                  <a:pt x="f422" y="f423"/>
                </a:cubicBezTo>
                <a:cubicBezTo>
                  <a:pt x="f424" y="f425"/>
                  <a:pt x="f426" y="f427"/>
                  <a:pt x="f428" y="f429"/>
                </a:cubicBezTo>
                <a:cubicBezTo>
                  <a:pt x="f430" y="f431"/>
                  <a:pt x="f396" y="f432"/>
                  <a:pt x="f41" y="f433"/>
                </a:cubicBezTo>
                <a:cubicBezTo>
                  <a:pt x="f434" y="f435"/>
                  <a:pt x="f436" y="f437"/>
                  <a:pt x="f438" y="f439"/>
                </a:cubicBezTo>
                <a:cubicBezTo>
                  <a:pt x="f440" y="f441"/>
                  <a:pt x="f442" y="f443"/>
                  <a:pt x="f91" y="f444"/>
                </a:cubicBezTo>
                <a:cubicBezTo>
                  <a:pt x="f445" y="f446"/>
                  <a:pt x="f447" y="f448"/>
                  <a:pt x="f449" y="f450"/>
                </a:cubicBezTo>
                <a:cubicBezTo>
                  <a:pt x="f451" y="f452"/>
                  <a:pt x="f25" y="f453"/>
                  <a:pt x="f454" y="f455"/>
                </a:cubicBezTo>
                <a:cubicBezTo>
                  <a:pt x="f456" y="f457"/>
                  <a:pt x="f458" y="f459"/>
                  <a:pt x="f460" y="f461"/>
                </a:cubicBezTo>
                <a:cubicBezTo>
                  <a:pt x="f462" y="f463"/>
                  <a:pt x="f464" y="f2"/>
                  <a:pt x="f241" y="f2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6" name="Google Shape;382;p20">
            <a:extLst>
              <a:ext uri="{FF2B5EF4-FFF2-40B4-BE49-F238E27FC236}">
                <a16:creationId xmlns:a16="http://schemas.microsoft.com/office/drawing/2014/main" id="{A0B7665E-5A1E-4D52-B84F-F855DB5FCF96}"/>
              </a:ext>
            </a:extLst>
          </p:cNvPr>
          <p:cNvSpPr/>
          <p:nvPr/>
        </p:nvSpPr>
        <p:spPr>
          <a:xfrm>
            <a:off x="4627970" y="1486796"/>
            <a:ext cx="1223064" cy="922026"/>
          </a:xfrm>
          <a:custGeom>
            <a:avLst/>
            <a:gdLst>
              <a:gd name="f0" fmla="val w"/>
              <a:gd name="f1" fmla="val h"/>
              <a:gd name="f2" fmla="val 0"/>
              <a:gd name="f3" fmla="val 95069"/>
              <a:gd name="f4" fmla="val 71669"/>
              <a:gd name="f5" fmla="val 7658"/>
              <a:gd name="f6" fmla="val 1698"/>
              <a:gd name="f7" fmla="val 8008"/>
              <a:gd name="f8" fmla="val 8358"/>
              <a:gd name="f9" fmla="val 1714"/>
              <a:gd name="f10" fmla="val 8707"/>
              <a:gd name="f11" fmla="val 1755"/>
              <a:gd name="f12" fmla="val 10508"/>
              <a:gd name="f13" fmla="val 1955"/>
              <a:gd name="f14" fmla="val 12310"/>
              <a:gd name="f15" fmla="val 2122"/>
              <a:gd name="f16" fmla="val 14111"/>
              <a:gd name="f17" fmla="val 2322"/>
              <a:gd name="f18" fmla="val 15078"/>
              <a:gd name="f19" fmla="val 2455"/>
              <a:gd name="f20" fmla="val 15912"/>
              <a:gd name="f21" fmla="val 2822"/>
              <a:gd name="f22" fmla="val 16846"/>
              <a:gd name="f23" fmla="val 3056"/>
              <a:gd name="f24" fmla="val 17714"/>
              <a:gd name="f25" fmla="val 3289"/>
              <a:gd name="f26" fmla="val 18681"/>
              <a:gd name="f27" fmla="val 3323"/>
              <a:gd name="f28" fmla="val 19615"/>
              <a:gd name="f29" fmla="val 3489"/>
              <a:gd name="f30" fmla="val 21817"/>
              <a:gd name="f31" fmla="val 3956"/>
              <a:gd name="f32" fmla="val 23918"/>
              <a:gd name="f33" fmla="val 4524"/>
              <a:gd name="f34" fmla="val 26086"/>
              <a:gd name="f35" fmla="val 5191"/>
              <a:gd name="f36" fmla="val 28021"/>
              <a:gd name="f37" fmla="val 5791"/>
              <a:gd name="f38" fmla="val 29956"/>
              <a:gd name="f39" fmla="val 6291"/>
              <a:gd name="f40" fmla="val 31857"/>
              <a:gd name="f41" fmla="val 6959"/>
              <a:gd name="f42" fmla="val 32724"/>
              <a:gd name="f43" fmla="val 7259"/>
              <a:gd name="f44" fmla="val 33458"/>
              <a:gd name="f45" fmla="val 7392"/>
              <a:gd name="f46" fmla="val 34292"/>
              <a:gd name="f47" fmla="val 7826"/>
              <a:gd name="f48" fmla="val 34826"/>
              <a:gd name="f49" fmla="val 8126"/>
              <a:gd name="f50" fmla="val 35393"/>
              <a:gd name="f51" fmla="val 8293"/>
              <a:gd name="f52" fmla="val 35993"/>
              <a:gd name="f53" fmla="val 8493"/>
              <a:gd name="f54" fmla="val 39296"/>
              <a:gd name="f55" fmla="val 9460"/>
              <a:gd name="f56" fmla="val 42465"/>
              <a:gd name="f57" fmla="val 11095"/>
              <a:gd name="f58" fmla="val 45567"/>
              <a:gd name="f59" fmla="val 12629"/>
              <a:gd name="f60" fmla="val 49003"/>
              <a:gd name="f61" fmla="val 14331"/>
              <a:gd name="f62" fmla="val 52438"/>
              <a:gd name="f63" fmla="val 16299"/>
              <a:gd name="f64" fmla="val 55774"/>
              <a:gd name="f65" fmla="val 18267"/>
              <a:gd name="f66" fmla="val 57275"/>
              <a:gd name="f67" fmla="val 19167"/>
              <a:gd name="f68" fmla="val 58743"/>
              <a:gd name="f69" fmla="val 20235"/>
              <a:gd name="f70" fmla="val 60211"/>
              <a:gd name="f71" fmla="val 21169"/>
              <a:gd name="f72" fmla="val 61678"/>
              <a:gd name="f73" fmla="val 22103"/>
              <a:gd name="f74" fmla="val 63279"/>
              <a:gd name="f75" fmla="val 23037"/>
              <a:gd name="f76" fmla="val 64547"/>
              <a:gd name="f77" fmla="val 24238"/>
              <a:gd name="f78" fmla="val 65648"/>
              <a:gd name="f79" fmla="val 25238"/>
              <a:gd name="f80" fmla="val 66849"/>
              <a:gd name="f81" fmla="val 26106"/>
              <a:gd name="f82" fmla="val 67949"/>
              <a:gd name="f83" fmla="val 27173"/>
              <a:gd name="f84" fmla="val 69217"/>
              <a:gd name="f85" fmla="val 28307"/>
              <a:gd name="f86" fmla="val 70585"/>
              <a:gd name="f87" fmla="val 29308"/>
              <a:gd name="f88" fmla="val 71886"/>
              <a:gd name="f89" fmla="val 30409"/>
              <a:gd name="f90" fmla="val 74721"/>
              <a:gd name="f91" fmla="val 32877"/>
              <a:gd name="f92" fmla="val 77857"/>
              <a:gd name="f93" fmla="val 35079"/>
              <a:gd name="f94" fmla="val 80492"/>
              <a:gd name="f95" fmla="val 37747"/>
              <a:gd name="f96" fmla="val 83494"/>
              <a:gd name="f97" fmla="val 40749"/>
              <a:gd name="f98" fmla="val 86429"/>
              <a:gd name="f99" fmla="val 43785"/>
              <a:gd name="f100" fmla="val 88998"/>
              <a:gd name="f101" fmla="val 47221"/>
              <a:gd name="f102" fmla="val 90099"/>
              <a:gd name="f103" fmla="val 48655"/>
              <a:gd name="f104" fmla="val 91166"/>
              <a:gd name="f105" fmla="val 50089"/>
              <a:gd name="f106" fmla="val 92067"/>
              <a:gd name="f107" fmla="val 51657"/>
              <a:gd name="f108" fmla="val 92434"/>
              <a:gd name="f109" fmla="val 52258"/>
              <a:gd name="f110" fmla="val 92767"/>
              <a:gd name="f111" fmla="val 53058"/>
              <a:gd name="f112" fmla="val 93168"/>
              <a:gd name="f113" fmla="val 53692"/>
              <a:gd name="f114" fmla="val 93134"/>
              <a:gd name="f115" fmla="val 53859"/>
              <a:gd name="f116" fmla="val 93067"/>
              <a:gd name="f117" fmla="val 53992"/>
              <a:gd name="f118" fmla="val 92967"/>
              <a:gd name="f119" fmla="val 54126"/>
              <a:gd name="f120" fmla="val 92500"/>
              <a:gd name="f121" fmla="val 54893"/>
              <a:gd name="f122" fmla="val 90766"/>
              <a:gd name="f123" fmla="val 55960"/>
              <a:gd name="f124" fmla="val 90032"/>
              <a:gd name="f125" fmla="val 56427"/>
              <a:gd name="f126" fmla="val 89165"/>
              <a:gd name="f127" fmla="val 56961"/>
              <a:gd name="f128" fmla="val 88231"/>
              <a:gd name="f129" fmla="val 57461"/>
              <a:gd name="f130" fmla="val 87330"/>
              <a:gd name="f131" fmla="val 57928"/>
              <a:gd name="f132" fmla="val 85696"/>
              <a:gd name="f133" fmla="val 58729"/>
              <a:gd name="f134" fmla="val 84328"/>
              <a:gd name="f135" fmla="val 59863"/>
              <a:gd name="f136" fmla="val 82627"/>
              <a:gd name="f137" fmla="val 60564"/>
              <a:gd name="f138" fmla="val 80659"/>
              <a:gd name="f139" fmla="val 61364"/>
              <a:gd name="f140" fmla="val 78891"/>
              <a:gd name="f141" fmla="val 62332"/>
              <a:gd name="f142" fmla="val 76989"/>
              <a:gd name="f143" fmla="val 63266"/>
              <a:gd name="f144" fmla="val 74187"/>
              <a:gd name="f145" fmla="val 64667"/>
              <a:gd name="f146" fmla="val 71218"/>
              <a:gd name="f147" fmla="val 66068"/>
              <a:gd name="f148" fmla="val 68717"/>
              <a:gd name="f149" fmla="val 68002"/>
              <a:gd name="f150" fmla="val 68016"/>
              <a:gd name="f151" fmla="val 68536"/>
              <a:gd name="f152" fmla="val 66915"/>
              <a:gd name="f153" fmla="val 69637"/>
              <a:gd name="f154" fmla="val 66048"/>
              <a:gd name="f155" fmla="val 69837"/>
              <a:gd name="f156" fmla="val 65837"/>
              <a:gd name="f157" fmla="val 69888"/>
              <a:gd name="f158" fmla="val 65639"/>
              <a:gd name="f159" fmla="val 69911"/>
              <a:gd name="f160" fmla="val 65452"/>
              <a:gd name="f161" fmla="val 64169"/>
              <a:gd name="f162" fmla="val 63441"/>
              <a:gd name="f163" fmla="val 68801"/>
              <a:gd name="f164" fmla="val 62712"/>
              <a:gd name="f165" fmla="val 67869"/>
              <a:gd name="f166" fmla="val 61712"/>
              <a:gd name="f167" fmla="val 66601"/>
              <a:gd name="f168" fmla="val 60878"/>
              <a:gd name="f169" fmla="val 65167"/>
              <a:gd name="f170" fmla="val 59744"/>
              <a:gd name="f171" fmla="val 64033"/>
              <a:gd name="f172" fmla="val 57208"/>
              <a:gd name="f173" fmla="val 61464"/>
              <a:gd name="f174" fmla="val 54607"/>
              <a:gd name="f175" fmla="val 58862"/>
              <a:gd name="f176" fmla="val 51905"/>
              <a:gd name="f177" fmla="val 56394"/>
              <a:gd name="f178" fmla="val 50504"/>
              <a:gd name="f179" fmla="val 55126"/>
              <a:gd name="f180" fmla="val 49069"/>
              <a:gd name="f181" fmla="val 54026"/>
              <a:gd name="f182" fmla="val 47502"/>
              <a:gd name="f183" fmla="val 52958"/>
              <a:gd name="f184" fmla="val 46101"/>
              <a:gd name="f185" fmla="val 51924"/>
              <a:gd name="f186" fmla="val 45033"/>
              <a:gd name="f187" fmla="val 50423"/>
              <a:gd name="f188" fmla="val 43532"/>
              <a:gd name="f189" fmla="val 49556"/>
              <a:gd name="f190" fmla="val 36861"/>
              <a:gd name="f191" fmla="val 45753"/>
              <a:gd name="f192" fmla="val 30256"/>
              <a:gd name="f193" fmla="val 41984"/>
              <a:gd name="f194" fmla="val 23051"/>
              <a:gd name="f195" fmla="val 39215"/>
              <a:gd name="f196" fmla="val 19348"/>
              <a:gd name="f197" fmla="val 37814"/>
              <a:gd name="f198" fmla="val 15545"/>
              <a:gd name="f199" fmla="val 36613"/>
              <a:gd name="f200" fmla="val 11643"/>
              <a:gd name="f201" fmla="val 36013"/>
              <a:gd name="f202" fmla="val 8741"/>
              <a:gd name="f203" fmla="val 35579"/>
              <a:gd name="f204" fmla="val 5805"/>
              <a:gd name="f205" fmla="val 2870"/>
              <a:gd name="f206" fmla="val 34845"/>
              <a:gd name="f207" fmla="val 1802"/>
              <a:gd name="f208" fmla="val 33711"/>
              <a:gd name="f209" fmla="val 2102"/>
              <a:gd name="f210" fmla="val 32177"/>
              <a:gd name="f211" fmla="val 30642"/>
              <a:gd name="f212" fmla="val 28841"/>
              <a:gd name="f213" fmla="val 27040"/>
              <a:gd name="f214" fmla="val 21669"/>
              <a:gd name="f215" fmla="val 18067"/>
              <a:gd name="f216" fmla="val 14464"/>
              <a:gd name="f217" fmla="val 11662"/>
              <a:gd name="f218" fmla="val 2403"/>
              <a:gd name="f219" fmla="val 8727"/>
              <a:gd name="f220" fmla="val 1969"/>
              <a:gd name="f221" fmla="val 5958"/>
              <a:gd name="f222" fmla="val 1836"/>
              <a:gd name="f223" fmla="val 4857"/>
              <a:gd name="f224" fmla="val 1769"/>
              <a:gd name="f225" fmla="val 4057"/>
              <a:gd name="f226" fmla="val 2002"/>
              <a:gd name="f227" fmla="val 2989"/>
              <a:gd name="f228" fmla="val 2422"/>
              <a:gd name="f229" fmla="val 2088"/>
              <a:gd name="f230" fmla="val 2303"/>
              <a:gd name="f231" fmla="val 1855"/>
              <a:gd name="f232" fmla="val 1922"/>
              <a:gd name="f233" fmla="val 2536"/>
              <a:gd name="f234" fmla="val 2670"/>
              <a:gd name="f235" fmla="val 2885"/>
              <a:gd name="f236" fmla="val 3101"/>
              <a:gd name="f237" fmla="val 1976"/>
              <a:gd name="f238" fmla="val 3317"/>
              <a:gd name="f239" fmla="val 4759"/>
              <a:gd name="f240" fmla="val 6214"/>
              <a:gd name="f241" fmla="val 3100"/>
              <a:gd name="f242" fmla="val 1"/>
              <a:gd name="f243" fmla="val 2677"/>
              <a:gd name="f244" fmla="val 2271"/>
              <a:gd name="f245" fmla="val 52"/>
              <a:gd name="f246" fmla="val 1936"/>
              <a:gd name="f247" fmla="val 154"/>
              <a:gd name="f248" fmla="val 701"/>
              <a:gd name="f249" fmla="val 521"/>
              <a:gd name="f250" fmla="val 601"/>
              <a:gd name="f251" fmla="val 1255"/>
              <a:gd name="f252" fmla="val 435"/>
              <a:gd name="f253" fmla="val 168"/>
              <a:gd name="f254" fmla="val 4590"/>
              <a:gd name="f255" fmla="val 6492"/>
              <a:gd name="f256" fmla="val 568"/>
              <a:gd name="f257" fmla="val 8660"/>
              <a:gd name="f258" fmla="val 501"/>
              <a:gd name="f259" fmla="val 10828"/>
              <a:gd name="f260" fmla="val 12996"/>
              <a:gd name="f261" fmla="val 15198"/>
              <a:gd name="f262" fmla="val 20335"/>
              <a:gd name="f263" fmla="val 25505"/>
              <a:gd name="f264" fmla="val 32143"/>
              <a:gd name="f265" fmla="val 34211"/>
              <a:gd name="f266" fmla="val 968"/>
              <a:gd name="f267" fmla="val 35512"/>
              <a:gd name="f268" fmla="val 1102"/>
              <a:gd name="f269" fmla="val 35713"/>
              <a:gd name="f270" fmla="val 1235"/>
              <a:gd name="f271" fmla="val 35879"/>
              <a:gd name="f272" fmla="val 1402"/>
              <a:gd name="f273" fmla="val 1502"/>
              <a:gd name="f274" fmla="val 36246"/>
              <a:gd name="f275" fmla="val 36446"/>
              <a:gd name="f276" fmla="val 36480"/>
              <a:gd name="f277" fmla="val 6472"/>
              <a:gd name="f278" fmla="val 36713"/>
              <a:gd name="f279" fmla="val 11076"/>
              <a:gd name="f280" fmla="val 37447"/>
              <a:gd name="f281" fmla="val 15345"/>
              <a:gd name="f282" fmla="val 38381"/>
              <a:gd name="f283" fmla="val 17680"/>
              <a:gd name="f284" fmla="val 38881"/>
              <a:gd name="f285" fmla="val 20049"/>
              <a:gd name="f286" fmla="val 39849"/>
              <a:gd name="f287" fmla="val 22284"/>
              <a:gd name="f288" fmla="val 40649"/>
              <a:gd name="f289" fmla="val 24685"/>
              <a:gd name="f290" fmla="val 41550"/>
              <a:gd name="f291" fmla="val 27354"/>
              <a:gd name="f292" fmla="val 42517"/>
              <a:gd name="f293" fmla="val 29589"/>
              <a:gd name="f294" fmla="val 43818"/>
              <a:gd name="f295" fmla="val 31657"/>
              <a:gd name="f296" fmla="val 44986"/>
              <a:gd name="f297" fmla="val 33858"/>
              <a:gd name="f298" fmla="val 45820"/>
              <a:gd name="f299" fmla="val 35927"/>
              <a:gd name="f300" fmla="val 46987"/>
              <a:gd name="f301" fmla="val 37761"/>
              <a:gd name="f302" fmla="val 48055"/>
              <a:gd name="f303" fmla="val 39496"/>
              <a:gd name="f304" fmla="val 49289"/>
              <a:gd name="f305" fmla="val 41297"/>
              <a:gd name="f306" fmla="val 50356"/>
              <a:gd name="f307" fmla="val 42298"/>
              <a:gd name="f308" fmla="val 50923"/>
              <a:gd name="f309" fmla="val 43232"/>
              <a:gd name="f310" fmla="val 51290"/>
              <a:gd name="f311" fmla="val 44132"/>
              <a:gd name="f312" fmla="val 52091"/>
              <a:gd name="f313" fmla="val 44833"/>
              <a:gd name="f314" fmla="val 52725"/>
              <a:gd name="f315" fmla="val 45433"/>
              <a:gd name="f316" fmla="val 53392"/>
              <a:gd name="f317" fmla="val 46201"/>
              <a:gd name="f318" fmla="val 53959"/>
              <a:gd name="f319" fmla="val 47969"/>
              <a:gd name="f320" fmla="val 55327"/>
              <a:gd name="f321" fmla="val 49703"/>
              <a:gd name="f322" fmla="val 56561"/>
              <a:gd name="f323" fmla="val 51338"/>
              <a:gd name="f324" fmla="val 58062"/>
              <a:gd name="f325" fmla="val 53039"/>
              <a:gd name="f326" fmla="val 59630"/>
              <a:gd name="f327" fmla="val 54873"/>
              <a:gd name="f328" fmla="val 61197"/>
              <a:gd name="f329" fmla="val 56408"/>
              <a:gd name="f330" fmla="val 62932"/>
              <a:gd name="f331" fmla="val 57575"/>
              <a:gd name="f332" fmla="val 64266"/>
              <a:gd name="f333" fmla="val 58910"/>
              <a:gd name="f334" fmla="val 65501"/>
              <a:gd name="f335" fmla="val 59944"/>
              <a:gd name="f336" fmla="val 66968"/>
              <a:gd name="f337" fmla="val 61263"/>
              <a:gd name="f338" fmla="val 68809"/>
              <a:gd name="f339" fmla="val 62898"/>
              <a:gd name="f340" fmla="val 65243"/>
              <a:gd name="f341" fmla="val 65744"/>
              <a:gd name="f342" fmla="val 66278"/>
              <a:gd name="f343" fmla="val 71538"/>
              <a:gd name="f344" fmla="val 71238"/>
              <a:gd name="f345" fmla="val 68583"/>
              <a:gd name="f346" fmla="val 70337"/>
              <a:gd name="f347" fmla="val 69951"/>
              <a:gd name="f348" fmla="val 68903"/>
              <a:gd name="f349" fmla="val 71619"/>
              <a:gd name="f350" fmla="val 67936"/>
              <a:gd name="f351" fmla="val 73053"/>
              <a:gd name="f352" fmla="val 67135"/>
              <a:gd name="f353" fmla="val 74487"/>
              <a:gd name="f354" fmla="val 66334"/>
              <a:gd name="f355" fmla="val 75888"/>
              <a:gd name="f356" fmla="val 65467"/>
              <a:gd name="f357" fmla="val 79324"/>
              <a:gd name="f358" fmla="val 63432"/>
              <a:gd name="f359" fmla="val 83227"/>
              <a:gd name="f360" fmla="val 62265"/>
              <a:gd name="f361" fmla="val 86630"/>
              <a:gd name="f362" fmla="val 60163"/>
              <a:gd name="f363" fmla="val 88164"/>
              <a:gd name="f364" fmla="val 59229"/>
              <a:gd name="f365" fmla="val 89798"/>
              <a:gd name="f366" fmla="val 58262"/>
              <a:gd name="f367" fmla="val 91266"/>
              <a:gd name="f368" fmla="val 57228"/>
              <a:gd name="f369" fmla="val 92234"/>
              <a:gd name="f370" fmla="val 56527"/>
              <a:gd name="f371" fmla="val 93901"/>
              <a:gd name="f372" fmla="val 55460"/>
              <a:gd name="f373" fmla="val 94368"/>
              <a:gd name="f374" fmla="val 54359"/>
              <a:gd name="f375" fmla="val 52758"/>
              <a:gd name="f376" fmla="val 93701"/>
              <a:gd name="f377" fmla="val 51390"/>
              <a:gd name="f378" fmla="val 92901"/>
              <a:gd name="f379" fmla="val 50190"/>
              <a:gd name="f380" fmla="val 92334"/>
              <a:gd name="f381" fmla="val 91933"/>
              <a:gd name="f382" fmla="val 48488"/>
              <a:gd name="f383" fmla="val 91333"/>
              <a:gd name="f384" fmla="val 47754"/>
              <a:gd name="f385" fmla="val 90732"/>
              <a:gd name="f386" fmla="val 46720"/>
              <a:gd name="f387" fmla="val 90132"/>
              <a:gd name="f388" fmla="val 89098"/>
              <a:gd name="f389" fmla="val 45119"/>
              <a:gd name="f390" fmla="val 88698"/>
              <a:gd name="f391" fmla="val 44619"/>
              <a:gd name="f392" fmla="val 85896"/>
              <a:gd name="f393" fmla="val 41016"/>
              <a:gd name="f394" fmla="val 82593"/>
              <a:gd name="f395" fmla="val 37314"/>
              <a:gd name="f396" fmla="val 79024"/>
              <a:gd name="f397" fmla="val 34478"/>
              <a:gd name="f398" fmla="val 76022"/>
              <a:gd name="f399" fmla="val 32077"/>
              <a:gd name="f400" fmla="val 73187"/>
              <a:gd name="f401" fmla="val 29475"/>
              <a:gd name="f402" fmla="val 70151"/>
              <a:gd name="f403" fmla="val 27106"/>
              <a:gd name="f404" fmla="val 68850"/>
              <a:gd name="f405" fmla="val 67749"/>
              <a:gd name="f406" fmla="val 24905"/>
              <a:gd name="f407" fmla="val 66448"/>
              <a:gd name="f408" fmla="val 23904"/>
              <a:gd name="f409" fmla="val 65147"/>
              <a:gd name="f410" fmla="val 22903"/>
              <a:gd name="f411" fmla="val 63913"/>
              <a:gd name="f412" fmla="val 21869"/>
              <a:gd name="f413" fmla="val 62512"/>
              <a:gd name="f414" fmla="val 20935"/>
              <a:gd name="f415" fmla="val 56241"/>
              <a:gd name="f416" fmla="val 16732"/>
              <a:gd name="f417" fmla="val 12829"/>
              <a:gd name="f418" fmla="val 42865"/>
              <a:gd name="f419" fmla="val 9627"/>
              <a:gd name="f420" fmla="val 41364"/>
              <a:gd name="f421" fmla="val 8927"/>
              <a:gd name="f422" fmla="val 39929"/>
              <a:gd name="f423" fmla="val 7993"/>
              <a:gd name="f424" fmla="val 38328"/>
              <a:gd name="f425" fmla="val 7459"/>
              <a:gd name="f426" fmla="val 37494"/>
              <a:gd name="f427" fmla="val 7192"/>
              <a:gd name="f428" fmla="val 36627"/>
              <a:gd name="f429" fmla="val 7025"/>
              <a:gd name="f430" fmla="val 35793"/>
              <a:gd name="f431" fmla="val 6725"/>
              <a:gd name="f432" fmla="val 34993"/>
              <a:gd name="f433" fmla="val 6425"/>
              <a:gd name="f434" fmla="val 34325"/>
              <a:gd name="f435" fmla="val 5858"/>
              <a:gd name="f436" fmla="val 33558"/>
              <a:gd name="f437" fmla="val 5558"/>
              <a:gd name="f438" fmla="val 31890"/>
              <a:gd name="f439" fmla="val 4957"/>
              <a:gd name="f440" fmla="val 30122"/>
              <a:gd name="f441" fmla="val 4657"/>
              <a:gd name="f442" fmla="val 28421"/>
              <a:gd name="f443" fmla="val 4157"/>
              <a:gd name="f444" fmla="val 26453"/>
              <a:gd name="f445" fmla="val 3623"/>
              <a:gd name="f446" fmla="val 24518"/>
              <a:gd name="f447" fmla="val 22517"/>
              <a:gd name="f448" fmla="val 2389"/>
              <a:gd name="f449" fmla="val 19181"/>
              <a:gd name="f450" fmla="val 1621"/>
              <a:gd name="f451" fmla="val 15979"/>
              <a:gd name="f452" fmla="val 1021"/>
              <a:gd name="f453" fmla="val 12610"/>
              <a:gd name="f454" fmla="val 554"/>
              <a:gd name="f455" fmla="val 11059"/>
              <a:gd name="f456" fmla="val 341"/>
              <a:gd name="f457" fmla="val 9480"/>
              <a:gd name="f458" fmla="val 45"/>
              <a:gd name="f459" fmla="val 7924"/>
              <a:gd name="f460" fmla="val 7773"/>
              <a:gd name="f461" fmla="val 7623"/>
              <a:gd name="f462" fmla="val 48"/>
              <a:gd name="f463" fmla="val 7473"/>
              <a:gd name="f464" fmla="val 54"/>
              <a:gd name="f465" fmla="val 6539"/>
              <a:gd name="f466" fmla="val 87"/>
              <a:gd name="f467" fmla="val 5605"/>
              <a:gd name="f468" fmla="val 187"/>
              <a:gd name="f469" fmla="val 4704"/>
              <a:gd name="f470" fmla="val 254"/>
              <a:gd name="f471" fmla="val 4216"/>
              <a:gd name="f472" fmla="val 85"/>
              <a:gd name="f473" fmla="val 3644"/>
              <a:gd name="f474" fmla="*/ f0 1 95069"/>
              <a:gd name="f475" fmla="*/ f1 1 71669"/>
              <a:gd name="f476" fmla="val f2"/>
              <a:gd name="f477" fmla="val f3"/>
              <a:gd name="f478" fmla="val f4"/>
              <a:gd name="f479" fmla="+- f478 0 f476"/>
              <a:gd name="f480" fmla="+- f477 0 f476"/>
              <a:gd name="f481" fmla="*/ f480 1 95069"/>
              <a:gd name="f482" fmla="*/ f479 1 71669"/>
              <a:gd name="f483" fmla="*/ f476 1 f481"/>
              <a:gd name="f484" fmla="*/ f477 1 f481"/>
              <a:gd name="f485" fmla="*/ f476 1 f482"/>
              <a:gd name="f486" fmla="*/ f478 1 f482"/>
              <a:gd name="f487" fmla="*/ f483 f474 1"/>
              <a:gd name="f488" fmla="*/ f484 f474 1"/>
              <a:gd name="f489" fmla="*/ f486 f475 1"/>
              <a:gd name="f490" fmla="*/ f485 f47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87" t="f490" r="f488" b="f489"/>
            <a:pathLst>
              <a:path w="95069" h="71669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24" y="f25"/>
                  <a:pt x="f26" y="f27"/>
                  <a:pt x="f28" y="f29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39"/>
                  <a:pt x="f40" y="f41"/>
                </a:cubicBez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7"/>
                </a:cubicBezTo>
                <a:cubicBezTo>
                  <a:pt x="f78" y="f79"/>
                  <a:pt x="f80" y="f81"/>
                  <a:pt x="f82" y="f83"/>
                </a:cubicBezTo>
                <a:cubicBezTo>
                  <a:pt x="f84" y="f85"/>
                  <a:pt x="f86" y="f87"/>
                  <a:pt x="f88" y="f89"/>
                </a:cubicBezTo>
                <a:cubicBezTo>
                  <a:pt x="f90" y="f91"/>
                  <a:pt x="f92" y="f93"/>
                  <a:pt x="f94" y="f95"/>
                </a:cubicBezTo>
                <a:cubicBezTo>
                  <a:pt x="f96" y="f97"/>
                  <a:pt x="f98" y="f99"/>
                  <a:pt x="f100" y="f101"/>
                </a:cubicBezTo>
                <a:cubicBezTo>
                  <a:pt x="f102" y="f103"/>
                  <a:pt x="f104" y="f105"/>
                  <a:pt x="f106" y="f107"/>
                </a:cubicBezTo>
                <a:cubicBezTo>
                  <a:pt x="f108" y="f109"/>
                  <a:pt x="f110" y="f111"/>
                  <a:pt x="f112" y="f113"/>
                </a:cubicBezTo>
                <a:cubicBezTo>
                  <a:pt x="f114" y="f115"/>
                  <a:pt x="f116" y="f117"/>
                  <a:pt x="f118" y="f119"/>
                </a:cubicBezTo>
                <a:cubicBezTo>
                  <a:pt x="f120" y="f121"/>
                  <a:pt x="f122" y="f123"/>
                  <a:pt x="f124" y="f125"/>
                </a:cubicBezTo>
                <a:cubicBezTo>
                  <a:pt x="f126" y="f127"/>
                  <a:pt x="f128" y="f129"/>
                  <a:pt x="f130" y="f131"/>
                </a:cubicBezTo>
                <a:cubicBezTo>
                  <a:pt x="f132" y="f133"/>
                  <a:pt x="f134" y="f135"/>
                  <a:pt x="f136" y="f137"/>
                </a:cubicBezTo>
                <a:cubicBezTo>
                  <a:pt x="f138" y="f139"/>
                  <a:pt x="f140" y="f141"/>
                  <a:pt x="f142" y="f143"/>
                </a:cubicBezTo>
                <a:cubicBezTo>
                  <a:pt x="f144" y="f145"/>
                  <a:pt x="f146" y="f147"/>
                  <a:pt x="f148" y="f149"/>
                </a:cubicBezTo>
                <a:cubicBezTo>
                  <a:pt x="f150" y="f151"/>
                  <a:pt x="f152" y="f153"/>
                  <a:pt x="f154" y="f155"/>
                </a:cubicBezTo>
                <a:cubicBezTo>
                  <a:pt x="f156" y="f157"/>
                  <a:pt x="f158" y="f159"/>
                  <a:pt x="f160" y="f159"/>
                </a:cubicBezTo>
                <a:cubicBezTo>
                  <a:pt x="f161" y="f159"/>
                  <a:pt x="f162" y="f163"/>
                  <a:pt x="f164" y="f165"/>
                </a:cubicBezTo>
                <a:cubicBezTo>
                  <a:pt x="f166" y="f167"/>
                  <a:pt x="f168" y="f169"/>
                  <a:pt x="f170" y="f171"/>
                </a:cubicBezTo>
                <a:cubicBezTo>
                  <a:pt x="f172" y="f173"/>
                  <a:pt x="f174" y="f175"/>
                  <a:pt x="f176" y="f177"/>
                </a:cubicBezTo>
                <a:cubicBezTo>
                  <a:pt x="f178" y="f179"/>
                  <a:pt x="f180" y="f181"/>
                  <a:pt x="f182" y="f183"/>
                </a:cubicBezTo>
                <a:cubicBezTo>
                  <a:pt x="f184" y="f185"/>
                  <a:pt x="f186" y="f187"/>
                  <a:pt x="f188" y="f189"/>
                </a:cubicBezTo>
                <a:cubicBezTo>
                  <a:pt x="f190" y="f191"/>
                  <a:pt x="f192" y="f193"/>
                  <a:pt x="f194" y="f195"/>
                </a:cubicBezTo>
                <a:cubicBezTo>
                  <a:pt x="f196" y="f197"/>
                  <a:pt x="f198" y="f199"/>
                  <a:pt x="f200" y="f201"/>
                </a:cubicBezTo>
                <a:cubicBezTo>
                  <a:pt x="f202" y="f203"/>
                  <a:pt x="f204" y="f93"/>
                  <a:pt x="f205" y="f206"/>
                </a:cubicBezTo>
                <a:cubicBezTo>
                  <a:pt x="f207" y="f208"/>
                  <a:pt x="f209" y="f210"/>
                  <a:pt x="f209" y="f211"/>
                </a:cubicBezTo>
                <a:cubicBezTo>
                  <a:pt x="f209" y="f212"/>
                  <a:pt x="f209" y="f213"/>
                  <a:pt x="f209" y="f79"/>
                </a:cubicBezTo>
                <a:cubicBezTo>
                  <a:pt x="f209" y="f214"/>
                  <a:pt x="f209" y="f215"/>
                  <a:pt x="f209" y="f216"/>
                </a:cubicBezTo>
                <a:cubicBezTo>
                  <a:pt x="f209" y="f217"/>
                  <a:pt x="f218" y="f219"/>
                  <a:pt x="f220" y="f221"/>
                </a:cubicBezTo>
                <a:cubicBezTo>
                  <a:pt x="f222" y="f223"/>
                  <a:pt x="f224" y="f225"/>
                  <a:pt x="f226" y="f227"/>
                </a:cubicBezTo>
                <a:cubicBezTo>
                  <a:pt x="f209" y="f228"/>
                  <a:pt x="f209" y="f229"/>
                  <a:pt x="f230" y="f231"/>
                </a:cubicBezTo>
                <a:cubicBezTo>
                  <a:pt x="f218" y="f232"/>
                  <a:pt x="f233" y="f13"/>
                  <a:pt x="f234" y="f13"/>
                </a:cubicBezTo>
                <a:cubicBezTo>
                  <a:pt x="f235" y="f220"/>
                  <a:pt x="f236" y="f237"/>
                  <a:pt x="f238" y="f237"/>
                </a:cubicBezTo>
                <a:cubicBezTo>
                  <a:pt x="f239" y="f237"/>
                  <a:pt x="f240" y="f6"/>
                  <a:pt x="f5" y="f6"/>
                </a:cubicBezTo>
                <a:close/>
                <a:moveTo>
                  <a:pt x="f241" y="f242"/>
                </a:moveTo>
                <a:cubicBezTo>
                  <a:pt x="f243" y="f242"/>
                  <a:pt x="f244" y="f245"/>
                  <a:pt x="f246" y="f247"/>
                </a:cubicBezTo>
                <a:cubicBezTo>
                  <a:pt x="f248" y="f249"/>
                  <a:pt x="f250" y="f251"/>
                  <a:pt x="f252" y="f228"/>
                </a:cubicBezTo>
                <a:cubicBezTo>
                  <a:pt x="f253" y="f254"/>
                  <a:pt x="f250" y="f255"/>
                  <a:pt x="f256" y="f257"/>
                </a:cubicBezTo>
                <a:cubicBezTo>
                  <a:pt x="f258" y="f259"/>
                  <a:pt x="f252" y="f260"/>
                  <a:pt x="f252" y="f261"/>
                </a:cubicBezTo>
                <a:cubicBezTo>
                  <a:pt x="f252" y="f262"/>
                  <a:pt x="f252" y="f263"/>
                  <a:pt x="f252" y="f211"/>
                </a:cubicBezTo>
                <a:cubicBezTo>
                  <a:pt x="f252" y="f264"/>
                  <a:pt x="f242" y="f265"/>
                  <a:pt x="f266" y="f267"/>
                </a:cubicBezTo>
                <a:cubicBezTo>
                  <a:pt x="f268" y="f269"/>
                  <a:pt x="f270" y="f271"/>
                  <a:pt x="f272" y="f201"/>
                </a:cubicBezTo>
                <a:cubicBezTo>
                  <a:pt x="f273" y="f274"/>
                  <a:pt x="f224" y="f275"/>
                  <a:pt x="f209" y="f276"/>
                </a:cubicBezTo>
                <a:cubicBezTo>
                  <a:pt x="f277" y="f278"/>
                  <a:pt x="f279" y="f280"/>
                  <a:pt x="f281" y="f282"/>
                </a:cubicBezTo>
                <a:cubicBezTo>
                  <a:pt x="f283" y="f284"/>
                  <a:pt x="f285" y="f286"/>
                  <a:pt x="f287" y="f288"/>
                </a:cubicBezTo>
                <a:cubicBezTo>
                  <a:pt x="f289" y="f290"/>
                  <a:pt x="f291" y="f292"/>
                  <a:pt x="f293" y="f294"/>
                </a:cubicBezTo>
                <a:cubicBezTo>
                  <a:pt x="f295" y="f296"/>
                  <a:pt x="f297" y="f298"/>
                  <a:pt x="f299" y="f300"/>
                </a:cubicBezTo>
                <a:cubicBezTo>
                  <a:pt x="f301" y="f302"/>
                  <a:pt x="f303" y="f304"/>
                  <a:pt x="f305" y="f306"/>
                </a:cubicBezTo>
                <a:cubicBezTo>
                  <a:pt x="f307" y="f308"/>
                  <a:pt x="f309" y="f310"/>
                  <a:pt x="f311" y="f312"/>
                </a:cubicBezTo>
                <a:cubicBezTo>
                  <a:pt x="f313" y="f314"/>
                  <a:pt x="f315" y="f316"/>
                  <a:pt x="f317" y="f318"/>
                </a:cubicBezTo>
                <a:cubicBezTo>
                  <a:pt x="f319" y="f320"/>
                  <a:pt x="f321" y="f322"/>
                  <a:pt x="f323" y="f324"/>
                </a:cubicBezTo>
                <a:cubicBezTo>
                  <a:pt x="f325" y="f326"/>
                  <a:pt x="f327" y="f328"/>
                  <a:pt x="f329" y="f330"/>
                </a:cubicBezTo>
                <a:cubicBezTo>
                  <a:pt x="f331" y="f332"/>
                  <a:pt x="f333" y="f334"/>
                  <a:pt x="f335" y="f336"/>
                </a:cubicBezTo>
                <a:cubicBezTo>
                  <a:pt x="f337" y="f338"/>
                  <a:pt x="f339" y="f4"/>
                  <a:pt x="f340" y="f4"/>
                </a:cubicBezTo>
                <a:cubicBezTo>
                  <a:pt x="f341" y="f4"/>
                  <a:pt x="f342" y="f343"/>
                  <a:pt x="f80" y="f344"/>
                </a:cubicBezTo>
                <a:cubicBezTo>
                  <a:pt x="f345" y="f346"/>
                  <a:pt x="f347" y="f348"/>
                  <a:pt x="f349" y="f350"/>
                </a:cubicBezTo>
                <a:cubicBezTo>
                  <a:pt x="f351" y="f352"/>
                  <a:pt x="f353" y="f354"/>
                  <a:pt x="f355" y="f356"/>
                </a:cubicBezTo>
                <a:cubicBezTo>
                  <a:pt x="f357" y="f358"/>
                  <a:pt x="f359" y="f360"/>
                  <a:pt x="f361" y="f362"/>
                </a:cubicBezTo>
                <a:cubicBezTo>
                  <a:pt x="f363" y="f364"/>
                  <a:pt x="f365" y="f366"/>
                  <a:pt x="f367" y="f368"/>
                </a:cubicBezTo>
                <a:cubicBezTo>
                  <a:pt x="f369" y="f370"/>
                  <a:pt x="f371" y="f372"/>
                  <a:pt x="f373" y="f374"/>
                </a:cubicBezTo>
                <a:cubicBezTo>
                  <a:pt x="f3" y="f375"/>
                  <a:pt x="f376" y="f377"/>
                  <a:pt x="f378" y="f379"/>
                </a:cubicBezTo>
                <a:cubicBezTo>
                  <a:pt x="f380" y="f304"/>
                  <a:pt x="f381" y="f382"/>
                  <a:pt x="f383" y="f384"/>
                </a:cubicBezTo>
                <a:cubicBezTo>
                  <a:pt x="f385" y="f386"/>
                  <a:pt x="f387" y="f191"/>
                  <a:pt x="f388" y="f389"/>
                </a:cubicBezTo>
                <a:lnTo>
                  <a:pt x="f390" y="f391"/>
                </a:lnTo>
                <a:cubicBezTo>
                  <a:pt x="f392" y="f393"/>
                  <a:pt x="f394" y="f395"/>
                  <a:pt x="f396" y="f397"/>
                </a:cubicBezTo>
                <a:cubicBezTo>
                  <a:pt x="f398" y="f399"/>
                  <a:pt x="f400" y="f401"/>
                  <a:pt x="f402" y="f403"/>
                </a:cubicBezTo>
                <a:cubicBezTo>
                  <a:pt x="f404" y="f81"/>
                  <a:pt x="f405" y="f406"/>
                  <a:pt x="f407" y="f408"/>
                </a:cubicBezTo>
                <a:cubicBezTo>
                  <a:pt x="f409" y="f410"/>
                  <a:pt x="f411" y="f412"/>
                  <a:pt x="f413" y="f414"/>
                </a:cubicBezTo>
                <a:cubicBezTo>
                  <a:pt x="f415" y="f416"/>
                  <a:pt x="f321" y="f417"/>
                  <a:pt x="f418" y="f419"/>
                </a:cubicBezTo>
                <a:cubicBezTo>
                  <a:pt x="f420" y="f421"/>
                  <a:pt x="f422" y="f423"/>
                  <a:pt x="f424" y="f425"/>
                </a:cubicBezTo>
                <a:cubicBezTo>
                  <a:pt x="f426" y="f427"/>
                  <a:pt x="f428" y="f429"/>
                  <a:pt x="f430" y="f431"/>
                </a:cubicBezTo>
                <a:cubicBezTo>
                  <a:pt x="f432" y="f433"/>
                  <a:pt x="f434" y="f435"/>
                  <a:pt x="f436" y="f437"/>
                </a:cubicBezTo>
                <a:cubicBezTo>
                  <a:pt x="f438" y="f439"/>
                  <a:pt x="f440" y="f441"/>
                  <a:pt x="f442" y="f443"/>
                </a:cubicBezTo>
                <a:cubicBezTo>
                  <a:pt x="f444" y="f445"/>
                  <a:pt x="f446" y="f21"/>
                  <a:pt x="f447" y="f448"/>
                </a:cubicBezTo>
                <a:cubicBezTo>
                  <a:pt x="f449" y="f450"/>
                  <a:pt x="f451" y="f452"/>
                  <a:pt x="f453" y="f454"/>
                </a:cubicBezTo>
                <a:cubicBezTo>
                  <a:pt x="f455" y="f456"/>
                  <a:pt x="f457" y="f458"/>
                  <a:pt x="f459" y="f458"/>
                </a:cubicBezTo>
                <a:cubicBezTo>
                  <a:pt x="f460" y="f458"/>
                  <a:pt x="f461" y="f462"/>
                  <a:pt x="f463" y="f464"/>
                </a:cubicBezTo>
                <a:cubicBezTo>
                  <a:pt x="f465" y="f466"/>
                  <a:pt x="f467" y="f468"/>
                  <a:pt x="f469" y="f470"/>
                </a:cubicBezTo>
                <a:cubicBezTo>
                  <a:pt x="f471" y="f472"/>
                  <a:pt x="f473" y="f242"/>
                  <a:pt x="f241" y="f242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7" name="Google Shape;383;p20">
            <a:extLst>
              <a:ext uri="{FF2B5EF4-FFF2-40B4-BE49-F238E27FC236}">
                <a16:creationId xmlns:a16="http://schemas.microsoft.com/office/drawing/2014/main" id="{34353EAA-45ED-4CF0-92EE-9CEC18D2A045}"/>
              </a:ext>
            </a:extLst>
          </p:cNvPr>
          <p:cNvSpPr/>
          <p:nvPr/>
        </p:nvSpPr>
        <p:spPr>
          <a:xfrm>
            <a:off x="4627970" y="3562968"/>
            <a:ext cx="1223064" cy="921715"/>
          </a:xfrm>
          <a:custGeom>
            <a:avLst/>
            <a:gdLst>
              <a:gd name="f0" fmla="val w"/>
              <a:gd name="f1" fmla="val h"/>
              <a:gd name="f2" fmla="val 0"/>
              <a:gd name="f3" fmla="val 95069"/>
              <a:gd name="f4" fmla="val 71645"/>
              <a:gd name="f5" fmla="val 65442"/>
              <a:gd name="f6" fmla="val 1757"/>
              <a:gd name="f7" fmla="val 65631"/>
              <a:gd name="f8" fmla="val 65833"/>
              <a:gd name="f9" fmla="val 1781"/>
              <a:gd name="f10" fmla="val 66048"/>
              <a:gd name="f11" fmla="val 1833"/>
              <a:gd name="f12" fmla="val 66915"/>
              <a:gd name="f13" fmla="val 2033"/>
              <a:gd name="f14" fmla="val 68050"/>
              <a:gd name="f15" fmla="val 3100"/>
              <a:gd name="f16" fmla="val 68717"/>
              <a:gd name="f17" fmla="val 3634"/>
              <a:gd name="f18" fmla="val 71252"/>
              <a:gd name="f19" fmla="val 5602"/>
              <a:gd name="f20" fmla="val 74187"/>
              <a:gd name="f21" fmla="val 7003"/>
              <a:gd name="f22" fmla="val 77023"/>
              <a:gd name="f23" fmla="val 8371"/>
              <a:gd name="f24" fmla="val 78891"/>
              <a:gd name="f25" fmla="val 9305"/>
              <a:gd name="f26" fmla="val 80659"/>
              <a:gd name="f27" fmla="val 10306"/>
              <a:gd name="f28" fmla="val 82627"/>
              <a:gd name="f29" fmla="val 11106"/>
              <a:gd name="f30" fmla="val 84328"/>
              <a:gd name="f31" fmla="val 11807"/>
              <a:gd name="f32" fmla="val 85696"/>
              <a:gd name="f33" fmla="val 12907"/>
              <a:gd name="f34" fmla="val 87330"/>
              <a:gd name="f35" fmla="val 13741"/>
              <a:gd name="f36" fmla="val 88231"/>
              <a:gd name="f37" fmla="val 14208"/>
              <a:gd name="f38" fmla="val 89165"/>
              <a:gd name="f39" fmla="val 14709"/>
              <a:gd name="f40" fmla="val 90032"/>
              <a:gd name="f41" fmla="val 15242"/>
              <a:gd name="f42" fmla="val 90766"/>
              <a:gd name="f43" fmla="val 15709"/>
              <a:gd name="f44" fmla="val 92500"/>
              <a:gd name="f45" fmla="val 16777"/>
              <a:gd name="f46" fmla="val 92967"/>
              <a:gd name="f47" fmla="val 17544"/>
              <a:gd name="f48" fmla="val 93067"/>
              <a:gd name="f49" fmla="val 17677"/>
              <a:gd name="f50" fmla="val 93134"/>
              <a:gd name="f51" fmla="val 17811"/>
              <a:gd name="f52" fmla="val 93168"/>
              <a:gd name="f53" fmla="val 17944"/>
              <a:gd name="f54" fmla="val 92767"/>
              <a:gd name="f55" fmla="val 18611"/>
              <a:gd name="f56" fmla="val 92434"/>
              <a:gd name="f57" fmla="val 19379"/>
              <a:gd name="f58" fmla="val 92067"/>
              <a:gd name="f59" fmla="val 19979"/>
              <a:gd name="f60" fmla="val 91166"/>
              <a:gd name="f61" fmla="val 21547"/>
              <a:gd name="f62" fmla="val 90099"/>
              <a:gd name="f63" fmla="val 22981"/>
              <a:gd name="f64" fmla="val 88998"/>
              <a:gd name="f65" fmla="val 24449"/>
              <a:gd name="f66" fmla="val 86429"/>
              <a:gd name="f67" fmla="val 27851"/>
              <a:gd name="f68" fmla="val 83494"/>
              <a:gd name="f69" fmla="val 30920"/>
              <a:gd name="f70" fmla="val 80492"/>
              <a:gd name="f71" fmla="val 33922"/>
              <a:gd name="f72" fmla="val 77857"/>
              <a:gd name="f73" fmla="val 36591"/>
              <a:gd name="f74" fmla="val 74721"/>
              <a:gd name="f75" fmla="val 38793"/>
              <a:gd name="f76" fmla="val 71886"/>
              <a:gd name="f77" fmla="val 41228"/>
              <a:gd name="f78" fmla="val 70618"/>
              <a:gd name="f79" fmla="val 42362"/>
              <a:gd name="f80" fmla="val 69217"/>
              <a:gd name="f81" fmla="val 43329"/>
              <a:gd name="f82" fmla="val 67949"/>
              <a:gd name="f83" fmla="val 44497"/>
              <a:gd name="f84" fmla="val 66849"/>
              <a:gd name="f85" fmla="val 45531"/>
              <a:gd name="f86" fmla="val 65648"/>
              <a:gd name="f87" fmla="val 46398"/>
              <a:gd name="f88" fmla="val 64547"/>
              <a:gd name="f89" fmla="val 47432"/>
              <a:gd name="f90" fmla="val 63279"/>
              <a:gd name="f91" fmla="val 48633"/>
              <a:gd name="f92" fmla="val 61678"/>
              <a:gd name="f93" fmla="val 49534"/>
              <a:gd name="f94" fmla="val 60211"/>
              <a:gd name="f95" fmla="val 50501"/>
              <a:gd name="f96" fmla="val 58743"/>
              <a:gd name="f97" fmla="val 51435"/>
              <a:gd name="f98" fmla="val 57275"/>
              <a:gd name="f99" fmla="val 52469"/>
              <a:gd name="f100" fmla="val 55774"/>
              <a:gd name="f101" fmla="val 53370"/>
              <a:gd name="f102" fmla="val 52472"/>
              <a:gd name="f103" fmla="val 55371"/>
              <a:gd name="f104" fmla="val 49036"/>
              <a:gd name="f105" fmla="val 57306"/>
              <a:gd name="f106" fmla="val 45567"/>
              <a:gd name="f107" fmla="val 59040"/>
              <a:gd name="f108" fmla="val 42465"/>
              <a:gd name="f109" fmla="val 60575"/>
              <a:gd name="f110" fmla="val 39296"/>
              <a:gd name="f111" fmla="val 62176"/>
              <a:gd name="f112" fmla="val 35993"/>
              <a:gd name="f113" fmla="val 63177"/>
              <a:gd name="f114" fmla="val 35426"/>
              <a:gd name="f115" fmla="val 63344"/>
              <a:gd name="f116" fmla="val 34826"/>
              <a:gd name="f117" fmla="val 63544"/>
              <a:gd name="f118" fmla="val 34292"/>
              <a:gd name="f119" fmla="val 63811"/>
              <a:gd name="f120" fmla="val 33458"/>
              <a:gd name="f121" fmla="val 64244"/>
              <a:gd name="f122" fmla="val 32724"/>
              <a:gd name="f123" fmla="val 64411"/>
              <a:gd name="f124" fmla="val 31857"/>
              <a:gd name="f125" fmla="val 64711"/>
              <a:gd name="f126" fmla="val 29956"/>
              <a:gd name="f127" fmla="val 65378"/>
              <a:gd name="f128" fmla="val 28021"/>
              <a:gd name="f129" fmla="val 65845"/>
              <a:gd name="f130" fmla="val 26086"/>
              <a:gd name="f131" fmla="val 66479"/>
              <a:gd name="f132" fmla="val 23918"/>
              <a:gd name="f133" fmla="val 67146"/>
              <a:gd name="f134" fmla="val 21817"/>
              <a:gd name="f135" fmla="val 67680"/>
              <a:gd name="f136" fmla="val 19615"/>
              <a:gd name="f137" fmla="val 68147"/>
              <a:gd name="f138" fmla="val 18714"/>
              <a:gd name="f139" fmla="val 68347"/>
              <a:gd name="f140" fmla="val 17714"/>
              <a:gd name="f141" fmla="val 68380"/>
              <a:gd name="f142" fmla="val 16846"/>
              <a:gd name="f143" fmla="val 68614"/>
              <a:gd name="f144" fmla="val 15912"/>
              <a:gd name="f145" fmla="val 68847"/>
              <a:gd name="f146" fmla="val 15078"/>
              <a:gd name="f147" fmla="val 69214"/>
              <a:gd name="f148" fmla="val 14111"/>
              <a:gd name="f149" fmla="val 69314"/>
              <a:gd name="f150" fmla="val 12310"/>
              <a:gd name="f151" fmla="val 69548"/>
              <a:gd name="f152" fmla="val 10508"/>
              <a:gd name="f153" fmla="val 69715"/>
              <a:gd name="f154" fmla="val 8707"/>
              <a:gd name="f155" fmla="val 69915"/>
              <a:gd name="f156" fmla="val 8386"/>
              <a:gd name="f157" fmla="val 69947"/>
              <a:gd name="f158" fmla="val 8065"/>
              <a:gd name="f159" fmla="val 69960"/>
              <a:gd name="f160" fmla="val 7744"/>
              <a:gd name="f161" fmla="val 6238"/>
              <a:gd name="f162" fmla="val 4728"/>
              <a:gd name="f163" fmla="val 69669"/>
              <a:gd name="f164" fmla="val 3201"/>
              <a:gd name="f165" fmla="val 3024"/>
              <a:gd name="f166" fmla="val 2847"/>
              <a:gd name="f167" fmla="val 69673"/>
              <a:gd name="f168" fmla="val 2670"/>
              <a:gd name="f169" fmla="val 69681"/>
              <a:gd name="f170" fmla="val 2536"/>
              <a:gd name="f171" fmla="val 2403"/>
              <a:gd name="f172" fmla="val 69748"/>
              <a:gd name="f173" fmla="val 2303"/>
              <a:gd name="f174" fmla="val 69781"/>
              <a:gd name="f175" fmla="val 2102"/>
              <a:gd name="f176" fmla="val 69581"/>
              <a:gd name="f177" fmla="val 69248"/>
              <a:gd name="f178" fmla="val 2002"/>
              <a:gd name="f179" fmla="val 68681"/>
              <a:gd name="f180" fmla="val 1769"/>
              <a:gd name="f181" fmla="val 67613"/>
              <a:gd name="f182" fmla="val 1836"/>
              <a:gd name="f183" fmla="val 66813"/>
              <a:gd name="f184" fmla="val 65712"/>
              <a:gd name="f185" fmla="val 62943"/>
              <a:gd name="f186" fmla="val 60008"/>
              <a:gd name="f187" fmla="val 57206"/>
              <a:gd name="f188" fmla="val 53603"/>
              <a:gd name="f189" fmla="val 50001"/>
              <a:gd name="f190" fmla="val 44597"/>
              <a:gd name="f191" fmla="val 42795"/>
              <a:gd name="f192" fmla="val 40994"/>
              <a:gd name="f193" fmla="val 39493"/>
              <a:gd name="f194" fmla="val 1802"/>
              <a:gd name="f195" fmla="val 37925"/>
              <a:gd name="f196" fmla="val 2870"/>
              <a:gd name="f197" fmla="val 36825"/>
              <a:gd name="f198" fmla="val 5805"/>
              <a:gd name="f199" fmla="val 8741"/>
              <a:gd name="f200" fmla="val 36057"/>
              <a:gd name="f201" fmla="val 11643"/>
              <a:gd name="f202" fmla="val 35624"/>
              <a:gd name="f203" fmla="val 15545"/>
              <a:gd name="f204" fmla="val 35023"/>
              <a:gd name="f205" fmla="val 19348"/>
              <a:gd name="f206" fmla="val 33856"/>
              <a:gd name="f207" fmla="val 23051"/>
              <a:gd name="f208" fmla="val 32421"/>
              <a:gd name="f209" fmla="val 30256"/>
              <a:gd name="f210" fmla="val 29653"/>
              <a:gd name="f211" fmla="val 36861"/>
              <a:gd name="f212" fmla="val 25917"/>
              <a:gd name="f213" fmla="val 43532"/>
              <a:gd name="f214" fmla="val 22114"/>
              <a:gd name="f215" fmla="val 45066"/>
              <a:gd name="f216" fmla="val 21247"/>
              <a:gd name="f217" fmla="val 46101"/>
              <a:gd name="f218" fmla="val 19712"/>
              <a:gd name="f219" fmla="val 47535"/>
              <a:gd name="f220" fmla="val 18712"/>
              <a:gd name="f221" fmla="val 49069"/>
              <a:gd name="f222" fmla="val 17611"/>
              <a:gd name="f223" fmla="val 50504"/>
              <a:gd name="f224" fmla="val 16543"/>
              <a:gd name="f225" fmla="val 51905"/>
              <a:gd name="f226" fmla="val 15276"/>
              <a:gd name="f227" fmla="val 54607"/>
              <a:gd name="f228" fmla="val 12807"/>
              <a:gd name="f229" fmla="val 57208"/>
              <a:gd name="f230" fmla="val 10205"/>
              <a:gd name="f231" fmla="val 59744"/>
              <a:gd name="f232" fmla="val 7637"/>
              <a:gd name="f233" fmla="val 60878"/>
              <a:gd name="f234" fmla="val 6503"/>
              <a:gd name="f235" fmla="val 61745"/>
              <a:gd name="f236" fmla="val 5068"/>
              <a:gd name="f237" fmla="val 62712"/>
              <a:gd name="f238" fmla="val 3801"/>
              <a:gd name="f239" fmla="val 63439"/>
              <a:gd name="f240" fmla="val 2842"/>
              <a:gd name="f241" fmla="val 64165"/>
              <a:gd name="f242" fmla="val 65245"/>
              <a:gd name="f243" fmla="val 1"/>
              <a:gd name="f244" fmla="val 62908"/>
              <a:gd name="f245" fmla="val 61290"/>
              <a:gd name="f246" fmla="val 2861"/>
              <a:gd name="f247" fmla="val 59944"/>
              <a:gd name="f248" fmla="val 4702"/>
              <a:gd name="f249" fmla="val 58910"/>
              <a:gd name="f250" fmla="val 6136"/>
              <a:gd name="f251" fmla="val 57609"/>
              <a:gd name="f252" fmla="val 7370"/>
              <a:gd name="f253" fmla="val 56408"/>
              <a:gd name="f254" fmla="val 8738"/>
              <a:gd name="f255" fmla="val 54873"/>
              <a:gd name="f256" fmla="val 10472"/>
              <a:gd name="f257" fmla="val 53039"/>
              <a:gd name="f258" fmla="val 12007"/>
              <a:gd name="f259" fmla="val 51338"/>
              <a:gd name="f260" fmla="val 13575"/>
              <a:gd name="f261" fmla="val 49703"/>
              <a:gd name="f262" fmla="val 15109"/>
              <a:gd name="f263" fmla="val 47969"/>
              <a:gd name="f264" fmla="val 16343"/>
              <a:gd name="f265" fmla="val 46201"/>
              <a:gd name="f266" fmla="val 45433"/>
              <a:gd name="f267" fmla="val 18245"/>
              <a:gd name="f268" fmla="val 44833"/>
              <a:gd name="f269" fmla="val 18912"/>
              <a:gd name="f270" fmla="val 44132"/>
              <a:gd name="f271" fmla="val 19545"/>
              <a:gd name="f272" fmla="val 43265"/>
              <a:gd name="f273" fmla="val 20379"/>
              <a:gd name="f274" fmla="val 42298"/>
              <a:gd name="f275" fmla="val 20746"/>
              <a:gd name="f276" fmla="val 41297"/>
              <a:gd name="f277" fmla="val 21313"/>
              <a:gd name="f278" fmla="val 39496"/>
              <a:gd name="f279" fmla="val 22347"/>
              <a:gd name="f280" fmla="val 37761"/>
              <a:gd name="f281" fmla="val 23615"/>
              <a:gd name="f282" fmla="val 35927"/>
              <a:gd name="f283" fmla="val 24649"/>
              <a:gd name="f284" fmla="val 33858"/>
              <a:gd name="f285" fmla="val 25817"/>
              <a:gd name="f286" fmla="val 31657"/>
              <a:gd name="f287" fmla="val 26651"/>
              <a:gd name="f288" fmla="val 29589"/>
              <a:gd name="f289" fmla="val 27354"/>
              <a:gd name="f290" fmla="val 29119"/>
              <a:gd name="f291" fmla="val 24685"/>
              <a:gd name="f292" fmla="val 30120"/>
              <a:gd name="f293" fmla="val 22284"/>
              <a:gd name="f294" fmla="val 30987"/>
              <a:gd name="f295" fmla="val 20049"/>
              <a:gd name="f296" fmla="val 31821"/>
              <a:gd name="f297" fmla="val 17680"/>
              <a:gd name="f298" fmla="val 32788"/>
              <a:gd name="f299" fmla="val 15345"/>
              <a:gd name="f300" fmla="val 33289"/>
              <a:gd name="f301" fmla="val 11076"/>
              <a:gd name="f302" fmla="val 34223"/>
              <a:gd name="f303" fmla="val 6472"/>
              <a:gd name="f304" fmla="val 34923"/>
              <a:gd name="f305" fmla="val 35190"/>
              <a:gd name="f306" fmla="val 35223"/>
              <a:gd name="f307" fmla="val 1535"/>
              <a:gd name="f308" fmla="val 35424"/>
              <a:gd name="f309" fmla="val 1402"/>
              <a:gd name="f310" fmla="val 35657"/>
              <a:gd name="f311" fmla="val 1235"/>
              <a:gd name="f312" fmla="val 35790"/>
              <a:gd name="f313" fmla="val 1102"/>
              <a:gd name="f314" fmla="val 35957"/>
              <a:gd name="f315" fmla="val 968"/>
              <a:gd name="f316" fmla="val 36124"/>
              <a:gd name="f317" fmla="val 37425"/>
              <a:gd name="f318" fmla="val 435"/>
              <a:gd name="f319" fmla="val 46165"/>
              <a:gd name="f320" fmla="val 51302"/>
              <a:gd name="f321" fmla="val 56472"/>
              <a:gd name="f322" fmla="val 468"/>
              <a:gd name="f323" fmla="val 58640"/>
              <a:gd name="f324" fmla="val 501"/>
              <a:gd name="f325" fmla="val 60808"/>
              <a:gd name="f326" fmla="val 568"/>
              <a:gd name="f327" fmla="val 63010"/>
              <a:gd name="f328" fmla="val 635"/>
              <a:gd name="f329" fmla="val 65178"/>
              <a:gd name="f330" fmla="val 168"/>
              <a:gd name="f331" fmla="val 67080"/>
              <a:gd name="f332" fmla="val 601"/>
              <a:gd name="f333" fmla="val 70382"/>
              <a:gd name="f334" fmla="val 701"/>
              <a:gd name="f335" fmla="val 71149"/>
              <a:gd name="f336" fmla="val 1936"/>
              <a:gd name="f337" fmla="val 71516"/>
              <a:gd name="f338" fmla="val 2264"/>
              <a:gd name="f339" fmla="val 71602"/>
              <a:gd name="f340" fmla="val 2661"/>
              <a:gd name="f341" fmla="val 3074"/>
              <a:gd name="f342" fmla="val 3626"/>
              <a:gd name="f343" fmla="val 4209"/>
              <a:gd name="f344" fmla="val 71568"/>
              <a:gd name="f345" fmla="val 4704"/>
              <a:gd name="f346" fmla="val 71416"/>
              <a:gd name="f347" fmla="val 5605"/>
              <a:gd name="f348" fmla="val 71483"/>
              <a:gd name="f349" fmla="val 6539"/>
              <a:gd name="f350" fmla="val 71583"/>
              <a:gd name="f351" fmla="val 7473"/>
              <a:gd name="f352" fmla="val 71616"/>
              <a:gd name="f353" fmla="val 7623"/>
              <a:gd name="f354" fmla="val 71622"/>
              <a:gd name="f355" fmla="val 7773"/>
              <a:gd name="f356" fmla="val 71625"/>
              <a:gd name="f357" fmla="val 7924"/>
              <a:gd name="f358" fmla="val 9480"/>
              <a:gd name="f359" fmla="val 11059"/>
              <a:gd name="f360" fmla="val 71329"/>
              <a:gd name="f361" fmla="val 12610"/>
              <a:gd name="f362" fmla="val 71116"/>
              <a:gd name="f363" fmla="val 15979"/>
              <a:gd name="f364" fmla="val 70615"/>
              <a:gd name="f365" fmla="val 19181"/>
              <a:gd name="f366" fmla="val 70015"/>
              <a:gd name="f367" fmla="val 22517"/>
              <a:gd name="f368" fmla="val 69281"/>
              <a:gd name="f369" fmla="val 24518"/>
              <a:gd name="f370" fmla="val 68814"/>
              <a:gd name="f371" fmla="val 26453"/>
              <a:gd name="f372" fmla="val 68047"/>
              <a:gd name="f373" fmla="val 28421"/>
              <a:gd name="f374" fmla="val 67480"/>
              <a:gd name="f375" fmla="val 30122"/>
              <a:gd name="f376" fmla="val 67013"/>
              <a:gd name="f377" fmla="val 31890"/>
              <a:gd name="f378" fmla="val 66713"/>
              <a:gd name="f379" fmla="val 33558"/>
              <a:gd name="f380" fmla="val 66079"/>
              <a:gd name="f381" fmla="val 34325"/>
              <a:gd name="f382" fmla="val 65779"/>
              <a:gd name="f383" fmla="val 34993"/>
              <a:gd name="f384" fmla="val 65212"/>
              <a:gd name="f385" fmla="val 35793"/>
              <a:gd name="f386" fmla="val 64911"/>
              <a:gd name="f387" fmla="val 36627"/>
              <a:gd name="f388" fmla="val 64611"/>
              <a:gd name="f389" fmla="val 37494"/>
              <a:gd name="f390" fmla="val 64478"/>
              <a:gd name="f391" fmla="val 38328"/>
              <a:gd name="f392" fmla="val 64211"/>
              <a:gd name="f393" fmla="val 39929"/>
              <a:gd name="f394" fmla="val 63677"/>
              <a:gd name="f395" fmla="val 41364"/>
              <a:gd name="f396" fmla="val 62743"/>
              <a:gd name="f397" fmla="val 42865"/>
              <a:gd name="f398" fmla="val 62009"/>
              <a:gd name="f399" fmla="val 58840"/>
              <a:gd name="f400" fmla="val 56241"/>
              <a:gd name="f401" fmla="val 54904"/>
              <a:gd name="f402" fmla="val 62512"/>
              <a:gd name="f403" fmla="val 50701"/>
              <a:gd name="f404" fmla="val 63913"/>
              <a:gd name="f405" fmla="val 49800"/>
              <a:gd name="f406" fmla="val 65147"/>
              <a:gd name="f407" fmla="val 48766"/>
              <a:gd name="f408" fmla="val 66448"/>
              <a:gd name="f409" fmla="val 47766"/>
              <a:gd name="f410" fmla="val 67749"/>
              <a:gd name="f411" fmla="val 46765"/>
              <a:gd name="f412" fmla="val 68850"/>
              <a:gd name="f413" fmla="val 45564"/>
              <a:gd name="f414" fmla="val 70151"/>
              <a:gd name="f415" fmla="val 44563"/>
              <a:gd name="f416" fmla="val 73187"/>
              <a:gd name="f417" fmla="val 42195"/>
              <a:gd name="f418" fmla="val 76022"/>
              <a:gd name="f419" fmla="val 39593"/>
              <a:gd name="f420" fmla="val 79024"/>
              <a:gd name="f421" fmla="val 37191"/>
              <a:gd name="f422" fmla="val 82593"/>
              <a:gd name="f423" fmla="val 34356"/>
              <a:gd name="f424" fmla="val 85896"/>
              <a:gd name="f425" fmla="val 30653"/>
              <a:gd name="f426" fmla="val 88698"/>
              <a:gd name="f427" fmla="val 27051"/>
              <a:gd name="f428" fmla="val 89098"/>
              <a:gd name="f429" fmla="val 26517"/>
              <a:gd name="f430" fmla="val 90132"/>
              <a:gd name="f431" fmla="val 90732"/>
              <a:gd name="f432" fmla="val 24916"/>
              <a:gd name="f433" fmla="val 91333"/>
              <a:gd name="f434" fmla="val 23915"/>
              <a:gd name="f435" fmla="val 91933"/>
              <a:gd name="f436" fmla="val 23181"/>
              <a:gd name="f437" fmla="val 92334"/>
              <a:gd name="f438" fmla="val 92901"/>
              <a:gd name="f439" fmla="val 21480"/>
              <a:gd name="f440" fmla="val 93701"/>
              <a:gd name="f441" fmla="val 20246"/>
              <a:gd name="f442" fmla="val 18878"/>
              <a:gd name="f443" fmla="val 94368"/>
              <a:gd name="f444" fmla="val 17311"/>
              <a:gd name="f445" fmla="val 93901"/>
              <a:gd name="f446" fmla="val 16210"/>
              <a:gd name="f447" fmla="val 92234"/>
              <a:gd name="f448" fmla="val 15142"/>
              <a:gd name="f449" fmla="val 91266"/>
              <a:gd name="f450" fmla="val 14442"/>
              <a:gd name="f451" fmla="val 89798"/>
              <a:gd name="f452" fmla="val 13374"/>
              <a:gd name="f453" fmla="val 88164"/>
              <a:gd name="f454" fmla="val 12440"/>
              <a:gd name="f455" fmla="val 86663"/>
              <a:gd name="f456" fmla="val 11473"/>
              <a:gd name="f457" fmla="val 83260"/>
              <a:gd name="f458" fmla="val 9405"/>
              <a:gd name="f459" fmla="val 79324"/>
              <a:gd name="f460" fmla="val 8237"/>
              <a:gd name="f461" fmla="val 75888"/>
              <a:gd name="f462" fmla="val 6169"/>
              <a:gd name="f463" fmla="val 74487"/>
              <a:gd name="f464" fmla="val 5335"/>
              <a:gd name="f465" fmla="val 73053"/>
              <a:gd name="f466" fmla="val 4535"/>
              <a:gd name="f467" fmla="val 71619"/>
              <a:gd name="f468" fmla="val 3701"/>
              <a:gd name="f469" fmla="val 69951"/>
              <a:gd name="f470" fmla="val 2733"/>
              <a:gd name="f471" fmla="val 68583"/>
              <a:gd name="f472" fmla="val 1299"/>
              <a:gd name="f473" fmla="val 432"/>
              <a:gd name="f474" fmla="val 66278"/>
              <a:gd name="f475" fmla="val 132"/>
              <a:gd name="f476" fmla="val 65745"/>
              <a:gd name="f477" fmla="*/ f0 1 95069"/>
              <a:gd name="f478" fmla="*/ f1 1 71645"/>
              <a:gd name="f479" fmla="val f2"/>
              <a:gd name="f480" fmla="val f3"/>
              <a:gd name="f481" fmla="val f4"/>
              <a:gd name="f482" fmla="+- f481 0 f479"/>
              <a:gd name="f483" fmla="+- f480 0 f479"/>
              <a:gd name="f484" fmla="*/ f483 1 95069"/>
              <a:gd name="f485" fmla="*/ f482 1 71645"/>
              <a:gd name="f486" fmla="*/ f479 1 f484"/>
              <a:gd name="f487" fmla="*/ f480 1 f484"/>
              <a:gd name="f488" fmla="*/ f479 1 f485"/>
              <a:gd name="f489" fmla="*/ f481 1 f485"/>
              <a:gd name="f490" fmla="*/ f486 f477 1"/>
              <a:gd name="f491" fmla="*/ f487 f477 1"/>
              <a:gd name="f492" fmla="*/ f489 f478 1"/>
              <a:gd name="f493" fmla="*/ f488 f47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90" t="f493" r="f491" b="f492"/>
            <a:pathLst>
              <a:path w="95069" h="71645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24" y="f25"/>
                  <a:pt x="f26" y="f27"/>
                  <a:pt x="f28" y="f29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39"/>
                  <a:pt x="f40" y="f41"/>
                </a:cubicBez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7"/>
                </a:cubicBezTo>
                <a:cubicBezTo>
                  <a:pt x="f78" y="f79"/>
                  <a:pt x="f80" y="f81"/>
                  <a:pt x="f82" y="f83"/>
                </a:cubicBezTo>
                <a:cubicBezTo>
                  <a:pt x="f84" y="f85"/>
                  <a:pt x="f86" y="f87"/>
                  <a:pt x="f88" y="f89"/>
                </a:cubicBezTo>
                <a:cubicBezTo>
                  <a:pt x="f90" y="f91"/>
                  <a:pt x="f92" y="f93"/>
                  <a:pt x="f94" y="f95"/>
                </a:cubicBezTo>
                <a:cubicBezTo>
                  <a:pt x="f96" y="f97"/>
                  <a:pt x="f98" y="f99"/>
                  <a:pt x="f100" y="f101"/>
                </a:cubicBezTo>
                <a:cubicBezTo>
                  <a:pt x="f102" y="f103"/>
                  <a:pt x="f104" y="f105"/>
                  <a:pt x="f106" y="f107"/>
                </a:cubicBezTo>
                <a:cubicBezTo>
                  <a:pt x="f108" y="f109"/>
                  <a:pt x="f110" y="f111"/>
                  <a:pt x="f112" y="f113"/>
                </a:cubicBezTo>
                <a:cubicBezTo>
                  <a:pt x="f114" y="f115"/>
                  <a:pt x="f116" y="f117"/>
                  <a:pt x="f118" y="f119"/>
                </a:cubicBezTo>
                <a:cubicBezTo>
                  <a:pt x="f120" y="f121"/>
                  <a:pt x="f122" y="f123"/>
                  <a:pt x="f124" y="f125"/>
                </a:cubicBezTo>
                <a:cubicBezTo>
                  <a:pt x="f126" y="f127"/>
                  <a:pt x="f128" y="f129"/>
                  <a:pt x="f130" y="f131"/>
                </a:cubicBezTo>
                <a:cubicBezTo>
                  <a:pt x="f132" y="f133"/>
                  <a:pt x="f134" y="f135"/>
                  <a:pt x="f136" y="f137"/>
                </a:cubicBezTo>
                <a:cubicBezTo>
                  <a:pt x="f138" y="f139"/>
                  <a:pt x="f140" y="f141"/>
                  <a:pt x="f142" y="f143"/>
                </a:cubicBezTo>
                <a:cubicBezTo>
                  <a:pt x="f144" y="f145"/>
                  <a:pt x="f146" y="f147"/>
                  <a:pt x="f148" y="f149"/>
                </a:cubicBezTo>
                <a:cubicBezTo>
                  <a:pt x="f150" y="f151"/>
                  <a:pt x="f152" y="f153"/>
                  <a:pt x="f154" y="f155"/>
                </a:cubicBezTo>
                <a:cubicBezTo>
                  <a:pt x="f156" y="f157"/>
                  <a:pt x="f158" y="f159"/>
                  <a:pt x="f160" y="f159"/>
                </a:cubicBezTo>
                <a:cubicBezTo>
                  <a:pt x="f161" y="f159"/>
                  <a:pt x="f162" y="f163"/>
                  <a:pt x="f164" y="f163"/>
                </a:cubicBezTo>
                <a:cubicBezTo>
                  <a:pt x="f165" y="f163"/>
                  <a:pt x="f166" y="f167"/>
                  <a:pt x="f168" y="f169"/>
                </a:cubicBezTo>
                <a:cubicBezTo>
                  <a:pt x="f170" y="f153"/>
                  <a:pt x="f171" y="f172"/>
                  <a:pt x="f173" y="f174"/>
                </a:cubicBezTo>
                <a:cubicBezTo>
                  <a:pt x="f175" y="f176"/>
                  <a:pt x="f175" y="f177"/>
                  <a:pt x="f178" y="f179"/>
                </a:cubicBezTo>
                <a:cubicBezTo>
                  <a:pt x="f180" y="f181"/>
                  <a:pt x="f182" y="f183"/>
                  <a:pt x="f178" y="f184"/>
                </a:cubicBezTo>
                <a:cubicBezTo>
                  <a:pt x="f171" y="f185"/>
                  <a:pt x="f175" y="f186"/>
                  <a:pt x="f175" y="f187"/>
                </a:cubicBezTo>
                <a:cubicBezTo>
                  <a:pt x="f175" y="f188"/>
                  <a:pt x="f175" y="f189"/>
                  <a:pt x="f175" y="f87"/>
                </a:cubicBezTo>
                <a:cubicBezTo>
                  <a:pt x="f175" y="f190"/>
                  <a:pt x="f175" y="f191"/>
                  <a:pt x="f175" y="f192"/>
                </a:cubicBezTo>
                <a:cubicBezTo>
                  <a:pt x="f175" y="f193"/>
                  <a:pt x="f194" y="f195"/>
                  <a:pt x="f196" y="f197"/>
                </a:cubicBezTo>
                <a:cubicBezTo>
                  <a:pt x="f198" y="f73"/>
                  <a:pt x="f199" y="f200"/>
                  <a:pt x="f201" y="f202"/>
                </a:cubicBezTo>
                <a:cubicBezTo>
                  <a:pt x="f203" y="f204"/>
                  <a:pt x="f205" y="f206"/>
                  <a:pt x="f207" y="f208"/>
                </a:cubicBezTo>
                <a:cubicBezTo>
                  <a:pt x="f209" y="f210"/>
                  <a:pt x="f211" y="f212"/>
                  <a:pt x="f213" y="f214"/>
                </a:cubicBezTo>
                <a:cubicBezTo>
                  <a:pt x="f215" y="f216"/>
                  <a:pt x="f217" y="f218"/>
                  <a:pt x="f219" y="f220"/>
                </a:cubicBezTo>
                <a:cubicBezTo>
                  <a:pt x="f221" y="f222"/>
                  <a:pt x="f223" y="f224"/>
                  <a:pt x="f225" y="f226"/>
                </a:cubicBezTo>
                <a:cubicBezTo>
                  <a:pt x="f227" y="f228"/>
                  <a:pt x="f229" y="f230"/>
                  <a:pt x="f231" y="f232"/>
                </a:cubicBezTo>
                <a:cubicBezTo>
                  <a:pt x="f233" y="f234"/>
                  <a:pt x="f235" y="f236"/>
                  <a:pt x="f237" y="f238"/>
                </a:cubicBezTo>
                <a:cubicBezTo>
                  <a:pt x="f239" y="f240"/>
                  <a:pt x="f241" y="f6"/>
                  <a:pt x="f5" y="f6"/>
                </a:cubicBezTo>
                <a:close/>
                <a:moveTo>
                  <a:pt x="f242" y="f243"/>
                </a:moveTo>
                <a:cubicBezTo>
                  <a:pt x="f244" y="f243"/>
                  <a:pt x="f245" y="f246"/>
                  <a:pt x="f247" y="f248"/>
                </a:cubicBezTo>
                <a:cubicBezTo>
                  <a:pt x="f249" y="f250"/>
                  <a:pt x="f251" y="f252"/>
                  <a:pt x="f253" y="f254"/>
                </a:cubicBezTo>
                <a:cubicBezTo>
                  <a:pt x="f255" y="f256"/>
                  <a:pt x="f257" y="f258"/>
                  <a:pt x="f259" y="f260"/>
                </a:cubicBezTo>
                <a:cubicBezTo>
                  <a:pt x="f261" y="f262"/>
                  <a:pt x="f263" y="f264"/>
                  <a:pt x="f265" y="f49"/>
                </a:cubicBezTo>
                <a:cubicBezTo>
                  <a:pt x="f266" y="f267"/>
                  <a:pt x="f268" y="f269"/>
                  <a:pt x="f270" y="f271"/>
                </a:cubicBezTo>
                <a:cubicBezTo>
                  <a:pt x="f272" y="f273"/>
                  <a:pt x="f274" y="f275"/>
                  <a:pt x="f276" y="f277"/>
                </a:cubicBezTo>
                <a:cubicBezTo>
                  <a:pt x="f278" y="f279"/>
                  <a:pt x="f280" y="f281"/>
                  <a:pt x="f282" y="f283"/>
                </a:cubicBezTo>
                <a:cubicBezTo>
                  <a:pt x="f284" y="f285"/>
                  <a:pt x="f286" y="f287"/>
                  <a:pt x="f288" y="f67"/>
                </a:cubicBezTo>
                <a:cubicBezTo>
                  <a:pt x="f289" y="f290"/>
                  <a:pt x="f291" y="f292"/>
                  <a:pt x="f293" y="f294"/>
                </a:cubicBezTo>
                <a:cubicBezTo>
                  <a:pt x="f295" y="f296"/>
                  <a:pt x="f297" y="f298"/>
                  <a:pt x="f299" y="f300"/>
                </a:cubicBezTo>
                <a:cubicBezTo>
                  <a:pt x="f301" y="f302"/>
                  <a:pt x="f303" y="f304"/>
                  <a:pt x="f175" y="f305"/>
                </a:cubicBezTo>
                <a:cubicBezTo>
                  <a:pt x="f180" y="f306"/>
                  <a:pt x="f307" y="f308"/>
                  <a:pt x="f309" y="f310"/>
                </a:cubicBezTo>
                <a:cubicBezTo>
                  <a:pt x="f311" y="f312"/>
                  <a:pt x="f313" y="f314"/>
                  <a:pt x="f315" y="f316"/>
                </a:cubicBezTo>
                <a:cubicBezTo>
                  <a:pt x="f243" y="f317"/>
                  <a:pt x="f318" y="f193"/>
                  <a:pt x="f318" y="f192"/>
                </a:cubicBezTo>
                <a:cubicBezTo>
                  <a:pt x="f318" y="f319"/>
                  <a:pt x="f318" y="f320"/>
                  <a:pt x="f318" y="f321"/>
                </a:cubicBezTo>
                <a:cubicBezTo>
                  <a:pt x="f322" y="f323"/>
                  <a:pt x="f324" y="f325"/>
                  <a:pt x="f326" y="f327"/>
                </a:cubicBezTo>
                <a:cubicBezTo>
                  <a:pt x="f328" y="f329"/>
                  <a:pt x="f330" y="f331"/>
                  <a:pt x="f318" y="f177"/>
                </a:cubicBezTo>
                <a:cubicBezTo>
                  <a:pt x="f332" y="f333"/>
                  <a:pt x="f334" y="f335"/>
                  <a:pt x="f336" y="f337"/>
                </a:cubicBezTo>
                <a:cubicBezTo>
                  <a:pt x="f338" y="f339"/>
                  <a:pt x="f340" y="f4"/>
                  <a:pt x="f341" y="f4"/>
                </a:cubicBezTo>
                <a:cubicBezTo>
                  <a:pt x="f342" y="f4"/>
                  <a:pt x="f343" y="f344"/>
                  <a:pt x="f345" y="f346"/>
                </a:cubicBezTo>
                <a:cubicBezTo>
                  <a:pt x="f347" y="f348"/>
                  <a:pt x="f349" y="f350"/>
                  <a:pt x="f351" y="f352"/>
                </a:cubicBezTo>
                <a:cubicBezTo>
                  <a:pt x="f353" y="f354"/>
                  <a:pt x="f355" y="f356"/>
                  <a:pt x="f357" y="f356"/>
                </a:cubicBezTo>
                <a:cubicBezTo>
                  <a:pt x="f358" y="f356"/>
                  <a:pt x="f359" y="f360"/>
                  <a:pt x="f361" y="f362"/>
                </a:cubicBezTo>
                <a:cubicBezTo>
                  <a:pt x="f363" y="f364"/>
                  <a:pt x="f365" y="f366"/>
                  <a:pt x="f367" y="f368"/>
                </a:cubicBezTo>
                <a:cubicBezTo>
                  <a:pt x="f369" y="f370"/>
                  <a:pt x="f371" y="f372"/>
                  <a:pt x="f373" y="f374"/>
                </a:cubicBezTo>
                <a:cubicBezTo>
                  <a:pt x="f375" y="f376"/>
                  <a:pt x="f377" y="f378"/>
                  <a:pt x="f379" y="f380"/>
                </a:cubicBezTo>
                <a:cubicBezTo>
                  <a:pt x="f381" y="f382"/>
                  <a:pt x="f383" y="f384"/>
                  <a:pt x="f385" y="f386"/>
                </a:cubicBezTo>
                <a:cubicBezTo>
                  <a:pt x="f387" y="f388"/>
                  <a:pt x="f389" y="f390"/>
                  <a:pt x="f391" y="f392"/>
                </a:cubicBezTo>
                <a:cubicBezTo>
                  <a:pt x="f393" y="f394"/>
                  <a:pt x="f395" y="f396"/>
                  <a:pt x="f397" y="f398"/>
                </a:cubicBezTo>
                <a:cubicBezTo>
                  <a:pt x="f261" y="f399"/>
                  <a:pt x="f400" y="f401"/>
                  <a:pt x="f402" y="f403"/>
                </a:cubicBezTo>
                <a:cubicBezTo>
                  <a:pt x="f404" y="f405"/>
                  <a:pt x="f406" y="f407"/>
                  <a:pt x="f408" y="f409"/>
                </a:cubicBezTo>
                <a:cubicBezTo>
                  <a:pt x="f410" y="f411"/>
                  <a:pt x="f412" y="f413"/>
                  <a:pt x="f414" y="f415"/>
                </a:cubicBezTo>
                <a:cubicBezTo>
                  <a:pt x="f416" y="f417"/>
                  <a:pt x="f418" y="f419"/>
                  <a:pt x="f420" y="f421"/>
                </a:cubicBezTo>
                <a:cubicBezTo>
                  <a:pt x="f422" y="f423"/>
                  <a:pt x="f424" y="f425"/>
                  <a:pt x="f426" y="f427"/>
                </a:cubicBezTo>
                <a:lnTo>
                  <a:pt x="f428" y="f429"/>
                </a:lnTo>
                <a:cubicBezTo>
                  <a:pt x="f430" y="f212"/>
                  <a:pt x="f431" y="f432"/>
                  <a:pt x="f433" y="f434"/>
                </a:cubicBezTo>
                <a:cubicBezTo>
                  <a:pt x="f435" y="f436"/>
                  <a:pt x="f437" y="f279"/>
                  <a:pt x="f438" y="f439"/>
                </a:cubicBezTo>
                <a:cubicBezTo>
                  <a:pt x="f440" y="f441"/>
                  <a:pt x="f3" y="f442"/>
                  <a:pt x="f443" y="f444"/>
                </a:cubicBezTo>
                <a:cubicBezTo>
                  <a:pt x="f445" y="f446"/>
                  <a:pt x="f447" y="f448"/>
                  <a:pt x="f449" y="f450"/>
                </a:cubicBezTo>
                <a:cubicBezTo>
                  <a:pt x="f451" y="f452"/>
                  <a:pt x="f453" y="f454"/>
                  <a:pt x="f455" y="f456"/>
                </a:cubicBezTo>
                <a:cubicBezTo>
                  <a:pt x="f457" y="f458"/>
                  <a:pt x="f459" y="f460"/>
                  <a:pt x="f461" y="f462"/>
                </a:cubicBezTo>
                <a:cubicBezTo>
                  <a:pt x="f463" y="f464"/>
                  <a:pt x="f465" y="f466"/>
                  <a:pt x="f467" y="f468"/>
                </a:cubicBezTo>
                <a:cubicBezTo>
                  <a:pt x="f469" y="f470"/>
                  <a:pt x="f471" y="f472"/>
                  <a:pt x="f84" y="f473"/>
                </a:cubicBezTo>
                <a:cubicBezTo>
                  <a:pt x="f474" y="f475"/>
                  <a:pt x="f476" y="f243"/>
                  <a:pt x="f242" y="f243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8" name="Google Shape;384;p20">
            <a:extLst>
              <a:ext uri="{FF2B5EF4-FFF2-40B4-BE49-F238E27FC236}">
                <a16:creationId xmlns:a16="http://schemas.microsoft.com/office/drawing/2014/main" id="{C41F5145-54A1-405E-8C75-942412541F97}"/>
              </a:ext>
            </a:extLst>
          </p:cNvPr>
          <p:cNvSpPr/>
          <p:nvPr/>
        </p:nvSpPr>
        <p:spPr>
          <a:xfrm>
            <a:off x="3308728" y="1486796"/>
            <a:ext cx="1223046" cy="922026"/>
          </a:xfrm>
          <a:custGeom>
            <a:avLst/>
            <a:gdLst>
              <a:gd name="f0" fmla="val w"/>
              <a:gd name="f1" fmla="val h"/>
              <a:gd name="f2" fmla="val 0"/>
              <a:gd name="f3" fmla="val 95068"/>
              <a:gd name="f4" fmla="val 71669"/>
              <a:gd name="f5" fmla="val 87423"/>
              <a:gd name="f6" fmla="val 1698"/>
              <a:gd name="f7" fmla="val 88876"/>
              <a:gd name="f8" fmla="val 90316"/>
              <a:gd name="f9" fmla="val 1976"/>
              <a:gd name="f10" fmla="val 91753"/>
              <a:gd name="f11" fmla="val 91968"/>
              <a:gd name="f12" fmla="val 92184"/>
              <a:gd name="f13" fmla="val 1969"/>
              <a:gd name="f14" fmla="val 92399"/>
              <a:gd name="f15" fmla="val 1955"/>
              <a:gd name="f16" fmla="val 92566"/>
              <a:gd name="f17" fmla="val 92666"/>
              <a:gd name="f18" fmla="val 1922"/>
              <a:gd name="f19" fmla="val 92766"/>
              <a:gd name="f20" fmla="val 1855"/>
              <a:gd name="f21" fmla="val 92966"/>
              <a:gd name="f22" fmla="val 2088"/>
              <a:gd name="f23" fmla="val 2422"/>
              <a:gd name="f24" fmla="val 93100"/>
              <a:gd name="f25" fmla="val 2989"/>
              <a:gd name="f26" fmla="val 93300"/>
              <a:gd name="f27" fmla="val 4057"/>
              <a:gd name="f28" fmla="val 93267"/>
              <a:gd name="f29" fmla="val 4857"/>
              <a:gd name="f30" fmla="val 5958"/>
              <a:gd name="f31" fmla="val 8727"/>
              <a:gd name="f32" fmla="val 93000"/>
              <a:gd name="f33" fmla="val 11662"/>
              <a:gd name="f34" fmla="val 14464"/>
              <a:gd name="f35" fmla="val 18067"/>
              <a:gd name="f36" fmla="val 21636"/>
              <a:gd name="f37" fmla="val 25238"/>
              <a:gd name="f38" fmla="val 30642"/>
              <a:gd name="f39" fmla="val 32177"/>
              <a:gd name="f40" fmla="val 33711"/>
              <a:gd name="f41" fmla="val 92233"/>
              <a:gd name="f42" fmla="val 34845"/>
              <a:gd name="f43" fmla="val 89297"/>
              <a:gd name="f44" fmla="val 35079"/>
              <a:gd name="f45" fmla="val 86328"/>
              <a:gd name="f46" fmla="val 35579"/>
              <a:gd name="f47" fmla="val 83460"/>
              <a:gd name="f48" fmla="val 36013"/>
              <a:gd name="f49" fmla="val 79524"/>
              <a:gd name="f50" fmla="val 36613"/>
              <a:gd name="f51" fmla="val 75721"/>
              <a:gd name="f52" fmla="val 37814"/>
              <a:gd name="f53" fmla="val 72018"/>
              <a:gd name="f54" fmla="val 39215"/>
              <a:gd name="f55" fmla="val 64813"/>
              <a:gd name="f56" fmla="val 41984"/>
              <a:gd name="f57" fmla="val 58208"/>
              <a:gd name="f58" fmla="val 45753"/>
              <a:gd name="f59" fmla="val 51537"/>
              <a:gd name="f60" fmla="val 49522"/>
              <a:gd name="f61" fmla="val 50036"/>
              <a:gd name="f62" fmla="val 50390"/>
              <a:gd name="f63" fmla="val 48968"/>
              <a:gd name="f64" fmla="val 51924"/>
              <a:gd name="f65" fmla="val 47567"/>
              <a:gd name="f66" fmla="val 52958"/>
              <a:gd name="f67" fmla="val 46033"/>
              <a:gd name="f68" fmla="val 54026"/>
              <a:gd name="f69" fmla="val 44565"/>
              <a:gd name="f70" fmla="val 55093"/>
              <a:gd name="f71" fmla="val 43164"/>
              <a:gd name="f72" fmla="val 56394"/>
              <a:gd name="f73" fmla="val 40462"/>
              <a:gd name="f74" fmla="val 58862"/>
              <a:gd name="f75" fmla="val 37860"/>
              <a:gd name="f76" fmla="val 61464"/>
              <a:gd name="f77" fmla="val 35325"/>
              <a:gd name="f78" fmla="val 63999"/>
              <a:gd name="f79" fmla="val 34191"/>
              <a:gd name="f80" fmla="val 65167"/>
              <a:gd name="f81" fmla="val 33357"/>
              <a:gd name="f82" fmla="val 66601"/>
              <a:gd name="f83" fmla="val 32390"/>
              <a:gd name="f84" fmla="val 67869"/>
              <a:gd name="f85" fmla="val 31662"/>
              <a:gd name="f86" fmla="val 68801"/>
              <a:gd name="f87" fmla="val 30908"/>
              <a:gd name="f88" fmla="val 69911"/>
              <a:gd name="f89" fmla="val 29640"/>
              <a:gd name="f90" fmla="val 29456"/>
              <a:gd name="f91" fmla="val 29261"/>
              <a:gd name="f92" fmla="val 69888"/>
              <a:gd name="f93" fmla="val 29054"/>
              <a:gd name="f94" fmla="val 69837"/>
              <a:gd name="f95" fmla="val 28154"/>
              <a:gd name="f96" fmla="val 69637"/>
              <a:gd name="f97" fmla="val 27053"/>
              <a:gd name="f98" fmla="val 68536"/>
              <a:gd name="f99" fmla="val 26352"/>
              <a:gd name="f100" fmla="val 68002"/>
              <a:gd name="f101" fmla="val 23850"/>
              <a:gd name="f102" fmla="val 66068"/>
              <a:gd name="f103" fmla="val 20882"/>
              <a:gd name="f104" fmla="val 64667"/>
              <a:gd name="f105" fmla="val 18080"/>
              <a:gd name="f106" fmla="val 63266"/>
              <a:gd name="f107" fmla="val 16178"/>
              <a:gd name="f108" fmla="val 62332"/>
              <a:gd name="f109" fmla="val 14410"/>
              <a:gd name="f110" fmla="val 61364"/>
              <a:gd name="f111" fmla="val 12476"/>
              <a:gd name="f112" fmla="val 60564"/>
              <a:gd name="f113" fmla="val 10774"/>
              <a:gd name="f114" fmla="val 59863"/>
              <a:gd name="f115" fmla="val 9373"/>
              <a:gd name="f116" fmla="val 58729"/>
              <a:gd name="f117" fmla="val 7772"/>
              <a:gd name="f118" fmla="val 57928"/>
              <a:gd name="f119" fmla="val 6838"/>
              <a:gd name="f120" fmla="val 57461"/>
              <a:gd name="f121" fmla="val 5904"/>
              <a:gd name="f122" fmla="val 56961"/>
              <a:gd name="f123" fmla="val 5037"/>
              <a:gd name="f124" fmla="val 56427"/>
              <a:gd name="f125" fmla="val 4303"/>
              <a:gd name="f126" fmla="val 55960"/>
              <a:gd name="f127" fmla="val 2569"/>
              <a:gd name="f128" fmla="val 54893"/>
              <a:gd name="f129" fmla="val 2102"/>
              <a:gd name="f130" fmla="val 54126"/>
              <a:gd name="f131" fmla="val 2002"/>
              <a:gd name="f132" fmla="val 53992"/>
              <a:gd name="f133" fmla="val 1968"/>
              <a:gd name="f134" fmla="val 53859"/>
              <a:gd name="f135" fmla="val 1901"/>
              <a:gd name="f136" fmla="val 53692"/>
              <a:gd name="f137" fmla="val 2335"/>
              <a:gd name="f138" fmla="val 53058"/>
              <a:gd name="f139" fmla="val 2635"/>
              <a:gd name="f140" fmla="val 52291"/>
              <a:gd name="f141" fmla="val 3002"/>
              <a:gd name="f142" fmla="val 51657"/>
              <a:gd name="f143" fmla="val 3936"/>
              <a:gd name="f144" fmla="val 50089"/>
              <a:gd name="f145" fmla="val 5004"/>
              <a:gd name="f146" fmla="val 48655"/>
              <a:gd name="f147" fmla="val 6071"/>
              <a:gd name="f148" fmla="val 47221"/>
              <a:gd name="f149" fmla="val 8640"/>
              <a:gd name="f150" fmla="val 43818"/>
              <a:gd name="f151" fmla="val 11575"/>
              <a:gd name="f152" fmla="val 40749"/>
              <a:gd name="f153" fmla="val 14577"/>
              <a:gd name="f154" fmla="val 37747"/>
              <a:gd name="f155" fmla="val 17246"/>
              <a:gd name="f156" fmla="val 20348"/>
              <a:gd name="f157" fmla="val 32877"/>
              <a:gd name="f158" fmla="val 23183"/>
              <a:gd name="f159" fmla="val 30409"/>
              <a:gd name="f160" fmla="val 24484"/>
              <a:gd name="f161" fmla="val 29308"/>
              <a:gd name="f162" fmla="val 25885"/>
              <a:gd name="f163" fmla="val 28307"/>
              <a:gd name="f164" fmla="val 27119"/>
              <a:gd name="f165" fmla="val 27173"/>
              <a:gd name="f166" fmla="val 28220"/>
              <a:gd name="f167" fmla="val 26106"/>
              <a:gd name="f168" fmla="val 29421"/>
              <a:gd name="f169" fmla="val 30522"/>
              <a:gd name="f170" fmla="val 24238"/>
              <a:gd name="f171" fmla="val 31789"/>
              <a:gd name="f172" fmla="val 23037"/>
              <a:gd name="f173" fmla="val 33391"/>
              <a:gd name="f174" fmla="val 22103"/>
              <a:gd name="f175" fmla="val 34858"/>
              <a:gd name="f176" fmla="val 21169"/>
              <a:gd name="f177" fmla="val 36359"/>
              <a:gd name="f178" fmla="val 20235"/>
              <a:gd name="f179" fmla="val 37794"/>
              <a:gd name="f180" fmla="val 19167"/>
              <a:gd name="f181" fmla="val 39295"/>
              <a:gd name="f182" fmla="val 18267"/>
              <a:gd name="f183" fmla="val 42631"/>
              <a:gd name="f184" fmla="val 16299"/>
              <a:gd name="f185" fmla="val 46066"/>
              <a:gd name="f186" fmla="val 14331"/>
              <a:gd name="f187" fmla="val 49535"/>
              <a:gd name="f188" fmla="val 12629"/>
              <a:gd name="f189" fmla="val 52638"/>
              <a:gd name="f190" fmla="val 11095"/>
              <a:gd name="f191" fmla="val 55807"/>
              <a:gd name="f192" fmla="val 9460"/>
              <a:gd name="f193" fmla="val 59076"/>
              <a:gd name="f194" fmla="val 8493"/>
              <a:gd name="f195" fmla="val 59676"/>
              <a:gd name="f196" fmla="val 8293"/>
              <a:gd name="f197" fmla="val 60243"/>
              <a:gd name="f198" fmla="val 8126"/>
              <a:gd name="f199" fmla="val 60777"/>
              <a:gd name="f200" fmla="val 7826"/>
              <a:gd name="f201" fmla="val 61611"/>
              <a:gd name="f202" fmla="val 7392"/>
              <a:gd name="f203" fmla="val 62378"/>
              <a:gd name="f204" fmla="val 7259"/>
              <a:gd name="f205" fmla="val 63212"/>
              <a:gd name="f206" fmla="val 6959"/>
              <a:gd name="f207" fmla="val 65113"/>
              <a:gd name="f208" fmla="val 6291"/>
              <a:gd name="f209" fmla="val 67048"/>
              <a:gd name="f210" fmla="val 5791"/>
              <a:gd name="f211" fmla="val 68983"/>
              <a:gd name="f212" fmla="val 5191"/>
              <a:gd name="f213" fmla="val 71151"/>
              <a:gd name="f214" fmla="val 4524"/>
              <a:gd name="f215" fmla="val 73252"/>
              <a:gd name="f216" fmla="val 3956"/>
              <a:gd name="f217" fmla="val 75454"/>
              <a:gd name="f218" fmla="val 3489"/>
              <a:gd name="f219" fmla="val 76388"/>
              <a:gd name="f220" fmla="val 3323"/>
              <a:gd name="f221" fmla="val 77355"/>
              <a:gd name="f222" fmla="val 3289"/>
              <a:gd name="f223" fmla="val 78256"/>
              <a:gd name="f224" fmla="val 3056"/>
              <a:gd name="f225" fmla="val 79157"/>
              <a:gd name="f226" fmla="val 2822"/>
              <a:gd name="f227" fmla="val 79991"/>
              <a:gd name="f228" fmla="val 2455"/>
              <a:gd name="f229" fmla="val 80958"/>
              <a:gd name="f230" fmla="val 2322"/>
              <a:gd name="f231" fmla="val 82759"/>
              <a:gd name="f232" fmla="val 2122"/>
              <a:gd name="f233" fmla="val 84594"/>
              <a:gd name="f234" fmla="val 86362"/>
              <a:gd name="f235" fmla="val 1755"/>
              <a:gd name="f236" fmla="val 86716"/>
              <a:gd name="f237" fmla="val 1714"/>
              <a:gd name="f238" fmla="val 87070"/>
              <a:gd name="f239" fmla="val 91969"/>
              <a:gd name="f240" fmla="val 1"/>
              <a:gd name="f241" fmla="val 91425"/>
              <a:gd name="f242" fmla="val 90852"/>
              <a:gd name="f243" fmla="val 85"/>
              <a:gd name="f244" fmla="val 90365"/>
              <a:gd name="f245" fmla="val 254"/>
              <a:gd name="f246" fmla="val 89464"/>
              <a:gd name="f247" fmla="val 187"/>
              <a:gd name="f248" fmla="val 88530"/>
              <a:gd name="f249" fmla="val 87"/>
              <a:gd name="f250" fmla="val 87596"/>
              <a:gd name="f251" fmla="val 54"/>
              <a:gd name="f252" fmla="val 87446"/>
              <a:gd name="f253" fmla="val 48"/>
              <a:gd name="f254" fmla="val 87296"/>
              <a:gd name="f255" fmla="val 45"/>
              <a:gd name="f256" fmla="val 87145"/>
              <a:gd name="f257" fmla="val 85589"/>
              <a:gd name="f258" fmla="val 84010"/>
              <a:gd name="f259" fmla="val 341"/>
              <a:gd name="f260" fmla="val 82459"/>
              <a:gd name="f261" fmla="val 554"/>
              <a:gd name="f262" fmla="val 79090"/>
              <a:gd name="f263" fmla="val 1021"/>
              <a:gd name="f264" fmla="val 75888"/>
              <a:gd name="f265" fmla="val 1621"/>
              <a:gd name="f266" fmla="val 72552"/>
              <a:gd name="f267" fmla="val 2389"/>
              <a:gd name="f268" fmla="val 70550"/>
              <a:gd name="f269" fmla="val 68649"/>
              <a:gd name="f270" fmla="val 3623"/>
              <a:gd name="f271" fmla="val 66648"/>
              <a:gd name="f272" fmla="val 4157"/>
              <a:gd name="f273" fmla="val 64946"/>
              <a:gd name="f274" fmla="val 4657"/>
              <a:gd name="f275" fmla="val 4957"/>
              <a:gd name="f276" fmla="val 61544"/>
              <a:gd name="f277" fmla="val 5558"/>
              <a:gd name="f278" fmla="val 60743"/>
              <a:gd name="f279" fmla="val 5858"/>
              <a:gd name="f280" fmla="val 60076"/>
              <a:gd name="f281" fmla="val 6425"/>
              <a:gd name="f282" fmla="val 59276"/>
              <a:gd name="f283" fmla="val 6725"/>
              <a:gd name="f284" fmla="val 58442"/>
              <a:gd name="f285" fmla="val 7025"/>
              <a:gd name="f286" fmla="val 57575"/>
              <a:gd name="f287" fmla="val 7192"/>
              <a:gd name="f288" fmla="val 56741"/>
              <a:gd name="f289" fmla="val 7459"/>
              <a:gd name="f290" fmla="val 55139"/>
              <a:gd name="f291" fmla="val 7993"/>
              <a:gd name="f292" fmla="val 53738"/>
              <a:gd name="f293" fmla="val 8927"/>
              <a:gd name="f294" fmla="val 52204"/>
              <a:gd name="f295" fmla="val 9627"/>
              <a:gd name="f296" fmla="val 45366"/>
              <a:gd name="f297" fmla="val 12829"/>
              <a:gd name="f298" fmla="val 38828"/>
              <a:gd name="f299" fmla="val 16732"/>
              <a:gd name="f300" fmla="val 32557"/>
              <a:gd name="f301" fmla="val 20935"/>
              <a:gd name="f302" fmla="val 31156"/>
              <a:gd name="f303" fmla="val 21869"/>
              <a:gd name="f304" fmla="val 29955"/>
              <a:gd name="f305" fmla="val 22903"/>
              <a:gd name="f306" fmla="val 28621"/>
              <a:gd name="f307" fmla="val 23904"/>
              <a:gd name="f308" fmla="val 27320"/>
              <a:gd name="f309" fmla="val 24905"/>
              <a:gd name="f310" fmla="val 26219"/>
              <a:gd name="f311" fmla="val 24918"/>
              <a:gd name="f312" fmla="val 27106"/>
              <a:gd name="f313" fmla="val 21882"/>
              <a:gd name="f314" fmla="val 29475"/>
              <a:gd name="f315" fmla="val 19047"/>
              <a:gd name="f316" fmla="val 32077"/>
              <a:gd name="f317" fmla="val 16045"/>
              <a:gd name="f318" fmla="val 34478"/>
              <a:gd name="f319" fmla="val 37314"/>
              <a:gd name="f320" fmla="val 9173"/>
              <a:gd name="f321" fmla="val 41016"/>
              <a:gd name="f322" fmla="val 6371"/>
              <a:gd name="f323" fmla="val 44619"/>
              <a:gd name="f324" fmla="val 6238"/>
              <a:gd name="f325" fmla="val 44786"/>
              <a:gd name="f326" fmla="val 6104"/>
              <a:gd name="f327" fmla="val 44952"/>
              <a:gd name="f328" fmla="val 5971"/>
              <a:gd name="f329" fmla="val 45119"/>
              <a:gd name="f330" fmla="val 4937"/>
              <a:gd name="f331" fmla="val 4337"/>
              <a:gd name="f332" fmla="val 46720"/>
              <a:gd name="f333" fmla="val 3736"/>
              <a:gd name="f334" fmla="val 47754"/>
              <a:gd name="f335" fmla="val 3136"/>
              <a:gd name="f336" fmla="val 48488"/>
              <a:gd name="f337" fmla="val 2735"/>
              <a:gd name="f338" fmla="val 49289"/>
              <a:gd name="f339" fmla="val 2168"/>
              <a:gd name="f340" fmla="val 50190"/>
              <a:gd name="f341" fmla="val 1368"/>
              <a:gd name="f342" fmla="val 51390"/>
              <a:gd name="f343" fmla="val 52758"/>
              <a:gd name="f344" fmla="val 701"/>
              <a:gd name="f345" fmla="val 54359"/>
              <a:gd name="f346" fmla="val 1201"/>
              <a:gd name="f347" fmla="val 55460"/>
              <a:gd name="f348" fmla="val 2835"/>
              <a:gd name="f349" fmla="val 56527"/>
              <a:gd name="f350" fmla="val 3803"/>
              <a:gd name="f351" fmla="val 57228"/>
              <a:gd name="f352" fmla="val 5271"/>
              <a:gd name="f353" fmla="val 58262"/>
              <a:gd name="f354" fmla="val 6905"/>
              <a:gd name="f355" fmla="val 59229"/>
              <a:gd name="f356" fmla="val 8439"/>
              <a:gd name="f357" fmla="val 60163"/>
              <a:gd name="f358" fmla="val 11842"/>
              <a:gd name="f359" fmla="val 62265"/>
              <a:gd name="f360" fmla="val 15778"/>
              <a:gd name="f361" fmla="val 63432"/>
              <a:gd name="f362" fmla="val 19180"/>
              <a:gd name="f363" fmla="val 65467"/>
              <a:gd name="f364" fmla="val 20581"/>
              <a:gd name="f365" fmla="val 66334"/>
              <a:gd name="f366" fmla="val 22016"/>
              <a:gd name="f367" fmla="val 67135"/>
              <a:gd name="f368" fmla="val 23450"/>
              <a:gd name="f369" fmla="val 67936"/>
              <a:gd name="f370" fmla="val 25118"/>
              <a:gd name="f371" fmla="val 68903"/>
              <a:gd name="f372" fmla="val 26486"/>
              <a:gd name="f373" fmla="val 70337"/>
              <a:gd name="f374" fmla="val 71238"/>
              <a:gd name="f375" fmla="val 28796"/>
              <a:gd name="f376" fmla="val 71538"/>
              <a:gd name="f377" fmla="val 29334"/>
              <a:gd name="f378" fmla="val 29838"/>
              <a:gd name="f379" fmla="val 32193"/>
              <a:gd name="f380" fmla="val 33806"/>
              <a:gd name="f381" fmla="val 68809"/>
              <a:gd name="f382" fmla="val 35125"/>
              <a:gd name="f383" fmla="val 66968"/>
              <a:gd name="f384" fmla="val 36193"/>
              <a:gd name="f385" fmla="val 65501"/>
              <a:gd name="f386" fmla="val 37494"/>
              <a:gd name="f387" fmla="val 64266"/>
              <a:gd name="f388" fmla="val 38661"/>
              <a:gd name="f389" fmla="val 62932"/>
              <a:gd name="f390" fmla="val 40195"/>
              <a:gd name="f391" fmla="val 61197"/>
              <a:gd name="f392" fmla="val 42030"/>
              <a:gd name="f393" fmla="val 59630"/>
              <a:gd name="f394" fmla="val 43731"/>
              <a:gd name="f395" fmla="val 58062"/>
              <a:gd name="f396" fmla="val 56561"/>
              <a:gd name="f397" fmla="val 47100"/>
              <a:gd name="f398" fmla="val 55327"/>
              <a:gd name="f399" fmla="val 48902"/>
              <a:gd name="f400" fmla="val 53959"/>
              <a:gd name="f401" fmla="val 49636"/>
              <a:gd name="f402" fmla="val 53392"/>
              <a:gd name="f403" fmla="val 50269"/>
              <a:gd name="f404" fmla="val 52725"/>
              <a:gd name="f405" fmla="val 50936"/>
              <a:gd name="f406" fmla="val 52091"/>
              <a:gd name="f407" fmla="val 51837"/>
              <a:gd name="f408" fmla="val 51290"/>
              <a:gd name="f409" fmla="val 52771"/>
              <a:gd name="f410" fmla="val 50923"/>
              <a:gd name="f411" fmla="val 53772"/>
              <a:gd name="f412" fmla="val 50356"/>
              <a:gd name="f413" fmla="val 55606"/>
              <a:gd name="f414" fmla="val 57308"/>
              <a:gd name="f415" fmla="val 48055"/>
              <a:gd name="f416" fmla="val 59142"/>
              <a:gd name="f417" fmla="val 46987"/>
              <a:gd name="f418" fmla="val 61210"/>
              <a:gd name="f419" fmla="val 45820"/>
              <a:gd name="f420" fmla="val 63412"/>
              <a:gd name="f421" fmla="val 44986"/>
              <a:gd name="f422" fmla="val 65480"/>
              <a:gd name="f423" fmla="val 67715"/>
              <a:gd name="f424" fmla="val 42517"/>
              <a:gd name="f425" fmla="val 70384"/>
              <a:gd name="f426" fmla="val 41550"/>
              <a:gd name="f427" fmla="val 72819"/>
              <a:gd name="f428" fmla="val 40649"/>
              <a:gd name="f429" fmla="val 75020"/>
              <a:gd name="f430" fmla="val 39849"/>
              <a:gd name="f431" fmla="val 77422"/>
              <a:gd name="f432" fmla="val 38881"/>
              <a:gd name="f433" fmla="val 79724"/>
              <a:gd name="f434" fmla="val 38381"/>
              <a:gd name="f435" fmla="val 83993"/>
              <a:gd name="f436" fmla="val 37447"/>
              <a:gd name="f437" fmla="val 88597"/>
              <a:gd name="f438" fmla="val 36713"/>
              <a:gd name="f439" fmla="val 36480"/>
              <a:gd name="f440" fmla="val 93333"/>
              <a:gd name="f441" fmla="val 36446"/>
              <a:gd name="f442" fmla="val 93567"/>
              <a:gd name="f443" fmla="val 36246"/>
              <a:gd name="f444" fmla="val 93667"/>
              <a:gd name="f445" fmla="val 93834"/>
              <a:gd name="f446" fmla="val 35879"/>
              <a:gd name="f447" fmla="val 93967"/>
              <a:gd name="f448" fmla="val 35713"/>
              <a:gd name="f449" fmla="val 94134"/>
              <a:gd name="f450" fmla="val 35512"/>
              <a:gd name="f451" fmla="val 34211"/>
              <a:gd name="f452" fmla="val 94634"/>
              <a:gd name="f453" fmla="val 32143"/>
              <a:gd name="f454" fmla="val 25505"/>
              <a:gd name="f455" fmla="val 20335"/>
              <a:gd name="f456" fmla="val 15198"/>
              <a:gd name="f457" fmla="val 12996"/>
              <a:gd name="f458" fmla="val 94568"/>
              <a:gd name="f459" fmla="val 10828"/>
              <a:gd name="f460" fmla="val 94501"/>
              <a:gd name="f461" fmla="val 8660"/>
              <a:gd name="f462" fmla="val 94468"/>
              <a:gd name="f463" fmla="val 6492"/>
              <a:gd name="f464" fmla="val 94901"/>
              <a:gd name="f465" fmla="val 4590"/>
              <a:gd name="f466" fmla="val 1255"/>
              <a:gd name="f467" fmla="val 94401"/>
              <a:gd name="f468" fmla="val 521"/>
              <a:gd name="f469" fmla="val 93133"/>
              <a:gd name="f470" fmla="val 154"/>
              <a:gd name="f471" fmla="val 92798"/>
              <a:gd name="f472" fmla="val 52"/>
              <a:gd name="f473" fmla="val 92392"/>
              <a:gd name="f474" fmla="*/ f0 1 95068"/>
              <a:gd name="f475" fmla="*/ f1 1 71669"/>
              <a:gd name="f476" fmla="val f2"/>
              <a:gd name="f477" fmla="val f3"/>
              <a:gd name="f478" fmla="val f4"/>
              <a:gd name="f479" fmla="+- f478 0 f476"/>
              <a:gd name="f480" fmla="+- f477 0 f476"/>
              <a:gd name="f481" fmla="*/ f480 1 95068"/>
              <a:gd name="f482" fmla="*/ f479 1 71669"/>
              <a:gd name="f483" fmla="*/ f476 1 f481"/>
              <a:gd name="f484" fmla="*/ f477 1 f481"/>
              <a:gd name="f485" fmla="*/ f476 1 f482"/>
              <a:gd name="f486" fmla="*/ f478 1 f482"/>
              <a:gd name="f487" fmla="*/ f483 f474 1"/>
              <a:gd name="f488" fmla="*/ f484 f474 1"/>
              <a:gd name="f489" fmla="*/ f486 f475 1"/>
              <a:gd name="f490" fmla="*/ f485 f47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87" t="f490" r="f488" b="f489"/>
            <a:pathLst>
              <a:path w="95068" h="71669">
                <a:moveTo>
                  <a:pt x="f5" y="f6"/>
                </a:moveTo>
                <a:cubicBezTo>
                  <a:pt x="f7" y="f6"/>
                  <a:pt x="f8" y="f9"/>
                  <a:pt x="f10" y="f9"/>
                </a:cubicBezTo>
                <a:cubicBezTo>
                  <a:pt x="f11" y="f9"/>
                  <a:pt x="f12" y="f13"/>
                  <a:pt x="f14" y="f15"/>
                </a:cubicBezTo>
                <a:cubicBezTo>
                  <a:pt x="f16" y="f15"/>
                  <a:pt x="f17" y="f18"/>
                  <a:pt x="f19" y="f20"/>
                </a:cubicBezTo>
                <a:cubicBezTo>
                  <a:pt x="f21" y="f22"/>
                  <a:pt x="f21" y="f23"/>
                  <a:pt x="f24" y="f25"/>
                </a:cubicBezTo>
                <a:cubicBezTo>
                  <a:pt x="f26" y="f27"/>
                  <a:pt x="f28" y="f29"/>
                  <a:pt x="f24" y="f30"/>
                </a:cubicBezTo>
                <a:cubicBezTo>
                  <a:pt x="f17" y="f31"/>
                  <a:pt x="f32" y="f33"/>
                  <a:pt x="f21" y="f34"/>
                </a:cubicBezTo>
                <a:cubicBezTo>
                  <a:pt x="f21" y="f35"/>
                  <a:pt x="f21" y="f36"/>
                  <a:pt x="f21" y="f37"/>
                </a:cubicBezTo>
                <a:lnTo>
                  <a:pt x="f21" y="f38"/>
                </a:lnTo>
                <a:cubicBezTo>
                  <a:pt x="f21" y="f39"/>
                  <a:pt x="f28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60"/>
                </a:cubicBezTo>
                <a:cubicBezTo>
                  <a:pt x="f61" y="f62"/>
                  <a:pt x="f63" y="f64"/>
                  <a:pt x="f65" y="f66"/>
                </a:cubicBezTo>
                <a:cubicBezTo>
                  <a:pt x="f67" y="f68"/>
                  <a:pt x="f69" y="f70"/>
                  <a:pt x="f71" y="f72"/>
                </a:cubicBezTo>
                <a:cubicBezTo>
                  <a:pt x="f73" y="f74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88"/>
                </a:cubicBezTo>
                <a:cubicBezTo>
                  <a:pt x="f90" y="f88"/>
                  <a:pt x="f91" y="f92"/>
                  <a:pt x="f93" y="f94"/>
                </a:cubicBezTo>
                <a:cubicBezTo>
                  <a:pt x="f95" y="f96"/>
                  <a:pt x="f97" y="f98"/>
                  <a:pt x="f99" y="f100"/>
                </a:cubicBez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110"/>
                  <a:pt x="f111" y="f112"/>
                </a:cubicBezTo>
                <a:cubicBezTo>
                  <a:pt x="f113" y="f114"/>
                  <a:pt x="f115" y="f116"/>
                  <a:pt x="f117" y="f118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5" y="f126"/>
                  <a:pt x="f127" y="f128"/>
                  <a:pt x="f129" y="f130"/>
                </a:cubicBezTo>
                <a:cubicBezTo>
                  <a:pt x="f131" y="f132"/>
                  <a:pt x="f133" y="f134"/>
                  <a:pt x="f135" y="f136"/>
                </a:cubicBezTo>
                <a:cubicBezTo>
                  <a:pt x="f137" y="f138"/>
                  <a:pt x="f139" y="f140"/>
                  <a:pt x="f141" y="f142"/>
                </a:cubicBezTo>
                <a:cubicBezTo>
                  <a:pt x="f143" y="f144"/>
                  <a:pt x="f145" y="f146"/>
                  <a:pt x="f147" y="f148"/>
                </a:cubicBezTo>
                <a:cubicBezTo>
                  <a:pt x="f149" y="f150"/>
                  <a:pt x="f151" y="f152"/>
                  <a:pt x="f153" y="f154"/>
                </a:cubicBezTo>
                <a:cubicBezTo>
                  <a:pt x="f155" y="f44"/>
                  <a:pt x="f156" y="f157"/>
                  <a:pt x="f158" y="f159"/>
                </a:cubicBezTo>
                <a:cubicBezTo>
                  <a:pt x="f160" y="f161"/>
                  <a:pt x="f162" y="f163"/>
                  <a:pt x="f164" y="f165"/>
                </a:cubicBezTo>
                <a:cubicBezTo>
                  <a:pt x="f166" y="f167"/>
                  <a:pt x="f168" y="f37"/>
                  <a:pt x="f169" y="f170"/>
                </a:cubicBezTo>
                <a:cubicBezTo>
                  <a:pt x="f171" y="f172"/>
                  <a:pt x="f173" y="f174"/>
                  <a:pt x="f175" y="f176"/>
                </a:cubicBezTo>
                <a:cubicBezTo>
                  <a:pt x="f177" y="f178"/>
                  <a:pt x="f179" y="f180"/>
                  <a:pt x="f181" y="f182"/>
                </a:cubicBezTo>
                <a:cubicBezTo>
                  <a:pt x="f183" y="f184"/>
                  <a:pt x="f185" y="f186"/>
                  <a:pt x="f187" y="f188"/>
                </a:cubicBezTo>
                <a:cubicBezTo>
                  <a:pt x="f189" y="f190"/>
                  <a:pt x="f191" y="f192"/>
                  <a:pt x="f193" y="f194"/>
                </a:cubicBezTo>
                <a:cubicBezTo>
                  <a:pt x="f195" y="f196"/>
                  <a:pt x="f197" y="f198"/>
                  <a:pt x="f199" y="f200"/>
                </a:cubicBezTo>
                <a:cubicBezTo>
                  <a:pt x="f201" y="f202"/>
                  <a:pt x="f203" y="f204"/>
                  <a:pt x="f205" y="f206"/>
                </a:cubicBezTo>
                <a:cubicBezTo>
                  <a:pt x="f207" y="f208"/>
                  <a:pt x="f209" y="f210"/>
                  <a:pt x="f211" y="f212"/>
                </a:cubicBezTo>
                <a:cubicBezTo>
                  <a:pt x="f213" y="f214"/>
                  <a:pt x="f215" y="f216"/>
                  <a:pt x="f217" y="f218"/>
                </a:cubicBezTo>
                <a:cubicBezTo>
                  <a:pt x="f219" y="f220"/>
                  <a:pt x="f221" y="f222"/>
                  <a:pt x="f223" y="f224"/>
                </a:cubicBezTo>
                <a:cubicBezTo>
                  <a:pt x="f225" y="f226"/>
                  <a:pt x="f227" y="f228"/>
                  <a:pt x="f229" y="f230"/>
                </a:cubicBezTo>
                <a:cubicBezTo>
                  <a:pt x="f231" y="f232"/>
                  <a:pt x="f233" y="f15"/>
                  <a:pt x="f234" y="f235"/>
                </a:cubicBezTo>
                <a:cubicBezTo>
                  <a:pt x="f236" y="f237"/>
                  <a:pt x="f238" y="f6"/>
                  <a:pt x="f5" y="f6"/>
                </a:cubicBezTo>
                <a:close/>
                <a:moveTo>
                  <a:pt x="f239" y="f240"/>
                </a:moveTo>
                <a:cubicBezTo>
                  <a:pt x="f241" y="f240"/>
                  <a:pt x="f242" y="f243"/>
                  <a:pt x="f244" y="f245"/>
                </a:cubicBezTo>
                <a:cubicBezTo>
                  <a:pt x="f246" y="f247"/>
                  <a:pt x="f248" y="f249"/>
                  <a:pt x="f250" y="f251"/>
                </a:cubicBezTo>
                <a:cubicBezTo>
                  <a:pt x="f252" y="f253"/>
                  <a:pt x="f254" y="f255"/>
                  <a:pt x="f256" y="f255"/>
                </a:cubicBezTo>
                <a:cubicBezTo>
                  <a:pt x="f257" y="f255"/>
                  <a:pt x="f258" y="f259"/>
                  <a:pt x="f260" y="f261"/>
                </a:cubicBezTo>
                <a:cubicBezTo>
                  <a:pt x="f262" y="f263"/>
                  <a:pt x="f264" y="f265"/>
                  <a:pt x="f266" y="f267"/>
                </a:cubicBezTo>
                <a:cubicBezTo>
                  <a:pt x="f268" y="f226"/>
                  <a:pt x="f269" y="f270"/>
                  <a:pt x="f271" y="f272"/>
                </a:cubicBezTo>
                <a:cubicBezTo>
                  <a:pt x="f273" y="f274"/>
                  <a:pt x="f205" y="f275"/>
                  <a:pt x="f276" y="f277"/>
                </a:cubicBezTo>
                <a:cubicBezTo>
                  <a:pt x="f278" y="f279"/>
                  <a:pt x="f280" y="f281"/>
                  <a:pt x="f282" y="f283"/>
                </a:cubicBezTo>
                <a:cubicBezTo>
                  <a:pt x="f284" y="f285"/>
                  <a:pt x="f286" y="f287"/>
                  <a:pt x="f288" y="f289"/>
                </a:cubicBezTo>
                <a:cubicBezTo>
                  <a:pt x="f290" y="f291"/>
                  <a:pt x="f292" y="f293"/>
                  <a:pt x="f294" y="f295"/>
                </a:cubicBezTo>
                <a:cubicBezTo>
                  <a:pt x="f296" y="f297"/>
                  <a:pt x="f298" y="f299"/>
                  <a:pt x="f300" y="f301"/>
                </a:cubicBezTo>
                <a:cubicBezTo>
                  <a:pt x="f302" y="f303"/>
                  <a:pt x="f304" y="f305"/>
                  <a:pt x="f306" y="f307"/>
                </a:cubicBezTo>
                <a:cubicBezTo>
                  <a:pt x="f308" y="f309"/>
                  <a:pt x="f310" y="f167"/>
                  <a:pt x="f311" y="f312"/>
                </a:cubicBezTo>
                <a:cubicBezTo>
                  <a:pt x="f313" y="f314"/>
                  <a:pt x="f315" y="f316"/>
                  <a:pt x="f317" y="f318"/>
                </a:cubicBezTo>
                <a:cubicBezTo>
                  <a:pt x="f111" y="f319"/>
                  <a:pt x="f320" y="f321"/>
                  <a:pt x="f322" y="f323"/>
                </a:cubicBezTo>
                <a:cubicBezTo>
                  <a:pt x="f324" y="f325"/>
                  <a:pt x="f326" y="f327"/>
                  <a:pt x="f328" y="f329"/>
                </a:cubicBezTo>
                <a:cubicBezTo>
                  <a:pt x="f330" y="f58"/>
                  <a:pt x="f331" y="f332"/>
                  <a:pt x="f333" y="f334"/>
                </a:cubicBezTo>
                <a:cubicBezTo>
                  <a:pt x="f335" y="f336"/>
                  <a:pt x="f337" y="f338"/>
                  <a:pt x="f339" y="f340"/>
                </a:cubicBezTo>
                <a:cubicBezTo>
                  <a:pt x="f341" y="f342"/>
                  <a:pt x="f2" y="f343"/>
                  <a:pt x="f344" y="f345"/>
                </a:cubicBezTo>
                <a:cubicBezTo>
                  <a:pt x="f346" y="f347"/>
                  <a:pt x="f348" y="f349"/>
                  <a:pt x="f350" y="f351"/>
                </a:cubicBezTo>
                <a:cubicBezTo>
                  <a:pt x="f352" y="f353"/>
                  <a:pt x="f354" y="f355"/>
                  <a:pt x="f356" y="f357"/>
                </a:cubicBezTo>
                <a:cubicBezTo>
                  <a:pt x="f358" y="f359"/>
                  <a:pt x="f360" y="f361"/>
                  <a:pt x="f362" y="f363"/>
                </a:cubicBezTo>
                <a:cubicBezTo>
                  <a:pt x="f364" y="f365"/>
                  <a:pt x="f366" y="f367"/>
                  <a:pt x="f368" y="f369"/>
                </a:cubicBezTo>
                <a:cubicBezTo>
                  <a:pt x="f370" y="f371"/>
                  <a:pt x="f372" y="f373"/>
                  <a:pt x="f166" y="f374"/>
                </a:cubicBezTo>
                <a:cubicBezTo>
                  <a:pt x="f375" y="f376"/>
                  <a:pt x="f377" y="f4"/>
                  <a:pt x="f378" y="f4"/>
                </a:cubicBezTo>
                <a:cubicBezTo>
                  <a:pt x="f379" y="f4"/>
                  <a:pt x="f380" y="f381"/>
                  <a:pt x="f382" y="f383"/>
                </a:cubicBezTo>
                <a:cubicBezTo>
                  <a:pt x="f384" y="f385"/>
                  <a:pt x="f386" y="f387"/>
                  <a:pt x="f388" y="f389"/>
                </a:cubicBezTo>
                <a:cubicBezTo>
                  <a:pt x="f390" y="f391"/>
                  <a:pt x="f392" y="f393"/>
                  <a:pt x="f394" y="f395"/>
                </a:cubicBezTo>
                <a:cubicBezTo>
                  <a:pt x="f296" y="f396"/>
                  <a:pt x="f397" y="f398"/>
                  <a:pt x="f399" y="f400"/>
                </a:cubicBezTo>
                <a:cubicBezTo>
                  <a:pt x="f401" y="f402"/>
                  <a:pt x="f403" y="f404"/>
                  <a:pt x="f405" y="f406"/>
                </a:cubicBezTo>
                <a:cubicBezTo>
                  <a:pt x="f407" y="f408"/>
                  <a:pt x="f409" y="f410"/>
                  <a:pt x="f411" y="f412"/>
                </a:cubicBezTo>
                <a:cubicBezTo>
                  <a:pt x="f413" y="f338"/>
                  <a:pt x="f414" y="f415"/>
                  <a:pt x="f416" y="f417"/>
                </a:cubicBezTo>
                <a:cubicBezTo>
                  <a:pt x="f418" y="f419"/>
                  <a:pt x="f420" y="f421"/>
                  <a:pt x="f422" y="f150"/>
                </a:cubicBezTo>
                <a:cubicBezTo>
                  <a:pt x="f423" y="f424"/>
                  <a:pt x="f425" y="f426"/>
                  <a:pt x="f427" y="f428"/>
                </a:cubicBezTo>
                <a:cubicBezTo>
                  <a:pt x="f429" y="f430"/>
                  <a:pt x="f431" y="f432"/>
                  <a:pt x="f433" y="f434"/>
                </a:cubicBezTo>
                <a:cubicBezTo>
                  <a:pt x="f435" y="f436"/>
                  <a:pt x="f437" y="f438"/>
                  <a:pt x="f21" y="f439"/>
                </a:cubicBezTo>
                <a:cubicBezTo>
                  <a:pt x="f440" y="f441"/>
                  <a:pt x="f442" y="f443"/>
                  <a:pt x="f444" y="f48"/>
                </a:cubicBezTo>
                <a:cubicBezTo>
                  <a:pt x="f445" y="f446"/>
                  <a:pt x="f447" y="f448"/>
                  <a:pt x="f449" y="f450"/>
                </a:cubicBezTo>
                <a:cubicBezTo>
                  <a:pt x="f3" y="f451"/>
                  <a:pt x="f452" y="f453"/>
                  <a:pt x="f452" y="f38"/>
                </a:cubicBezTo>
                <a:cubicBezTo>
                  <a:pt x="f452" y="f454"/>
                  <a:pt x="f452" y="f455"/>
                  <a:pt x="f452" y="f456"/>
                </a:cubicBezTo>
                <a:cubicBezTo>
                  <a:pt x="f452" y="f457"/>
                  <a:pt x="f458" y="f459"/>
                  <a:pt x="f460" y="f461"/>
                </a:cubicBezTo>
                <a:cubicBezTo>
                  <a:pt x="f462" y="f463"/>
                  <a:pt x="f464" y="f465"/>
                  <a:pt x="f452" y="f23"/>
                </a:cubicBezTo>
                <a:cubicBezTo>
                  <a:pt x="f462" y="f466"/>
                  <a:pt x="f467" y="f468"/>
                  <a:pt x="f469" y="f470"/>
                </a:cubicBezTo>
                <a:cubicBezTo>
                  <a:pt x="f471" y="f472"/>
                  <a:pt x="f473" y="f240"/>
                  <a:pt x="f239" y="f240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9" name="Google Shape;385;p20">
            <a:extLst>
              <a:ext uri="{FF2B5EF4-FFF2-40B4-BE49-F238E27FC236}">
                <a16:creationId xmlns:a16="http://schemas.microsoft.com/office/drawing/2014/main" id="{C90F9B31-FEFE-434D-84D3-C20790460744}"/>
              </a:ext>
            </a:extLst>
          </p:cNvPr>
          <p:cNvSpPr/>
          <p:nvPr/>
        </p:nvSpPr>
        <p:spPr>
          <a:xfrm>
            <a:off x="3308728" y="3562740"/>
            <a:ext cx="1223046" cy="921943"/>
          </a:xfrm>
          <a:custGeom>
            <a:avLst/>
            <a:gdLst>
              <a:gd name="f0" fmla="val w"/>
              <a:gd name="f1" fmla="val h"/>
              <a:gd name="f2" fmla="val 0"/>
              <a:gd name="f3" fmla="val 95068"/>
              <a:gd name="f4" fmla="val 71663"/>
              <a:gd name="f5" fmla="val 29661"/>
              <a:gd name="f6" fmla="val 1775"/>
              <a:gd name="f7" fmla="val 30937"/>
              <a:gd name="f8" fmla="val 31664"/>
              <a:gd name="f9" fmla="val 2860"/>
              <a:gd name="f10" fmla="val 32390"/>
              <a:gd name="f11" fmla="val 3819"/>
              <a:gd name="f12" fmla="val 33357"/>
              <a:gd name="f13" fmla="val 5086"/>
              <a:gd name="f14" fmla="val 34191"/>
              <a:gd name="f15" fmla="val 6521"/>
              <a:gd name="f16" fmla="val 35325"/>
              <a:gd name="f17" fmla="val 7655"/>
              <a:gd name="f18" fmla="val 37860"/>
              <a:gd name="f19" fmla="val 10223"/>
              <a:gd name="f20" fmla="val 40462"/>
              <a:gd name="f21" fmla="val 12825"/>
              <a:gd name="f22" fmla="val 43164"/>
              <a:gd name="f23" fmla="val 15294"/>
              <a:gd name="f24" fmla="val 44565"/>
              <a:gd name="f25" fmla="val 16561"/>
              <a:gd name="f26" fmla="val 46033"/>
              <a:gd name="f27" fmla="val 17629"/>
              <a:gd name="f28" fmla="val 47567"/>
              <a:gd name="f29" fmla="val 18730"/>
              <a:gd name="f30" fmla="val 48968"/>
              <a:gd name="f31" fmla="val 19730"/>
              <a:gd name="f32" fmla="val 50036"/>
              <a:gd name="f33" fmla="val 21265"/>
              <a:gd name="f34" fmla="val 51537"/>
              <a:gd name="f35" fmla="val 22132"/>
              <a:gd name="f36" fmla="val 58208"/>
              <a:gd name="f37" fmla="val 25935"/>
              <a:gd name="f38" fmla="val 64813"/>
              <a:gd name="f39" fmla="val 29671"/>
              <a:gd name="f40" fmla="val 72018"/>
              <a:gd name="f41" fmla="val 32439"/>
              <a:gd name="f42" fmla="val 75721"/>
              <a:gd name="f43" fmla="val 33874"/>
              <a:gd name="f44" fmla="val 79524"/>
              <a:gd name="f45" fmla="val 35041"/>
              <a:gd name="f46" fmla="val 83460"/>
              <a:gd name="f47" fmla="val 35642"/>
              <a:gd name="f48" fmla="val 86328"/>
              <a:gd name="f49" fmla="val 36075"/>
              <a:gd name="f50" fmla="val 89297"/>
              <a:gd name="f51" fmla="val 36609"/>
              <a:gd name="f52" fmla="val 92233"/>
              <a:gd name="f53" fmla="val 36843"/>
              <a:gd name="f54" fmla="val 93267"/>
              <a:gd name="f55" fmla="val 37943"/>
              <a:gd name="f56" fmla="val 92966"/>
              <a:gd name="f57" fmla="val 39511"/>
              <a:gd name="f58" fmla="val 41012"/>
              <a:gd name="f59" fmla="val 46416"/>
              <a:gd name="f60" fmla="val 50019"/>
              <a:gd name="f61" fmla="val 53621"/>
              <a:gd name="f62" fmla="val 57224"/>
              <a:gd name="f63" fmla="val 93000"/>
              <a:gd name="f64" fmla="val 60026"/>
              <a:gd name="f65" fmla="val 92666"/>
              <a:gd name="f66" fmla="val 62961"/>
              <a:gd name="f67" fmla="val 93100"/>
              <a:gd name="f68" fmla="val 65730"/>
              <a:gd name="f69" fmla="val 66831"/>
              <a:gd name="f70" fmla="val 93300"/>
              <a:gd name="f71" fmla="val 67631"/>
              <a:gd name="f72" fmla="val 68699"/>
              <a:gd name="f73" fmla="val 69266"/>
              <a:gd name="f74" fmla="val 69599"/>
              <a:gd name="f75" fmla="val 92766"/>
              <a:gd name="f76" fmla="val 69799"/>
              <a:gd name="f77" fmla="val 69766"/>
              <a:gd name="f78" fmla="val 92566"/>
              <a:gd name="f79" fmla="val 69733"/>
              <a:gd name="f80" fmla="val 92433"/>
              <a:gd name="f81" fmla="val 69699"/>
              <a:gd name="f82" fmla="val 92255"/>
              <a:gd name="f83" fmla="val 69691"/>
              <a:gd name="f84" fmla="val 92078"/>
              <a:gd name="f85" fmla="val 69687"/>
              <a:gd name="f86" fmla="val 91902"/>
              <a:gd name="f87" fmla="val 90374"/>
              <a:gd name="f88" fmla="val 88865"/>
              <a:gd name="f89" fmla="val 69978"/>
              <a:gd name="f90" fmla="val 87358"/>
              <a:gd name="f91" fmla="val 87037"/>
              <a:gd name="f92" fmla="val 86716"/>
              <a:gd name="f93" fmla="val 69965"/>
              <a:gd name="f94" fmla="val 86395"/>
              <a:gd name="f95" fmla="val 69933"/>
              <a:gd name="f96" fmla="val 84594"/>
              <a:gd name="f97" fmla="val 82759"/>
              <a:gd name="f98" fmla="val 69566"/>
              <a:gd name="f99" fmla="val 80958"/>
              <a:gd name="f100" fmla="val 69332"/>
              <a:gd name="f101" fmla="val 80024"/>
              <a:gd name="f102" fmla="val 69232"/>
              <a:gd name="f103" fmla="val 79157"/>
              <a:gd name="f104" fmla="val 68865"/>
              <a:gd name="f105" fmla="val 78256"/>
              <a:gd name="f106" fmla="val 68632"/>
              <a:gd name="f107" fmla="val 77355"/>
              <a:gd name="f108" fmla="val 68398"/>
              <a:gd name="f109" fmla="val 76388"/>
              <a:gd name="f110" fmla="val 68365"/>
              <a:gd name="f111" fmla="val 75487"/>
              <a:gd name="f112" fmla="val 68165"/>
              <a:gd name="f113" fmla="val 73252"/>
              <a:gd name="f114" fmla="val 67698"/>
              <a:gd name="f115" fmla="val 71151"/>
              <a:gd name="f116" fmla="val 67164"/>
              <a:gd name="f117" fmla="val 68983"/>
              <a:gd name="f118" fmla="val 66497"/>
              <a:gd name="f119" fmla="val 67048"/>
              <a:gd name="f120" fmla="val 65863"/>
              <a:gd name="f121" fmla="val 65113"/>
              <a:gd name="f122" fmla="val 65396"/>
              <a:gd name="f123" fmla="val 63212"/>
              <a:gd name="f124" fmla="val 64729"/>
              <a:gd name="f125" fmla="val 62378"/>
              <a:gd name="f126" fmla="val 64429"/>
              <a:gd name="f127" fmla="val 61611"/>
              <a:gd name="f128" fmla="val 64262"/>
              <a:gd name="f129" fmla="val 60810"/>
              <a:gd name="f130" fmla="val 63829"/>
              <a:gd name="f131" fmla="val 60243"/>
              <a:gd name="f132" fmla="val 63562"/>
              <a:gd name="f133" fmla="val 59676"/>
              <a:gd name="f134" fmla="val 63362"/>
              <a:gd name="f135" fmla="val 59076"/>
              <a:gd name="f136" fmla="val 63195"/>
              <a:gd name="f137" fmla="val 55807"/>
              <a:gd name="f138" fmla="val 62194"/>
              <a:gd name="f139" fmla="val 52638"/>
              <a:gd name="f140" fmla="val 60593"/>
              <a:gd name="f141" fmla="val 49535"/>
              <a:gd name="f142" fmla="val 59058"/>
              <a:gd name="f143" fmla="val 46066"/>
              <a:gd name="f144" fmla="val 57324"/>
              <a:gd name="f145" fmla="val 42631"/>
              <a:gd name="f146" fmla="val 55389"/>
              <a:gd name="f147" fmla="val 39295"/>
              <a:gd name="f148" fmla="val 53388"/>
              <a:gd name="f149" fmla="val 37794"/>
              <a:gd name="f150" fmla="val 52487"/>
              <a:gd name="f151" fmla="val 36359"/>
              <a:gd name="f152" fmla="val 51453"/>
              <a:gd name="f153" fmla="val 34858"/>
              <a:gd name="f154" fmla="val 50486"/>
              <a:gd name="f155" fmla="val 33391"/>
              <a:gd name="f156" fmla="val 49552"/>
              <a:gd name="f157" fmla="val 31789"/>
              <a:gd name="f158" fmla="val 48651"/>
              <a:gd name="f159" fmla="val 30522"/>
              <a:gd name="f160" fmla="val 47450"/>
              <a:gd name="f161" fmla="val 29454"/>
              <a:gd name="f162" fmla="val 28220"/>
              <a:gd name="f163" fmla="val 45549"/>
              <a:gd name="f164" fmla="val 27119"/>
              <a:gd name="f165" fmla="val 44515"/>
              <a:gd name="f166" fmla="val 25885"/>
              <a:gd name="f167" fmla="val 43347"/>
              <a:gd name="f168" fmla="val 24484"/>
              <a:gd name="f169" fmla="val 42380"/>
              <a:gd name="f170" fmla="val 23183"/>
              <a:gd name="f171" fmla="val 41246"/>
              <a:gd name="f172" fmla="val 20348"/>
              <a:gd name="f173" fmla="val 38811"/>
              <a:gd name="f174" fmla="val 17246"/>
              <a:gd name="f175" fmla="val 14577"/>
              <a:gd name="f176" fmla="val 33940"/>
              <a:gd name="f177" fmla="val 11608"/>
              <a:gd name="f178" fmla="val 30938"/>
              <a:gd name="f179" fmla="val 8640"/>
              <a:gd name="f180" fmla="val 27869"/>
              <a:gd name="f181" fmla="val 6071"/>
              <a:gd name="f182" fmla="val 24467"/>
              <a:gd name="f183" fmla="val 5004"/>
              <a:gd name="f184" fmla="val 22999"/>
              <a:gd name="f185" fmla="val 3936"/>
              <a:gd name="f186" fmla="val 21565"/>
              <a:gd name="f187" fmla="val 3002"/>
              <a:gd name="f188" fmla="val 19997"/>
              <a:gd name="f189" fmla="val 2635"/>
              <a:gd name="f190" fmla="val 19397"/>
              <a:gd name="f191" fmla="val 2335"/>
              <a:gd name="f192" fmla="val 18629"/>
              <a:gd name="f193" fmla="val 1901"/>
              <a:gd name="f194" fmla="val 17962"/>
              <a:gd name="f195" fmla="val 1968"/>
              <a:gd name="f196" fmla="val 17829"/>
              <a:gd name="f197" fmla="val 2002"/>
              <a:gd name="f198" fmla="val 17695"/>
              <a:gd name="f199" fmla="val 2102"/>
              <a:gd name="f200" fmla="val 17562"/>
              <a:gd name="f201" fmla="val 2569"/>
              <a:gd name="f202" fmla="val 16761"/>
              <a:gd name="f203" fmla="val 4303"/>
              <a:gd name="f204" fmla="val 15694"/>
              <a:gd name="f205" fmla="val 5037"/>
              <a:gd name="f206" fmla="val 15260"/>
              <a:gd name="f207" fmla="val 5904"/>
              <a:gd name="f208" fmla="val 14727"/>
              <a:gd name="f209" fmla="val 6838"/>
              <a:gd name="f210" fmla="val 14193"/>
              <a:gd name="f211" fmla="val 7772"/>
              <a:gd name="f212" fmla="val 13759"/>
              <a:gd name="f213" fmla="val 9373"/>
              <a:gd name="f214" fmla="val 12925"/>
              <a:gd name="f215" fmla="val 10774"/>
              <a:gd name="f216" fmla="val 11825"/>
              <a:gd name="f217" fmla="val 12476"/>
              <a:gd name="f218" fmla="val 11124"/>
              <a:gd name="f219" fmla="val 14410"/>
              <a:gd name="f220" fmla="val 10324"/>
              <a:gd name="f221" fmla="val 16178"/>
              <a:gd name="f222" fmla="val 9323"/>
              <a:gd name="f223" fmla="val 18080"/>
              <a:gd name="f224" fmla="val 8389"/>
              <a:gd name="f225" fmla="val 20882"/>
              <a:gd name="f226" fmla="val 7021"/>
              <a:gd name="f227" fmla="val 23850"/>
              <a:gd name="f228" fmla="val 5620"/>
              <a:gd name="f229" fmla="val 26352"/>
              <a:gd name="f230" fmla="val 3652"/>
              <a:gd name="f231" fmla="val 27053"/>
              <a:gd name="f232" fmla="val 3118"/>
              <a:gd name="f233" fmla="val 28154"/>
              <a:gd name="f234" fmla="val 2051"/>
              <a:gd name="f235" fmla="val 29054"/>
              <a:gd name="f236" fmla="val 1851"/>
              <a:gd name="f237" fmla="val 29270"/>
              <a:gd name="f238" fmla="val 1799"/>
              <a:gd name="f239" fmla="val 29471"/>
              <a:gd name="f240" fmla="val 29815"/>
              <a:gd name="f241" fmla="val 29318"/>
              <a:gd name="f242" fmla="val 28788"/>
              <a:gd name="f243" fmla="val 127"/>
              <a:gd name="f244" fmla="val 416"/>
              <a:gd name="f245" fmla="val 26519"/>
              <a:gd name="f246" fmla="val 1317"/>
              <a:gd name="f247" fmla="val 25118"/>
              <a:gd name="f248" fmla="val 2751"/>
              <a:gd name="f249" fmla="val 23450"/>
              <a:gd name="f250" fmla="val 3719"/>
              <a:gd name="f251" fmla="val 22016"/>
              <a:gd name="f252" fmla="val 4553"/>
              <a:gd name="f253" fmla="val 20581"/>
              <a:gd name="f254" fmla="val 5353"/>
              <a:gd name="f255" fmla="val 19180"/>
              <a:gd name="f256" fmla="val 6187"/>
              <a:gd name="f257" fmla="val 15778"/>
              <a:gd name="f258" fmla="val 8255"/>
              <a:gd name="f259" fmla="val 11842"/>
              <a:gd name="f260" fmla="val 9423"/>
              <a:gd name="f261" fmla="val 8439"/>
              <a:gd name="f262" fmla="val 11491"/>
              <a:gd name="f263" fmla="val 6905"/>
              <a:gd name="f264" fmla="val 12425"/>
              <a:gd name="f265" fmla="val 5271"/>
              <a:gd name="f266" fmla="val 13392"/>
              <a:gd name="f267" fmla="val 3803"/>
              <a:gd name="f268" fmla="val 14460"/>
              <a:gd name="f269" fmla="val 2835"/>
              <a:gd name="f270" fmla="val 15127"/>
              <a:gd name="f271" fmla="val 1201"/>
              <a:gd name="f272" fmla="val 16228"/>
              <a:gd name="f273" fmla="val 701"/>
              <a:gd name="f274" fmla="val 17329"/>
              <a:gd name="f275" fmla="val 18896"/>
              <a:gd name="f276" fmla="val 1401"/>
              <a:gd name="f277" fmla="val 20264"/>
              <a:gd name="f278" fmla="val 2168"/>
              <a:gd name="f279" fmla="val 21498"/>
              <a:gd name="f280" fmla="val 2735"/>
              <a:gd name="f281" fmla="val 22365"/>
              <a:gd name="f282" fmla="val 3136"/>
              <a:gd name="f283" fmla="val 23199"/>
              <a:gd name="f284" fmla="val 3736"/>
              <a:gd name="f285" fmla="val 23933"/>
              <a:gd name="f286" fmla="val 4337"/>
              <a:gd name="f287" fmla="val 24934"/>
              <a:gd name="f288" fmla="val 4937"/>
              <a:gd name="f289" fmla="val 5971"/>
              <a:gd name="f290" fmla="val 26535"/>
              <a:gd name="f291" fmla="val 6104"/>
              <a:gd name="f292" fmla="val 26702"/>
              <a:gd name="f293" fmla="val 6238"/>
              <a:gd name="f294" fmla="val 26902"/>
              <a:gd name="f295" fmla="val 6371"/>
              <a:gd name="f296" fmla="val 27069"/>
              <a:gd name="f297" fmla="val 9173"/>
              <a:gd name="f298" fmla="val 30671"/>
              <a:gd name="f299" fmla="val 12509"/>
              <a:gd name="f300" fmla="val 34374"/>
              <a:gd name="f301" fmla="val 16078"/>
              <a:gd name="f302" fmla="val 37209"/>
              <a:gd name="f303" fmla="val 19080"/>
              <a:gd name="f304" fmla="val 39611"/>
              <a:gd name="f305" fmla="val 21882"/>
              <a:gd name="f306" fmla="val 42213"/>
              <a:gd name="f307" fmla="val 24918"/>
              <a:gd name="f308" fmla="val 44581"/>
              <a:gd name="f309" fmla="val 26219"/>
              <a:gd name="f310" fmla="val 45582"/>
              <a:gd name="f311" fmla="val 27353"/>
              <a:gd name="f312" fmla="val 46783"/>
              <a:gd name="f313" fmla="val 28621"/>
              <a:gd name="f314" fmla="val 47784"/>
              <a:gd name="f315" fmla="val 29955"/>
              <a:gd name="f316" fmla="val 48784"/>
              <a:gd name="f317" fmla="val 31156"/>
              <a:gd name="f318" fmla="val 49818"/>
              <a:gd name="f319" fmla="val 32557"/>
              <a:gd name="f320" fmla="val 50719"/>
              <a:gd name="f321" fmla="val 38828"/>
              <a:gd name="f322" fmla="val 54922"/>
              <a:gd name="f323" fmla="val 45366"/>
              <a:gd name="f324" fmla="val 58858"/>
              <a:gd name="f325" fmla="val 52204"/>
              <a:gd name="f326" fmla="val 62027"/>
              <a:gd name="f327" fmla="val 53738"/>
              <a:gd name="f328" fmla="val 62761"/>
              <a:gd name="f329" fmla="val 55139"/>
              <a:gd name="f330" fmla="val 63695"/>
              <a:gd name="f331" fmla="val 56741"/>
              <a:gd name="f332" fmla="val 64229"/>
              <a:gd name="f333" fmla="val 57575"/>
              <a:gd name="f334" fmla="val 64496"/>
              <a:gd name="f335" fmla="val 58442"/>
              <a:gd name="f336" fmla="val 64629"/>
              <a:gd name="f337" fmla="val 59276"/>
              <a:gd name="f338" fmla="val 64929"/>
              <a:gd name="f339" fmla="val 60076"/>
              <a:gd name="f340" fmla="val 65230"/>
              <a:gd name="f341" fmla="val 60743"/>
              <a:gd name="f342" fmla="val 65797"/>
              <a:gd name="f343" fmla="val 61544"/>
              <a:gd name="f344" fmla="val 66097"/>
              <a:gd name="f345" fmla="val 66731"/>
              <a:gd name="f346" fmla="val 64946"/>
              <a:gd name="f347" fmla="val 67031"/>
              <a:gd name="f348" fmla="val 66681"/>
              <a:gd name="f349" fmla="val 67498"/>
              <a:gd name="f350" fmla="val 68649"/>
              <a:gd name="f351" fmla="val 68065"/>
              <a:gd name="f352" fmla="val 70550"/>
              <a:gd name="f353" fmla="val 68832"/>
              <a:gd name="f354" fmla="val 72552"/>
              <a:gd name="f355" fmla="val 69299"/>
              <a:gd name="f356" fmla="val 75888"/>
              <a:gd name="f357" fmla="val 70033"/>
              <a:gd name="f358" fmla="val 79090"/>
              <a:gd name="f359" fmla="val 70633"/>
              <a:gd name="f360" fmla="val 82459"/>
              <a:gd name="f361" fmla="val 71134"/>
              <a:gd name="f362" fmla="val 84010"/>
              <a:gd name="f363" fmla="val 71347"/>
              <a:gd name="f364" fmla="val 85589"/>
              <a:gd name="f365" fmla="val 71643"/>
              <a:gd name="f366" fmla="val 87170"/>
              <a:gd name="f367" fmla="val 87323"/>
              <a:gd name="f368" fmla="val 87476"/>
              <a:gd name="f369" fmla="val 71640"/>
              <a:gd name="f370" fmla="val 87629"/>
              <a:gd name="f371" fmla="val 71634"/>
              <a:gd name="f372" fmla="val 88530"/>
              <a:gd name="f373" fmla="val 71601"/>
              <a:gd name="f374" fmla="val 89464"/>
              <a:gd name="f375" fmla="val 71501"/>
              <a:gd name="f376" fmla="val 90365"/>
              <a:gd name="f377" fmla="val 71434"/>
              <a:gd name="f378" fmla="val 90860"/>
              <a:gd name="f379" fmla="val 71586"/>
              <a:gd name="f380" fmla="val 91443"/>
              <a:gd name="f381" fmla="val 91995"/>
              <a:gd name="f382" fmla="val 92408"/>
              <a:gd name="f383" fmla="val 92804"/>
              <a:gd name="f384" fmla="val 71620"/>
              <a:gd name="f385" fmla="val 93133"/>
              <a:gd name="f386" fmla="val 71534"/>
              <a:gd name="f387" fmla="val 94401"/>
              <a:gd name="f388" fmla="val 71167"/>
              <a:gd name="f389" fmla="val 94468"/>
              <a:gd name="f390" fmla="val 70400"/>
              <a:gd name="f391" fmla="val 94634"/>
              <a:gd name="f392" fmla="val 94901"/>
              <a:gd name="f393" fmla="val 67098"/>
              <a:gd name="f394" fmla="val 65196"/>
              <a:gd name="f395" fmla="val 94501"/>
              <a:gd name="f396" fmla="val 63028"/>
              <a:gd name="f397" fmla="val 94568"/>
              <a:gd name="f398" fmla="val 60826"/>
              <a:gd name="f399" fmla="val 58658"/>
              <a:gd name="f400" fmla="val 56490"/>
              <a:gd name="f401" fmla="val 51320"/>
              <a:gd name="f402" fmla="val 46183"/>
              <a:gd name="f403" fmla="val 37443"/>
              <a:gd name="f404" fmla="val 94134"/>
              <a:gd name="f405" fmla="val 36142"/>
              <a:gd name="f406" fmla="val 94001"/>
              <a:gd name="f407" fmla="val 35942"/>
              <a:gd name="f408" fmla="val 93834"/>
              <a:gd name="f409" fmla="val 35808"/>
              <a:gd name="f410" fmla="val 93700"/>
              <a:gd name="f411" fmla="val 35675"/>
              <a:gd name="f412" fmla="val 93567"/>
              <a:gd name="f413" fmla="val 35408"/>
              <a:gd name="f414" fmla="val 93333"/>
              <a:gd name="f415" fmla="val 35241"/>
              <a:gd name="f416" fmla="val 35208"/>
              <a:gd name="f417" fmla="val 88597"/>
              <a:gd name="f418" fmla="val 34941"/>
              <a:gd name="f419" fmla="val 83993"/>
              <a:gd name="f420" fmla="val 34241"/>
              <a:gd name="f421" fmla="val 79724"/>
              <a:gd name="f422" fmla="val 33307"/>
              <a:gd name="f423" fmla="val 77422"/>
              <a:gd name="f424" fmla="val 32806"/>
              <a:gd name="f425" fmla="val 75020"/>
              <a:gd name="f426" fmla="val 31839"/>
              <a:gd name="f427" fmla="val 72819"/>
              <a:gd name="f428" fmla="val 31005"/>
              <a:gd name="f429" fmla="val 70384"/>
              <a:gd name="f430" fmla="val 30104"/>
              <a:gd name="f431" fmla="val 67715"/>
              <a:gd name="f432" fmla="val 29137"/>
              <a:gd name="f433" fmla="val 65480"/>
              <a:gd name="f434" fmla="val 63412"/>
              <a:gd name="f435" fmla="val 26669"/>
              <a:gd name="f436" fmla="val 61244"/>
              <a:gd name="f437" fmla="val 25835"/>
              <a:gd name="f438" fmla="val 59142"/>
              <a:gd name="f439" fmla="val 24667"/>
              <a:gd name="f440" fmla="val 57308"/>
              <a:gd name="f441" fmla="val 23633"/>
              <a:gd name="f442" fmla="val 55606"/>
              <a:gd name="f443" fmla="val 53772"/>
              <a:gd name="f444" fmla="val 21331"/>
              <a:gd name="f445" fmla="val 52771"/>
              <a:gd name="f446" fmla="val 20764"/>
              <a:gd name="f447" fmla="val 51837"/>
              <a:gd name="f448" fmla="val 20397"/>
              <a:gd name="f449" fmla="val 50936"/>
              <a:gd name="f450" fmla="val 19563"/>
              <a:gd name="f451" fmla="val 50269"/>
              <a:gd name="f452" fmla="val 18930"/>
              <a:gd name="f453" fmla="val 49636"/>
              <a:gd name="f454" fmla="val 18263"/>
              <a:gd name="f455" fmla="val 48902"/>
              <a:gd name="f456" fmla="val 47134"/>
              <a:gd name="f457" fmla="val 16361"/>
              <a:gd name="f458" fmla="val 45399"/>
              <a:gd name="f459" fmla="val 43731"/>
              <a:gd name="f460" fmla="val 13593"/>
              <a:gd name="f461" fmla="val 42030"/>
              <a:gd name="f462" fmla="val 12025"/>
              <a:gd name="f463" fmla="val 40195"/>
              <a:gd name="f464" fmla="val 10490"/>
              <a:gd name="f465" fmla="val 38661"/>
              <a:gd name="f466" fmla="val 8722"/>
              <a:gd name="f467" fmla="val 37494"/>
              <a:gd name="f468" fmla="val 7388"/>
              <a:gd name="f469" fmla="val 36193"/>
              <a:gd name="f470" fmla="val 6154"/>
              <a:gd name="f471" fmla="val 35125"/>
              <a:gd name="f472" fmla="val 4720"/>
              <a:gd name="f473" fmla="val 33802"/>
              <a:gd name="f474" fmla="val 2872"/>
              <a:gd name="f475" fmla="val 32183"/>
              <a:gd name="f476" fmla="*/ f0 1 95068"/>
              <a:gd name="f477" fmla="*/ f1 1 71663"/>
              <a:gd name="f478" fmla="val f2"/>
              <a:gd name="f479" fmla="val f3"/>
              <a:gd name="f480" fmla="val f4"/>
              <a:gd name="f481" fmla="+- f480 0 f478"/>
              <a:gd name="f482" fmla="+- f479 0 f478"/>
              <a:gd name="f483" fmla="*/ f482 1 95068"/>
              <a:gd name="f484" fmla="*/ f481 1 71663"/>
              <a:gd name="f485" fmla="*/ f478 1 f483"/>
              <a:gd name="f486" fmla="*/ f479 1 f483"/>
              <a:gd name="f487" fmla="*/ f478 1 f484"/>
              <a:gd name="f488" fmla="*/ f480 1 f484"/>
              <a:gd name="f489" fmla="*/ f485 f476 1"/>
              <a:gd name="f490" fmla="*/ f486 f476 1"/>
              <a:gd name="f491" fmla="*/ f488 f477 1"/>
              <a:gd name="f492" fmla="*/ f487 f47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89" t="f492" r="f490" b="f491"/>
            <a:pathLst>
              <a:path w="95068" h="71663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24" y="f25"/>
                  <a:pt x="f26" y="f27"/>
                  <a:pt x="f28" y="f29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39"/>
                  <a:pt x="f40" y="f41"/>
                </a:cubicBez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lnTo>
                  <a:pt x="f56" y="f59"/>
                </a:lnTo>
                <a:cubicBezTo>
                  <a:pt x="f56" y="f60"/>
                  <a:pt x="f56" y="f61"/>
                  <a:pt x="f56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54" y="f69"/>
                  <a:pt x="f70" y="f71"/>
                  <a:pt x="f67" y="f72"/>
                </a:cubicBezTo>
                <a:cubicBezTo>
                  <a:pt x="f56" y="f73"/>
                  <a:pt x="f56" y="f74"/>
                  <a:pt x="f75" y="f76"/>
                </a:cubicBezTo>
                <a:cubicBezTo>
                  <a:pt x="f65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5"/>
                </a:cubicBezTo>
                <a:cubicBezTo>
                  <a:pt x="f87" y="f85"/>
                  <a:pt x="f88" y="f89"/>
                  <a:pt x="f90" y="f89"/>
                </a:cubicBezTo>
                <a:cubicBezTo>
                  <a:pt x="f91" y="f89"/>
                  <a:pt x="f92" y="f93"/>
                  <a:pt x="f94" y="f95"/>
                </a:cubicBezTo>
                <a:cubicBezTo>
                  <a:pt x="f96" y="f79"/>
                  <a:pt x="f97" y="f98"/>
                  <a:pt x="f99" y="f100"/>
                </a:cubicBez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110"/>
                  <a:pt x="f111" y="f112"/>
                </a:cubicBezTo>
                <a:cubicBezTo>
                  <a:pt x="f113" y="f114"/>
                  <a:pt x="f115" y="f116"/>
                  <a:pt x="f117" y="f118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5" y="f126"/>
                  <a:pt x="f127" y="f128"/>
                  <a:pt x="f129" y="f130"/>
                </a:cubicBezTo>
                <a:cubicBezTo>
                  <a:pt x="f131" y="f132"/>
                  <a:pt x="f133" y="f134"/>
                  <a:pt x="f135" y="f136"/>
                </a:cubicBezTo>
                <a:cubicBezTo>
                  <a:pt x="f137" y="f138"/>
                  <a:pt x="f139" y="f140"/>
                  <a:pt x="f141" y="f142"/>
                </a:cubicBezTo>
                <a:cubicBezTo>
                  <a:pt x="f143" y="f144"/>
                  <a:pt x="f145" y="f146"/>
                  <a:pt x="f147" y="f148"/>
                </a:cubicBezTo>
                <a:cubicBezTo>
                  <a:pt x="f149" y="f150"/>
                  <a:pt x="f151" y="f152"/>
                  <a:pt x="f153" y="f154"/>
                </a:cubicBezTo>
                <a:cubicBezTo>
                  <a:pt x="f155" y="f156"/>
                  <a:pt x="f157" y="f158"/>
                  <a:pt x="f159" y="f160"/>
                </a:cubicBezTo>
                <a:cubicBezTo>
                  <a:pt x="f161" y="f59"/>
                  <a:pt x="f162" y="f163"/>
                  <a:pt x="f164" y="f165"/>
                </a:cubicBezTo>
                <a:cubicBezTo>
                  <a:pt x="f166" y="f167"/>
                  <a:pt x="f168" y="f169"/>
                  <a:pt x="f170" y="f171"/>
                </a:cubicBezTo>
                <a:cubicBezTo>
                  <a:pt x="f172" y="f173"/>
                  <a:pt x="f174" y="f51"/>
                  <a:pt x="f175" y="f176"/>
                </a:cubicBezTo>
                <a:cubicBezTo>
                  <a:pt x="f177" y="f178"/>
                  <a:pt x="f179" y="f180"/>
                  <a:pt x="f181" y="f182"/>
                </a:cubicBezTo>
                <a:cubicBezTo>
                  <a:pt x="f183" y="f184"/>
                  <a:pt x="f185" y="f186"/>
                  <a:pt x="f187" y="f188"/>
                </a:cubicBezTo>
                <a:cubicBezTo>
                  <a:pt x="f189" y="f190"/>
                  <a:pt x="f191" y="f192"/>
                  <a:pt x="f193" y="f194"/>
                </a:cubicBezTo>
                <a:cubicBezTo>
                  <a:pt x="f195" y="f196"/>
                  <a:pt x="f197" y="f198"/>
                  <a:pt x="f199" y="f200"/>
                </a:cubicBezTo>
                <a:cubicBezTo>
                  <a:pt x="f201" y="f202"/>
                  <a:pt x="f203" y="f204"/>
                  <a:pt x="f205" y="f206"/>
                </a:cubicBezTo>
                <a:cubicBezTo>
                  <a:pt x="f207" y="f208"/>
                  <a:pt x="f209" y="f210"/>
                  <a:pt x="f211" y="f212"/>
                </a:cubicBezTo>
                <a:cubicBezTo>
                  <a:pt x="f213" y="f214"/>
                  <a:pt x="f215" y="f216"/>
                  <a:pt x="f217" y="f218"/>
                </a:cubicBezTo>
                <a:cubicBezTo>
                  <a:pt x="f219" y="f220"/>
                  <a:pt x="f221" y="f222"/>
                  <a:pt x="f223" y="f224"/>
                </a:cubicBezTo>
                <a:cubicBezTo>
                  <a:pt x="f225" y="f226"/>
                  <a:pt x="f227" y="f228"/>
                  <a:pt x="f229" y="f230"/>
                </a:cubicBezTo>
                <a:cubicBezTo>
                  <a:pt x="f231" y="f232"/>
                  <a:pt x="f233" y="f234"/>
                  <a:pt x="f235" y="f236"/>
                </a:cubicBezTo>
                <a:cubicBezTo>
                  <a:pt x="f237" y="f238"/>
                  <a:pt x="f239" y="f6"/>
                  <a:pt x="f5" y="f6"/>
                </a:cubicBezTo>
                <a:close/>
                <a:moveTo>
                  <a:pt x="f240" y="f2"/>
                </a:moveTo>
                <a:cubicBezTo>
                  <a:pt x="f241" y="f2"/>
                  <a:pt x="f242" y="f243"/>
                  <a:pt x="f162" y="f244"/>
                </a:cubicBezTo>
                <a:cubicBezTo>
                  <a:pt x="f245" y="f246"/>
                  <a:pt x="f247" y="f248"/>
                  <a:pt x="f249" y="f250"/>
                </a:cubicBezTo>
                <a:cubicBezTo>
                  <a:pt x="f251" y="f252"/>
                  <a:pt x="f253" y="f254"/>
                  <a:pt x="f255" y="f256"/>
                </a:cubicBezTo>
                <a:cubicBezTo>
                  <a:pt x="f257" y="f258"/>
                  <a:pt x="f259" y="f260"/>
                  <a:pt x="f261" y="f262"/>
                </a:cubicBezTo>
                <a:cubicBezTo>
                  <a:pt x="f263" y="f264"/>
                  <a:pt x="f265" y="f266"/>
                  <a:pt x="f267" y="f268"/>
                </a:cubicBezTo>
                <a:cubicBezTo>
                  <a:pt x="f269" y="f270"/>
                  <a:pt x="f271" y="f272"/>
                  <a:pt x="f273" y="f274"/>
                </a:cubicBezTo>
                <a:cubicBezTo>
                  <a:pt x="f2" y="f275"/>
                  <a:pt x="f276" y="f277"/>
                  <a:pt x="f278" y="f279"/>
                </a:cubicBezTo>
                <a:cubicBezTo>
                  <a:pt x="f280" y="f281"/>
                  <a:pt x="f282" y="f283"/>
                  <a:pt x="f284" y="f285"/>
                </a:cubicBezTo>
                <a:cubicBezTo>
                  <a:pt x="f286" y="f287"/>
                  <a:pt x="f288" y="f37"/>
                  <a:pt x="f289" y="f290"/>
                </a:cubicBezTo>
                <a:cubicBezTo>
                  <a:pt x="f291" y="f292"/>
                  <a:pt x="f293" y="f294"/>
                  <a:pt x="f295" y="f296"/>
                </a:cubicBezTo>
                <a:cubicBezTo>
                  <a:pt x="f297" y="f298"/>
                  <a:pt x="f299" y="f300"/>
                  <a:pt x="f301" y="f302"/>
                </a:cubicBezTo>
                <a:cubicBezTo>
                  <a:pt x="f303" y="f304"/>
                  <a:pt x="f305" y="f306"/>
                  <a:pt x="f307" y="f308"/>
                </a:cubicBezTo>
                <a:cubicBezTo>
                  <a:pt x="f309" y="f310"/>
                  <a:pt x="f311" y="f312"/>
                  <a:pt x="f313" y="f314"/>
                </a:cubicBezTo>
                <a:cubicBezTo>
                  <a:pt x="f315" y="f316"/>
                  <a:pt x="f317" y="f318"/>
                  <a:pt x="f319" y="f320"/>
                </a:cubicBezTo>
                <a:cubicBezTo>
                  <a:pt x="f321" y="f322"/>
                  <a:pt x="f323" y="f324"/>
                  <a:pt x="f325" y="f326"/>
                </a:cubicBezTo>
                <a:cubicBezTo>
                  <a:pt x="f327" y="f328"/>
                  <a:pt x="f329" y="f330"/>
                  <a:pt x="f331" y="f332"/>
                </a:cubicBezTo>
                <a:cubicBezTo>
                  <a:pt x="f333" y="f334"/>
                  <a:pt x="f335" y="f336"/>
                  <a:pt x="f337" y="f338"/>
                </a:cubicBezTo>
                <a:cubicBezTo>
                  <a:pt x="f339" y="f340"/>
                  <a:pt x="f341" y="f342"/>
                  <a:pt x="f343" y="f344"/>
                </a:cubicBezTo>
                <a:cubicBezTo>
                  <a:pt x="f123" y="f345"/>
                  <a:pt x="f346" y="f347"/>
                  <a:pt x="f348" y="f349"/>
                </a:cubicBezTo>
                <a:cubicBezTo>
                  <a:pt x="f350" y="f351"/>
                  <a:pt x="f352" y="f353"/>
                  <a:pt x="f354" y="f355"/>
                </a:cubicBezTo>
                <a:cubicBezTo>
                  <a:pt x="f356" y="f357"/>
                  <a:pt x="f358" y="f359"/>
                  <a:pt x="f360" y="f361"/>
                </a:cubicBezTo>
                <a:cubicBezTo>
                  <a:pt x="f362" y="f363"/>
                  <a:pt x="f364" y="f365"/>
                  <a:pt x="f366" y="f365"/>
                </a:cubicBezTo>
                <a:cubicBezTo>
                  <a:pt x="f367" y="f365"/>
                  <a:pt x="f368" y="f369"/>
                  <a:pt x="f370" y="f371"/>
                </a:cubicBezTo>
                <a:cubicBezTo>
                  <a:pt x="f372" y="f373"/>
                  <a:pt x="f374" y="f375"/>
                  <a:pt x="f376" y="f377"/>
                </a:cubicBezTo>
                <a:cubicBezTo>
                  <a:pt x="f378" y="f379"/>
                  <a:pt x="f380" y="f4"/>
                  <a:pt x="f381" y="f4"/>
                </a:cubicBezTo>
                <a:cubicBezTo>
                  <a:pt x="f382" y="f4"/>
                  <a:pt x="f383" y="f384"/>
                  <a:pt x="f385" y="f386"/>
                </a:cubicBezTo>
                <a:cubicBezTo>
                  <a:pt x="f387" y="f388"/>
                  <a:pt x="f389" y="f390"/>
                  <a:pt x="f391" y="f73"/>
                </a:cubicBezTo>
                <a:cubicBezTo>
                  <a:pt x="f392" y="f393"/>
                  <a:pt x="f389" y="f394"/>
                  <a:pt x="f395" y="f396"/>
                </a:cubicBezTo>
                <a:cubicBezTo>
                  <a:pt x="f397" y="f398"/>
                  <a:pt x="f391" y="f399"/>
                  <a:pt x="f391" y="f400"/>
                </a:cubicBezTo>
                <a:cubicBezTo>
                  <a:pt x="f391" y="f401"/>
                  <a:pt x="f391" y="f402"/>
                  <a:pt x="f391" y="f58"/>
                </a:cubicBezTo>
                <a:cubicBezTo>
                  <a:pt x="f391" y="f57"/>
                  <a:pt x="f3" y="f403"/>
                  <a:pt x="f404" y="f405"/>
                </a:cubicBezTo>
                <a:cubicBezTo>
                  <a:pt x="f406" y="f407"/>
                  <a:pt x="f408" y="f409"/>
                  <a:pt x="f410" y="f411"/>
                </a:cubicBezTo>
                <a:cubicBezTo>
                  <a:pt x="f412" y="f413"/>
                  <a:pt x="f414" y="f415"/>
                  <a:pt x="f56" y="f416"/>
                </a:cubicBezTo>
                <a:cubicBezTo>
                  <a:pt x="f417" y="f418"/>
                  <a:pt x="f419" y="f420"/>
                  <a:pt x="f421" y="f422"/>
                </a:cubicBezTo>
                <a:cubicBezTo>
                  <a:pt x="f423" y="f424"/>
                  <a:pt x="f425" y="f426"/>
                  <a:pt x="f427" y="f428"/>
                </a:cubicBezTo>
                <a:cubicBezTo>
                  <a:pt x="f429" y="f430"/>
                  <a:pt x="f431" y="f432"/>
                  <a:pt x="f433" y="f180"/>
                </a:cubicBezTo>
                <a:cubicBezTo>
                  <a:pt x="f434" y="f435"/>
                  <a:pt x="f436" y="f437"/>
                  <a:pt x="f438" y="f439"/>
                </a:cubicBezTo>
                <a:cubicBezTo>
                  <a:pt x="f440" y="f441"/>
                  <a:pt x="f442" y="f281"/>
                  <a:pt x="f443" y="f444"/>
                </a:cubicBezTo>
                <a:cubicBezTo>
                  <a:pt x="f445" y="f446"/>
                  <a:pt x="f447" y="f448"/>
                  <a:pt x="f449" y="f450"/>
                </a:cubicBezTo>
                <a:cubicBezTo>
                  <a:pt x="f451" y="f452"/>
                  <a:pt x="f453" y="f454"/>
                  <a:pt x="f455" y="f198"/>
                </a:cubicBezTo>
                <a:cubicBezTo>
                  <a:pt x="f456" y="f457"/>
                  <a:pt x="f458" y="f270"/>
                  <a:pt x="f459" y="f460"/>
                </a:cubicBezTo>
                <a:cubicBezTo>
                  <a:pt x="f461" y="f462"/>
                  <a:pt x="f463" y="f464"/>
                  <a:pt x="f465" y="f466"/>
                </a:cubicBezTo>
                <a:cubicBezTo>
                  <a:pt x="f467" y="f468"/>
                  <a:pt x="f469" y="f470"/>
                  <a:pt x="f471" y="f472"/>
                </a:cubicBezTo>
                <a:cubicBezTo>
                  <a:pt x="f473" y="f474"/>
                  <a:pt x="f475" y="f2"/>
                  <a:pt x="f240" y="f2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20" name="Google Shape;386;p20">
            <a:extLst>
              <a:ext uri="{FF2B5EF4-FFF2-40B4-BE49-F238E27FC236}">
                <a16:creationId xmlns:a16="http://schemas.microsoft.com/office/drawing/2014/main" id="{CE52CCDB-0DE4-4CFA-8914-52FE99FA4F4C}"/>
              </a:ext>
            </a:extLst>
          </p:cNvPr>
          <p:cNvSpPr/>
          <p:nvPr/>
        </p:nvSpPr>
        <p:spPr>
          <a:xfrm>
            <a:off x="3076123" y="2296497"/>
            <a:ext cx="586221" cy="1385306"/>
          </a:xfrm>
          <a:custGeom>
            <a:avLst/>
            <a:gdLst>
              <a:gd name="f0" fmla="val w"/>
              <a:gd name="f1" fmla="val h"/>
              <a:gd name="f2" fmla="val 0"/>
              <a:gd name="f3" fmla="val 45567"/>
              <a:gd name="f4" fmla="val 107680"/>
              <a:gd name="f5" fmla="val 12328"/>
              <a:gd name="f6" fmla="val 1331"/>
              <a:gd name="f7" fmla="val 13275"/>
              <a:gd name="f8" fmla="val 15025"/>
              <a:gd name="f9" fmla="val 2207"/>
              <a:gd name="f10" fmla="val 15778"/>
              <a:gd name="f11" fmla="val 2600"/>
              <a:gd name="f12" fmla="val 16712"/>
              <a:gd name="f13" fmla="val 3067"/>
              <a:gd name="f14" fmla="val 17646"/>
              <a:gd name="f15" fmla="val 3567"/>
              <a:gd name="f16" fmla="val 18514"/>
              <a:gd name="f17" fmla="val 4101"/>
              <a:gd name="f18" fmla="val 20048"/>
              <a:gd name="f19" fmla="val 5035"/>
              <a:gd name="f20" fmla="val 21749"/>
              <a:gd name="f21" fmla="val 5635"/>
              <a:gd name="f22" fmla="val 23250"/>
              <a:gd name="f23" fmla="val 6703"/>
              <a:gd name="f24" fmla="val 24952"/>
              <a:gd name="f25" fmla="val 7937"/>
              <a:gd name="f26" fmla="val 26720"/>
              <a:gd name="f27" fmla="val 8938"/>
              <a:gd name="f28" fmla="val 28521"/>
              <a:gd name="f29" fmla="val 10039"/>
              <a:gd name="f30" fmla="val 31156"/>
              <a:gd name="f31" fmla="val 11673"/>
              <a:gd name="f32" fmla="val 33925"/>
              <a:gd name="f33" fmla="val 13441"/>
              <a:gd name="f34" fmla="val 36894"/>
              <a:gd name="f35" fmla="val 14542"/>
              <a:gd name="f36" fmla="val 37727"/>
              <a:gd name="f37" fmla="val 14842"/>
              <a:gd name="f38" fmla="val 39229"/>
              <a:gd name="f39" fmla="val 15242"/>
              <a:gd name="f40" fmla="val 39896"/>
              <a:gd name="f41" fmla="val 15876"/>
              <a:gd name="f42" fmla="val 41097"/>
              <a:gd name="f43" fmla="val 17077"/>
              <a:gd name="f44" fmla="val 40463"/>
              <a:gd name="f45" fmla="val 18445"/>
              <a:gd name="f46" fmla="val 39962"/>
              <a:gd name="f47" fmla="val 19745"/>
              <a:gd name="f48" fmla="val 39395"/>
              <a:gd name="f49" fmla="val 21247"/>
              <a:gd name="f50" fmla="val 38628"/>
              <a:gd name="f51" fmla="val 22714"/>
              <a:gd name="f52" fmla="val 38261"/>
              <a:gd name="f53" fmla="val 24282"/>
              <a:gd name="f54" fmla="val 37427"/>
              <a:gd name="f55" fmla="val 27785"/>
              <a:gd name="f56" fmla="val 36593"/>
              <a:gd name="f57" fmla="val 31387"/>
              <a:gd name="f58" fmla="val 35926"/>
              <a:gd name="f59" fmla="val 34956"/>
              <a:gd name="f60" fmla="val 35593"/>
              <a:gd name="f61" fmla="val 36824"/>
              <a:gd name="f62" fmla="val 35459"/>
              <a:gd name="f63" fmla="val 38626"/>
              <a:gd name="f64" fmla="val 35359"/>
              <a:gd name="f65" fmla="val 40527"/>
              <a:gd name="f66" fmla="val 35259"/>
              <a:gd name="f67" fmla="val 42262"/>
              <a:gd name="f68" fmla="val 34492"/>
              <a:gd name="f69" fmla="val 43963"/>
              <a:gd name="f70" fmla="val 34559"/>
              <a:gd name="f71" fmla="val 45697"/>
              <a:gd name="f72" fmla="val 34892"/>
              <a:gd name="f73" fmla="val 53370"/>
              <a:gd name="f74" fmla="val 35192"/>
              <a:gd name="f75" fmla="val 60975"/>
              <a:gd name="f76" fmla="val 36660"/>
              <a:gd name="f77" fmla="val 68514"/>
              <a:gd name="f78" fmla="val 37394"/>
              <a:gd name="f79" fmla="val 72417"/>
              <a:gd name="f80" fmla="val 38395"/>
              <a:gd name="f81" fmla="val 76286"/>
              <a:gd name="f82" fmla="val 39996"/>
              <a:gd name="f83" fmla="val 79922"/>
              <a:gd name="f84" fmla="val 41130"/>
              <a:gd name="f85" fmla="val 82624"/>
              <a:gd name="f86" fmla="val 42264"/>
              <a:gd name="f87" fmla="val 85392"/>
              <a:gd name="f88" fmla="val 43598"/>
              <a:gd name="f89" fmla="val 87994"/>
              <a:gd name="f90" fmla="val 43231"/>
              <a:gd name="f91" fmla="val 89495"/>
              <a:gd name="f92" fmla="val 41764"/>
              <a:gd name="f93" fmla="val 90062"/>
              <a:gd name="f94" fmla="val 90863"/>
              <a:gd name="f95" fmla="val 38928"/>
              <a:gd name="f96" fmla="val 91797"/>
              <a:gd name="f97" fmla="val 92764"/>
              <a:gd name="f98" fmla="val 35893"/>
              <a:gd name="f99" fmla="val 93732"/>
              <a:gd name="f100" fmla="val 32824"/>
              <a:gd name="f101" fmla="val 95633"/>
              <a:gd name="f102" fmla="val 29788"/>
              <a:gd name="f103" fmla="val 97535"/>
              <a:gd name="f104" fmla="val 99436"/>
              <a:gd name="f105" fmla="val 24351"/>
              <a:gd name="f106" fmla="val 100937"/>
              <a:gd name="f107" fmla="val 21683"/>
              <a:gd name="f108" fmla="val 102205"/>
              <a:gd name="f109" fmla="val 19548"/>
              <a:gd name="f110" fmla="val 104039"/>
              <a:gd name="f111" fmla="val 18714"/>
              <a:gd name="f112" fmla="val 104740"/>
              <a:gd name="f113" fmla="val 18080"/>
              <a:gd name="f114" fmla="val 105207"/>
              <a:gd name="f115" fmla="val 17046"/>
              <a:gd name="f116" fmla="val 105574"/>
              <a:gd name="f117" fmla="val 16565"/>
              <a:gd name="f118" fmla="val 105772"/>
              <a:gd name="f119" fmla="val 16300"/>
              <a:gd name="f120" fmla="val 105922"/>
              <a:gd name="f121" fmla="val 16067"/>
              <a:gd name="f122" fmla="val 16026"/>
              <a:gd name="f123" fmla="val 15986"/>
              <a:gd name="f124" fmla="val 105917"/>
              <a:gd name="f125" fmla="val 15945"/>
              <a:gd name="f126" fmla="val 105907"/>
              <a:gd name="f127" fmla="val 15912"/>
              <a:gd name="f128" fmla="val 105807"/>
              <a:gd name="f129" fmla="val 15879"/>
              <a:gd name="f130" fmla="val 105674"/>
              <a:gd name="f131" fmla="val 15812"/>
              <a:gd name="f132" fmla="val 14844"/>
              <a:gd name="f133" fmla="val 103772"/>
              <a:gd name="f134" fmla="val 13310"/>
              <a:gd name="f135" fmla="val 102371"/>
              <a:gd name="f136" fmla="val 12443"/>
              <a:gd name="f137" fmla="val 100537"/>
              <a:gd name="f138" fmla="val 11676"/>
              <a:gd name="f139" fmla="val 98936"/>
              <a:gd name="f140" fmla="val 10842"/>
              <a:gd name="f141" fmla="val 97301"/>
              <a:gd name="f142" fmla="val 10074"/>
              <a:gd name="f143" fmla="val 95667"/>
              <a:gd name="f144" fmla="val 9674"/>
              <a:gd name="f145" fmla="val 94766"/>
              <a:gd name="f146" fmla="val 9541"/>
              <a:gd name="f147" fmla="val 93865"/>
              <a:gd name="f148" fmla="val 9240"/>
              <a:gd name="f149" fmla="val 92965"/>
              <a:gd name="f150" fmla="val 8974"/>
              <a:gd name="f151" fmla="val 92097"/>
              <a:gd name="f152" fmla="val 8473"/>
              <a:gd name="f153" fmla="val 91230"/>
              <a:gd name="f154" fmla="val 8173"/>
              <a:gd name="f155" fmla="val 90363"/>
              <a:gd name="f156" fmla="val 7372"/>
              <a:gd name="f157" fmla="val 88228"/>
              <a:gd name="f158" fmla="val 6739"/>
              <a:gd name="f159" fmla="val 86160"/>
              <a:gd name="f160" fmla="val 6172"/>
              <a:gd name="f161" fmla="val 83991"/>
              <a:gd name="f162" fmla="val 5671"/>
              <a:gd name="f163" fmla="val 82023"/>
              <a:gd name="f164" fmla="val 5037"/>
              <a:gd name="f165" fmla="val 80122"/>
              <a:gd name="f166" fmla="val 4604"/>
              <a:gd name="f167" fmla="val 78154"/>
              <a:gd name="f168" fmla="val 4404"/>
              <a:gd name="f169" fmla="val 77253"/>
              <a:gd name="f170" fmla="val 4137"/>
              <a:gd name="f171" fmla="val 76553"/>
              <a:gd name="f172" fmla="val 4070"/>
              <a:gd name="f173" fmla="val 75619"/>
              <a:gd name="f174" fmla="val 4037"/>
              <a:gd name="f175" fmla="val 75018"/>
              <a:gd name="f176" fmla="val 3870"/>
              <a:gd name="f177" fmla="val 74418"/>
              <a:gd name="f178" fmla="val 3703"/>
              <a:gd name="f179" fmla="val 73818"/>
              <a:gd name="f180" fmla="val 2803"/>
              <a:gd name="f181" fmla="val 70515"/>
              <a:gd name="f182" fmla="val 2502"/>
              <a:gd name="f183" fmla="val 66979"/>
              <a:gd name="f184" fmla="val 2169"/>
              <a:gd name="f185" fmla="val 63510"/>
              <a:gd name="f186" fmla="val 1802"/>
              <a:gd name="f187" fmla="val 59674"/>
              <a:gd name="f188" fmla="val 1635"/>
              <a:gd name="f189" fmla="val 55738"/>
              <a:gd name="f190" fmla="val 1568"/>
              <a:gd name="f191" fmla="val 51868"/>
              <a:gd name="f192" fmla="val 1535"/>
              <a:gd name="f193" fmla="val 50101"/>
              <a:gd name="f194" fmla="val 48333"/>
              <a:gd name="f195" fmla="val 1668"/>
              <a:gd name="f196" fmla="val 46565"/>
              <a:gd name="f197" fmla="val 1702"/>
              <a:gd name="f198" fmla="val 44830"/>
              <a:gd name="f199" fmla="val 1602"/>
              <a:gd name="f200" fmla="val 42962"/>
              <a:gd name="f201" fmla="val 1969"/>
              <a:gd name="f202" fmla="val 41261"/>
              <a:gd name="f203" fmla="val 2269"/>
              <a:gd name="f204" fmla="val 39793"/>
              <a:gd name="f205" fmla="val 2336"/>
              <a:gd name="f206" fmla="val 38325"/>
              <a:gd name="f207" fmla="val 2636"/>
              <a:gd name="f208" fmla="val 2969"/>
              <a:gd name="f209" fmla="val 35157"/>
              <a:gd name="f210" fmla="val 3069"/>
              <a:gd name="f211" fmla="val 33455"/>
              <a:gd name="f212" fmla="val 3336"/>
              <a:gd name="f213" fmla="val 31754"/>
              <a:gd name="f214" fmla="val 3903"/>
              <a:gd name="f215" fmla="val 28051"/>
              <a:gd name="f216" fmla="val 24249"/>
              <a:gd name="f217" fmla="val 5004"/>
              <a:gd name="f218" fmla="val 20579"/>
              <a:gd name="f219" fmla="val 5971"/>
              <a:gd name="f220" fmla="val 16443"/>
              <a:gd name="f221" fmla="val 7006"/>
              <a:gd name="f222" fmla="val 12340"/>
              <a:gd name="f223" fmla="val 8540"/>
              <a:gd name="f224" fmla="val 8371"/>
              <a:gd name="f225" fmla="val 9174"/>
              <a:gd name="f226" fmla="val 6669"/>
              <a:gd name="f227" fmla="val 9841"/>
              <a:gd name="f228" fmla="val 5002"/>
              <a:gd name="f229" fmla="val 10675"/>
              <a:gd name="f230" fmla="val 3400"/>
              <a:gd name="f231" fmla="val 11008"/>
              <a:gd name="f232" fmla="val 2767"/>
              <a:gd name="f233" fmla="val 11509"/>
              <a:gd name="f234" fmla="val 2066"/>
              <a:gd name="f235" fmla="val 11842"/>
              <a:gd name="f236" fmla="val 1399"/>
              <a:gd name="f237" fmla="val 11976"/>
              <a:gd name="f238" fmla="val 1332"/>
              <a:gd name="f239" fmla="val 12143"/>
              <a:gd name="f240" fmla="val 12276"/>
              <a:gd name="f241" fmla="val 12293"/>
              <a:gd name="f242" fmla="val 12310"/>
              <a:gd name="f243" fmla="val 12134"/>
              <a:gd name="f244" fmla="val 1"/>
              <a:gd name="f245" fmla="val 11998"/>
              <a:gd name="f246" fmla="val 11867"/>
              <a:gd name="f247" fmla="val 11"/>
              <a:gd name="f248" fmla="val 11742"/>
              <a:gd name="f249" fmla="val 31"/>
              <a:gd name="f250" fmla="val 10041"/>
              <a:gd name="f251" fmla="val 265"/>
              <a:gd name="f252" fmla="val 9607"/>
              <a:gd name="f253" fmla="val 2166"/>
              <a:gd name="f254" fmla="val 3467"/>
              <a:gd name="f255" fmla="val 4435"/>
              <a:gd name="f256" fmla="val 8040"/>
              <a:gd name="f257" fmla="val 5202"/>
              <a:gd name="f258" fmla="val 7739"/>
              <a:gd name="f259" fmla="val 6102"/>
              <a:gd name="f260" fmla="val 7206"/>
              <a:gd name="f261" fmla="val 7136"/>
              <a:gd name="f262" fmla="val 6705"/>
              <a:gd name="f263" fmla="val 8171"/>
              <a:gd name="f264" fmla="val 9371"/>
              <a:gd name="f265" fmla="val 6639"/>
              <a:gd name="f266" fmla="val 9572"/>
              <a:gd name="f267" fmla="val 6572"/>
              <a:gd name="f268" fmla="val 9805"/>
              <a:gd name="f269" fmla="val 6472"/>
              <a:gd name="f270" fmla="val 10005"/>
              <a:gd name="f271" fmla="val 4904"/>
              <a:gd name="f272" fmla="val 14275"/>
              <a:gd name="f273" fmla="val 3503"/>
              <a:gd name="f274" fmla="val 19045"/>
              <a:gd name="f275" fmla="val 3003"/>
              <a:gd name="f276" fmla="val 23582"/>
              <a:gd name="f277" fmla="val 2569"/>
              <a:gd name="f278" fmla="val 27384"/>
              <a:gd name="f279" fmla="val 1835"/>
              <a:gd name="f280" fmla="val 31187"/>
              <a:gd name="f281" fmla="val 1435"/>
              <a:gd name="f282" fmla="val 34990"/>
              <a:gd name="f283" fmla="val 1268"/>
              <a:gd name="f284" fmla="val 36624"/>
              <a:gd name="f285" fmla="val 834"/>
              <a:gd name="f286" fmla="val 38192"/>
              <a:gd name="f287" fmla="val 701"/>
              <a:gd name="f288" fmla="val 39827"/>
              <a:gd name="f289" fmla="val 534"/>
              <a:gd name="f290" fmla="val 41461"/>
              <a:gd name="f291" fmla="val 301"/>
              <a:gd name="f292" fmla="val 43062"/>
              <a:gd name="f293" fmla="val 234"/>
              <a:gd name="f294" fmla="val 44730"/>
              <a:gd name="f295" fmla="val 52269"/>
              <a:gd name="f296" fmla="val 134"/>
              <a:gd name="f297" fmla="val 59874"/>
              <a:gd name="f298" fmla="val 1068"/>
              <a:gd name="f299" fmla="val 67380"/>
              <a:gd name="f300" fmla="val 69047"/>
              <a:gd name="f301" fmla="val 1201"/>
              <a:gd name="f302" fmla="val 70749"/>
              <a:gd name="f303" fmla="val 72383"/>
              <a:gd name="f304" fmla="val 73250"/>
              <a:gd name="f305" fmla="val 74051"/>
              <a:gd name="f306" fmla="val 74918"/>
              <a:gd name="f307" fmla="val 75752"/>
              <a:gd name="f308" fmla="val 2369"/>
              <a:gd name="f309" fmla="val 76620"/>
              <a:gd name="f310" fmla="val 2536"/>
              <a:gd name="f311" fmla="val 77453"/>
              <a:gd name="f312" fmla="val 2903"/>
              <a:gd name="f313" fmla="val 79188"/>
              <a:gd name="f314" fmla="val 3570"/>
              <a:gd name="f315" fmla="val 80823"/>
              <a:gd name="f316" fmla="val 82557"/>
              <a:gd name="f317" fmla="val 4637"/>
              <a:gd name="f318" fmla="val 84492"/>
              <a:gd name="f319" fmla="val 4971"/>
              <a:gd name="f320" fmla="val 86527"/>
              <a:gd name="f321" fmla="val 88461"/>
              <a:gd name="f322" fmla="val 6805"/>
              <a:gd name="f323" fmla="val 91730"/>
              <a:gd name="f324" fmla="val 7973"/>
              <a:gd name="f325" fmla="val 9374"/>
              <a:gd name="f326" fmla="val 97868"/>
              <a:gd name="f327" fmla="val 101070"/>
              <a:gd name="f328" fmla="val 11642"/>
              <a:gd name="f329" fmla="val 102505"/>
              <a:gd name="f330" fmla="val 12176"/>
              <a:gd name="f331" fmla="val 103272"/>
              <a:gd name="f332" fmla="val 12743"/>
              <a:gd name="f333" fmla="val 104006"/>
              <a:gd name="f334" fmla="val 13277"/>
              <a:gd name="f335" fmla="val 13510"/>
              <a:gd name="f336" fmla="val 105607"/>
              <a:gd name="f337" fmla="val 14077"/>
              <a:gd name="f338" fmla="val 106608"/>
              <a:gd name="f339" fmla="val 14644"/>
              <a:gd name="f340" fmla="val 107141"/>
              <a:gd name="f341" fmla="val 15096"/>
              <a:gd name="f342" fmla="val 107533"/>
              <a:gd name="f343" fmla="val 15481"/>
              <a:gd name="f344" fmla="val 15864"/>
              <a:gd name="f345" fmla="val 16330"/>
              <a:gd name="f346" fmla="val 16794"/>
              <a:gd name="f347" fmla="val 107464"/>
              <a:gd name="f348" fmla="val 17380"/>
              <a:gd name="f349" fmla="val 107208"/>
              <a:gd name="f350" fmla="val 19348"/>
              <a:gd name="f351" fmla="val 106274"/>
              <a:gd name="f352" fmla="val 20749"/>
              <a:gd name="f353" fmla="val 104906"/>
              <a:gd name="f354" fmla="val 22617"/>
              <a:gd name="f355" fmla="val 103806"/>
              <a:gd name="f356" fmla="val 24485"/>
              <a:gd name="f357" fmla="val 102705"/>
              <a:gd name="f358" fmla="val 26353"/>
              <a:gd name="f359" fmla="val 101604"/>
              <a:gd name="f360" fmla="val 28221"/>
              <a:gd name="f361" fmla="val 100437"/>
              <a:gd name="f362" fmla="val 32590"/>
              <a:gd name="f363" fmla="val 97735"/>
              <a:gd name="f364" fmla="val 36960"/>
              <a:gd name="f365" fmla="val 94999"/>
              <a:gd name="f366" fmla="val 41330"/>
              <a:gd name="f367" fmla="val 92264"/>
              <a:gd name="f368" fmla="val 42598"/>
              <a:gd name="f369" fmla="val 91463"/>
              <a:gd name="f370" fmla="val 44599"/>
              <a:gd name="f371" fmla="val 90763"/>
              <a:gd name="f372" fmla="val 45199"/>
              <a:gd name="f373" fmla="val 89262"/>
              <a:gd name="f374" fmla="val 45300"/>
              <a:gd name="f375" fmla="val 89028"/>
              <a:gd name="f376" fmla="val 45333"/>
              <a:gd name="f377" fmla="val 88828"/>
              <a:gd name="f378" fmla="val 45366"/>
              <a:gd name="f379" fmla="val 88628"/>
              <a:gd name="f380" fmla="val 45533"/>
              <a:gd name="f381" fmla="val 88395"/>
              <a:gd name="f382" fmla="val 45566"/>
              <a:gd name="f383" fmla="val 88094"/>
              <a:gd name="f384" fmla="val 45400"/>
              <a:gd name="f385" fmla="val 87794"/>
              <a:gd name="f386" fmla="val 43298"/>
              <a:gd name="f387" fmla="val 83925"/>
              <a:gd name="f388" fmla="val 41463"/>
              <a:gd name="f389" fmla="val 79655"/>
              <a:gd name="f390" fmla="val 75519"/>
              <a:gd name="f391" fmla="val 39195"/>
              <a:gd name="f392" fmla="val 73284"/>
              <a:gd name="f393" fmla="val 38762"/>
              <a:gd name="f394" fmla="val 38295"/>
              <a:gd name="f395" fmla="val 68447"/>
              <a:gd name="f396" fmla="val 37761"/>
              <a:gd name="f397" fmla="val 65945"/>
              <a:gd name="f398" fmla="val 37160"/>
              <a:gd name="f399" fmla="val 63143"/>
              <a:gd name="f400" fmla="val 37094"/>
              <a:gd name="f401" fmla="val 60575"/>
              <a:gd name="f402" fmla="val 36994"/>
              <a:gd name="f403" fmla="val 58173"/>
              <a:gd name="f404" fmla="val 36527"/>
              <a:gd name="f405" fmla="val 55871"/>
              <a:gd name="f406" fmla="val 36427"/>
              <a:gd name="f407" fmla="val 53503"/>
              <a:gd name="f408" fmla="val 36360"/>
              <a:gd name="f409" fmla="val 51401"/>
              <a:gd name="f410" fmla="val 36493"/>
              <a:gd name="f411" fmla="val 49267"/>
              <a:gd name="f412" fmla="val 47165"/>
              <a:gd name="f413" fmla="val 36393"/>
              <a:gd name="f414" fmla="val 46031"/>
              <a:gd name="f415" fmla="val 36193"/>
              <a:gd name="f416" fmla="val 45030"/>
              <a:gd name="f417" fmla="val 43829"/>
              <a:gd name="f418" fmla="val 42929"/>
              <a:gd name="f419" fmla="val 36827"/>
              <a:gd name="f420" fmla="val 42061"/>
              <a:gd name="f421" fmla="val 36927"/>
              <a:gd name="f422" fmla="val 41094"/>
              <a:gd name="f423" fmla="val 37127"/>
              <a:gd name="f424" fmla="val 38893"/>
              <a:gd name="f425" fmla="val 37260"/>
              <a:gd name="f426" fmla="val 36758"/>
              <a:gd name="f427" fmla="val 37661"/>
              <a:gd name="f428" fmla="val 34556"/>
              <a:gd name="f429" fmla="val 38094"/>
              <a:gd name="f430" fmla="val 32288"/>
              <a:gd name="f431" fmla="val 38461"/>
              <a:gd name="f432" fmla="val 29919"/>
              <a:gd name="f433" fmla="val 39128"/>
              <a:gd name="f434" fmla="val 27685"/>
              <a:gd name="f435" fmla="val 39629"/>
              <a:gd name="f436" fmla="val 25983"/>
              <a:gd name="f437" fmla="val 24215"/>
              <a:gd name="f438" fmla="val 40663"/>
              <a:gd name="f439" fmla="val 22547"/>
              <a:gd name="f440" fmla="val 41697"/>
              <a:gd name="f441" fmla="val 20012"/>
              <a:gd name="f442" fmla="val 43798"/>
              <a:gd name="f443" fmla="val 16310"/>
              <a:gd name="f444" fmla="val 40630"/>
              <a:gd name="f445" fmla="val 14442"/>
              <a:gd name="f446" fmla="val 38962"/>
              <a:gd name="f447" fmla="val 37027"/>
              <a:gd name="f448" fmla="val 13041"/>
              <a:gd name="f449" fmla="val 35326"/>
              <a:gd name="f450" fmla="val 12140"/>
              <a:gd name="f451" fmla="val 33858"/>
              <a:gd name="f452" fmla="val 11339"/>
              <a:gd name="f453" fmla="val 32424"/>
              <a:gd name="f454" fmla="val 10539"/>
              <a:gd name="f455" fmla="val 30956"/>
              <a:gd name="f456" fmla="val 27420"/>
              <a:gd name="f457" fmla="val 8004"/>
              <a:gd name="f458" fmla="val 5268"/>
              <a:gd name="f459" fmla="val 20782"/>
              <a:gd name="f460" fmla="val 3501"/>
              <a:gd name="f461" fmla="val 19181"/>
              <a:gd name="f462" fmla="val 2700"/>
              <a:gd name="f463" fmla="val 17480"/>
              <a:gd name="f464" fmla="val 1799"/>
              <a:gd name="f465" fmla="val 1132"/>
              <a:gd name="f466" fmla="val 14826"/>
              <a:gd name="f467" fmla="val 714"/>
              <a:gd name="f468" fmla="val 13304"/>
              <a:gd name="f469" fmla="*/ f0 1 45567"/>
              <a:gd name="f470" fmla="*/ f1 1 107680"/>
              <a:gd name="f471" fmla="val f2"/>
              <a:gd name="f472" fmla="val f3"/>
              <a:gd name="f473" fmla="val f4"/>
              <a:gd name="f474" fmla="+- f473 0 f471"/>
              <a:gd name="f475" fmla="+- f472 0 f471"/>
              <a:gd name="f476" fmla="*/ f475 1 45567"/>
              <a:gd name="f477" fmla="*/ f474 1 107680"/>
              <a:gd name="f478" fmla="*/ f471 1 f476"/>
              <a:gd name="f479" fmla="*/ f472 1 f476"/>
              <a:gd name="f480" fmla="*/ f471 1 f477"/>
              <a:gd name="f481" fmla="*/ f473 1 f477"/>
              <a:gd name="f482" fmla="*/ f478 f469 1"/>
              <a:gd name="f483" fmla="*/ f479 f469 1"/>
              <a:gd name="f484" fmla="*/ f481 f470 1"/>
              <a:gd name="f485" fmla="*/ f480 f47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82" t="f485" r="f483" b="f484"/>
            <a:pathLst>
              <a:path w="45567" h="107680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24" y="f25"/>
                  <a:pt x="f26" y="f27"/>
                  <a:pt x="f28" y="f29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39"/>
                  <a:pt x="f40" y="f41"/>
                </a:cubicBez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7"/>
                </a:cubicBezTo>
                <a:cubicBezTo>
                  <a:pt x="f78" y="f79"/>
                  <a:pt x="f80" y="f81"/>
                  <a:pt x="f82" y="f83"/>
                </a:cubicBezTo>
                <a:cubicBezTo>
                  <a:pt x="f84" y="f85"/>
                  <a:pt x="f86" y="f87"/>
                  <a:pt x="f88" y="f89"/>
                </a:cubicBezTo>
                <a:cubicBezTo>
                  <a:pt x="f90" y="f91"/>
                  <a:pt x="f92" y="f93"/>
                  <a:pt x="f44" y="f94"/>
                </a:cubicBezTo>
                <a:cubicBezTo>
                  <a:pt x="f95" y="f96"/>
                  <a:pt x="f78" y="f97"/>
                  <a:pt x="f98" y="f99"/>
                </a:cubicBezTo>
                <a:cubicBezTo>
                  <a:pt x="f100" y="f101"/>
                  <a:pt x="f102" y="f103"/>
                  <a:pt x="f26" y="f104"/>
                </a:cubicBezTo>
                <a:cubicBezTo>
                  <a:pt x="f105" y="f106"/>
                  <a:pt x="f107" y="f108"/>
                  <a:pt x="f109" y="f110"/>
                </a:cubicBezTo>
                <a:cubicBezTo>
                  <a:pt x="f111" y="f112"/>
                  <a:pt x="f113" y="f114"/>
                  <a:pt x="f115" y="f116"/>
                </a:cubicBezTo>
                <a:cubicBezTo>
                  <a:pt x="f117" y="f118"/>
                  <a:pt x="f119" y="f120"/>
                  <a:pt x="f121" y="f120"/>
                </a:cubicBezTo>
                <a:cubicBezTo>
                  <a:pt x="f122" y="f120"/>
                  <a:pt x="f123" y="f124"/>
                  <a:pt x="f125" y="f126"/>
                </a:cubicBezTo>
                <a:cubicBezTo>
                  <a:pt x="f127" y="f128"/>
                  <a:pt x="f129" y="f130"/>
                  <a:pt x="f131" y="f116"/>
                </a:cubicBezTo>
                <a:cubicBezTo>
                  <a:pt x="f132" y="f133"/>
                  <a:pt x="f134" y="f135"/>
                  <a:pt x="f136" y="f137"/>
                </a:cubicBezTo>
                <a:cubicBezTo>
                  <a:pt x="f138" y="f139"/>
                  <a:pt x="f140" y="f141"/>
                  <a:pt x="f142" y="f143"/>
                </a:cubicBezTo>
                <a:cubicBezTo>
                  <a:pt x="f144" y="f145"/>
                  <a:pt x="f146" y="f147"/>
                  <a:pt x="f148" y="f149"/>
                </a:cubicBezTo>
                <a:cubicBezTo>
                  <a:pt x="f150" y="f151"/>
                  <a:pt x="f152" y="f153"/>
                  <a:pt x="f154" y="f155"/>
                </a:cubicBezTo>
                <a:cubicBezTo>
                  <a:pt x="f156" y="f157"/>
                  <a:pt x="f158" y="f159"/>
                  <a:pt x="f160" y="f161"/>
                </a:cubicBezTo>
                <a:cubicBezTo>
                  <a:pt x="f162" y="f163"/>
                  <a:pt x="f164" y="f165"/>
                  <a:pt x="f166" y="f167"/>
                </a:cubicBezTo>
                <a:cubicBezTo>
                  <a:pt x="f168" y="f169"/>
                  <a:pt x="f170" y="f171"/>
                  <a:pt x="f172" y="f173"/>
                </a:cubicBezTo>
                <a:cubicBezTo>
                  <a:pt x="f174" y="f175"/>
                  <a:pt x="f176" y="f177"/>
                  <a:pt x="f178" y="f179"/>
                </a:cubicBezTo>
                <a:cubicBezTo>
                  <a:pt x="f180" y="f181"/>
                  <a:pt x="f182" y="f183"/>
                  <a:pt x="f184" y="f185"/>
                </a:cubicBezTo>
                <a:cubicBezTo>
                  <a:pt x="f186" y="f187"/>
                  <a:pt x="f188" y="f189"/>
                  <a:pt x="f190" y="f191"/>
                </a:cubicBezTo>
                <a:cubicBezTo>
                  <a:pt x="f192" y="f193"/>
                  <a:pt x="f188" y="f194"/>
                  <a:pt x="f195" y="f196"/>
                </a:cubicBezTo>
                <a:cubicBezTo>
                  <a:pt x="f197" y="f198"/>
                  <a:pt x="f199" y="f200"/>
                  <a:pt x="f201" y="f202"/>
                </a:cubicBezTo>
                <a:cubicBezTo>
                  <a:pt x="f203" y="f204"/>
                  <a:pt x="f205" y="f206"/>
                  <a:pt x="f207" y="f61"/>
                </a:cubicBezTo>
                <a:cubicBezTo>
                  <a:pt x="f208" y="f209"/>
                  <a:pt x="f210" y="f211"/>
                  <a:pt x="f212" y="f213"/>
                </a:cubicBezTo>
                <a:cubicBezTo>
                  <a:pt x="f214" y="f215"/>
                  <a:pt x="f170" y="f216"/>
                  <a:pt x="f217" y="f218"/>
                </a:cubicBezTo>
                <a:cubicBezTo>
                  <a:pt x="f219" y="f220"/>
                  <a:pt x="f221" y="f222"/>
                  <a:pt x="f223" y="f224"/>
                </a:cubicBezTo>
                <a:cubicBezTo>
                  <a:pt x="f225" y="f226"/>
                  <a:pt x="f227" y="f228"/>
                  <a:pt x="f229" y="f230"/>
                </a:cubicBezTo>
                <a:cubicBezTo>
                  <a:pt x="f231" y="f232"/>
                  <a:pt x="f233" y="f234"/>
                  <a:pt x="f235" y="f236"/>
                </a:cubicBezTo>
                <a:cubicBezTo>
                  <a:pt x="f237" y="f238"/>
                  <a:pt x="f239" y="f238"/>
                  <a:pt x="f240" y="f238"/>
                </a:cubicBezTo>
                <a:cubicBezTo>
                  <a:pt x="f241" y="f238"/>
                  <a:pt x="f242" y="f6"/>
                  <a:pt x="f5" y="f6"/>
                </a:cubicBezTo>
                <a:close/>
                <a:moveTo>
                  <a:pt x="f243" y="f244"/>
                </a:moveTo>
                <a:cubicBezTo>
                  <a:pt x="f245" y="f244"/>
                  <a:pt x="f246" y="f247"/>
                  <a:pt x="f248" y="f249"/>
                </a:cubicBezTo>
                <a:cubicBezTo>
                  <a:pt x="f250" y="f251"/>
                  <a:pt x="f252" y="f253"/>
                  <a:pt x="f150" y="f254"/>
                </a:cubicBezTo>
                <a:cubicBezTo>
                  <a:pt x="f223" y="f255"/>
                  <a:pt x="f256" y="f257"/>
                  <a:pt x="f258" y="f259"/>
                </a:cubicBezTo>
                <a:cubicBezTo>
                  <a:pt x="f260" y="f261"/>
                  <a:pt x="f262" y="f263"/>
                  <a:pt x="f262" y="f264"/>
                </a:cubicBezTo>
                <a:cubicBezTo>
                  <a:pt x="f265" y="f266"/>
                  <a:pt x="f267" y="f268"/>
                  <a:pt x="f269" y="f270"/>
                </a:cubicBezTo>
                <a:cubicBezTo>
                  <a:pt x="f271" y="f272"/>
                  <a:pt x="f273" y="f274"/>
                  <a:pt x="f275" y="f276"/>
                </a:cubicBezTo>
                <a:cubicBezTo>
                  <a:pt x="f277" y="f278"/>
                  <a:pt x="f279" y="f280"/>
                  <a:pt x="f281" y="f282"/>
                </a:cubicBezTo>
                <a:cubicBezTo>
                  <a:pt x="f283" y="f284"/>
                  <a:pt x="f285" y="f286"/>
                  <a:pt x="f287" y="f288"/>
                </a:cubicBezTo>
                <a:cubicBezTo>
                  <a:pt x="f289" y="f290"/>
                  <a:pt x="f291" y="f292"/>
                  <a:pt x="f293" y="f294"/>
                </a:cubicBezTo>
                <a:cubicBezTo>
                  <a:pt x="f244" y="f295"/>
                  <a:pt x="f296" y="f297"/>
                  <a:pt x="f298" y="f299"/>
                </a:cubicBezTo>
                <a:cubicBezTo>
                  <a:pt x="f283" y="f300"/>
                  <a:pt x="f301" y="f302"/>
                  <a:pt x="f199" y="f303"/>
                </a:cubicBezTo>
                <a:cubicBezTo>
                  <a:pt x="f279" y="f304"/>
                  <a:pt x="f184" y="f305"/>
                  <a:pt x="f205" y="f306"/>
                </a:cubicBezTo>
                <a:cubicBezTo>
                  <a:pt x="f182" y="f307"/>
                  <a:pt x="f308" y="f309"/>
                  <a:pt x="f310" y="f311"/>
                </a:cubicBezTo>
                <a:cubicBezTo>
                  <a:pt x="f312" y="f313"/>
                  <a:pt x="f314" y="f315"/>
                  <a:pt x="f172" y="f316"/>
                </a:cubicBezTo>
                <a:cubicBezTo>
                  <a:pt x="f317" y="f318"/>
                  <a:pt x="f319" y="f320"/>
                  <a:pt x="f162" y="f321"/>
                </a:cubicBezTo>
                <a:cubicBezTo>
                  <a:pt x="f322" y="f323"/>
                  <a:pt x="f324" y="f145"/>
                  <a:pt x="f325" y="f326"/>
                </a:cubicBezTo>
                <a:cubicBezTo>
                  <a:pt x="f250" y="f104"/>
                  <a:pt x="f229" y="f327"/>
                  <a:pt x="f328" y="f329"/>
                </a:cubicBezTo>
                <a:cubicBezTo>
                  <a:pt x="f330" y="f331"/>
                  <a:pt x="f332" y="f333"/>
                  <a:pt x="f334" y="f112"/>
                </a:cubicBezTo>
                <a:cubicBezTo>
                  <a:pt x="f335" y="f336"/>
                  <a:pt x="f337" y="f338"/>
                  <a:pt x="f339" y="f340"/>
                </a:cubicBezTo>
                <a:cubicBezTo>
                  <a:pt x="f341" y="f342"/>
                  <a:pt x="f343" y="f4"/>
                  <a:pt x="f344" y="f4"/>
                </a:cubicBezTo>
                <a:cubicBezTo>
                  <a:pt x="f345" y="f4"/>
                  <a:pt x="f346" y="f347"/>
                  <a:pt x="f348" y="f349"/>
                </a:cubicBezTo>
                <a:cubicBezTo>
                  <a:pt x="f350" y="f351"/>
                  <a:pt x="f352" y="f353"/>
                  <a:pt x="f354" y="f355"/>
                </a:cubicBezTo>
                <a:cubicBezTo>
                  <a:pt x="f356" y="f357"/>
                  <a:pt x="f358" y="f359"/>
                  <a:pt x="f360" y="f361"/>
                </a:cubicBezTo>
                <a:cubicBezTo>
                  <a:pt x="f362" y="f363"/>
                  <a:pt x="f364" y="f365"/>
                  <a:pt x="f366" y="f367"/>
                </a:cubicBezTo>
                <a:cubicBezTo>
                  <a:pt x="f368" y="f369"/>
                  <a:pt x="f370" y="f371"/>
                  <a:pt x="f372" y="f373"/>
                </a:cubicBezTo>
                <a:cubicBezTo>
                  <a:pt x="f374" y="f375"/>
                  <a:pt x="f376" y="f377"/>
                  <a:pt x="f378" y="f379"/>
                </a:cubicBezTo>
                <a:cubicBezTo>
                  <a:pt x="f380" y="f381"/>
                  <a:pt x="f382" y="f383"/>
                  <a:pt x="f384" y="f385"/>
                </a:cubicBezTo>
                <a:cubicBezTo>
                  <a:pt x="f386" y="f387"/>
                  <a:pt x="f388" y="f389"/>
                  <a:pt x="f82" y="f390"/>
                </a:cubicBezTo>
                <a:cubicBezTo>
                  <a:pt x="f391" y="f392"/>
                  <a:pt x="f393" y="f302"/>
                  <a:pt x="f394" y="f395"/>
                </a:cubicBezTo>
                <a:cubicBezTo>
                  <a:pt x="f396" y="f397"/>
                  <a:pt x="f398" y="f399"/>
                  <a:pt x="f400" y="f401"/>
                </a:cubicBezTo>
                <a:cubicBezTo>
                  <a:pt x="f402" y="f403"/>
                  <a:pt x="f404" y="f405"/>
                  <a:pt x="f406" y="f407"/>
                </a:cubicBezTo>
                <a:cubicBezTo>
                  <a:pt x="f408" y="f409"/>
                  <a:pt x="f410" y="f411"/>
                  <a:pt x="f406" y="f412"/>
                </a:cubicBezTo>
                <a:cubicBezTo>
                  <a:pt x="f413" y="f414"/>
                  <a:pt x="f415" y="f416"/>
                  <a:pt x="f406" y="f417"/>
                </a:cubicBezTo>
                <a:cubicBezTo>
                  <a:pt x="f56" y="f418"/>
                  <a:pt x="f419" y="f420"/>
                  <a:pt x="f421" y="f422"/>
                </a:cubicBezTo>
                <a:cubicBezTo>
                  <a:pt x="f423" y="f424"/>
                  <a:pt x="f425" y="f426"/>
                  <a:pt x="f427" y="f428"/>
                </a:cubicBezTo>
                <a:cubicBezTo>
                  <a:pt x="f429" y="f430"/>
                  <a:pt x="f431" y="f432"/>
                  <a:pt x="f433" y="f434"/>
                </a:cubicBezTo>
                <a:cubicBezTo>
                  <a:pt x="f435" y="f436"/>
                  <a:pt x="f82" y="f437"/>
                  <a:pt x="f438" y="f439"/>
                </a:cubicBezTo>
                <a:cubicBezTo>
                  <a:pt x="f440" y="f441"/>
                  <a:pt x="f442" y="f443"/>
                  <a:pt x="f444" y="f445"/>
                </a:cubicBezTo>
                <a:cubicBezTo>
                  <a:pt x="f446" y="f33"/>
                  <a:pt x="f447" y="f448"/>
                  <a:pt x="f449" y="f450"/>
                </a:cubicBezTo>
                <a:cubicBezTo>
                  <a:pt x="f451" y="f452"/>
                  <a:pt x="f453" y="f454"/>
                  <a:pt x="f455" y="f268"/>
                </a:cubicBezTo>
                <a:cubicBezTo>
                  <a:pt x="f456" y="f457"/>
                  <a:pt x="f105" y="f458"/>
                  <a:pt x="f459" y="f460"/>
                </a:cubicBezTo>
                <a:cubicBezTo>
                  <a:pt x="f461" y="f462"/>
                  <a:pt x="f463" y="f464"/>
                  <a:pt x="f131" y="f465"/>
                </a:cubicBezTo>
                <a:cubicBezTo>
                  <a:pt x="f466" y="f467"/>
                  <a:pt x="f468" y="f244"/>
                  <a:pt x="f243" y="f244"/>
                </a:cubicBezTo>
                <a:close/>
              </a:path>
            </a:pathLst>
          </a:cu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21" name="Google Shape;387;p20">
            <a:extLst>
              <a:ext uri="{FF2B5EF4-FFF2-40B4-BE49-F238E27FC236}">
                <a16:creationId xmlns:a16="http://schemas.microsoft.com/office/drawing/2014/main" id="{2E977D20-3ECB-48CF-B858-432168AD4782}"/>
              </a:ext>
            </a:extLst>
          </p:cNvPr>
          <p:cNvSpPr txBox="1"/>
          <p:nvPr/>
        </p:nvSpPr>
        <p:spPr>
          <a:xfrm>
            <a:off x="813303" y="1590086"/>
            <a:ext cx="1789197" cy="5666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 algn="r" rtl="1">
              <a:lnSpc>
                <a:spcPct val="115000"/>
              </a:lnSpc>
              <a:spcAft>
                <a:spcPts val="1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000000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200" b="0" i="0" u="none" strike="noStrike" kern="0" cap="none" spc="0" baseline="0" dirty="0">
              <a:solidFill>
                <a:srgbClr val="000000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sp>
        <p:nvSpPr>
          <p:cNvPr id="22" name="Google Shape;388;p20">
            <a:extLst>
              <a:ext uri="{FF2B5EF4-FFF2-40B4-BE49-F238E27FC236}">
                <a16:creationId xmlns:a16="http://schemas.microsoft.com/office/drawing/2014/main" id="{A0B4F50B-BF1C-48E5-9CC9-1957BF6C99B7}"/>
              </a:ext>
            </a:extLst>
          </p:cNvPr>
          <p:cNvSpPr txBox="1"/>
          <p:nvPr/>
        </p:nvSpPr>
        <p:spPr>
          <a:xfrm>
            <a:off x="811228" y="3595960"/>
            <a:ext cx="1789197" cy="5666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 algn="r" rtl="1">
              <a:lnSpc>
                <a:spcPct val="115000"/>
              </a:lnSpc>
              <a:spcAft>
                <a:spcPts val="1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000000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200" b="0" i="0" u="none" strike="noStrike" kern="0" cap="none" spc="0" baseline="0" dirty="0">
              <a:solidFill>
                <a:srgbClr val="000000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sp>
        <p:nvSpPr>
          <p:cNvPr id="23" name="Google Shape;389;p20">
            <a:extLst>
              <a:ext uri="{FF2B5EF4-FFF2-40B4-BE49-F238E27FC236}">
                <a16:creationId xmlns:a16="http://schemas.microsoft.com/office/drawing/2014/main" id="{377DDF00-A96D-4F86-8362-04E369892BA5}"/>
              </a:ext>
            </a:extLst>
          </p:cNvPr>
          <p:cNvSpPr txBox="1"/>
          <p:nvPr/>
        </p:nvSpPr>
        <p:spPr>
          <a:xfrm>
            <a:off x="811228" y="2593009"/>
            <a:ext cx="1789197" cy="5666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 algn="r" rtl="1">
              <a:lnSpc>
                <a:spcPct val="115000"/>
              </a:lnSpc>
              <a:spcAft>
                <a:spcPts val="1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000000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200" b="0" i="0" u="none" strike="noStrike" kern="0" cap="none" spc="0" baseline="0" dirty="0">
              <a:solidFill>
                <a:srgbClr val="000000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sp>
        <p:nvSpPr>
          <p:cNvPr id="24" name="Google Shape;390;p20">
            <a:extLst>
              <a:ext uri="{FF2B5EF4-FFF2-40B4-BE49-F238E27FC236}">
                <a16:creationId xmlns:a16="http://schemas.microsoft.com/office/drawing/2014/main" id="{BDC1922F-2331-4D0D-B61F-05BC400A40C5}"/>
              </a:ext>
            </a:extLst>
          </p:cNvPr>
          <p:cNvSpPr txBox="1"/>
          <p:nvPr/>
        </p:nvSpPr>
        <p:spPr>
          <a:xfrm>
            <a:off x="6537996" y="1589547"/>
            <a:ext cx="1789197" cy="5666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 algn="r">
              <a:lnSpc>
                <a:spcPct val="115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000000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200" b="0" i="0" u="none" strike="noStrike" kern="0" cap="none" spc="0" baseline="0" dirty="0">
              <a:solidFill>
                <a:srgbClr val="000000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sp>
        <p:nvSpPr>
          <p:cNvPr id="25" name="Google Shape;391;p20">
            <a:extLst>
              <a:ext uri="{FF2B5EF4-FFF2-40B4-BE49-F238E27FC236}">
                <a16:creationId xmlns:a16="http://schemas.microsoft.com/office/drawing/2014/main" id="{2952ECAC-EB4D-42BB-8BBB-0654C016EAFE}"/>
              </a:ext>
            </a:extLst>
          </p:cNvPr>
          <p:cNvSpPr txBox="1"/>
          <p:nvPr/>
        </p:nvSpPr>
        <p:spPr>
          <a:xfrm>
            <a:off x="6535920" y="2593018"/>
            <a:ext cx="1789197" cy="5666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 algn="r">
              <a:lnSpc>
                <a:spcPct val="115000"/>
              </a:lnSpc>
              <a:spcAft>
                <a:spcPts val="1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000000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200" b="0" i="0" u="none" strike="noStrike" kern="0" cap="none" spc="0" baseline="0" dirty="0">
              <a:solidFill>
                <a:srgbClr val="000000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sp>
        <p:nvSpPr>
          <p:cNvPr id="26" name="Google Shape;392;p20">
            <a:extLst>
              <a:ext uri="{FF2B5EF4-FFF2-40B4-BE49-F238E27FC236}">
                <a16:creationId xmlns:a16="http://schemas.microsoft.com/office/drawing/2014/main" id="{DD6DA39C-8C75-47A9-BF63-7EBFA62C3520}"/>
              </a:ext>
            </a:extLst>
          </p:cNvPr>
          <p:cNvSpPr txBox="1"/>
          <p:nvPr/>
        </p:nvSpPr>
        <p:spPr>
          <a:xfrm>
            <a:off x="6537996" y="3596490"/>
            <a:ext cx="1789197" cy="5666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 algn="r">
              <a:lnSpc>
                <a:spcPct val="115000"/>
              </a:lnSpc>
              <a:spcAft>
                <a:spcPts val="1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000000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200" b="0" i="0" u="none" strike="noStrike" kern="0" cap="none" spc="0" baseline="0" dirty="0">
              <a:solidFill>
                <a:srgbClr val="000000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grpSp>
        <p:nvGrpSpPr>
          <p:cNvPr id="28" name="Group 4">
            <a:extLst>
              <a:ext uri="{FF2B5EF4-FFF2-40B4-BE49-F238E27FC236}">
                <a16:creationId xmlns:a16="http://schemas.microsoft.com/office/drawing/2014/main" id="{663D40B3-71A5-994F-8DDC-AE1E389E154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75076" y="2135188"/>
            <a:ext cx="1617662" cy="1611312"/>
            <a:chOff x="2378" y="1345"/>
            <a:chExt cx="1019" cy="1015"/>
          </a:xfrm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FC439DE8-1D66-779E-8C64-BE11D7978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8" y="1757"/>
              <a:ext cx="577" cy="603"/>
            </a:xfrm>
            <a:custGeom>
              <a:avLst/>
              <a:gdLst>
                <a:gd name="T0" fmla="*/ 44 w 115"/>
                <a:gd name="T1" fmla="*/ 112 h 120"/>
                <a:gd name="T2" fmla="*/ 34 w 115"/>
                <a:gd name="T3" fmla="*/ 117 h 120"/>
                <a:gd name="T4" fmla="*/ 0 w 115"/>
                <a:gd name="T5" fmla="*/ 101 h 120"/>
                <a:gd name="T6" fmla="*/ 12 w 115"/>
                <a:gd name="T7" fmla="*/ 91 h 120"/>
                <a:gd name="T8" fmla="*/ 25 w 115"/>
                <a:gd name="T9" fmla="*/ 54 h 120"/>
                <a:gd name="T10" fmla="*/ 58 w 115"/>
                <a:gd name="T11" fmla="*/ 11 h 120"/>
                <a:gd name="T12" fmla="*/ 64 w 115"/>
                <a:gd name="T13" fmla="*/ 11 h 120"/>
                <a:gd name="T14" fmla="*/ 64 w 115"/>
                <a:gd name="T15" fmla="*/ 20 h 120"/>
                <a:gd name="T16" fmla="*/ 73 w 115"/>
                <a:gd name="T17" fmla="*/ 8 h 120"/>
                <a:gd name="T18" fmla="*/ 75 w 115"/>
                <a:gd name="T19" fmla="*/ 5 h 120"/>
                <a:gd name="T20" fmla="*/ 88 w 115"/>
                <a:gd name="T21" fmla="*/ 4 h 120"/>
                <a:gd name="T22" fmla="*/ 85 w 115"/>
                <a:gd name="T23" fmla="*/ 16 h 120"/>
                <a:gd name="T24" fmla="*/ 93 w 115"/>
                <a:gd name="T25" fmla="*/ 6 h 120"/>
                <a:gd name="T26" fmla="*/ 101 w 115"/>
                <a:gd name="T27" fmla="*/ 4 h 120"/>
                <a:gd name="T28" fmla="*/ 103 w 115"/>
                <a:gd name="T29" fmla="*/ 13 h 120"/>
                <a:gd name="T30" fmla="*/ 90 w 115"/>
                <a:gd name="T31" fmla="*/ 31 h 120"/>
                <a:gd name="T32" fmla="*/ 102 w 115"/>
                <a:gd name="T33" fmla="*/ 15 h 120"/>
                <a:gd name="T34" fmla="*/ 111 w 115"/>
                <a:gd name="T35" fmla="*/ 14 h 120"/>
                <a:gd name="T36" fmla="*/ 114 w 115"/>
                <a:gd name="T37" fmla="*/ 19 h 120"/>
                <a:gd name="T38" fmla="*/ 102 w 115"/>
                <a:gd name="T39" fmla="*/ 35 h 120"/>
                <a:gd name="T40" fmla="*/ 112 w 115"/>
                <a:gd name="T41" fmla="*/ 35 h 120"/>
                <a:gd name="T42" fmla="*/ 112 w 115"/>
                <a:gd name="T43" fmla="*/ 44 h 120"/>
                <a:gd name="T44" fmla="*/ 107 w 115"/>
                <a:gd name="T45" fmla="*/ 52 h 120"/>
                <a:gd name="T46" fmla="*/ 95 w 115"/>
                <a:gd name="T47" fmla="*/ 70 h 120"/>
                <a:gd name="T48" fmla="*/ 59 w 115"/>
                <a:gd name="T49" fmla="*/ 99 h 120"/>
                <a:gd name="T50" fmla="*/ 44 w 115"/>
                <a:gd name="T51" fmla="*/ 11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" h="120">
                  <a:moveTo>
                    <a:pt x="44" y="112"/>
                  </a:moveTo>
                  <a:cubicBezTo>
                    <a:pt x="43" y="118"/>
                    <a:pt x="41" y="120"/>
                    <a:pt x="34" y="117"/>
                  </a:cubicBezTo>
                  <a:cubicBezTo>
                    <a:pt x="23" y="112"/>
                    <a:pt x="12" y="106"/>
                    <a:pt x="0" y="101"/>
                  </a:cubicBezTo>
                  <a:cubicBezTo>
                    <a:pt x="3" y="97"/>
                    <a:pt x="7" y="94"/>
                    <a:pt x="12" y="91"/>
                  </a:cubicBezTo>
                  <a:cubicBezTo>
                    <a:pt x="19" y="80"/>
                    <a:pt x="22" y="67"/>
                    <a:pt x="25" y="54"/>
                  </a:cubicBezTo>
                  <a:cubicBezTo>
                    <a:pt x="30" y="35"/>
                    <a:pt x="46" y="25"/>
                    <a:pt x="58" y="11"/>
                  </a:cubicBezTo>
                  <a:cubicBezTo>
                    <a:pt x="59" y="9"/>
                    <a:pt x="62" y="9"/>
                    <a:pt x="64" y="11"/>
                  </a:cubicBezTo>
                  <a:cubicBezTo>
                    <a:pt x="68" y="14"/>
                    <a:pt x="66" y="17"/>
                    <a:pt x="64" y="20"/>
                  </a:cubicBezTo>
                  <a:cubicBezTo>
                    <a:pt x="67" y="16"/>
                    <a:pt x="70" y="12"/>
                    <a:pt x="73" y="8"/>
                  </a:cubicBezTo>
                  <a:cubicBezTo>
                    <a:pt x="74" y="7"/>
                    <a:pt x="74" y="6"/>
                    <a:pt x="75" y="5"/>
                  </a:cubicBezTo>
                  <a:cubicBezTo>
                    <a:pt x="79" y="1"/>
                    <a:pt x="83" y="0"/>
                    <a:pt x="88" y="4"/>
                  </a:cubicBezTo>
                  <a:cubicBezTo>
                    <a:pt x="93" y="10"/>
                    <a:pt x="88" y="12"/>
                    <a:pt x="85" y="16"/>
                  </a:cubicBezTo>
                  <a:cubicBezTo>
                    <a:pt x="88" y="13"/>
                    <a:pt x="91" y="9"/>
                    <a:pt x="93" y="6"/>
                  </a:cubicBezTo>
                  <a:cubicBezTo>
                    <a:pt x="95" y="3"/>
                    <a:pt x="98" y="2"/>
                    <a:pt x="101" y="4"/>
                  </a:cubicBezTo>
                  <a:cubicBezTo>
                    <a:pt x="105" y="6"/>
                    <a:pt x="106" y="10"/>
                    <a:pt x="103" y="13"/>
                  </a:cubicBezTo>
                  <a:cubicBezTo>
                    <a:pt x="100" y="19"/>
                    <a:pt x="94" y="23"/>
                    <a:pt x="90" y="31"/>
                  </a:cubicBezTo>
                  <a:cubicBezTo>
                    <a:pt x="94" y="24"/>
                    <a:pt x="98" y="20"/>
                    <a:pt x="102" y="15"/>
                  </a:cubicBezTo>
                  <a:cubicBezTo>
                    <a:pt x="105" y="12"/>
                    <a:pt x="108" y="11"/>
                    <a:pt x="111" y="14"/>
                  </a:cubicBezTo>
                  <a:cubicBezTo>
                    <a:pt x="113" y="15"/>
                    <a:pt x="114" y="17"/>
                    <a:pt x="114" y="19"/>
                  </a:cubicBezTo>
                  <a:cubicBezTo>
                    <a:pt x="113" y="26"/>
                    <a:pt x="108" y="31"/>
                    <a:pt x="102" y="35"/>
                  </a:cubicBezTo>
                  <a:cubicBezTo>
                    <a:pt x="106" y="32"/>
                    <a:pt x="109" y="31"/>
                    <a:pt x="112" y="35"/>
                  </a:cubicBezTo>
                  <a:cubicBezTo>
                    <a:pt x="115" y="38"/>
                    <a:pt x="114" y="41"/>
                    <a:pt x="112" y="44"/>
                  </a:cubicBezTo>
                  <a:cubicBezTo>
                    <a:pt x="110" y="46"/>
                    <a:pt x="109" y="49"/>
                    <a:pt x="107" y="52"/>
                  </a:cubicBezTo>
                  <a:cubicBezTo>
                    <a:pt x="103" y="58"/>
                    <a:pt x="99" y="64"/>
                    <a:pt x="95" y="70"/>
                  </a:cubicBezTo>
                  <a:cubicBezTo>
                    <a:pt x="86" y="84"/>
                    <a:pt x="73" y="93"/>
                    <a:pt x="59" y="99"/>
                  </a:cubicBezTo>
                  <a:cubicBezTo>
                    <a:pt x="53" y="102"/>
                    <a:pt x="47" y="106"/>
                    <a:pt x="44" y="112"/>
                  </a:cubicBezTo>
                  <a:close/>
                </a:path>
              </a:pathLst>
            </a:custGeom>
            <a:solidFill>
              <a:srgbClr val="FAE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E37B1E4B-F5B9-23A9-B2FD-E55ECE1E3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1350"/>
              <a:ext cx="627" cy="844"/>
            </a:xfrm>
            <a:custGeom>
              <a:avLst/>
              <a:gdLst>
                <a:gd name="T0" fmla="*/ 57 w 125"/>
                <a:gd name="T1" fmla="*/ 1 h 168"/>
                <a:gd name="T2" fmla="*/ 98 w 125"/>
                <a:gd name="T3" fmla="*/ 26 h 168"/>
                <a:gd name="T4" fmla="*/ 101 w 125"/>
                <a:gd name="T5" fmla="*/ 30 h 168"/>
                <a:gd name="T6" fmla="*/ 122 w 125"/>
                <a:gd name="T7" fmla="*/ 99 h 168"/>
                <a:gd name="T8" fmla="*/ 122 w 125"/>
                <a:gd name="T9" fmla="*/ 106 h 168"/>
                <a:gd name="T10" fmla="*/ 121 w 125"/>
                <a:gd name="T11" fmla="*/ 111 h 168"/>
                <a:gd name="T12" fmla="*/ 104 w 125"/>
                <a:gd name="T13" fmla="*/ 143 h 168"/>
                <a:gd name="T14" fmla="*/ 99 w 125"/>
                <a:gd name="T15" fmla="*/ 158 h 168"/>
                <a:gd name="T16" fmla="*/ 100 w 125"/>
                <a:gd name="T17" fmla="*/ 164 h 168"/>
                <a:gd name="T18" fmla="*/ 89 w 125"/>
                <a:gd name="T19" fmla="*/ 166 h 168"/>
                <a:gd name="T20" fmla="*/ 72 w 125"/>
                <a:gd name="T21" fmla="*/ 158 h 168"/>
                <a:gd name="T22" fmla="*/ 75 w 125"/>
                <a:gd name="T23" fmla="*/ 154 h 168"/>
                <a:gd name="T24" fmla="*/ 90 w 125"/>
                <a:gd name="T25" fmla="*/ 159 h 168"/>
                <a:gd name="T26" fmla="*/ 82 w 125"/>
                <a:gd name="T27" fmla="*/ 143 h 168"/>
                <a:gd name="T28" fmla="*/ 85 w 125"/>
                <a:gd name="T29" fmla="*/ 141 h 168"/>
                <a:gd name="T30" fmla="*/ 90 w 125"/>
                <a:gd name="T31" fmla="*/ 135 h 168"/>
                <a:gd name="T32" fmla="*/ 66 w 125"/>
                <a:gd name="T33" fmla="*/ 80 h 168"/>
                <a:gd name="T34" fmla="*/ 51 w 125"/>
                <a:gd name="T35" fmla="*/ 75 h 168"/>
                <a:gd name="T36" fmla="*/ 11 w 125"/>
                <a:gd name="T37" fmla="*/ 66 h 168"/>
                <a:gd name="T38" fmla="*/ 1 w 125"/>
                <a:gd name="T39" fmla="*/ 62 h 168"/>
                <a:gd name="T40" fmla="*/ 1 w 125"/>
                <a:gd name="T41" fmla="*/ 59 h 168"/>
                <a:gd name="T42" fmla="*/ 4 w 125"/>
                <a:gd name="T43" fmla="*/ 56 h 168"/>
                <a:gd name="T44" fmla="*/ 59 w 125"/>
                <a:gd name="T45" fmla="*/ 66 h 168"/>
                <a:gd name="T46" fmla="*/ 80 w 125"/>
                <a:gd name="T47" fmla="*/ 81 h 168"/>
                <a:gd name="T48" fmla="*/ 99 w 125"/>
                <a:gd name="T49" fmla="*/ 135 h 168"/>
                <a:gd name="T50" fmla="*/ 116 w 125"/>
                <a:gd name="T51" fmla="*/ 90 h 168"/>
                <a:gd name="T52" fmla="*/ 116 w 125"/>
                <a:gd name="T53" fmla="*/ 70 h 168"/>
                <a:gd name="T54" fmla="*/ 103 w 125"/>
                <a:gd name="T55" fmla="*/ 40 h 168"/>
                <a:gd name="T56" fmla="*/ 95 w 125"/>
                <a:gd name="T57" fmla="*/ 41 h 168"/>
                <a:gd name="T58" fmla="*/ 87 w 125"/>
                <a:gd name="T59" fmla="*/ 47 h 168"/>
                <a:gd name="T60" fmla="*/ 89 w 125"/>
                <a:gd name="T61" fmla="*/ 36 h 168"/>
                <a:gd name="T62" fmla="*/ 85 w 125"/>
                <a:gd name="T63" fmla="*/ 18 h 168"/>
                <a:gd name="T64" fmla="*/ 62 w 125"/>
                <a:gd name="T65" fmla="*/ 6 h 168"/>
                <a:gd name="T66" fmla="*/ 57 w 125"/>
                <a:gd name="T67" fmla="*/ 1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5" h="168">
                  <a:moveTo>
                    <a:pt x="57" y="1"/>
                  </a:moveTo>
                  <a:cubicBezTo>
                    <a:pt x="75" y="0"/>
                    <a:pt x="90" y="9"/>
                    <a:pt x="98" y="26"/>
                  </a:cubicBezTo>
                  <a:cubicBezTo>
                    <a:pt x="99" y="28"/>
                    <a:pt x="100" y="29"/>
                    <a:pt x="101" y="30"/>
                  </a:cubicBezTo>
                  <a:cubicBezTo>
                    <a:pt x="124" y="49"/>
                    <a:pt x="125" y="73"/>
                    <a:pt x="122" y="99"/>
                  </a:cubicBezTo>
                  <a:cubicBezTo>
                    <a:pt x="122" y="101"/>
                    <a:pt x="122" y="104"/>
                    <a:pt x="122" y="106"/>
                  </a:cubicBezTo>
                  <a:cubicBezTo>
                    <a:pt x="122" y="108"/>
                    <a:pt x="121" y="109"/>
                    <a:pt x="121" y="111"/>
                  </a:cubicBezTo>
                  <a:cubicBezTo>
                    <a:pt x="117" y="122"/>
                    <a:pt x="111" y="133"/>
                    <a:pt x="104" y="143"/>
                  </a:cubicBezTo>
                  <a:cubicBezTo>
                    <a:pt x="100" y="148"/>
                    <a:pt x="98" y="153"/>
                    <a:pt x="99" y="158"/>
                  </a:cubicBezTo>
                  <a:cubicBezTo>
                    <a:pt x="99" y="160"/>
                    <a:pt x="100" y="162"/>
                    <a:pt x="100" y="164"/>
                  </a:cubicBezTo>
                  <a:cubicBezTo>
                    <a:pt x="97" y="168"/>
                    <a:pt x="93" y="168"/>
                    <a:pt x="89" y="166"/>
                  </a:cubicBezTo>
                  <a:cubicBezTo>
                    <a:pt x="84" y="163"/>
                    <a:pt x="78" y="160"/>
                    <a:pt x="72" y="158"/>
                  </a:cubicBezTo>
                  <a:cubicBezTo>
                    <a:pt x="72" y="156"/>
                    <a:pt x="73" y="155"/>
                    <a:pt x="75" y="154"/>
                  </a:cubicBezTo>
                  <a:cubicBezTo>
                    <a:pt x="80" y="154"/>
                    <a:pt x="85" y="158"/>
                    <a:pt x="90" y="159"/>
                  </a:cubicBezTo>
                  <a:cubicBezTo>
                    <a:pt x="94" y="151"/>
                    <a:pt x="83" y="149"/>
                    <a:pt x="82" y="143"/>
                  </a:cubicBezTo>
                  <a:cubicBezTo>
                    <a:pt x="83" y="142"/>
                    <a:pt x="84" y="142"/>
                    <a:pt x="85" y="141"/>
                  </a:cubicBezTo>
                  <a:cubicBezTo>
                    <a:pt x="88" y="141"/>
                    <a:pt x="91" y="139"/>
                    <a:pt x="90" y="135"/>
                  </a:cubicBezTo>
                  <a:cubicBezTo>
                    <a:pt x="88" y="114"/>
                    <a:pt x="82" y="95"/>
                    <a:pt x="66" y="80"/>
                  </a:cubicBezTo>
                  <a:cubicBezTo>
                    <a:pt x="62" y="76"/>
                    <a:pt x="57" y="73"/>
                    <a:pt x="51" y="75"/>
                  </a:cubicBezTo>
                  <a:cubicBezTo>
                    <a:pt x="38" y="69"/>
                    <a:pt x="24" y="71"/>
                    <a:pt x="11" y="66"/>
                  </a:cubicBezTo>
                  <a:cubicBezTo>
                    <a:pt x="8" y="65"/>
                    <a:pt x="4" y="64"/>
                    <a:pt x="1" y="62"/>
                  </a:cubicBezTo>
                  <a:cubicBezTo>
                    <a:pt x="1" y="61"/>
                    <a:pt x="0" y="60"/>
                    <a:pt x="1" y="59"/>
                  </a:cubicBezTo>
                  <a:cubicBezTo>
                    <a:pt x="1" y="57"/>
                    <a:pt x="3" y="56"/>
                    <a:pt x="4" y="56"/>
                  </a:cubicBezTo>
                  <a:cubicBezTo>
                    <a:pt x="22" y="60"/>
                    <a:pt x="41" y="62"/>
                    <a:pt x="59" y="66"/>
                  </a:cubicBezTo>
                  <a:cubicBezTo>
                    <a:pt x="68" y="68"/>
                    <a:pt x="75" y="73"/>
                    <a:pt x="80" y="81"/>
                  </a:cubicBezTo>
                  <a:cubicBezTo>
                    <a:pt x="90" y="97"/>
                    <a:pt x="98" y="114"/>
                    <a:pt x="99" y="135"/>
                  </a:cubicBezTo>
                  <a:cubicBezTo>
                    <a:pt x="109" y="120"/>
                    <a:pt x="117" y="107"/>
                    <a:pt x="116" y="90"/>
                  </a:cubicBezTo>
                  <a:cubicBezTo>
                    <a:pt x="116" y="83"/>
                    <a:pt x="116" y="76"/>
                    <a:pt x="116" y="70"/>
                  </a:cubicBezTo>
                  <a:cubicBezTo>
                    <a:pt x="117" y="58"/>
                    <a:pt x="110" y="48"/>
                    <a:pt x="103" y="40"/>
                  </a:cubicBezTo>
                  <a:cubicBezTo>
                    <a:pt x="99" y="36"/>
                    <a:pt x="98" y="38"/>
                    <a:pt x="95" y="41"/>
                  </a:cubicBezTo>
                  <a:cubicBezTo>
                    <a:pt x="93" y="43"/>
                    <a:pt x="92" y="48"/>
                    <a:pt x="87" y="47"/>
                  </a:cubicBezTo>
                  <a:cubicBezTo>
                    <a:pt x="84" y="42"/>
                    <a:pt x="87" y="39"/>
                    <a:pt x="89" y="36"/>
                  </a:cubicBezTo>
                  <a:cubicBezTo>
                    <a:pt x="94" y="28"/>
                    <a:pt x="91" y="23"/>
                    <a:pt x="85" y="18"/>
                  </a:cubicBezTo>
                  <a:cubicBezTo>
                    <a:pt x="79" y="12"/>
                    <a:pt x="70" y="9"/>
                    <a:pt x="62" y="6"/>
                  </a:cubicBezTo>
                  <a:cubicBezTo>
                    <a:pt x="59" y="5"/>
                    <a:pt x="56" y="5"/>
                    <a:pt x="57" y="1"/>
                  </a:cubicBezTo>
                  <a:close/>
                </a:path>
              </a:pathLst>
            </a:custGeom>
            <a:solidFill>
              <a:srgbClr val="5935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622CEC53-51DF-A589-A334-8AA648A97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8" y="1411"/>
              <a:ext cx="307" cy="612"/>
            </a:xfrm>
            <a:custGeom>
              <a:avLst/>
              <a:gdLst>
                <a:gd name="T0" fmla="*/ 57 w 61"/>
                <a:gd name="T1" fmla="*/ 44 h 122"/>
                <a:gd name="T2" fmla="*/ 54 w 61"/>
                <a:gd name="T3" fmla="*/ 47 h 122"/>
                <a:gd name="T4" fmla="*/ 44 w 61"/>
                <a:gd name="T5" fmla="*/ 40 h 122"/>
                <a:gd name="T6" fmla="*/ 37 w 61"/>
                <a:gd name="T7" fmla="*/ 37 h 122"/>
                <a:gd name="T8" fmla="*/ 30 w 61"/>
                <a:gd name="T9" fmla="*/ 32 h 122"/>
                <a:gd name="T10" fmla="*/ 9 w 61"/>
                <a:gd name="T11" fmla="*/ 63 h 122"/>
                <a:gd name="T12" fmla="*/ 15 w 61"/>
                <a:gd name="T13" fmla="*/ 51 h 122"/>
                <a:gd name="T14" fmla="*/ 20 w 61"/>
                <a:gd name="T15" fmla="*/ 62 h 122"/>
                <a:gd name="T16" fmla="*/ 27 w 61"/>
                <a:gd name="T17" fmla="*/ 59 h 122"/>
                <a:gd name="T18" fmla="*/ 29 w 61"/>
                <a:gd name="T19" fmla="*/ 62 h 122"/>
                <a:gd name="T20" fmla="*/ 23 w 61"/>
                <a:gd name="T21" fmla="*/ 73 h 122"/>
                <a:gd name="T22" fmla="*/ 50 w 61"/>
                <a:gd name="T23" fmla="*/ 77 h 122"/>
                <a:gd name="T24" fmla="*/ 53 w 61"/>
                <a:gd name="T25" fmla="*/ 78 h 122"/>
                <a:gd name="T26" fmla="*/ 35 w 61"/>
                <a:gd name="T27" fmla="*/ 95 h 122"/>
                <a:gd name="T28" fmla="*/ 42 w 61"/>
                <a:gd name="T29" fmla="*/ 86 h 122"/>
                <a:gd name="T30" fmla="*/ 42 w 61"/>
                <a:gd name="T31" fmla="*/ 81 h 122"/>
                <a:gd name="T32" fmla="*/ 38 w 61"/>
                <a:gd name="T33" fmla="*/ 81 h 122"/>
                <a:gd name="T34" fmla="*/ 4 w 61"/>
                <a:gd name="T35" fmla="*/ 122 h 122"/>
                <a:gd name="T36" fmla="*/ 3 w 61"/>
                <a:gd name="T37" fmla="*/ 120 h 122"/>
                <a:gd name="T38" fmla="*/ 17 w 61"/>
                <a:gd name="T39" fmla="*/ 97 h 122"/>
                <a:gd name="T40" fmla="*/ 17 w 61"/>
                <a:gd name="T41" fmla="*/ 95 h 122"/>
                <a:gd name="T42" fmla="*/ 1 w 61"/>
                <a:gd name="T43" fmla="*/ 66 h 122"/>
                <a:gd name="T44" fmla="*/ 21 w 61"/>
                <a:gd name="T45" fmla="*/ 22 h 122"/>
                <a:gd name="T46" fmla="*/ 61 w 61"/>
                <a:gd name="T47" fmla="*/ 0 h 122"/>
                <a:gd name="T48" fmla="*/ 61 w 61"/>
                <a:gd name="T49" fmla="*/ 2 h 122"/>
                <a:gd name="T50" fmla="*/ 26 w 61"/>
                <a:gd name="T51" fmla="*/ 24 h 122"/>
                <a:gd name="T52" fmla="*/ 26 w 61"/>
                <a:gd name="T53" fmla="*/ 24 h 122"/>
                <a:gd name="T54" fmla="*/ 28 w 61"/>
                <a:gd name="T55" fmla="*/ 24 h 122"/>
                <a:gd name="T56" fmla="*/ 57 w 61"/>
                <a:gd name="T57" fmla="*/ 4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22">
                  <a:moveTo>
                    <a:pt x="57" y="44"/>
                  </a:moveTo>
                  <a:cubicBezTo>
                    <a:pt x="56" y="45"/>
                    <a:pt x="55" y="46"/>
                    <a:pt x="54" y="47"/>
                  </a:cubicBezTo>
                  <a:cubicBezTo>
                    <a:pt x="50" y="47"/>
                    <a:pt x="48" y="42"/>
                    <a:pt x="44" y="40"/>
                  </a:cubicBezTo>
                  <a:cubicBezTo>
                    <a:pt x="42" y="39"/>
                    <a:pt x="39" y="39"/>
                    <a:pt x="37" y="37"/>
                  </a:cubicBezTo>
                  <a:cubicBezTo>
                    <a:pt x="36" y="33"/>
                    <a:pt x="34" y="31"/>
                    <a:pt x="30" y="32"/>
                  </a:cubicBezTo>
                  <a:cubicBezTo>
                    <a:pt x="16" y="34"/>
                    <a:pt x="7" y="47"/>
                    <a:pt x="9" y="63"/>
                  </a:cubicBezTo>
                  <a:cubicBezTo>
                    <a:pt x="13" y="60"/>
                    <a:pt x="9" y="52"/>
                    <a:pt x="15" y="51"/>
                  </a:cubicBezTo>
                  <a:cubicBezTo>
                    <a:pt x="20" y="54"/>
                    <a:pt x="16" y="59"/>
                    <a:pt x="20" y="62"/>
                  </a:cubicBezTo>
                  <a:cubicBezTo>
                    <a:pt x="22" y="61"/>
                    <a:pt x="24" y="59"/>
                    <a:pt x="27" y="59"/>
                  </a:cubicBezTo>
                  <a:cubicBezTo>
                    <a:pt x="28" y="60"/>
                    <a:pt x="29" y="60"/>
                    <a:pt x="29" y="62"/>
                  </a:cubicBezTo>
                  <a:cubicBezTo>
                    <a:pt x="29" y="66"/>
                    <a:pt x="22" y="68"/>
                    <a:pt x="23" y="73"/>
                  </a:cubicBezTo>
                  <a:cubicBezTo>
                    <a:pt x="32" y="79"/>
                    <a:pt x="42" y="72"/>
                    <a:pt x="50" y="77"/>
                  </a:cubicBezTo>
                  <a:cubicBezTo>
                    <a:pt x="51" y="77"/>
                    <a:pt x="52" y="77"/>
                    <a:pt x="53" y="78"/>
                  </a:cubicBezTo>
                  <a:cubicBezTo>
                    <a:pt x="48" y="85"/>
                    <a:pt x="42" y="91"/>
                    <a:pt x="35" y="95"/>
                  </a:cubicBezTo>
                  <a:cubicBezTo>
                    <a:pt x="37" y="92"/>
                    <a:pt x="40" y="89"/>
                    <a:pt x="42" y="86"/>
                  </a:cubicBezTo>
                  <a:cubicBezTo>
                    <a:pt x="44" y="84"/>
                    <a:pt x="43" y="82"/>
                    <a:pt x="42" y="81"/>
                  </a:cubicBezTo>
                  <a:cubicBezTo>
                    <a:pt x="40" y="79"/>
                    <a:pt x="39" y="80"/>
                    <a:pt x="38" y="81"/>
                  </a:cubicBezTo>
                  <a:cubicBezTo>
                    <a:pt x="28" y="96"/>
                    <a:pt x="9" y="104"/>
                    <a:pt x="4" y="122"/>
                  </a:cubicBezTo>
                  <a:cubicBezTo>
                    <a:pt x="3" y="122"/>
                    <a:pt x="1" y="122"/>
                    <a:pt x="3" y="120"/>
                  </a:cubicBezTo>
                  <a:cubicBezTo>
                    <a:pt x="4" y="110"/>
                    <a:pt x="11" y="103"/>
                    <a:pt x="17" y="97"/>
                  </a:cubicBezTo>
                  <a:cubicBezTo>
                    <a:pt x="17" y="96"/>
                    <a:pt x="17" y="95"/>
                    <a:pt x="17" y="95"/>
                  </a:cubicBezTo>
                  <a:cubicBezTo>
                    <a:pt x="2" y="90"/>
                    <a:pt x="0" y="81"/>
                    <a:pt x="1" y="66"/>
                  </a:cubicBezTo>
                  <a:cubicBezTo>
                    <a:pt x="3" y="48"/>
                    <a:pt x="10" y="34"/>
                    <a:pt x="21" y="22"/>
                  </a:cubicBezTo>
                  <a:cubicBezTo>
                    <a:pt x="32" y="10"/>
                    <a:pt x="45" y="3"/>
                    <a:pt x="61" y="0"/>
                  </a:cubicBezTo>
                  <a:cubicBezTo>
                    <a:pt x="61" y="0"/>
                    <a:pt x="61" y="1"/>
                    <a:pt x="61" y="2"/>
                  </a:cubicBezTo>
                  <a:cubicBezTo>
                    <a:pt x="50" y="10"/>
                    <a:pt x="36" y="14"/>
                    <a:pt x="26" y="24"/>
                  </a:cubicBezTo>
                  <a:cubicBezTo>
                    <a:pt x="25" y="25"/>
                    <a:pt x="26" y="23"/>
                    <a:pt x="26" y="24"/>
                  </a:cubicBezTo>
                  <a:cubicBezTo>
                    <a:pt x="26" y="25"/>
                    <a:pt x="27" y="23"/>
                    <a:pt x="28" y="24"/>
                  </a:cubicBezTo>
                  <a:cubicBezTo>
                    <a:pt x="43" y="23"/>
                    <a:pt x="51" y="29"/>
                    <a:pt x="57" y="44"/>
                  </a:cubicBezTo>
                  <a:close/>
                </a:path>
              </a:pathLst>
            </a:custGeom>
            <a:solidFill>
              <a:srgbClr val="543B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75DEB2F7-A54C-AFEC-A5D4-D64AA36006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9" y="2013"/>
              <a:ext cx="532" cy="307"/>
            </a:xfrm>
            <a:custGeom>
              <a:avLst/>
              <a:gdLst>
                <a:gd name="T0" fmla="*/ 106 w 106"/>
                <a:gd name="T1" fmla="*/ 24 h 61"/>
                <a:gd name="T2" fmla="*/ 103 w 106"/>
                <a:gd name="T3" fmla="*/ 26 h 61"/>
                <a:gd name="T4" fmla="*/ 67 w 106"/>
                <a:gd name="T5" fmla="*/ 9 h 61"/>
                <a:gd name="T6" fmla="*/ 57 w 106"/>
                <a:gd name="T7" fmla="*/ 12 h 61"/>
                <a:gd name="T8" fmla="*/ 14 w 106"/>
                <a:gd name="T9" fmla="*/ 50 h 61"/>
                <a:gd name="T10" fmla="*/ 0 w 106"/>
                <a:gd name="T11" fmla="*/ 61 h 61"/>
                <a:gd name="T12" fmla="*/ 10 w 106"/>
                <a:gd name="T13" fmla="*/ 49 h 61"/>
                <a:gd name="T14" fmla="*/ 62 w 106"/>
                <a:gd name="T15" fmla="*/ 0 h 61"/>
                <a:gd name="T16" fmla="*/ 63 w 106"/>
                <a:gd name="T17" fmla="*/ 0 h 61"/>
                <a:gd name="T18" fmla="*/ 98 w 106"/>
                <a:gd name="T19" fmla="*/ 17 h 61"/>
                <a:gd name="T20" fmla="*/ 106 w 106"/>
                <a:gd name="T21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6" h="61">
                  <a:moveTo>
                    <a:pt x="106" y="24"/>
                  </a:moveTo>
                  <a:cubicBezTo>
                    <a:pt x="105" y="24"/>
                    <a:pt x="104" y="25"/>
                    <a:pt x="103" y="26"/>
                  </a:cubicBezTo>
                  <a:cubicBezTo>
                    <a:pt x="91" y="20"/>
                    <a:pt x="79" y="15"/>
                    <a:pt x="67" y="9"/>
                  </a:cubicBezTo>
                  <a:cubicBezTo>
                    <a:pt x="63" y="6"/>
                    <a:pt x="60" y="7"/>
                    <a:pt x="57" y="12"/>
                  </a:cubicBezTo>
                  <a:cubicBezTo>
                    <a:pt x="47" y="29"/>
                    <a:pt x="33" y="42"/>
                    <a:pt x="14" y="50"/>
                  </a:cubicBezTo>
                  <a:cubicBezTo>
                    <a:pt x="9" y="52"/>
                    <a:pt x="5" y="57"/>
                    <a:pt x="0" y="61"/>
                  </a:cubicBezTo>
                  <a:cubicBezTo>
                    <a:pt x="0" y="54"/>
                    <a:pt x="6" y="50"/>
                    <a:pt x="10" y="49"/>
                  </a:cubicBezTo>
                  <a:cubicBezTo>
                    <a:pt x="34" y="39"/>
                    <a:pt x="49" y="20"/>
                    <a:pt x="62" y="0"/>
                  </a:cubicBezTo>
                  <a:cubicBezTo>
                    <a:pt x="62" y="0"/>
                    <a:pt x="63" y="0"/>
                    <a:pt x="63" y="0"/>
                  </a:cubicBezTo>
                  <a:cubicBezTo>
                    <a:pt x="75" y="6"/>
                    <a:pt x="86" y="12"/>
                    <a:pt x="98" y="17"/>
                  </a:cubicBezTo>
                  <a:cubicBezTo>
                    <a:pt x="102" y="18"/>
                    <a:pt x="105" y="19"/>
                    <a:pt x="106" y="24"/>
                  </a:cubicBezTo>
                  <a:close/>
                </a:path>
              </a:pathLst>
            </a:custGeom>
            <a:solidFill>
              <a:srgbClr val="623E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4F911D7E-F1CC-182C-053C-77A02EF7A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6" y="1883"/>
              <a:ext cx="161" cy="291"/>
            </a:xfrm>
            <a:custGeom>
              <a:avLst/>
              <a:gdLst>
                <a:gd name="T0" fmla="*/ 4 w 32"/>
                <a:gd name="T1" fmla="*/ 58 h 58"/>
                <a:gd name="T2" fmla="*/ 0 w 32"/>
                <a:gd name="T3" fmla="*/ 54 h 58"/>
                <a:gd name="T4" fmla="*/ 24 w 32"/>
                <a:gd name="T5" fmla="*/ 3 h 58"/>
                <a:gd name="T6" fmla="*/ 26 w 32"/>
                <a:gd name="T7" fmla="*/ 0 h 58"/>
                <a:gd name="T8" fmla="*/ 17 w 32"/>
                <a:gd name="T9" fmla="*/ 43 h 58"/>
                <a:gd name="T10" fmla="*/ 4 w 32"/>
                <a:gd name="T11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58">
                  <a:moveTo>
                    <a:pt x="4" y="58"/>
                  </a:moveTo>
                  <a:cubicBezTo>
                    <a:pt x="3" y="56"/>
                    <a:pt x="0" y="56"/>
                    <a:pt x="0" y="54"/>
                  </a:cubicBezTo>
                  <a:cubicBezTo>
                    <a:pt x="15" y="40"/>
                    <a:pt x="25" y="24"/>
                    <a:pt x="24" y="3"/>
                  </a:cubicBezTo>
                  <a:cubicBezTo>
                    <a:pt x="24" y="2"/>
                    <a:pt x="25" y="1"/>
                    <a:pt x="26" y="0"/>
                  </a:cubicBezTo>
                  <a:cubicBezTo>
                    <a:pt x="32" y="16"/>
                    <a:pt x="26" y="30"/>
                    <a:pt x="17" y="43"/>
                  </a:cubicBezTo>
                  <a:cubicBezTo>
                    <a:pt x="13" y="49"/>
                    <a:pt x="10" y="54"/>
                    <a:pt x="4" y="58"/>
                  </a:cubicBezTo>
                  <a:close/>
                </a:path>
              </a:pathLst>
            </a:custGeom>
            <a:solidFill>
              <a:srgbClr val="6655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B2D6C59C-0F9E-9054-FE31-1016F5AFD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5" y="1345"/>
              <a:ext cx="200" cy="106"/>
            </a:xfrm>
            <a:custGeom>
              <a:avLst/>
              <a:gdLst>
                <a:gd name="T0" fmla="*/ 4 w 40"/>
                <a:gd name="T1" fmla="*/ 16 h 21"/>
                <a:gd name="T2" fmla="*/ 4 w 40"/>
                <a:gd name="T3" fmla="*/ 13 h 21"/>
                <a:gd name="T4" fmla="*/ 28 w 40"/>
                <a:gd name="T5" fmla="*/ 3 h 21"/>
                <a:gd name="T6" fmla="*/ 40 w 40"/>
                <a:gd name="T7" fmla="*/ 3 h 21"/>
                <a:gd name="T8" fmla="*/ 26 w 40"/>
                <a:gd name="T9" fmla="*/ 10 h 21"/>
                <a:gd name="T10" fmla="*/ 2 w 40"/>
                <a:gd name="T11" fmla="*/ 20 h 21"/>
                <a:gd name="T12" fmla="*/ 4 w 40"/>
                <a:gd name="T13" fmla="*/ 16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21">
                  <a:moveTo>
                    <a:pt x="4" y="16"/>
                  </a:moveTo>
                  <a:cubicBezTo>
                    <a:pt x="4" y="15"/>
                    <a:pt x="4" y="14"/>
                    <a:pt x="4" y="13"/>
                  </a:cubicBezTo>
                  <a:cubicBezTo>
                    <a:pt x="12" y="9"/>
                    <a:pt x="20" y="6"/>
                    <a:pt x="28" y="3"/>
                  </a:cubicBezTo>
                  <a:cubicBezTo>
                    <a:pt x="32" y="2"/>
                    <a:pt x="36" y="0"/>
                    <a:pt x="40" y="3"/>
                  </a:cubicBezTo>
                  <a:cubicBezTo>
                    <a:pt x="38" y="10"/>
                    <a:pt x="30" y="7"/>
                    <a:pt x="26" y="10"/>
                  </a:cubicBezTo>
                  <a:cubicBezTo>
                    <a:pt x="17" y="12"/>
                    <a:pt x="12" y="21"/>
                    <a:pt x="2" y="20"/>
                  </a:cubicBezTo>
                  <a:cubicBezTo>
                    <a:pt x="0" y="18"/>
                    <a:pt x="2" y="17"/>
                    <a:pt x="4" y="16"/>
                  </a:cubicBezTo>
                  <a:close/>
                </a:path>
              </a:pathLst>
            </a:custGeom>
            <a:solidFill>
              <a:srgbClr val="5E3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ACA6DDD2-5F75-FF75-EBAB-B77E6E2E4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8" y="2013"/>
              <a:ext cx="71" cy="201"/>
            </a:xfrm>
            <a:custGeom>
              <a:avLst/>
              <a:gdLst>
                <a:gd name="T0" fmla="*/ 13 w 14"/>
                <a:gd name="T1" fmla="*/ 0 h 40"/>
                <a:gd name="T2" fmla="*/ 14 w 14"/>
                <a:gd name="T3" fmla="*/ 2 h 40"/>
                <a:gd name="T4" fmla="*/ 0 w 14"/>
                <a:gd name="T5" fmla="*/ 40 h 40"/>
                <a:gd name="T6" fmla="*/ 13 w 14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40">
                  <a:moveTo>
                    <a:pt x="13" y="0"/>
                  </a:moveTo>
                  <a:cubicBezTo>
                    <a:pt x="13" y="1"/>
                    <a:pt x="14" y="1"/>
                    <a:pt x="14" y="2"/>
                  </a:cubicBezTo>
                  <a:cubicBezTo>
                    <a:pt x="10" y="15"/>
                    <a:pt x="11" y="30"/>
                    <a:pt x="0" y="40"/>
                  </a:cubicBezTo>
                  <a:cubicBezTo>
                    <a:pt x="4" y="27"/>
                    <a:pt x="8" y="13"/>
                    <a:pt x="13" y="0"/>
                  </a:cubicBezTo>
                  <a:close/>
                </a:path>
              </a:pathLst>
            </a:custGeom>
            <a:solidFill>
              <a:srgbClr val="5C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F9E850CF-2090-8A85-3CF5-D47789B4D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1355"/>
              <a:ext cx="181" cy="50"/>
            </a:xfrm>
            <a:custGeom>
              <a:avLst/>
              <a:gdLst>
                <a:gd name="T0" fmla="*/ 0 w 36"/>
                <a:gd name="T1" fmla="*/ 7 h 10"/>
                <a:gd name="T2" fmla="*/ 16 w 36"/>
                <a:gd name="T3" fmla="*/ 1 h 10"/>
                <a:gd name="T4" fmla="*/ 29 w 36"/>
                <a:gd name="T5" fmla="*/ 0 h 10"/>
                <a:gd name="T6" fmla="*/ 36 w 36"/>
                <a:gd name="T7" fmla="*/ 3 h 10"/>
                <a:gd name="T8" fmla="*/ 21 w 36"/>
                <a:gd name="T9" fmla="*/ 8 h 10"/>
                <a:gd name="T10" fmla="*/ 9 w 36"/>
                <a:gd name="T11" fmla="*/ 9 h 10"/>
                <a:gd name="T12" fmla="*/ 0 w 36"/>
                <a:gd name="T13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10">
                  <a:moveTo>
                    <a:pt x="0" y="7"/>
                  </a:moveTo>
                  <a:cubicBezTo>
                    <a:pt x="5" y="5"/>
                    <a:pt x="11" y="3"/>
                    <a:pt x="16" y="1"/>
                  </a:cubicBezTo>
                  <a:cubicBezTo>
                    <a:pt x="20" y="0"/>
                    <a:pt x="24" y="0"/>
                    <a:pt x="29" y="0"/>
                  </a:cubicBezTo>
                  <a:cubicBezTo>
                    <a:pt x="30" y="4"/>
                    <a:pt x="34" y="2"/>
                    <a:pt x="36" y="3"/>
                  </a:cubicBezTo>
                  <a:cubicBezTo>
                    <a:pt x="32" y="9"/>
                    <a:pt x="26" y="7"/>
                    <a:pt x="21" y="8"/>
                  </a:cubicBezTo>
                  <a:cubicBezTo>
                    <a:pt x="17" y="8"/>
                    <a:pt x="13" y="9"/>
                    <a:pt x="9" y="9"/>
                  </a:cubicBezTo>
                  <a:cubicBezTo>
                    <a:pt x="6" y="10"/>
                    <a:pt x="2" y="9"/>
                    <a:pt x="0" y="7"/>
                  </a:cubicBezTo>
                  <a:close/>
                </a:path>
              </a:pathLst>
            </a:custGeom>
            <a:solidFill>
              <a:srgbClr val="F9D7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BB9D7052-D172-D821-F0FE-3F017E6D1E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" y="1702"/>
              <a:ext cx="452" cy="382"/>
            </a:xfrm>
            <a:custGeom>
              <a:avLst/>
              <a:gdLst>
                <a:gd name="T0" fmla="*/ 86 w 90"/>
                <a:gd name="T1" fmla="*/ 73 h 76"/>
                <a:gd name="T2" fmla="*/ 83 w 90"/>
                <a:gd name="T3" fmla="*/ 73 h 76"/>
                <a:gd name="T4" fmla="*/ 72 w 90"/>
                <a:gd name="T5" fmla="*/ 72 h 76"/>
                <a:gd name="T6" fmla="*/ 53 w 90"/>
                <a:gd name="T7" fmla="*/ 62 h 76"/>
                <a:gd name="T8" fmla="*/ 33 w 90"/>
                <a:gd name="T9" fmla="*/ 63 h 76"/>
                <a:gd name="T10" fmla="*/ 32 w 90"/>
                <a:gd name="T11" fmla="*/ 62 h 76"/>
                <a:gd name="T12" fmla="*/ 36 w 90"/>
                <a:gd name="T13" fmla="*/ 53 h 76"/>
                <a:gd name="T14" fmla="*/ 37 w 90"/>
                <a:gd name="T15" fmla="*/ 46 h 76"/>
                <a:gd name="T16" fmla="*/ 29 w 90"/>
                <a:gd name="T17" fmla="*/ 49 h 76"/>
                <a:gd name="T18" fmla="*/ 24 w 90"/>
                <a:gd name="T19" fmla="*/ 53 h 76"/>
                <a:gd name="T20" fmla="*/ 40 w 90"/>
                <a:gd name="T21" fmla="*/ 29 h 76"/>
                <a:gd name="T22" fmla="*/ 39 w 90"/>
                <a:gd name="T23" fmla="*/ 23 h 76"/>
                <a:gd name="T24" fmla="*/ 36 w 90"/>
                <a:gd name="T25" fmla="*/ 27 h 76"/>
                <a:gd name="T26" fmla="*/ 28 w 90"/>
                <a:gd name="T27" fmla="*/ 29 h 76"/>
                <a:gd name="T28" fmla="*/ 9 w 90"/>
                <a:gd name="T29" fmla="*/ 47 h 76"/>
                <a:gd name="T30" fmla="*/ 27 w 90"/>
                <a:gd name="T31" fmla="*/ 25 h 76"/>
                <a:gd name="T32" fmla="*/ 27 w 90"/>
                <a:gd name="T33" fmla="*/ 17 h 76"/>
                <a:gd name="T34" fmla="*/ 20 w 90"/>
                <a:gd name="T35" fmla="*/ 19 h 76"/>
                <a:gd name="T36" fmla="*/ 5 w 90"/>
                <a:gd name="T37" fmla="*/ 36 h 76"/>
                <a:gd name="T38" fmla="*/ 8 w 90"/>
                <a:gd name="T39" fmla="*/ 13 h 76"/>
                <a:gd name="T40" fmla="*/ 1 w 90"/>
                <a:gd name="T41" fmla="*/ 20 h 76"/>
                <a:gd name="T42" fmla="*/ 0 w 90"/>
                <a:gd name="T43" fmla="*/ 19 h 76"/>
                <a:gd name="T44" fmla="*/ 22 w 90"/>
                <a:gd name="T45" fmla="*/ 5 h 76"/>
                <a:gd name="T46" fmla="*/ 28 w 90"/>
                <a:gd name="T47" fmla="*/ 4 h 76"/>
                <a:gd name="T48" fmla="*/ 37 w 90"/>
                <a:gd name="T49" fmla="*/ 5 h 76"/>
                <a:gd name="T50" fmla="*/ 34 w 90"/>
                <a:gd name="T51" fmla="*/ 10 h 76"/>
                <a:gd name="T52" fmla="*/ 37 w 90"/>
                <a:gd name="T53" fmla="*/ 6 h 76"/>
                <a:gd name="T54" fmla="*/ 46 w 90"/>
                <a:gd name="T55" fmla="*/ 30 h 76"/>
                <a:gd name="T56" fmla="*/ 57 w 90"/>
                <a:gd name="T57" fmla="*/ 56 h 76"/>
                <a:gd name="T58" fmla="*/ 70 w 90"/>
                <a:gd name="T59" fmla="*/ 62 h 76"/>
                <a:gd name="T60" fmla="*/ 82 w 90"/>
                <a:gd name="T61" fmla="*/ 58 h 76"/>
                <a:gd name="T62" fmla="*/ 85 w 90"/>
                <a:gd name="T63" fmla="*/ 58 h 76"/>
                <a:gd name="T64" fmla="*/ 86 w 90"/>
                <a:gd name="T65" fmla="*/ 7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76">
                  <a:moveTo>
                    <a:pt x="86" y="73"/>
                  </a:moveTo>
                  <a:cubicBezTo>
                    <a:pt x="85" y="73"/>
                    <a:pt x="84" y="73"/>
                    <a:pt x="83" y="73"/>
                  </a:cubicBezTo>
                  <a:cubicBezTo>
                    <a:pt x="79" y="76"/>
                    <a:pt x="75" y="74"/>
                    <a:pt x="72" y="72"/>
                  </a:cubicBezTo>
                  <a:cubicBezTo>
                    <a:pt x="66" y="69"/>
                    <a:pt x="59" y="66"/>
                    <a:pt x="53" y="62"/>
                  </a:cubicBezTo>
                  <a:cubicBezTo>
                    <a:pt x="46" y="58"/>
                    <a:pt x="40" y="58"/>
                    <a:pt x="33" y="63"/>
                  </a:cubicBezTo>
                  <a:cubicBezTo>
                    <a:pt x="33" y="63"/>
                    <a:pt x="32" y="62"/>
                    <a:pt x="32" y="62"/>
                  </a:cubicBezTo>
                  <a:cubicBezTo>
                    <a:pt x="33" y="59"/>
                    <a:pt x="35" y="56"/>
                    <a:pt x="36" y="53"/>
                  </a:cubicBezTo>
                  <a:cubicBezTo>
                    <a:pt x="37" y="51"/>
                    <a:pt x="41" y="49"/>
                    <a:pt x="37" y="46"/>
                  </a:cubicBezTo>
                  <a:cubicBezTo>
                    <a:pt x="33" y="44"/>
                    <a:pt x="31" y="46"/>
                    <a:pt x="29" y="49"/>
                  </a:cubicBezTo>
                  <a:cubicBezTo>
                    <a:pt x="28" y="50"/>
                    <a:pt x="26" y="52"/>
                    <a:pt x="24" y="53"/>
                  </a:cubicBezTo>
                  <a:cubicBezTo>
                    <a:pt x="27" y="44"/>
                    <a:pt x="35" y="37"/>
                    <a:pt x="40" y="29"/>
                  </a:cubicBezTo>
                  <a:cubicBezTo>
                    <a:pt x="39" y="27"/>
                    <a:pt x="40" y="25"/>
                    <a:pt x="39" y="23"/>
                  </a:cubicBezTo>
                  <a:cubicBezTo>
                    <a:pt x="39" y="25"/>
                    <a:pt x="39" y="27"/>
                    <a:pt x="36" y="27"/>
                  </a:cubicBezTo>
                  <a:cubicBezTo>
                    <a:pt x="32" y="23"/>
                    <a:pt x="31" y="26"/>
                    <a:pt x="28" y="29"/>
                  </a:cubicBezTo>
                  <a:cubicBezTo>
                    <a:pt x="22" y="35"/>
                    <a:pt x="18" y="43"/>
                    <a:pt x="9" y="47"/>
                  </a:cubicBezTo>
                  <a:cubicBezTo>
                    <a:pt x="15" y="39"/>
                    <a:pt x="21" y="32"/>
                    <a:pt x="27" y="25"/>
                  </a:cubicBezTo>
                  <a:cubicBezTo>
                    <a:pt x="29" y="22"/>
                    <a:pt x="31" y="21"/>
                    <a:pt x="27" y="17"/>
                  </a:cubicBezTo>
                  <a:cubicBezTo>
                    <a:pt x="22" y="13"/>
                    <a:pt x="22" y="17"/>
                    <a:pt x="20" y="19"/>
                  </a:cubicBezTo>
                  <a:cubicBezTo>
                    <a:pt x="15" y="24"/>
                    <a:pt x="10" y="30"/>
                    <a:pt x="5" y="36"/>
                  </a:cubicBezTo>
                  <a:cubicBezTo>
                    <a:pt x="3" y="27"/>
                    <a:pt x="22" y="23"/>
                    <a:pt x="8" y="13"/>
                  </a:cubicBezTo>
                  <a:cubicBezTo>
                    <a:pt x="5" y="16"/>
                    <a:pt x="3" y="18"/>
                    <a:pt x="1" y="20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2" y="6"/>
                    <a:pt x="11" y="0"/>
                    <a:pt x="22" y="5"/>
                  </a:cubicBezTo>
                  <a:cubicBezTo>
                    <a:pt x="25" y="6"/>
                    <a:pt x="26" y="5"/>
                    <a:pt x="28" y="4"/>
                  </a:cubicBezTo>
                  <a:cubicBezTo>
                    <a:pt x="31" y="3"/>
                    <a:pt x="34" y="1"/>
                    <a:pt x="37" y="5"/>
                  </a:cubicBezTo>
                  <a:cubicBezTo>
                    <a:pt x="36" y="7"/>
                    <a:pt x="34" y="8"/>
                    <a:pt x="34" y="10"/>
                  </a:cubicBezTo>
                  <a:cubicBezTo>
                    <a:pt x="35" y="9"/>
                    <a:pt x="36" y="7"/>
                    <a:pt x="37" y="6"/>
                  </a:cubicBezTo>
                  <a:cubicBezTo>
                    <a:pt x="49" y="14"/>
                    <a:pt x="52" y="16"/>
                    <a:pt x="46" y="30"/>
                  </a:cubicBezTo>
                  <a:cubicBezTo>
                    <a:pt x="41" y="43"/>
                    <a:pt x="45" y="50"/>
                    <a:pt x="57" y="56"/>
                  </a:cubicBezTo>
                  <a:cubicBezTo>
                    <a:pt x="61" y="58"/>
                    <a:pt x="66" y="60"/>
                    <a:pt x="70" y="62"/>
                  </a:cubicBezTo>
                  <a:cubicBezTo>
                    <a:pt x="76" y="65"/>
                    <a:pt x="79" y="63"/>
                    <a:pt x="82" y="58"/>
                  </a:cubicBezTo>
                  <a:cubicBezTo>
                    <a:pt x="83" y="57"/>
                    <a:pt x="84" y="57"/>
                    <a:pt x="85" y="58"/>
                  </a:cubicBezTo>
                  <a:cubicBezTo>
                    <a:pt x="88" y="63"/>
                    <a:pt x="90" y="67"/>
                    <a:pt x="86" y="73"/>
                  </a:cubicBezTo>
                  <a:close/>
                </a:path>
              </a:pathLst>
            </a:custGeom>
            <a:solidFill>
              <a:srgbClr val="623E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7A8D200E-100A-3BEA-DE0B-65D8C529A2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1777"/>
              <a:ext cx="45" cy="71"/>
            </a:xfrm>
            <a:custGeom>
              <a:avLst/>
              <a:gdLst>
                <a:gd name="T0" fmla="*/ 1 w 9"/>
                <a:gd name="T1" fmla="*/ 12 h 14"/>
                <a:gd name="T2" fmla="*/ 2 w 9"/>
                <a:gd name="T3" fmla="*/ 8 h 14"/>
                <a:gd name="T4" fmla="*/ 4 w 9"/>
                <a:gd name="T5" fmla="*/ 1 h 14"/>
                <a:gd name="T6" fmla="*/ 8 w 9"/>
                <a:gd name="T7" fmla="*/ 2 h 14"/>
                <a:gd name="T8" fmla="*/ 7 w 9"/>
                <a:gd name="T9" fmla="*/ 9 h 14"/>
                <a:gd name="T10" fmla="*/ 5 w 9"/>
                <a:gd name="T11" fmla="*/ 14 h 14"/>
                <a:gd name="T12" fmla="*/ 1 w 9"/>
                <a:gd name="T13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14">
                  <a:moveTo>
                    <a:pt x="1" y="12"/>
                  </a:moveTo>
                  <a:cubicBezTo>
                    <a:pt x="2" y="11"/>
                    <a:pt x="3" y="10"/>
                    <a:pt x="2" y="8"/>
                  </a:cubicBezTo>
                  <a:cubicBezTo>
                    <a:pt x="0" y="5"/>
                    <a:pt x="1" y="3"/>
                    <a:pt x="4" y="1"/>
                  </a:cubicBezTo>
                  <a:cubicBezTo>
                    <a:pt x="5" y="0"/>
                    <a:pt x="7" y="1"/>
                    <a:pt x="8" y="2"/>
                  </a:cubicBezTo>
                  <a:cubicBezTo>
                    <a:pt x="9" y="4"/>
                    <a:pt x="8" y="7"/>
                    <a:pt x="7" y="9"/>
                  </a:cubicBezTo>
                  <a:cubicBezTo>
                    <a:pt x="6" y="11"/>
                    <a:pt x="5" y="13"/>
                    <a:pt x="5" y="14"/>
                  </a:cubicBezTo>
                  <a:cubicBezTo>
                    <a:pt x="4" y="13"/>
                    <a:pt x="2" y="13"/>
                    <a:pt x="1" y="12"/>
                  </a:cubicBezTo>
                  <a:close/>
                </a:path>
              </a:pathLst>
            </a:custGeom>
            <a:solidFill>
              <a:srgbClr val="D162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15">
              <a:extLst>
                <a:ext uri="{FF2B5EF4-FFF2-40B4-BE49-F238E27FC236}">
                  <a16:creationId xmlns:a16="http://schemas.microsoft.com/office/drawing/2014/main" id="{62C97876-2993-A3FB-81F6-62C54D2D2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1370"/>
              <a:ext cx="743" cy="689"/>
            </a:xfrm>
            <a:custGeom>
              <a:avLst/>
              <a:gdLst>
                <a:gd name="T0" fmla="*/ 75 w 148"/>
                <a:gd name="T1" fmla="*/ 2 h 137"/>
                <a:gd name="T2" fmla="*/ 91 w 148"/>
                <a:gd name="T3" fmla="*/ 0 h 137"/>
                <a:gd name="T4" fmla="*/ 114 w 148"/>
                <a:gd name="T5" fmla="*/ 11 h 137"/>
                <a:gd name="T6" fmla="*/ 118 w 148"/>
                <a:gd name="T7" fmla="*/ 34 h 137"/>
                <a:gd name="T8" fmla="*/ 114 w 148"/>
                <a:gd name="T9" fmla="*/ 44 h 137"/>
                <a:gd name="T10" fmla="*/ 117 w 148"/>
                <a:gd name="T11" fmla="*/ 43 h 137"/>
                <a:gd name="T12" fmla="*/ 139 w 148"/>
                <a:gd name="T13" fmla="*/ 46 h 137"/>
                <a:gd name="T14" fmla="*/ 146 w 148"/>
                <a:gd name="T15" fmla="*/ 64 h 137"/>
                <a:gd name="T16" fmla="*/ 123 w 148"/>
                <a:gd name="T17" fmla="*/ 137 h 137"/>
                <a:gd name="T18" fmla="*/ 112 w 148"/>
                <a:gd name="T19" fmla="*/ 92 h 137"/>
                <a:gd name="T20" fmla="*/ 69 w 148"/>
                <a:gd name="T21" fmla="*/ 62 h 137"/>
                <a:gd name="T22" fmla="*/ 31 w 148"/>
                <a:gd name="T23" fmla="*/ 52 h 137"/>
                <a:gd name="T24" fmla="*/ 23 w 148"/>
                <a:gd name="T25" fmla="*/ 44 h 137"/>
                <a:gd name="T26" fmla="*/ 0 w 148"/>
                <a:gd name="T27" fmla="*/ 34 h 137"/>
                <a:gd name="T28" fmla="*/ 33 w 148"/>
                <a:gd name="T29" fmla="*/ 15 h 137"/>
                <a:gd name="T30" fmla="*/ 55 w 148"/>
                <a:gd name="T31" fmla="*/ 4 h 137"/>
                <a:gd name="T32" fmla="*/ 65 w 148"/>
                <a:gd name="T33" fmla="*/ 4 h 137"/>
                <a:gd name="T34" fmla="*/ 71 w 148"/>
                <a:gd name="T35" fmla="*/ 9 h 137"/>
                <a:gd name="T36" fmla="*/ 75 w 148"/>
                <a:gd name="T37" fmla="*/ 2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8" h="137">
                  <a:moveTo>
                    <a:pt x="75" y="2"/>
                  </a:moveTo>
                  <a:cubicBezTo>
                    <a:pt x="80" y="1"/>
                    <a:pt x="86" y="3"/>
                    <a:pt x="91" y="0"/>
                  </a:cubicBezTo>
                  <a:cubicBezTo>
                    <a:pt x="99" y="3"/>
                    <a:pt x="107" y="6"/>
                    <a:pt x="114" y="11"/>
                  </a:cubicBezTo>
                  <a:cubicBezTo>
                    <a:pt x="121" y="18"/>
                    <a:pt x="125" y="25"/>
                    <a:pt x="118" y="34"/>
                  </a:cubicBezTo>
                  <a:cubicBezTo>
                    <a:pt x="116" y="37"/>
                    <a:pt x="112" y="40"/>
                    <a:pt x="114" y="44"/>
                  </a:cubicBezTo>
                  <a:cubicBezTo>
                    <a:pt x="115" y="44"/>
                    <a:pt x="116" y="44"/>
                    <a:pt x="117" y="43"/>
                  </a:cubicBezTo>
                  <a:cubicBezTo>
                    <a:pt x="126" y="32"/>
                    <a:pt x="132" y="33"/>
                    <a:pt x="139" y="46"/>
                  </a:cubicBezTo>
                  <a:cubicBezTo>
                    <a:pt x="142" y="52"/>
                    <a:pt x="143" y="58"/>
                    <a:pt x="146" y="64"/>
                  </a:cubicBezTo>
                  <a:cubicBezTo>
                    <a:pt x="148" y="96"/>
                    <a:pt x="142" y="119"/>
                    <a:pt x="123" y="137"/>
                  </a:cubicBezTo>
                  <a:cubicBezTo>
                    <a:pt x="123" y="120"/>
                    <a:pt x="119" y="106"/>
                    <a:pt x="112" y="92"/>
                  </a:cubicBezTo>
                  <a:cubicBezTo>
                    <a:pt x="104" y="73"/>
                    <a:pt x="90" y="62"/>
                    <a:pt x="69" y="62"/>
                  </a:cubicBezTo>
                  <a:cubicBezTo>
                    <a:pt x="56" y="61"/>
                    <a:pt x="43" y="58"/>
                    <a:pt x="31" y="52"/>
                  </a:cubicBezTo>
                  <a:cubicBezTo>
                    <a:pt x="28" y="49"/>
                    <a:pt x="25" y="47"/>
                    <a:pt x="23" y="44"/>
                  </a:cubicBezTo>
                  <a:cubicBezTo>
                    <a:pt x="17" y="36"/>
                    <a:pt x="10" y="32"/>
                    <a:pt x="0" y="34"/>
                  </a:cubicBezTo>
                  <a:cubicBezTo>
                    <a:pt x="7" y="20"/>
                    <a:pt x="20" y="17"/>
                    <a:pt x="33" y="15"/>
                  </a:cubicBezTo>
                  <a:cubicBezTo>
                    <a:pt x="41" y="12"/>
                    <a:pt x="47" y="5"/>
                    <a:pt x="55" y="4"/>
                  </a:cubicBezTo>
                  <a:cubicBezTo>
                    <a:pt x="58" y="4"/>
                    <a:pt x="61" y="4"/>
                    <a:pt x="65" y="4"/>
                  </a:cubicBezTo>
                  <a:cubicBezTo>
                    <a:pt x="67" y="6"/>
                    <a:pt x="67" y="10"/>
                    <a:pt x="71" y="9"/>
                  </a:cubicBezTo>
                  <a:cubicBezTo>
                    <a:pt x="75" y="8"/>
                    <a:pt x="74" y="5"/>
                    <a:pt x="75" y="2"/>
                  </a:cubicBezTo>
                  <a:close/>
                </a:path>
              </a:pathLst>
            </a:custGeom>
            <a:solidFill>
              <a:srgbClr val="F7A9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16">
              <a:extLst>
                <a:ext uri="{FF2B5EF4-FFF2-40B4-BE49-F238E27FC236}">
                  <a16:creationId xmlns:a16="http://schemas.microsoft.com/office/drawing/2014/main" id="{08A44F78-5868-E3C5-5F5F-9CF0C3254D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9" y="1667"/>
              <a:ext cx="567" cy="387"/>
            </a:xfrm>
            <a:custGeom>
              <a:avLst/>
              <a:gdLst>
                <a:gd name="T0" fmla="*/ 113 w 113"/>
                <a:gd name="T1" fmla="*/ 65 h 77"/>
                <a:gd name="T2" fmla="*/ 113 w 113"/>
                <a:gd name="T3" fmla="*/ 77 h 77"/>
                <a:gd name="T4" fmla="*/ 77 w 113"/>
                <a:gd name="T5" fmla="*/ 59 h 77"/>
                <a:gd name="T6" fmla="*/ 74 w 113"/>
                <a:gd name="T7" fmla="*/ 56 h 77"/>
                <a:gd name="T8" fmla="*/ 77 w 113"/>
                <a:gd name="T9" fmla="*/ 32 h 77"/>
                <a:gd name="T10" fmla="*/ 73 w 113"/>
                <a:gd name="T11" fmla="*/ 19 h 77"/>
                <a:gd name="T12" fmla="*/ 69 w 113"/>
                <a:gd name="T13" fmla="*/ 13 h 77"/>
                <a:gd name="T14" fmla="*/ 69 w 113"/>
                <a:gd name="T15" fmla="*/ 13 h 77"/>
                <a:gd name="T16" fmla="*/ 67 w 113"/>
                <a:gd name="T17" fmla="*/ 11 h 77"/>
                <a:gd name="T18" fmla="*/ 48 w 113"/>
                <a:gd name="T19" fmla="*/ 11 h 77"/>
                <a:gd name="T20" fmla="*/ 34 w 113"/>
                <a:gd name="T21" fmla="*/ 21 h 77"/>
                <a:gd name="T22" fmla="*/ 32 w 113"/>
                <a:gd name="T23" fmla="*/ 26 h 77"/>
                <a:gd name="T24" fmla="*/ 23 w 113"/>
                <a:gd name="T25" fmla="*/ 27 h 77"/>
                <a:gd name="T26" fmla="*/ 19 w 113"/>
                <a:gd name="T27" fmla="*/ 26 h 77"/>
                <a:gd name="T28" fmla="*/ 0 w 113"/>
                <a:gd name="T29" fmla="*/ 22 h 77"/>
                <a:gd name="T30" fmla="*/ 43 w 113"/>
                <a:gd name="T31" fmla="*/ 0 h 77"/>
                <a:gd name="T32" fmla="*/ 88 w 113"/>
                <a:gd name="T33" fmla="*/ 12 h 77"/>
                <a:gd name="T34" fmla="*/ 95 w 113"/>
                <a:gd name="T35" fmla="*/ 19 h 77"/>
                <a:gd name="T36" fmla="*/ 113 w 113"/>
                <a:gd name="T37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77">
                  <a:moveTo>
                    <a:pt x="113" y="65"/>
                  </a:moveTo>
                  <a:cubicBezTo>
                    <a:pt x="113" y="68"/>
                    <a:pt x="113" y="72"/>
                    <a:pt x="113" y="77"/>
                  </a:cubicBezTo>
                  <a:cubicBezTo>
                    <a:pt x="100" y="70"/>
                    <a:pt x="89" y="65"/>
                    <a:pt x="77" y="59"/>
                  </a:cubicBezTo>
                  <a:cubicBezTo>
                    <a:pt x="76" y="58"/>
                    <a:pt x="74" y="56"/>
                    <a:pt x="74" y="56"/>
                  </a:cubicBezTo>
                  <a:cubicBezTo>
                    <a:pt x="79" y="48"/>
                    <a:pt x="71" y="40"/>
                    <a:pt x="77" y="32"/>
                  </a:cubicBezTo>
                  <a:cubicBezTo>
                    <a:pt x="80" y="28"/>
                    <a:pt x="81" y="21"/>
                    <a:pt x="73" y="19"/>
                  </a:cubicBezTo>
                  <a:cubicBezTo>
                    <a:pt x="70" y="19"/>
                    <a:pt x="73" y="13"/>
                    <a:pt x="69" y="13"/>
                  </a:cubicBezTo>
                  <a:cubicBezTo>
                    <a:pt x="69" y="13"/>
                    <a:pt x="69" y="13"/>
                    <a:pt x="69" y="13"/>
                  </a:cubicBezTo>
                  <a:cubicBezTo>
                    <a:pt x="68" y="13"/>
                    <a:pt x="68" y="11"/>
                    <a:pt x="67" y="11"/>
                  </a:cubicBezTo>
                  <a:cubicBezTo>
                    <a:pt x="61" y="11"/>
                    <a:pt x="56" y="19"/>
                    <a:pt x="48" y="11"/>
                  </a:cubicBezTo>
                  <a:cubicBezTo>
                    <a:pt x="45" y="8"/>
                    <a:pt x="39" y="17"/>
                    <a:pt x="34" y="21"/>
                  </a:cubicBezTo>
                  <a:cubicBezTo>
                    <a:pt x="33" y="23"/>
                    <a:pt x="32" y="24"/>
                    <a:pt x="32" y="26"/>
                  </a:cubicBezTo>
                  <a:cubicBezTo>
                    <a:pt x="29" y="26"/>
                    <a:pt x="27" y="32"/>
                    <a:pt x="23" y="27"/>
                  </a:cubicBezTo>
                  <a:cubicBezTo>
                    <a:pt x="23" y="25"/>
                    <a:pt x="20" y="25"/>
                    <a:pt x="19" y="26"/>
                  </a:cubicBezTo>
                  <a:cubicBezTo>
                    <a:pt x="11" y="32"/>
                    <a:pt x="6" y="25"/>
                    <a:pt x="0" y="22"/>
                  </a:cubicBezTo>
                  <a:cubicBezTo>
                    <a:pt x="11" y="8"/>
                    <a:pt x="25" y="0"/>
                    <a:pt x="43" y="0"/>
                  </a:cubicBezTo>
                  <a:cubicBezTo>
                    <a:pt x="58" y="5"/>
                    <a:pt x="74" y="4"/>
                    <a:pt x="88" y="12"/>
                  </a:cubicBezTo>
                  <a:cubicBezTo>
                    <a:pt x="93" y="12"/>
                    <a:pt x="92" y="17"/>
                    <a:pt x="95" y="19"/>
                  </a:cubicBezTo>
                  <a:cubicBezTo>
                    <a:pt x="104" y="33"/>
                    <a:pt x="113" y="47"/>
                    <a:pt x="113" y="65"/>
                  </a:cubicBezTo>
                  <a:close/>
                </a:path>
              </a:pathLst>
            </a:custGeom>
            <a:solidFill>
              <a:srgbClr val="6DC7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17">
              <a:extLst>
                <a:ext uri="{FF2B5EF4-FFF2-40B4-BE49-F238E27FC236}">
                  <a16:creationId xmlns:a16="http://schemas.microsoft.com/office/drawing/2014/main" id="{79B45031-A324-3CF0-DC78-5C52CEA6B3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1973"/>
              <a:ext cx="326" cy="196"/>
            </a:xfrm>
            <a:custGeom>
              <a:avLst/>
              <a:gdLst>
                <a:gd name="T0" fmla="*/ 0 w 65"/>
                <a:gd name="T1" fmla="*/ 9 h 39"/>
                <a:gd name="T2" fmla="*/ 17 w 65"/>
                <a:gd name="T3" fmla="*/ 4 h 39"/>
                <a:gd name="T4" fmla="*/ 50 w 65"/>
                <a:gd name="T5" fmla="*/ 19 h 39"/>
                <a:gd name="T6" fmla="*/ 60 w 65"/>
                <a:gd name="T7" fmla="*/ 39 h 39"/>
                <a:gd name="T8" fmla="*/ 43 w 65"/>
                <a:gd name="T9" fmla="*/ 32 h 39"/>
                <a:gd name="T10" fmla="*/ 8 w 65"/>
                <a:gd name="T11" fmla="*/ 15 h 39"/>
                <a:gd name="T12" fmla="*/ 0 w 65"/>
                <a:gd name="T13" fmla="*/ 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39">
                  <a:moveTo>
                    <a:pt x="0" y="9"/>
                  </a:moveTo>
                  <a:cubicBezTo>
                    <a:pt x="4" y="0"/>
                    <a:pt x="9" y="0"/>
                    <a:pt x="17" y="4"/>
                  </a:cubicBezTo>
                  <a:cubicBezTo>
                    <a:pt x="28" y="10"/>
                    <a:pt x="39" y="15"/>
                    <a:pt x="50" y="19"/>
                  </a:cubicBezTo>
                  <a:cubicBezTo>
                    <a:pt x="58" y="23"/>
                    <a:pt x="65" y="27"/>
                    <a:pt x="60" y="39"/>
                  </a:cubicBezTo>
                  <a:cubicBezTo>
                    <a:pt x="55" y="37"/>
                    <a:pt x="49" y="34"/>
                    <a:pt x="43" y="32"/>
                  </a:cubicBezTo>
                  <a:cubicBezTo>
                    <a:pt x="31" y="26"/>
                    <a:pt x="20" y="21"/>
                    <a:pt x="8" y="15"/>
                  </a:cubicBezTo>
                  <a:cubicBezTo>
                    <a:pt x="5" y="13"/>
                    <a:pt x="1" y="13"/>
                    <a:pt x="0" y="9"/>
                  </a:cubicBezTo>
                  <a:close/>
                </a:path>
              </a:pathLst>
            </a:custGeom>
            <a:solidFill>
              <a:srgbClr val="FCFA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18">
              <a:extLst>
                <a:ext uri="{FF2B5EF4-FFF2-40B4-BE49-F238E27FC236}">
                  <a16:creationId xmlns:a16="http://schemas.microsoft.com/office/drawing/2014/main" id="{0E855783-6D31-5E24-402A-FDA1FED7C9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" y="1707"/>
              <a:ext cx="221" cy="377"/>
            </a:xfrm>
            <a:custGeom>
              <a:avLst/>
              <a:gdLst>
                <a:gd name="T0" fmla="*/ 8 w 44"/>
                <a:gd name="T1" fmla="*/ 10 h 75"/>
                <a:gd name="T2" fmla="*/ 5 w 44"/>
                <a:gd name="T3" fmla="*/ 4 h 75"/>
                <a:gd name="T4" fmla="*/ 6 w 44"/>
                <a:gd name="T5" fmla="*/ 0 h 75"/>
                <a:gd name="T6" fmla="*/ 23 w 44"/>
                <a:gd name="T7" fmla="*/ 12 h 75"/>
                <a:gd name="T8" fmla="*/ 43 w 44"/>
                <a:gd name="T9" fmla="*/ 67 h 75"/>
                <a:gd name="T10" fmla="*/ 35 w 44"/>
                <a:gd name="T11" fmla="*/ 72 h 75"/>
                <a:gd name="T12" fmla="*/ 33 w 44"/>
                <a:gd name="T13" fmla="*/ 57 h 75"/>
                <a:gd name="T14" fmla="*/ 19 w 44"/>
                <a:gd name="T15" fmla="*/ 24 h 75"/>
                <a:gd name="T16" fmla="*/ 8 w 44"/>
                <a:gd name="T17" fmla="*/ 1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75">
                  <a:moveTo>
                    <a:pt x="8" y="10"/>
                  </a:moveTo>
                  <a:cubicBezTo>
                    <a:pt x="7" y="8"/>
                    <a:pt x="7" y="5"/>
                    <a:pt x="5" y="4"/>
                  </a:cubicBezTo>
                  <a:cubicBezTo>
                    <a:pt x="4" y="2"/>
                    <a:pt x="0" y="0"/>
                    <a:pt x="6" y="0"/>
                  </a:cubicBezTo>
                  <a:cubicBezTo>
                    <a:pt x="13" y="1"/>
                    <a:pt x="19" y="6"/>
                    <a:pt x="23" y="12"/>
                  </a:cubicBezTo>
                  <a:cubicBezTo>
                    <a:pt x="35" y="28"/>
                    <a:pt x="42" y="47"/>
                    <a:pt x="43" y="67"/>
                  </a:cubicBezTo>
                  <a:cubicBezTo>
                    <a:pt x="44" y="75"/>
                    <a:pt x="40" y="74"/>
                    <a:pt x="35" y="72"/>
                  </a:cubicBezTo>
                  <a:cubicBezTo>
                    <a:pt x="34" y="67"/>
                    <a:pt x="33" y="62"/>
                    <a:pt x="33" y="57"/>
                  </a:cubicBezTo>
                  <a:cubicBezTo>
                    <a:pt x="27" y="47"/>
                    <a:pt x="26" y="34"/>
                    <a:pt x="19" y="24"/>
                  </a:cubicBezTo>
                  <a:cubicBezTo>
                    <a:pt x="16" y="19"/>
                    <a:pt x="13" y="13"/>
                    <a:pt x="8" y="10"/>
                  </a:cubicBezTo>
                  <a:close/>
                </a:path>
              </a:pathLst>
            </a:custGeom>
            <a:solidFill>
              <a:srgbClr val="FAF6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19">
              <a:extLst>
                <a:ext uri="{FF2B5EF4-FFF2-40B4-BE49-F238E27FC236}">
                  <a16:creationId xmlns:a16="http://schemas.microsoft.com/office/drawing/2014/main" id="{F549826A-6935-2F5C-0D42-97C995E180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1" y="1898"/>
              <a:ext cx="151" cy="256"/>
            </a:xfrm>
            <a:custGeom>
              <a:avLst/>
              <a:gdLst>
                <a:gd name="T0" fmla="*/ 25 w 30"/>
                <a:gd name="T1" fmla="*/ 0 h 51"/>
                <a:gd name="T2" fmla="*/ 1 w 30"/>
                <a:gd name="T3" fmla="*/ 51 h 51"/>
                <a:gd name="T4" fmla="*/ 8 w 30"/>
                <a:gd name="T5" fmla="*/ 31 h 51"/>
                <a:gd name="T6" fmla="*/ 25 w 30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1">
                  <a:moveTo>
                    <a:pt x="25" y="0"/>
                  </a:moveTo>
                  <a:cubicBezTo>
                    <a:pt x="30" y="18"/>
                    <a:pt x="17" y="46"/>
                    <a:pt x="1" y="51"/>
                  </a:cubicBezTo>
                  <a:cubicBezTo>
                    <a:pt x="0" y="43"/>
                    <a:pt x="3" y="37"/>
                    <a:pt x="8" y="31"/>
                  </a:cubicBezTo>
                  <a:cubicBezTo>
                    <a:pt x="15" y="22"/>
                    <a:pt x="20" y="11"/>
                    <a:pt x="25" y="0"/>
                  </a:cubicBezTo>
                  <a:close/>
                </a:path>
              </a:pathLst>
            </a:custGeom>
            <a:solidFill>
              <a:srgbClr val="FA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20">
              <a:extLst>
                <a:ext uri="{FF2B5EF4-FFF2-40B4-BE49-F238E27FC236}">
                  <a16:creationId xmlns:a16="http://schemas.microsoft.com/office/drawing/2014/main" id="{ACFD35DB-3776-BDDC-2FD4-FE0F5BB0E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4" y="1596"/>
              <a:ext cx="196" cy="136"/>
            </a:xfrm>
            <a:custGeom>
              <a:avLst/>
              <a:gdLst>
                <a:gd name="T0" fmla="*/ 31 w 39"/>
                <a:gd name="T1" fmla="*/ 2 h 27"/>
                <a:gd name="T2" fmla="*/ 39 w 39"/>
                <a:gd name="T3" fmla="*/ 10 h 27"/>
                <a:gd name="T4" fmla="*/ 39 w 39"/>
                <a:gd name="T5" fmla="*/ 13 h 27"/>
                <a:gd name="T6" fmla="*/ 37 w 39"/>
                <a:gd name="T7" fmla="*/ 14 h 27"/>
                <a:gd name="T8" fmla="*/ 11 w 39"/>
                <a:gd name="T9" fmla="*/ 23 h 27"/>
                <a:gd name="T10" fmla="*/ 5 w 39"/>
                <a:gd name="T11" fmla="*/ 27 h 27"/>
                <a:gd name="T12" fmla="*/ 17 w 39"/>
                <a:gd name="T13" fmla="*/ 3 h 27"/>
                <a:gd name="T14" fmla="*/ 31 w 39"/>
                <a:gd name="T1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27">
                  <a:moveTo>
                    <a:pt x="31" y="2"/>
                  </a:moveTo>
                  <a:cubicBezTo>
                    <a:pt x="34" y="5"/>
                    <a:pt x="37" y="8"/>
                    <a:pt x="39" y="10"/>
                  </a:cubicBezTo>
                  <a:cubicBezTo>
                    <a:pt x="39" y="11"/>
                    <a:pt x="39" y="12"/>
                    <a:pt x="39" y="13"/>
                  </a:cubicBezTo>
                  <a:cubicBezTo>
                    <a:pt x="38" y="13"/>
                    <a:pt x="38" y="14"/>
                    <a:pt x="37" y="14"/>
                  </a:cubicBezTo>
                  <a:cubicBezTo>
                    <a:pt x="28" y="15"/>
                    <a:pt x="20" y="22"/>
                    <a:pt x="11" y="23"/>
                  </a:cubicBezTo>
                  <a:cubicBezTo>
                    <a:pt x="9" y="25"/>
                    <a:pt x="7" y="26"/>
                    <a:pt x="5" y="27"/>
                  </a:cubicBezTo>
                  <a:cubicBezTo>
                    <a:pt x="0" y="18"/>
                    <a:pt x="5" y="7"/>
                    <a:pt x="17" y="3"/>
                  </a:cubicBezTo>
                  <a:cubicBezTo>
                    <a:pt x="21" y="1"/>
                    <a:pt x="26" y="0"/>
                    <a:pt x="31" y="2"/>
                  </a:cubicBezTo>
                  <a:close/>
                </a:path>
              </a:pathLst>
            </a:custGeom>
            <a:solidFill>
              <a:srgbClr val="74C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21">
              <a:extLst>
                <a:ext uri="{FF2B5EF4-FFF2-40B4-BE49-F238E27FC236}">
                  <a16:creationId xmlns:a16="http://schemas.microsoft.com/office/drawing/2014/main" id="{0AAE24B3-7B6B-42B8-BFC4-0773C62F7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1" y="1516"/>
              <a:ext cx="161" cy="176"/>
            </a:xfrm>
            <a:custGeom>
              <a:avLst/>
              <a:gdLst>
                <a:gd name="T0" fmla="*/ 32 w 32"/>
                <a:gd name="T1" fmla="*/ 35 h 35"/>
                <a:gd name="T2" fmla="*/ 20 w 32"/>
                <a:gd name="T3" fmla="*/ 13 h 35"/>
                <a:gd name="T4" fmla="*/ 5 w 32"/>
                <a:gd name="T5" fmla="*/ 13 h 35"/>
                <a:gd name="T6" fmla="*/ 0 w 32"/>
                <a:gd name="T7" fmla="*/ 15 h 35"/>
                <a:gd name="T8" fmla="*/ 12 w 32"/>
                <a:gd name="T9" fmla="*/ 1 h 35"/>
                <a:gd name="T10" fmla="*/ 28 w 32"/>
                <a:gd name="T11" fmla="*/ 20 h 35"/>
                <a:gd name="T12" fmla="*/ 32 w 32"/>
                <a:gd name="T13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35">
                  <a:moveTo>
                    <a:pt x="32" y="35"/>
                  </a:moveTo>
                  <a:cubicBezTo>
                    <a:pt x="26" y="29"/>
                    <a:pt x="26" y="19"/>
                    <a:pt x="20" y="13"/>
                  </a:cubicBezTo>
                  <a:cubicBezTo>
                    <a:pt x="14" y="7"/>
                    <a:pt x="10" y="3"/>
                    <a:pt x="5" y="13"/>
                  </a:cubicBezTo>
                  <a:cubicBezTo>
                    <a:pt x="5" y="14"/>
                    <a:pt x="4" y="18"/>
                    <a:pt x="0" y="15"/>
                  </a:cubicBezTo>
                  <a:cubicBezTo>
                    <a:pt x="5" y="11"/>
                    <a:pt x="8" y="0"/>
                    <a:pt x="12" y="1"/>
                  </a:cubicBezTo>
                  <a:cubicBezTo>
                    <a:pt x="19" y="4"/>
                    <a:pt x="25" y="12"/>
                    <a:pt x="28" y="20"/>
                  </a:cubicBezTo>
                  <a:cubicBezTo>
                    <a:pt x="30" y="24"/>
                    <a:pt x="32" y="29"/>
                    <a:pt x="32" y="35"/>
                  </a:cubicBezTo>
                  <a:close/>
                </a:path>
              </a:pathLst>
            </a:custGeom>
            <a:solidFill>
              <a:srgbClr val="F1D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22">
              <a:extLst>
                <a:ext uri="{FF2B5EF4-FFF2-40B4-BE49-F238E27FC236}">
                  <a16:creationId xmlns:a16="http://schemas.microsoft.com/office/drawing/2014/main" id="{525466C9-A971-0FAA-C609-2B5E9DC6C1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9" y="1652"/>
              <a:ext cx="236" cy="125"/>
            </a:xfrm>
            <a:custGeom>
              <a:avLst/>
              <a:gdLst>
                <a:gd name="T0" fmla="*/ 37 w 47"/>
                <a:gd name="T1" fmla="*/ 1 h 25"/>
                <a:gd name="T2" fmla="*/ 38 w 47"/>
                <a:gd name="T3" fmla="*/ 2 h 25"/>
                <a:gd name="T4" fmla="*/ 47 w 47"/>
                <a:gd name="T5" fmla="*/ 3 h 25"/>
                <a:gd name="T6" fmla="*/ 4 w 47"/>
                <a:gd name="T7" fmla="*/ 25 h 25"/>
                <a:gd name="T8" fmla="*/ 4 w 47"/>
                <a:gd name="T9" fmla="*/ 21 h 25"/>
                <a:gd name="T10" fmla="*/ 12 w 47"/>
                <a:gd name="T11" fmla="*/ 14 h 25"/>
                <a:gd name="T12" fmla="*/ 37 w 47"/>
                <a:gd name="T13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25">
                  <a:moveTo>
                    <a:pt x="37" y="1"/>
                  </a:moveTo>
                  <a:cubicBezTo>
                    <a:pt x="38" y="2"/>
                    <a:pt x="38" y="2"/>
                    <a:pt x="38" y="2"/>
                  </a:cubicBezTo>
                  <a:cubicBezTo>
                    <a:pt x="41" y="2"/>
                    <a:pt x="44" y="0"/>
                    <a:pt x="47" y="3"/>
                  </a:cubicBezTo>
                  <a:cubicBezTo>
                    <a:pt x="31" y="7"/>
                    <a:pt x="16" y="13"/>
                    <a:pt x="4" y="25"/>
                  </a:cubicBezTo>
                  <a:cubicBezTo>
                    <a:pt x="0" y="24"/>
                    <a:pt x="2" y="23"/>
                    <a:pt x="4" y="21"/>
                  </a:cubicBezTo>
                  <a:cubicBezTo>
                    <a:pt x="6" y="19"/>
                    <a:pt x="9" y="16"/>
                    <a:pt x="12" y="14"/>
                  </a:cubicBezTo>
                  <a:cubicBezTo>
                    <a:pt x="19" y="7"/>
                    <a:pt x="28" y="4"/>
                    <a:pt x="37" y="1"/>
                  </a:cubicBezTo>
                  <a:close/>
                </a:path>
              </a:pathLst>
            </a:custGeom>
            <a:solidFill>
              <a:srgbClr val="D0E4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23">
              <a:extLst>
                <a:ext uri="{FF2B5EF4-FFF2-40B4-BE49-F238E27FC236}">
                  <a16:creationId xmlns:a16="http://schemas.microsoft.com/office/drawing/2014/main" id="{E34D85EC-78E8-F445-4D62-D796975B80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8" y="1546"/>
              <a:ext cx="211" cy="211"/>
            </a:xfrm>
            <a:custGeom>
              <a:avLst/>
              <a:gdLst>
                <a:gd name="T0" fmla="*/ 16 w 42"/>
                <a:gd name="T1" fmla="*/ 24 h 42"/>
                <a:gd name="T2" fmla="*/ 13 w 42"/>
                <a:gd name="T3" fmla="*/ 37 h 42"/>
                <a:gd name="T4" fmla="*/ 10 w 42"/>
                <a:gd name="T5" fmla="*/ 42 h 42"/>
                <a:gd name="T6" fmla="*/ 6 w 42"/>
                <a:gd name="T7" fmla="*/ 38 h 42"/>
                <a:gd name="T8" fmla="*/ 33 w 42"/>
                <a:gd name="T9" fmla="*/ 1 h 42"/>
                <a:gd name="T10" fmla="*/ 41 w 42"/>
                <a:gd name="T11" fmla="*/ 5 h 42"/>
                <a:gd name="T12" fmla="*/ 36 w 42"/>
                <a:gd name="T13" fmla="*/ 11 h 42"/>
                <a:gd name="T14" fmla="*/ 16 w 42"/>
                <a:gd name="T15" fmla="*/ 2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42">
                  <a:moveTo>
                    <a:pt x="16" y="24"/>
                  </a:moveTo>
                  <a:cubicBezTo>
                    <a:pt x="11" y="27"/>
                    <a:pt x="14" y="33"/>
                    <a:pt x="13" y="37"/>
                  </a:cubicBezTo>
                  <a:cubicBezTo>
                    <a:pt x="12" y="39"/>
                    <a:pt x="13" y="42"/>
                    <a:pt x="10" y="42"/>
                  </a:cubicBezTo>
                  <a:cubicBezTo>
                    <a:pt x="8" y="42"/>
                    <a:pt x="7" y="41"/>
                    <a:pt x="6" y="38"/>
                  </a:cubicBezTo>
                  <a:cubicBezTo>
                    <a:pt x="0" y="24"/>
                    <a:pt x="18" y="0"/>
                    <a:pt x="33" y="1"/>
                  </a:cubicBezTo>
                  <a:cubicBezTo>
                    <a:pt x="36" y="2"/>
                    <a:pt x="40" y="3"/>
                    <a:pt x="41" y="5"/>
                  </a:cubicBezTo>
                  <a:cubicBezTo>
                    <a:pt x="42" y="8"/>
                    <a:pt x="37" y="8"/>
                    <a:pt x="36" y="11"/>
                  </a:cubicBezTo>
                  <a:cubicBezTo>
                    <a:pt x="29" y="14"/>
                    <a:pt x="24" y="21"/>
                    <a:pt x="16" y="24"/>
                  </a:cubicBezTo>
                  <a:close/>
                </a:path>
              </a:pathLst>
            </a:custGeom>
            <a:solidFill>
              <a:srgbClr val="F5E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24">
              <a:extLst>
                <a:ext uri="{FF2B5EF4-FFF2-40B4-BE49-F238E27FC236}">
                  <a16:creationId xmlns:a16="http://schemas.microsoft.com/office/drawing/2014/main" id="{C208A354-71D9-2613-7E65-7FED22B10E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4" y="1757"/>
              <a:ext cx="145" cy="131"/>
            </a:xfrm>
            <a:custGeom>
              <a:avLst/>
              <a:gdLst>
                <a:gd name="T0" fmla="*/ 29 w 29"/>
                <a:gd name="T1" fmla="*/ 14 h 26"/>
                <a:gd name="T2" fmla="*/ 15 w 29"/>
                <a:gd name="T3" fmla="*/ 23 h 26"/>
                <a:gd name="T4" fmla="*/ 0 w 29"/>
                <a:gd name="T5" fmla="*/ 9 h 26"/>
                <a:gd name="T6" fmla="*/ 7 w 29"/>
                <a:gd name="T7" fmla="*/ 4 h 26"/>
                <a:gd name="T8" fmla="*/ 29 w 29"/>
                <a:gd name="T9" fmla="*/ 1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6">
                  <a:moveTo>
                    <a:pt x="29" y="14"/>
                  </a:moveTo>
                  <a:cubicBezTo>
                    <a:pt x="23" y="18"/>
                    <a:pt x="23" y="26"/>
                    <a:pt x="15" y="23"/>
                  </a:cubicBezTo>
                  <a:cubicBezTo>
                    <a:pt x="9" y="20"/>
                    <a:pt x="0" y="19"/>
                    <a:pt x="0" y="9"/>
                  </a:cubicBezTo>
                  <a:cubicBezTo>
                    <a:pt x="0" y="4"/>
                    <a:pt x="1" y="0"/>
                    <a:pt x="7" y="4"/>
                  </a:cubicBezTo>
                  <a:cubicBezTo>
                    <a:pt x="14" y="8"/>
                    <a:pt x="21" y="10"/>
                    <a:pt x="29" y="14"/>
                  </a:cubicBezTo>
                  <a:close/>
                </a:path>
              </a:pathLst>
            </a:custGeom>
            <a:solidFill>
              <a:srgbClr val="FA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25">
              <a:extLst>
                <a:ext uri="{FF2B5EF4-FFF2-40B4-BE49-F238E27FC236}">
                  <a16:creationId xmlns:a16="http://schemas.microsoft.com/office/drawing/2014/main" id="{EE8B7E7B-0F03-5B43-FBAA-2594E4BADD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4" y="1426"/>
              <a:ext cx="201" cy="130"/>
            </a:xfrm>
            <a:custGeom>
              <a:avLst/>
              <a:gdLst>
                <a:gd name="T0" fmla="*/ 38 w 40"/>
                <a:gd name="T1" fmla="*/ 4 h 26"/>
                <a:gd name="T2" fmla="*/ 5 w 40"/>
                <a:gd name="T3" fmla="*/ 23 h 26"/>
                <a:gd name="T4" fmla="*/ 0 w 40"/>
                <a:gd name="T5" fmla="*/ 26 h 26"/>
                <a:gd name="T6" fmla="*/ 40 w 40"/>
                <a:gd name="T7" fmla="*/ 0 h 26"/>
                <a:gd name="T8" fmla="*/ 38 w 40"/>
                <a:gd name="T9" fmla="*/ 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26">
                  <a:moveTo>
                    <a:pt x="38" y="4"/>
                  </a:moveTo>
                  <a:cubicBezTo>
                    <a:pt x="27" y="9"/>
                    <a:pt x="13" y="11"/>
                    <a:pt x="5" y="23"/>
                  </a:cubicBezTo>
                  <a:cubicBezTo>
                    <a:pt x="3" y="24"/>
                    <a:pt x="2" y="25"/>
                    <a:pt x="0" y="26"/>
                  </a:cubicBezTo>
                  <a:cubicBezTo>
                    <a:pt x="9" y="12"/>
                    <a:pt x="23" y="3"/>
                    <a:pt x="40" y="0"/>
                  </a:cubicBezTo>
                  <a:cubicBezTo>
                    <a:pt x="39" y="1"/>
                    <a:pt x="38" y="2"/>
                    <a:pt x="38" y="4"/>
                  </a:cubicBezTo>
                  <a:close/>
                </a:path>
              </a:pathLst>
            </a:custGeom>
            <a:solidFill>
              <a:srgbClr val="E9CA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26">
              <a:extLst>
                <a:ext uri="{FF2B5EF4-FFF2-40B4-BE49-F238E27FC236}">
                  <a16:creationId xmlns:a16="http://schemas.microsoft.com/office/drawing/2014/main" id="{0A02A352-44B9-DEF9-A56D-89A7E5621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4" y="1586"/>
              <a:ext cx="155" cy="171"/>
            </a:xfrm>
            <a:custGeom>
              <a:avLst/>
              <a:gdLst>
                <a:gd name="T0" fmla="*/ 1 w 31"/>
                <a:gd name="T1" fmla="*/ 16 h 34"/>
                <a:gd name="T2" fmla="*/ 21 w 31"/>
                <a:gd name="T3" fmla="*/ 3 h 34"/>
                <a:gd name="T4" fmla="*/ 31 w 31"/>
                <a:gd name="T5" fmla="*/ 4 h 34"/>
                <a:gd name="T6" fmla="*/ 4 w 31"/>
                <a:gd name="T7" fmla="*/ 23 h 34"/>
                <a:gd name="T8" fmla="*/ 5 w 31"/>
                <a:gd name="T9" fmla="*/ 29 h 34"/>
                <a:gd name="T10" fmla="*/ 1 w 31"/>
                <a:gd name="T11" fmla="*/ 30 h 34"/>
                <a:gd name="T12" fmla="*/ 1 w 31"/>
                <a:gd name="T13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4">
                  <a:moveTo>
                    <a:pt x="1" y="16"/>
                  </a:moveTo>
                  <a:cubicBezTo>
                    <a:pt x="6" y="9"/>
                    <a:pt x="12" y="3"/>
                    <a:pt x="21" y="3"/>
                  </a:cubicBezTo>
                  <a:cubicBezTo>
                    <a:pt x="25" y="1"/>
                    <a:pt x="28" y="0"/>
                    <a:pt x="31" y="4"/>
                  </a:cubicBezTo>
                  <a:cubicBezTo>
                    <a:pt x="19" y="6"/>
                    <a:pt x="8" y="9"/>
                    <a:pt x="4" y="23"/>
                  </a:cubicBezTo>
                  <a:cubicBezTo>
                    <a:pt x="3" y="25"/>
                    <a:pt x="4" y="27"/>
                    <a:pt x="5" y="29"/>
                  </a:cubicBezTo>
                  <a:cubicBezTo>
                    <a:pt x="3" y="28"/>
                    <a:pt x="2" y="34"/>
                    <a:pt x="1" y="30"/>
                  </a:cubicBezTo>
                  <a:cubicBezTo>
                    <a:pt x="0" y="26"/>
                    <a:pt x="1" y="20"/>
                    <a:pt x="1" y="16"/>
                  </a:cubicBezTo>
                  <a:close/>
                </a:path>
              </a:pathLst>
            </a:custGeom>
            <a:solidFill>
              <a:srgbClr val="E3E6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27">
              <a:extLst>
                <a:ext uri="{FF2B5EF4-FFF2-40B4-BE49-F238E27FC236}">
                  <a16:creationId xmlns:a16="http://schemas.microsoft.com/office/drawing/2014/main" id="{9EDCE186-366B-2536-EC3F-41B6760EB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1657"/>
              <a:ext cx="136" cy="65"/>
            </a:xfrm>
            <a:custGeom>
              <a:avLst/>
              <a:gdLst>
                <a:gd name="T0" fmla="*/ 27 w 27"/>
                <a:gd name="T1" fmla="*/ 0 h 13"/>
                <a:gd name="T2" fmla="*/ 2 w 27"/>
                <a:gd name="T3" fmla="*/ 13 h 13"/>
                <a:gd name="T4" fmla="*/ 0 w 27"/>
                <a:gd name="T5" fmla="*/ 11 h 13"/>
                <a:gd name="T6" fmla="*/ 27 w 2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3">
                  <a:moveTo>
                    <a:pt x="27" y="0"/>
                  </a:moveTo>
                  <a:cubicBezTo>
                    <a:pt x="19" y="5"/>
                    <a:pt x="11" y="9"/>
                    <a:pt x="2" y="13"/>
                  </a:cubicBezTo>
                  <a:cubicBezTo>
                    <a:pt x="2" y="12"/>
                    <a:pt x="1" y="12"/>
                    <a:pt x="0" y="11"/>
                  </a:cubicBezTo>
                  <a:cubicBezTo>
                    <a:pt x="8" y="5"/>
                    <a:pt x="17" y="0"/>
                    <a:pt x="27" y="0"/>
                  </a:cubicBezTo>
                  <a:close/>
                </a:path>
              </a:pathLst>
            </a:custGeom>
            <a:solidFill>
              <a:srgbClr val="576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28">
              <a:extLst>
                <a:ext uri="{FF2B5EF4-FFF2-40B4-BE49-F238E27FC236}">
                  <a16:creationId xmlns:a16="http://schemas.microsoft.com/office/drawing/2014/main" id="{C4F4C97F-B990-6BFB-8195-1C6A95157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1380"/>
              <a:ext cx="91" cy="61"/>
            </a:xfrm>
            <a:custGeom>
              <a:avLst/>
              <a:gdLst>
                <a:gd name="T0" fmla="*/ 13 w 18"/>
                <a:gd name="T1" fmla="*/ 0 h 12"/>
                <a:gd name="T2" fmla="*/ 14 w 18"/>
                <a:gd name="T3" fmla="*/ 10 h 12"/>
                <a:gd name="T4" fmla="*/ 4 w 18"/>
                <a:gd name="T5" fmla="*/ 10 h 12"/>
                <a:gd name="T6" fmla="*/ 3 w 18"/>
                <a:gd name="T7" fmla="*/ 2 h 12"/>
                <a:gd name="T8" fmla="*/ 13 w 18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2">
                  <a:moveTo>
                    <a:pt x="13" y="0"/>
                  </a:moveTo>
                  <a:cubicBezTo>
                    <a:pt x="15" y="3"/>
                    <a:pt x="18" y="6"/>
                    <a:pt x="14" y="10"/>
                  </a:cubicBezTo>
                  <a:cubicBezTo>
                    <a:pt x="12" y="12"/>
                    <a:pt x="8" y="12"/>
                    <a:pt x="4" y="10"/>
                  </a:cubicBezTo>
                  <a:cubicBezTo>
                    <a:pt x="0" y="9"/>
                    <a:pt x="0" y="5"/>
                    <a:pt x="3" y="2"/>
                  </a:cubicBezTo>
                  <a:cubicBezTo>
                    <a:pt x="6" y="0"/>
                    <a:pt x="10" y="0"/>
                    <a:pt x="13" y="0"/>
                  </a:cubicBezTo>
                  <a:close/>
                </a:path>
              </a:pathLst>
            </a:custGeom>
            <a:solidFill>
              <a:srgbClr val="855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29">
              <a:extLst>
                <a:ext uri="{FF2B5EF4-FFF2-40B4-BE49-F238E27FC236}">
                  <a16:creationId xmlns:a16="http://schemas.microsoft.com/office/drawing/2014/main" id="{A22EF963-4CE4-F9FD-351D-C5A5EE21C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1747"/>
              <a:ext cx="125" cy="246"/>
            </a:xfrm>
            <a:custGeom>
              <a:avLst/>
              <a:gdLst>
                <a:gd name="T0" fmla="*/ 0 w 25"/>
                <a:gd name="T1" fmla="*/ 2 h 49"/>
                <a:gd name="T2" fmla="*/ 7 w 25"/>
                <a:gd name="T3" fmla="*/ 7 h 49"/>
                <a:gd name="T4" fmla="*/ 25 w 25"/>
                <a:gd name="T5" fmla="*/ 49 h 49"/>
                <a:gd name="T6" fmla="*/ 22 w 25"/>
                <a:gd name="T7" fmla="*/ 49 h 49"/>
                <a:gd name="T8" fmla="*/ 0 w 25"/>
                <a:gd name="T9" fmla="*/ 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49">
                  <a:moveTo>
                    <a:pt x="0" y="2"/>
                  </a:moveTo>
                  <a:cubicBezTo>
                    <a:pt x="5" y="0"/>
                    <a:pt x="6" y="5"/>
                    <a:pt x="7" y="7"/>
                  </a:cubicBezTo>
                  <a:cubicBezTo>
                    <a:pt x="16" y="20"/>
                    <a:pt x="21" y="34"/>
                    <a:pt x="25" y="49"/>
                  </a:cubicBezTo>
                  <a:cubicBezTo>
                    <a:pt x="24" y="49"/>
                    <a:pt x="23" y="49"/>
                    <a:pt x="22" y="49"/>
                  </a:cubicBezTo>
                  <a:cubicBezTo>
                    <a:pt x="16" y="33"/>
                    <a:pt x="11" y="16"/>
                    <a:pt x="0" y="2"/>
                  </a:cubicBezTo>
                  <a:close/>
                </a:path>
              </a:pathLst>
            </a:custGeom>
            <a:solidFill>
              <a:srgbClr val="525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30">
              <a:extLst>
                <a:ext uri="{FF2B5EF4-FFF2-40B4-BE49-F238E27FC236}">
                  <a16:creationId xmlns:a16="http://schemas.microsoft.com/office/drawing/2014/main" id="{1E3ACB0C-1F27-6620-CBB7-71306F3522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" y="1737"/>
              <a:ext cx="45" cy="40"/>
            </a:xfrm>
            <a:custGeom>
              <a:avLst/>
              <a:gdLst>
                <a:gd name="T0" fmla="*/ 5 w 9"/>
                <a:gd name="T1" fmla="*/ 0 h 8"/>
                <a:gd name="T2" fmla="*/ 8 w 9"/>
                <a:gd name="T3" fmla="*/ 4 h 8"/>
                <a:gd name="T4" fmla="*/ 4 w 9"/>
                <a:gd name="T5" fmla="*/ 8 h 8"/>
                <a:gd name="T6" fmla="*/ 0 w 9"/>
                <a:gd name="T7" fmla="*/ 4 h 8"/>
                <a:gd name="T8" fmla="*/ 5 w 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8" y="0"/>
                    <a:pt x="9" y="2"/>
                    <a:pt x="8" y="4"/>
                  </a:cubicBezTo>
                  <a:cubicBezTo>
                    <a:pt x="8" y="7"/>
                    <a:pt x="7" y="8"/>
                    <a:pt x="4" y="8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1" y="1"/>
                    <a:pt x="3" y="0"/>
                    <a:pt x="5" y="0"/>
                  </a:cubicBezTo>
                  <a:close/>
                </a:path>
              </a:pathLst>
            </a:custGeom>
            <a:solidFill>
              <a:srgbClr val="DA5F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31">
              <a:extLst>
                <a:ext uri="{FF2B5EF4-FFF2-40B4-BE49-F238E27FC236}">
                  <a16:creationId xmlns:a16="http://schemas.microsoft.com/office/drawing/2014/main" id="{5D318005-92D3-FEDA-BC27-64E02DB67C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1732"/>
              <a:ext cx="50" cy="50"/>
            </a:xfrm>
            <a:custGeom>
              <a:avLst/>
              <a:gdLst>
                <a:gd name="T0" fmla="*/ 10 w 10"/>
                <a:gd name="T1" fmla="*/ 0 h 10"/>
                <a:gd name="T2" fmla="*/ 9 w 10"/>
                <a:gd name="T3" fmla="*/ 5 h 10"/>
                <a:gd name="T4" fmla="*/ 4 w 10"/>
                <a:gd name="T5" fmla="*/ 10 h 10"/>
                <a:gd name="T6" fmla="*/ 1 w 10"/>
                <a:gd name="T7" fmla="*/ 8 h 10"/>
                <a:gd name="T8" fmla="*/ 6 w 10"/>
                <a:gd name="T9" fmla="*/ 2 h 10"/>
                <a:gd name="T10" fmla="*/ 10 w 10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cubicBezTo>
                    <a:pt x="10" y="2"/>
                    <a:pt x="9" y="3"/>
                    <a:pt x="9" y="5"/>
                  </a:cubicBezTo>
                  <a:cubicBezTo>
                    <a:pt x="9" y="8"/>
                    <a:pt x="7" y="10"/>
                    <a:pt x="4" y="10"/>
                  </a:cubicBezTo>
                  <a:cubicBezTo>
                    <a:pt x="3" y="10"/>
                    <a:pt x="2" y="9"/>
                    <a:pt x="1" y="8"/>
                  </a:cubicBezTo>
                  <a:cubicBezTo>
                    <a:pt x="0" y="4"/>
                    <a:pt x="3" y="3"/>
                    <a:pt x="6" y="2"/>
                  </a:cubicBezTo>
                  <a:cubicBezTo>
                    <a:pt x="7" y="1"/>
                    <a:pt x="8" y="1"/>
                    <a:pt x="10" y="0"/>
                  </a:cubicBezTo>
                  <a:close/>
                </a:path>
              </a:pathLst>
            </a:custGeom>
            <a:solidFill>
              <a:srgbClr val="DA62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32">
              <a:extLst>
                <a:ext uri="{FF2B5EF4-FFF2-40B4-BE49-F238E27FC236}">
                  <a16:creationId xmlns:a16="http://schemas.microsoft.com/office/drawing/2014/main" id="{334ACFC2-B9D0-567D-3FC1-7C1091C801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0" y="1441"/>
              <a:ext cx="211" cy="150"/>
            </a:xfrm>
            <a:custGeom>
              <a:avLst/>
              <a:gdLst>
                <a:gd name="T0" fmla="*/ 3 w 42"/>
                <a:gd name="T1" fmla="*/ 11 h 30"/>
                <a:gd name="T2" fmla="*/ 7 w 42"/>
                <a:gd name="T3" fmla="*/ 8 h 30"/>
                <a:gd name="T4" fmla="*/ 23 w 42"/>
                <a:gd name="T5" fmla="*/ 7 h 30"/>
                <a:gd name="T6" fmla="*/ 23 w 42"/>
                <a:gd name="T7" fmla="*/ 7 h 30"/>
                <a:gd name="T8" fmla="*/ 33 w 42"/>
                <a:gd name="T9" fmla="*/ 12 h 30"/>
                <a:gd name="T10" fmla="*/ 40 w 42"/>
                <a:gd name="T11" fmla="*/ 19 h 30"/>
                <a:gd name="T12" fmla="*/ 27 w 42"/>
                <a:gd name="T13" fmla="*/ 26 h 30"/>
                <a:gd name="T14" fmla="*/ 7 w 42"/>
                <a:gd name="T15" fmla="*/ 18 h 30"/>
                <a:gd name="T16" fmla="*/ 3 w 42"/>
                <a:gd name="T17" fmla="*/ 1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30">
                  <a:moveTo>
                    <a:pt x="3" y="11"/>
                  </a:moveTo>
                  <a:cubicBezTo>
                    <a:pt x="5" y="11"/>
                    <a:pt x="6" y="10"/>
                    <a:pt x="7" y="8"/>
                  </a:cubicBezTo>
                  <a:cubicBezTo>
                    <a:pt x="12" y="0"/>
                    <a:pt x="18" y="6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6" y="9"/>
                    <a:pt x="30" y="10"/>
                    <a:pt x="33" y="12"/>
                  </a:cubicBezTo>
                  <a:cubicBezTo>
                    <a:pt x="37" y="13"/>
                    <a:pt x="42" y="13"/>
                    <a:pt x="40" y="19"/>
                  </a:cubicBezTo>
                  <a:cubicBezTo>
                    <a:pt x="37" y="24"/>
                    <a:pt x="35" y="30"/>
                    <a:pt x="27" y="26"/>
                  </a:cubicBezTo>
                  <a:cubicBezTo>
                    <a:pt x="21" y="23"/>
                    <a:pt x="14" y="21"/>
                    <a:pt x="7" y="18"/>
                  </a:cubicBezTo>
                  <a:cubicBezTo>
                    <a:pt x="5" y="17"/>
                    <a:pt x="0" y="16"/>
                    <a:pt x="3" y="11"/>
                  </a:cubicBezTo>
                  <a:close/>
                </a:path>
              </a:pathLst>
            </a:custGeom>
            <a:solidFill>
              <a:srgbClr val="F5EC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33">
              <a:extLst>
                <a:ext uri="{FF2B5EF4-FFF2-40B4-BE49-F238E27FC236}">
                  <a16:creationId xmlns:a16="http://schemas.microsoft.com/office/drawing/2014/main" id="{2BBCD498-6E3D-AB17-2AF3-ACCA2983D1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0" y="1471"/>
              <a:ext cx="251" cy="130"/>
            </a:xfrm>
            <a:custGeom>
              <a:avLst/>
              <a:gdLst>
                <a:gd name="T0" fmla="*/ 7 w 50"/>
                <a:gd name="T1" fmla="*/ 5 h 26"/>
                <a:gd name="T2" fmla="*/ 35 w 50"/>
                <a:gd name="T3" fmla="*/ 19 h 26"/>
                <a:gd name="T4" fmla="*/ 44 w 50"/>
                <a:gd name="T5" fmla="*/ 11 h 26"/>
                <a:gd name="T6" fmla="*/ 27 w 50"/>
                <a:gd name="T7" fmla="*/ 1 h 26"/>
                <a:gd name="T8" fmla="*/ 38 w 50"/>
                <a:gd name="T9" fmla="*/ 4 h 26"/>
                <a:gd name="T10" fmla="*/ 46 w 50"/>
                <a:gd name="T11" fmla="*/ 13 h 26"/>
                <a:gd name="T12" fmla="*/ 30 w 50"/>
                <a:gd name="T13" fmla="*/ 21 h 26"/>
                <a:gd name="T14" fmla="*/ 7 w 50"/>
                <a:gd name="T15" fmla="*/ 12 h 26"/>
                <a:gd name="T16" fmla="*/ 7 w 50"/>
                <a:gd name="T17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6">
                  <a:moveTo>
                    <a:pt x="7" y="5"/>
                  </a:moveTo>
                  <a:cubicBezTo>
                    <a:pt x="14" y="15"/>
                    <a:pt x="26" y="15"/>
                    <a:pt x="35" y="19"/>
                  </a:cubicBezTo>
                  <a:cubicBezTo>
                    <a:pt x="39" y="21"/>
                    <a:pt x="41" y="14"/>
                    <a:pt x="44" y="11"/>
                  </a:cubicBezTo>
                  <a:cubicBezTo>
                    <a:pt x="39" y="6"/>
                    <a:pt x="31" y="6"/>
                    <a:pt x="27" y="1"/>
                  </a:cubicBezTo>
                  <a:cubicBezTo>
                    <a:pt x="31" y="0"/>
                    <a:pt x="35" y="2"/>
                    <a:pt x="38" y="4"/>
                  </a:cubicBezTo>
                  <a:cubicBezTo>
                    <a:pt x="42" y="6"/>
                    <a:pt x="50" y="5"/>
                    <a:pt x="46" y="13"/>
                  </a:cubicBezTo>
                  <a:cubicBezTo>
                    <a:pt x="44" y="18"/>
                    <a:pt x="40" y="26"/>
                    <a:pt x="30" y="21"/>
                  </a:cubicBezTo>
                  <a:cubicBezTo>
                    <a:pt x="23" y="18"/>
                    <a:pt x="15" y="15"/>
                    <a:pt x="7" y="12"/>
                  </a:cubicBezTo>
                  <a:cubicBezTo>
                    <a:pt x="4" y="10"/>
                    <a:pt x="0" y="8"/>
                    <a:pt x="7" y="5"/>
                  </a:cubicBezTo>
                  <a:close/>
                </a:path>
              </a:pathLst>
            </a:custGeom>
            <a:solidFill>
              <a:srgbClr val="6A4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34">
              <a:extLst>
                <a:ext uri="{FF2B5EF4-FFF2-40B4-BE49-F238E27FC236}">
                  <a16:creationId xmlns:a16="http://schemas.microsoft.com/office/drawing/2014/main" id="{47AAF822-0D98-867A-1166-B67BE63EB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1" y="1421"/>
              <a:ext cx="80" cy="60"/>
            </a:xfrm>
            <a:custGeom>
              <a:avLst/>
              <a:gdLst>
                <a:gd name="T0" fmla="*/ 9 w 16"/>
                <a:gd name="T1" fmla="*/ 0 h 12"/>
                <a:gd name="T2" fmla="*/ 15 w 16"/>
                <a:gd name="T3" fmla="*/ 6 h 12"/>
                <a:gd name="T4" fmla="*/ 7 w 16"/>
                <a:gd name="T5" fmla="*/ 11 h 12"/>
                <a:gd name="T6" fmla="*/ 0 w 16"/>
                <a:gd name="T7" fmla="*/ 5 h 12"/>
                <a:gd name="T8" fmla="*/ 9 w 16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2">
                  <a:moveTo>
                    <a:pt x="9" y="0"/>
                  </a:moveTo>
                  <a:cubicBezTo>
                    <a:pt x="12" y="1"/>
                    <a:pt x="16" y="2"/>
                    <a:pt x="15" y="6"/>
                  </a:cubicBezTo>
                  <a:cubicBezTo>
                    <a:pt x="15" y="10"/>
                    <a:pt x="11" y="12"/>
                    <a:pt x="7" y="11"/>
                  </a:cubicBezTo>
                  <a:cubicBezTo>
                    <a:pt x="4" y="11"/>
                    <a:pt x="0" y="10"/>
                    <a:pt x="0" y="5"/>
                  </a:cubicBezTo>
                  <a:cubicBezTo>
                    <a:pt x="1" y="1"/>
                    <a:pt x="5" y="0"/>
                    <a:pt x="9" y="0"/>
                  </a:cubicBezTo>
                  <a:close/>
                </a:path>
              </a:pathLst>
            </a:custGeom>
            <a:solidFill>
              <a:srgbClr val="845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35">
              <a:extLst>
                <a:ext uri="{FF2B5EF4-FFF2-40B4-BE49-F238E27FC236}">
                  <a16:creationId xmlns:a16="http://schemas.microsoft.com/office/drawing/2014/main" id="{2D4D5DD0-1998-C642-29DC-98F700B28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1441"/>
              <a:ext cx="80" cy="45"/>
            </a:xfrm>
            <a:custGeom>
              <a:avLst/>
              <a:gdLst>
                <a:gd name="T0" fmla="*/ 16 w 16"/>
                <a:gd name="T1" fmla="*/ 7 h 9"/>
                <a:gd name="T2" fmla="*/ 0 w 16"/>
                <a:gd name="T3" fmla="*/ 8 h 9"/>
                <a:gd name="T4" fmla="*/ 16 w 16"/>
                <a:gd name="T5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9">
                  <a:moveTo>
                    <a:pt x="16" y="7"/>
                  </a:moveTo>
                  <a:cubicBezTo>
                    <a:pt x="11" y="9"/>
                    <a:pt x="5" y="1"/>
                    <a:pt x="0" y="8"/>
                  </a:cubicBezTo>
                  <a:cubicBezTo>
                    <a:pt x="3" y="0"/>
                    <a:pt x="7" y="0"/>
                    <a:pt x="16" y="7"/>
                  </a:cubicBezTo>
                  <a:close/>
                </a:path>
              </a:pathLst>
            </a:custGeom>
            <a:solidFill>
              <a:srgbClr val="7C4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09;p45">
            <a:extLst>
              <a:ext uri="{FF2B5EF4-FFF2-40B4-BE49-F238E27FC236}">
                <a16:creationId xmlns:a16="http://schemas.microsoft.com/office/drawing/2014/main" id="{EABC1166-897F-4298-AF2A-93D44C651D13}"/>
              </a:ext>
            </a:extLst>
          </p:cNvPr>
          <p:cNvSpPr/>
          <p:nvPr/>
        </p:nvSpPr>
        <p:spPr>
          <a:xfrm>
            <a:off x="1942816" y="3798106"/>
            <a:ext cx="1500603" cy="105302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9046" cap="flat">
            <a:solidFill>
              <a:srgbClr val="754C24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3" name="Google Shape;610;p45">
            <a:extLst>
              <a:ext uri="{FF2B5EF4-FFF2-40B4-BE49-F238E27FC236}">
                <a16:creationId xmlns:a16="http://schemas.microsoft.com/office/drawing/2014/main" id="{EA2E21C8-273A-47DD-9FA0-2108EB249FC7}"/>
              </a:ext>
            </a:extLst>
          </p:cNvPr>
          <p:cNvSpPr/>
          <p:nvPr/>
        </p:nvSpPr>
        <p:spPr>
          <a:xfrm>
            <a:off x="1942816" y="4113556"/>
            <a:ext cx="1500603" cy="105302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9046" cap="flat">
            <a:solidFill>
              <a:srgbClr val="754C24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4" name="Google Shape;611;p45">
            <a:extLst>
              <a:ext uri="{FF2B5EF4-FFF2-40B4-BE49-F238E27FC236}">
                <a16:creationId xmlns:a16="http://schemas.microsoft.com/office/drawing/2014/main" id="{0B6BEC8D-182F-4BC7-B92A-6EA5DD95E732}"/>
              </a:ext>
            </a:extLst>
          </p:cNvPr>
          <p:cNvSpPr/>
          <p:nvPr/>
        </p:nvSpPr>
        <p:spPr>
          <a:xfrm>
            <a:off x="1942816" y="4425696"/>
            <a:ext cx="1500603" cy="105302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9046" cap="flat">
            <a:solidFill>
              <a:srgbClr val="754C24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5" name="Google Shape;612;p45">
            <a:extLst>
              <a:ext uri="{FF2B5EF4-FFF2-40B4-BE49-F238E27FC236}">
                <a16:creationId xmlns:a16="http://schemas.microsoft.com/office/drawing/2014/main" id="{1318B8BF-957B-4A92-BD9D-62DDA78336FF}"/>
              </a:ext>
            </a:extLst>
          </p:cNvPr>
          <p:cNvSpPr/>
          <p:nvPr/>
        </p:nvSpPr>
        <p:spPr>
          <a:xfrm>
            <a:off x="1942816" y="3482675"/>
            <a:ext cx="1500603" cy="105302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9046" cap="flat">
            <a:solidFill>
              <a:srgbClr val="754C24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6" name="Google Shape;613;p45">
            <a:extLst>
              <a:ext uri="{FF2B5EF4-FFF2-40B4-BE49-F238E27FC236}">
                <a16:creationId xmlns:a16="http://schemas.microsoft.com/office/drawing/2014/main" id="{580347B2-9C19-4ECE-83B3-D78F099E80BC}"/>
              </a:ext>
            </a:extLst>
          </p:cNvPr>
          <p:cNvSpPr/>
          <p:nvPr/>
        </p:nvSpPr>
        <p:spPr>
          <a:xfrm>
            <a:off x="1509637" y="2095503"/>
            <a:ext cx="513069" cy="484796"/>
          </a:xfrm>
          <a:custGeom>
            <a:avLst/>
            <a:gdLst>
              <a:gd name="f0" fmla="val w"/>
              <a:gd name="f1" fmla="val h"/>
              <a:gd name="f2" fmla="val 0"/>
              <a:gd name="f3" fmla="val 36317"/>
              <a:gd name="f4" fmla="val 55153"/>
              <a:gd name="f5" fmla="val 18195"/>
              <a:gd name="f6" fmla="val 18137"/>
              <a:gd name="f7" fmla="val 18078"/>
              <a:gd name="f8" fmla="val 1"/>
              <a:gd name="f9" fmla="val 18019"/>
              <a:gd name="f10" fmla="val 16627"/>
              <a:gd name="f11" fmla="val 52"/>
              <a:gd name="f12" fmla="val 15311"/>
              <a:gd name="f13" fmla="val 204"/>
              <a:gd name="f14" fmla="val 13970"/>
              <a:gd name="f15" fmla="val 482"/>
              <a:gd name="f16" fmla="val 11186"/>
              <a:gd name="f17" fmla="val 1090"/>
              <a:gd name="f18" fmla="val 8630"/>
              <a:gd name="f19" fmla="val 2127"/>
              <a:gd name="f20" fmla="val 6656"/>
              <a:gd name="f21" fmla="val 4354"/>
              <a:gd name="f22" fmla="val 5897"/>
              <a:gd name="f23" fmla="val 5190"/>
              <a:gd name="f24" fmla="val 5214"/>
              <a:gd name="f25" fmla="val 6126"/>
              <a:gd name="f26" fmla="val 4530"/>
              <a:gd name="f27" fmla="val 7012"/>
              <a:gd name="f28" fmla="val 3746"/>
              <a:gd name="f29" fmla="val 7948"/>
              <a:gd name="f30" fmla="val 2987"/>
              <a:gd name="f31" fmla="val 8935"/>
              <a:gd name="f32" fmla="val 2404"/>
              <a:gd name="f33" fmla="val 9973"/>
              <a:gd name="f34" fmla="val 759"/>
              <a:gd name="f35" fmla="val 12782"/>
              <a:gd name="f36" fmla="val 152"/>
              <a:gd name="f37" fmla="val 15895"/>
              <a:gd name="f38" fmla="val 51"/>
              <a:gd name="f39" fmla="val 19084"/>
              <a:gd name="f40" fmla="val 21336"/>
              <a:gd name="f41" fmla="val 26"/>
              <a:gd name="f42" fmla="val 23538"/>
              <a:gd name="f43" fmla="val 279"/>
              <a:gd name="f44" fmla="val 25765"/>
              <a:gd name="f45" fmla="val 430"/>
              <a:gd name="f46" fmla="val 27410"/>
              <a:gd name="f47" fmla="val 658"/>
              <a:gd name="f48" fmla="val 29055"/>
              <a:gd name="f49" fmla="val 1038"/>
              <a:gd name="f50" fmla="val 30674"/>
              <a:gd name="f51" fmla="val 1898"/>
              <a:gd name="f52" fmla="val 34369"/>
              <a:gd name="f53" fmla="val 3113"/>
              <a:gd name="f54" fmla="val 37963"/>
              <a:gd name="f55" fmla="val 4581"/>
              <a:gd name="f56" fmla="val 41481"/>
              <a:gd name="f57" fmla="val 5872"/>
              <a:gd name="f58" fmla="val 44644"/>
              <a:gd name="f59" fmla="val 7466"/>
              <a:gd name="f60" fmla="val 47631"/>
              <a:gd name="f61" fmla="val 9718"/>
              <a:gd name="f62" fmla="val 50212"/>
              <a:gd name="f63" fmla="val 11287"/>
              <a:gd name="f64" fmla="val 52059"/>
              <a:gd name="f65" fmla="val 13059"/>
              <a:gd name="f66" fmla="val 53603"/>
              <a:gd name="f67" fmla="val 15337"/>
              <a:gd name="f68" fmla="val 54514"/>
              <a:gd name="f69" fmla="val 16336"/>
              <a:gd name="f70" fmla="val 54908"/>
              <a:gd name="f71" fmla="val 17368"/>
              <a:gd name="f72" fmla="val 55152"/>
              <a:gd name="f73" fmla="val 18417"/>
              <a:gd name="f74" fmla="val 18989"/>
              <a:gd name="f75" fmla="val 19565"/>
              <a:gd name="f76" fmla="val 55080"/>
              <a:gd name="f77" fmla="val 20145"/>
              <a:gd name="f78" fmla="val 54919"/>
              <a:gd name="f79" fmla="val 21537"/>
              <a:gd name="f80" fmla="val 54540"/>
              <a:gd name="f81" fmla="val 22701"/>
              <a:gd name="f82" fmla="val 53755"/>
              <a:gd name="f83" fmla="val 23790"/>
              <a:gd name="f84" fmla="val 52844"/>
              <a:gd name="f85" fmla="val 25030"/>
              <a:gd name="f86" fmla="val 51756"/>
              <a:gd name="f87" fmla="val 26067"/>
              <a:gd name="f88" fmla="val 50541"/>
              <a:gd name="f89" fmla="val 27080"/>
              <a:gd name="f90" fmla="val 49225"/>
              <a:gd name="f91" fmla="val 29636"/>
              <a:gd name="f92" fmla="val 45935"/>
              <a:gd name="f93" fmla="val 31686"/>
              <a:gd name="f94" fmla="val 42367"/>
              <a:gd name="f95" fmla="val 33027"/>
              <a:gd name="f96" fmla="val 38419"/>
              <a:gd name="f97" fmla="val 34166"/>
              <a:gd name="f98" fmla="val 35027"/>
              <a:gd name="f99" fmla="val 35026"/>
              <a:gd name="f100" fmla="val 31636"/>
              <a:gd name="f101" fmla="val 35583"/>
              <a:gd name="f102" fmla="val 28144"/>
              <a:gd name="f103" fmla="val 36038"/>
              <a:gd name="f104" fmla="val 25537"/>
              <a:gd name="f105" fmla="val 22956"/>
              <a:gd name="f106" fmla="val 36292"/>
              <a:gd name="f107" fmla="val 20197"/>
              <a:gd name="f108" fmla="val 18957"/>
              <a:gd name="f109" fmla="val 36216"/>
              <a:gd name="f110" fmla="val 17590"/>
              <a:gd name="f111" fmla="val 36190"/>
              <a:gd name="f112" fmla="val 16300"/>
              <a:gd name="f113" fmla="val 13744"/>
              <a:gd name="f114" fmla="val 35456"/>
              <a:gd name="f115" fmla="val 11263"/>
              <a:gd name="f116" fmla="val 34292"/>
              <a:gd name="f117" fmla="val 8986"/>
              <a:gd name="f118" fmla="val 32673"/>
              <a:gd name="f119" fmla="val 5822"/>
              <a:gd name="f120" fmla="val 30294"/>
              <a:gd name="f121" fmla="val 3469"/>
              <a:gd name="f122" fmla="val 27105"/>
              <a:gd name="f123" fmla="val 1950"/>
              <a:gd name="f124" fmla="val 25738"/>
              <a:gd name="f125" fmla="val 1267"/>
              <a:gd name="f126" fmla="val 24220"/>
              <a:gd name="f127" fmla="val 1014"/>
              <a:gd name="f128" fmla="val 22777"/>
              <a:gd name="f129" fmla="val 685"/>
              <a:gd name="f130" fmla="val 21265"/>
              <a:gd name="f131" fmla="val 319"/>
              <a:gd name="f132" fmla="val 19753"/>
              <a:gd name="f133" fmla="*/ f0 1 36317"/>
              <a:gd name="f134" fmla="*/ f1 1 55153"/>
              <a:gd name="f135" fmla="val f2"/>
              <a:gd name="f136" fmla="val f3"/>
              <a:gd name="f137" fmla="val f4"/>
              <a:gd name="f138" fmla="+- f137 0 f135"/>
              <a:gd name="f139" fmla="+- f136 0 f135"/>
              <a:gd name="f140" fmla="*/ f139 1 36317"/>
              <a:gd name="f141" fmla="*/ f138 1 55153"/>
              <a:gd name="f142" fmla="*/ f135 1 f140"/>
              <a:gd name="f143" fmla="*/ f136 1 f140"/>
              <a:gd name="f144" fmla="*/ f135 1 f141"/>
              <a:gd name="f145" fmla="*/ f137 1 f141"/>
              <a:gd name="f146" fmla="*/ f142 f133 1"/>
              <a:gd name="f147" fmla="*/ f143 f133 1"/>
              <a:gd name="f148" fmla="*/ f145 f134 1"/>
              <a:gd name="f149" fmla="*/ f144 f1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6" t="f149" r="f147" b="f148"/>
            <a:pathLst>
              <a:path w="36317" h="55153">
                <a:moveTo>
                  <a:pt x="f5" y="f2"/>
                </a:moveTo>
                <a:cubicBezTo>
                  <a:pt x="f6" y="f2"/>
                  <a:pt x="f7" y="f8"/>
                  <a:pt x="f9" y="f8"/>
                </a:cubicBez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2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2"/>
                </a:cubicBezTo>
                <a:cubicBezTo>
                  <a:pt x="f74" y="f72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3" y="f105"/>
                  <a:pt x="f106" y="f107"/>
                </a:cubicBezTo>
                <a:cubicBezTo>
                  <a:pt x="f3" y="f108"/>
                  <a:pt x="f109" y="f110"/>
                  <a:pt x="f111" y="f112"/>
                </a:cubicBezTo>
                <a:cubicBezTo>
                  <a:pt x="f103" y="f113"/>
                  <a:pt x="f114" y="f115"/>
                  <a:pt x="f116" y="f117"/>
                </a:cubicBezTo>
                <a:cubicBezTo>
                  <a:pt x="f118" y="f119"/>
                  <a:pt x="f120" y="f121"/>
                  <a:pt x="f122" y="f123"/>
                </a:cubicBezTo>
                <a:cubicBezTo>
                  <a:pt x="f124" y="f125"/>
                  <a:pt x="f126" y="f127"/>
                  <a:pt x="f128" y="f129"/>
                </a:cubicBezTo>
                <a:cubicBezTo>
                  <a:pt x="f130" y="f131"/>
                  <a:pt x="f132" y="f2"/>
                  <a:pt x="f5" y="f2"/>
                </a:cubicBezTo>
                <a:close/>
              </a:path>
            </a:pathLst>
          </a:custGeom>
          <a:solidFill>
            <a:srgbClr val="C69C6D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7" name="Google Shape;614;p45">
            <a:extLst>
              <a:ext uri="{FF2B5EF4-FFF2-40B4-BE49-F238E27FC236}">
                <a16:creationId xmlns:a16="http://schemas.microsoft.com/office/drawing/2014/main" id="{59003B67-65BC-40C4-A2EA-0D690C5EF08F}"/>
              </a:ext>
            </a:extLst>
          </p:cNvPr>
          <p:cNvSpPr/>
          <p:nvPr/>
        </p:nvSpPr>
        <p:spPr>
          <a:xfrm>
            <a:off x="2816516" y="2085975"/>
            <a:ext cx="533223" cy="503825"/>
          </a:xfrm>
          <a:custGeom>
            <a:avLst/>
            <a:gdLst>
              <a:gd name="f0" fmla="val w"/>
              <a:gd name="f1" fmla="val h"/>
              <a:gd name="f2" fmla="val 0"/>
              <a:gd name="f3" fmla="val 36317"/>
              <a:gd name="f4" fmla="val 55153"/>
              <a:gd name="f5" fmla="val 18195"/>
              <a:gd name="f6" fmla="val 18137"/>
              <a:gd name="f7" fmla="val 18078"/>
              <a:gd name="f8" fmla="val 1"/>
              <a:gd name="f9" fmla="val 18019"/>
              <a:gd name="f10" fmla="val 16627"/>
              <a:gd name="f11" fmla="val 52"/>
              <a:gd name="f12" fmla="val 15311"/>
              <a:gd name="f13" fmla="val 204"/>
              <a:gd name="f14" fmla="val 13970"/>
              <a:gd name="f15" fmla="val 482"/>
              <a:gd name="f16" fmla="val 11186"/>
              <a:gd name="f17" fmla="val 1090"/>
              <a:gd name="f18" fmla="val 8630"/>
              <a:gd name="f19" fmla="val 2127"/>
              <a:gd name="f20" fmla="val 6656"/>
              <a:gd name="f21" fmla="val 4354"/>
              <a:gd name="f22" fmla="val 5897"/>
              <a:gd name="f23" fmla="val 5190"/>
              <a:gd name="f24" fmla="val 5214"/>
              <a:gd name="f25" fmla="val 6126"/>
              <a:gd name="f26" fmla="val 4530"/>
              <a:gd name="f27" fmla="val 7012"/>
              <a:gd name="f28" fmla="val 3746"/>
              <a:gd name="f29" fmla="val 7948"/>
              <a:gd name="f30" fmla="val 2987"/>
              <a:gd name="f31" fmla="val 8935"/>
              <a:gd name="f32" fmla="val 2404"/>
              <a:gd name="f33" fmla="val 9973"/>
              <a:gd name="f34" fmla="val 759"/>
              <a:gd name="f35" fmla="val 12782"/>
              <a:gd name="f36" fmla="val 152"/>
              <a:gd name="f37" fmla="val 15895"/>
              <a:gd name="f38" fmla="val 51"/>
              <a:gd name="f39" fmla="val 19084"/>
              <a:gd name="f40" fmla="val 21336"/>
              <a:gd name="f41" fmla="val 26"/>
              <a:gd name="f42" fmla="val 23538"/>
              <a:gd name="f43" fmla="val 279"/>
              <a:gd name="f44" fmla="val 25765"/>
              <a:gd name="f45" fmla="val 430"/>
              <a:gd name="f46" fmla="val 27410"/>
              <a:gd name="f47" fmla="val 658"/>
              <a:gd name="f48" fmla="val 29055"/>
              <a:gd name="f49" fmla="val 1038"/>
              <a:gd name="f50" fmla="val 30674"/>
              <a:gd name="f51" fmla="val 1898"/>
              <a:gd name="f52" fmla="val 34369"/>
              <a:gd name="f53" fmla="val 3113"/>
              <a:gd name="f54" fmla="val 37963"/>
              <a:gd name="f55" fmla="val 4581"/>
              <a:gd name="f56" fmla="val 41481"/>
              <a:gd name="f57" fmla="val 5872"/>
              <a:gd name="f58" fmla="val 44644"/>
              <a:gd name="f59" fmla="val 7466"/>
              <a:gd name="f60" fmla="val 47631"/>
              <a:gd name="f61" fmla="val 9718"/>
              <a:gd name="f62" fmla="val 50212"/>
              <a:gd name="f63" fmla="val 11287"/>
              <a:gd name="f64" fmla="val 52059"/>
              <a:gd name="f65" fmla="val 13059"/>
              <a:gd name="f66" fmla="val 53603"/>
              <a:gd name="f67" fmla="val 15337"/>
              <a:gd name="f68" fmla="val 54514"/>
              <a:gd name="f69" fmla="val 16336"/>
              <a:gd name="f70" fmla="val 54908"/>
              <a:gd name="f71" fmla="val 17368"/>
              <a:gd name="f72" fmla="val 55152"/>
              <a:gd name="f73" fmla="val 18417"/>
              <a:gd name="f74" fmla="val 18989"/>
              <a:gd name="f75" fmla="val 19565"/>
              <a:gd name="f76" fmla="val 55080"/>
              <a:gd name="f77" fmla="val 20145"/>
              <a:gd name="f78" fmla="val 54919"/>
              <a:gd name="f79" fmla="val 21537"/>
              <a:gd name="f80" fmla="val 54540"/>
              <a:gd name="f81" fmla="val 22701"/>
              <a:gd name="f82" fmla="val 53755"/>
              <a:gd name="f83" fmla="val 23790"/>
              <a:gd name="f84" fmla="val 52844"/>
              <a:gd name="f85" fmla="val 25030"/>
              <a:gd name="f86" fmla="val 51756"/>
              <a:gd name="f87" fmla="val 26067"/>
              <a:gd name="f88" fmla="val 50541"/>
              <a:gd name="f89" fmla="val 27080"/>
              <a:gd name="f90" fmla="val 49225"/>
              <a:gd name="f91" fmla="val 29636"/>
              <a:gd name="f92" fmla="val 45935"/>
              <a:gd name="f93" fmla="val 31686"/>
              <a:gd name="f94" fmla="val 42367"/>
              <a:gd name="f95" fmla="val 33027"/>
              <a:gd name="f96" fmla="val 38419"/>
              <a:gd name="f97" fmla="val 34166"/>
              <a:gd name="f98" fmla="val 35027"/>
              <a:gd name="f99" fmla="val 35026"/>
              <a:gd name="f100" fmla="val 31636"/>
              <a:gd name="f101" fmla="val 35583"/>
              <a:gd name="f102" fmla="val 28144"/>
              <a:gd name="f103" fmla="val 36038"/>
              <a:gd name="f104" fmla="val 25537"/>
              <a:gd name="f105" fmla="val 22956"/>
              <a:gd name="f106" fmla="val 36292"/>
              <a:gd name="f107" fmla="val 20197"/>
              <a:gd name="f108" fmla="val 18957"/>
              <a:gd name="f109" fmla="val 36216"/>
              <a:gd name="f110" fmla="val 17590"/>
              <a:gd name="f111" fmla="val 36190"/>
              <a:gd name="f112" fmla="val 16300"/>
              <a:gd name="f113" fmla="val 13744"/>
              <a:gd name="f114" fmla="val 35456"/>
              <a:gd name="f115" fmla="val 11263"/>
              <a:gd name="f116" fmla="val 34292"/>
              <a:gd name="f117" fmla="val 8986"/>
              <a:gd name="f118" fmla="val 32673"/>
              <a:gd name="f119" fmla="val 5822"/>
              <a:gd name="f120" fmla="val 30294"/>
              <a:gd name="f121" fmla="val 3469"/>
              <a:gd name="f122" fmla="val 27105"/>
              <a:gd name="f123" fmla="val 1950"/>
              <a:gd name="f124" fmla="val 25738"/>
              <a:gd name="f125" fmla="val 1267"/>
              <a:gd name="f126" fmla="val 24220"/>
              <a:gd name="f127" fmla="val 1014"/>
              <a:gd name="f128" fmla="val 22777"/>
              <a:gd name="f129" fmla="val 685"/>
              <a:gd name="f130" fmla="val 21265"/>
              <a:gd name="f131" fmla="val 319"/>
              <a:gd name="f132" fmla="val 19753"/>
              <a:gd name="f133" fmla="*/ f0 1 36317"/>
              <a:gd name="f134" fmla="*/ f1 1 55153"/>
              <a:gd name="f135" fmla="val f2"/>
              <a:gd name="f136" fmla="val f3"/>
              <a:gd name="f137" fmla="val f4"/>
              <a:gd name="f138" fmla="+- f137 0 f135"/>
              <a:gd name="f139" fmla="+- f136 0 f135"/>
              <a:gd name="f140" fmla="*/ f139 1 36317"/>
              <a:gd name="f141" fmla="*/ f138 1 55153"/>
              <a:gd name="f142" fmla="*/ f135 1 f140"/>
              <a:gd name="f143" fmla="*/ f136 1 f140"/>
              <a:gd name="f144" fmla="*/ f135 1 f141"/>
              <a:gd name="f145" fmla="*/ f137 1 f141"/>
              <a:gd name="f146" fmla="*/ f142 f133 1"/>
              <a:gd name="f147" fmla="*/ f143 f133 1"/>
              <a:gd name="f148" fmla="*/ f145 f134 1"/>
              <a:gd name="f149" fmla="*/ f144 f1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6" t="f149" r="f147" b="f148"/>
            <a:pathLst>
              <a:path w="36317" h="55153">
                <a:moveTo>
                  <a:pt x="f5" y="f2"/>
                </a:moveTo>
                <a:cubicBezTo>
                  <a:pt x="f6" y="f2"/>
                  <a:pt x="f7" y="f8"/>
                  <a:pt x="f9" y="f8"/>
                </a:cubicBez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2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2"/>
                </a:cubicBezTo>
                <a:cubicBezTo>
                  <a:pt x="f74" y="f72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3" y="f105"/>
                  <a:pt x="f106" y="f107"/>
                </a:cubicBezTo>
                <a:cubicBezTo>
                  <a:pt x="f3" y="f108"/>
                  <a:pt x="f109" y="f110"/>
                  <a:pt x="f111" y="f112"/>
                </a:cubicBezTo>
                <a:cubicBezTo>
                  <a:pt x="f103" y="f113"/>
                  <a:pt x="f114" y="f115"/>
                  <a:pt x="f116" y="f117"/>
                </a:cubicBezTo>
                <a:cubicBezTo>
                  <a:pt x="f118" y="f119"/>
                  <a:pt x="f120" y="f121"/>
                  <a:pt x="f122" y="f123"/>
                </a:cubicBezTo>
                <a:cubicBezTo>
                  <a:pt x="f124" y="f125"/>
                  <a:pt x="f126" y="f127"/>
                  <a:pt x="f128" y="f129"/>
                </a:cubicBezTo>
                <a:cubicBezTo>
                  <a:pt x="f130" y="f131"/>
                  <a:pt x="f132" y="f2"/>
                  <a:pt x="f5" y="f2"/>
                </a:cubicBezTo>
                <a:close/>
              </a:path>
            </a:pathLst>
          </a:custGeom>
          <a:solidFill>
            <a:srgbClr val="F4B39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8" name="Google Shape;615;p45">
            <a:extLst>
              <a:ext uri="{FF2B5EF4-FFF2-40B4-BE49-F238E27FC236}">
                <a16:creationId xmlns:a16="http://schemas.microsoft.com/office/drawing/2014/main" id="{E2FD4FC0-5F61-42F3-8D9A-35B24997E2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1983918" y="177896"/>
            <a:ext cx="7950003" cy="447598"/>
          </a:xfrm>
        </p:spPr>
        <p:txBody>
          <a:bodyPr/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مشخصات مشتری</a:t>
            </a:r>
            <a:endParaRPr lang="en-US" dirty="0">
              <a:solidFill>
                <a:srgbClr val="C69C6D"/>
              </a:solidFill>
              <a:cs typeface="B Nazanin" panose="00000400000000000000" pitchFamily="2" charset="-78"/>
            </a:endParaRPr>
          </a:p>
        </p:txBody>
      </p:sp>
      <p:sp>
        <p:nvSpPr>
          <p:cNvPr id="9" name="Google Shape;616;p45">
            <a:extLst>
              <a:ext uri="{FF2B5EF4-FFF2-40B4-BE49-F238E27FC236}">
                <a16:creationId xmlns:a16="http://schemas.microsoft.com/office/drawing/2014/main" id="{D5890AF6-9F87-48C4-8A2E-BA11D9E27204}"/>
              </a:ext>
            </a:extLst>
          </p:cNvPr>
          <p:cNvSpPr/>
          <p:nvPr/>
        </p:nvSpPr>
        <p:spPr>
          <a:xfrm>
            <a:off x="2550014" y="1800407"/>
            <a:ext cx="1069198" cy="1068897"/>
          </a:xfrm>
          <a:custGeom>
            <a:avLst>
              <a:gd name="f11" fmla="val 9418"/>
            </a:avLst>
            <a:gdLst>
              <a:gd name="f1" fmla="val 21600000"/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21600000"/>
              <a:gd name="f11" fmla="val 9418"/>
              <a:gd name="f12" fmla="+- 0 0 -360"/>
              <a:gd name="f13" fmla="+- 0 0 -180"/>
              <a:gd name="f14" fmla="abs f5"/>
              <a:gd name="f15" fmla="abs f6"/>
              <a:gd name="f16" fmla="abs f7"/>
              <a:gd name="f17" fmla="val f8"/>
              <a:gd name="f18" fmla="val f11"/>
              <a:gd name="f19" fmla="+- 2700000 f3 0"/>
              <a:gd name="f20" fmla="*/ f12 f2 1"/>
              <a:gd name="f21" fmla="*/ f13 f2 1"/>
              <a:gd name="f22" fmla="?: f14 f5 1"/>
              <a:gd name="f23" fmla="?: f15 f6 1"/>
              <a:gd name="f24" fmla="?: f16 f7 1"/>
              <a:gd name="f25" fmla="*/ f19 f9 1"/>
              <a:gd name="f26" fmla="*/ f20 1 f4"/>
              <a:gd name="f27" fmla="*/ f21 1 f4"/>
              <a:gd name="f28" fmla="*/ f22 1 21600"/>
              <a:gd name="f29" fmla="*/ f23 1 21600"/>
              <a:gd name="f30" fmla="*/ 21600 f22 1"/>
              <a:gd name="f31" fmla="*/ 21600 f23 1"/>
              <a:gd name="f32" fmla="*/ f25 1 f2"/>
              <a:gd name="f33" fmla="+- f26 0 f3"/>
              <a:gd name="f34" fmla="+- f27 0 f3"/>
              <a:gd name="f35" fmla="min f29 f28"/>
              <a:gd name="f36" fmla="*/ f30 1 f24"/>
              <a:gd name="f37" fmla="*/ f31 1 f24"/>
              <a:gd name="f38" fmla="+- 0 0 f32"/>
              <a:gd name="f39" fmla="val f36"/>
              <a:gd name="f40" fmla="val f37"/>
              <a:gd name="f41" fmla="+- 0 0 f38"/>
              <a:gd name="f42" fmla="*/ f17 f35 1"/>
              <a:gd name="f43" fmla="+- f40 0 f17"/>
              <a:gd name="f44" fmla="+- f39 0 f17"/>
              <a:gd name="f45" fmla="*/ f41 f2 1"/>
              <a:gd name="f46" fmla="*/ f43 1 2"/>
              <a:gd name="f47" fmla="*/ f44 1 2"/>
              <a:gd name="f48" fmla="min f44 f43"/>
              <a:gd name="f49" fmla="*/ f45 1 f9"/>
              <a:gd name="f50" fmla="+- f17 f46 0"/>
              <a:gd name="f51" fmla="+- f17 f47 0"/>
              <a:gd name="f52" fmla="*/ f48 f18 1"/>
              <a:gd name="f53" fmla="+- f49 0 f3"/>
              <a:gd name="f54" fmla="*/ f47 f35 1"/>
              <a:gd name="f55" fmla="*/ f46 f35 1"/>
              <a:gd name="f56" fmla="*/ f52 1 100000"/>
              <a:gd name="f57" fmla="cos 1 f53"/>
              <a:gd name="f58" fmla="sin 1 f53"/>
              <a:gd name="f59" fmla="*/ f50 f35 1"/>
              <a:gd name="f60" fmla="+- f47 0 f56"/>
              <a:gd name="f61" fmla="+- f46 0 f56"/>
              <a:gd name="f62" fmla="+- 0 0 f57"/>
              <a:gd name="f63" fmla="+- 0 0 f58"/>
              <a:gd name="f64" fmla="*/ f56 f35 1"/>
              <a:gd name="f65" fmla="+- 0 0 f62"/>
              <a:gd name="f66" fmla="+- 0 0 f63"/>
              <a:gd name="f67" fmla="*/ f60 f35 1"/>
              <a:gd name="f68" fmla="*/ f61 f35 1"/>
              <a:gd name="f69" fmla="*/ f65 f47 1"/>
              <a:gd name="f70" fmla="*/ f66 f46 1"/>
              <a:gd name="f71" fmla="+- f51 0 f69"/>
              <a:gd name="f72" fmla="+- f51 f69 0"/>
              <a:gd name="f73" fmla="+- f50 0 f70"/>
              <a:gd name="f74" fmla="+- f50 f70 0"/>
              <a:gd name="f75" fmla="*/ f71 f35 1"/>
              <a:gd name="f76" fmla="*/ f73 f35 1"/>
              <a:gd name="f77" fmla="*/ f72 f35 1"/>
              <a:gd name="f78" fmla="*/ f74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75" y="f76"/>
              </a:cxn>
              <a:cxn ang="f34">
                <a:pos x="f75" y="f78"/>
              </a:cxn>
              <a:cxn ang="f34">
                <a:pos x="f77" y="f78"/>
              </a:cxn>
              <a:cxn ang="f33">
                <a:pos x="f77" y="f76"/>
              </a:cxn>
            </a:cxnLst>
            <a:rect l="f75" t="f76" r="f77" b="f78"/>
            <a:pathLst>
              <a:path>
                <a:moveTo>
                  <a:pt x="f42" y="f59"/>
                </a:moveTo>
                <a:arcTo wR="f54" hR="f55" stAng="f2" swAng="f1"/>
                <a:close/>
                <a:moveTo>
                  <a:pt x="f64" y="f59"/>
                </a:moveTo>
                <a:arcTo wR="f67" hR="f68" stAng="f2" swAng="f10"/>
                <a:close/>
              </a:path>
            </a:pathLst>
          </a:custGeom>
          <a:noFill/>
          <a:ln w="19046" cap="flat">
            <a:solidFill>
              <a:srgbClr val="754C24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0" name="Google Shape;617;p45">
            <a:extLst>
              <a:ext uri="{FF2B5EF4-FFF2-40B4-BE49-F238E27FC236}">
                <a16:creationId xmlns:a16="http://schemas.microsoft.com/office/drawing/2014/main" id="{112B9710-085B-4FF9-83C8-EE77813F9903}"/>
              </a:ext>
            </a:extLst>
          </p:cNvPr>
          <p:cNvSpPr/>
          <p:nvPr/>
        </p:nvSpPr>
        <p:spPr>
          <a:xfrm>
            <a:off x="2558143" y="1808546"/>
            <a:ext cx="1052703" cy="1052703"/>
          </a:xfrm>
          <a:custGeom>
            <a:avLst>
              <a:gd name="f13" fmla="val 179"/>
              <a:gd name="f14" fmla="val 73"/>
              <a:gd name="f15" fmla="val 8114"/>
            </a:avLst>
            <a:gdLst>
              <a:gd name="f3" fmla="val 10800000"/>
              <a:gd name="f4" fmla="val 5400000"/>
              <a:gd name="f5" fmla="val 16200000"/>
              <a:gd name="f6" fmla="val 180"/>
              <a:gd name="f7" fmla="val w"/>
              <a:gd name="f8" fmla="val h"/>
              <a:gd name="f9" fmla="val ss"/>
              <a:gd name="f10" fmla="val 0"/>
              <a:gd name="f11" fmla="*/ 5419351 1 1725033"/>
              <a:gd name="f12" fmla="+- 0 0 1"/>
              <a:gd name="f13" fmla="val 179"/>
              <a:gd name="f14" fmla="val 73"/>
              <a:gd name="f15" fmla="val 8114"/>
              <a:gd name="f16" fmla="+- 0 0 -269"/>
              <a:gd name="f17" fmla="+- 0 0 -343"/>
              <a:gd name="f18" fmla="+- 0 0 -306"/>
              <a:gd name="f19" fmla="abs f7"/>
              <a:gd name="f20" fmla="abs f8"/>
              <a:gd name="f21" fmla="abs f9"/>
              <a:gd name="f22" fmla="val f10"/>
              <a:gd name="f23" fmla="val f15"/>
              <a:gd name="f24" fmla="+- 0 0 f13"/>
              <a:gd name="f25" fmla="+- 0 0 f14"/>
              <a:gd name="f26" fmla="*/ f16 f3 1"/>
              <a:gd name="f27" fmla="*/ f17 f3 1"/>
              <a:gd name="f28" fmla="*/ f18 f3 1"/>
              <a:gd name="f29" fmla="?: f19 f7 1"/>
              <a:gd name="f30" fmla="?: f20 f8 1"/>
              <a:gd name="f31" fmla="?: f21 f9 1"/>
              <a:gd name="f32" fmla="*/ f24 f3 1"/>
              <a:gd name="f33" fmla="*/ f25 f3 1"/>
              <a:gd name="f34" fmla="*/ f26 1 f6"/>
              <a:gd name="f35" fmla="*/ f27 1 f6"/>
              <a:gd name="f36" fmla="*/ f28 1 f6"/>
              <a:gd name="f37" fmla="*/ f29 1 21600"/>
              <a:gd name="f38" fmla="*/ f30 1 21600"/>
              <a:gd name="f39" fmla="*/ 21600 f29 1"/>
              <a:gd name="f40" fmla="*/ 21600 f30 1"/>
              <a:gd name="f41" fmla="*/ f32 1 f6"/>
              <a:gd name="f42" fmla="*/ f33 1 f6"/>
              <a:gd name="f43" fmla="+- f34 0 f4"/>
              <a:gd name="f44" fmla="+- f35 0 f4"/>
              <a:gd name="f45" fmla="+- f36 0 f4"/>
              <a:gd name="f46" fmla="min f38 f37"/>
              <a:gd name="f47" fmla="*/ f39 1 f31"/>
              <a:gd name="f48" fmla="*/ f40 1 f31"/>
              <a:gd name="f49" fmla="+- f41 0 f4"/>
              <a:gd name="f50" fmla="+- f42 0 f4"/>
              <a:gd name="f51" fmla="val f47"/>
              <a:gd name="f52" fmla="val f48"/>
              <a:gd name="f53" fmla="+- 0 0 f49"/>
              <a:gd name="f54" fmla="+- 0 0 f50"/>
              <a:gd name="f55" fmla="+- f52 0 f22"/>
              <a:gd name="f56" fmla="+- f51 0 f22"/>
              <a:gd name="f57" fmla="val f53"/>
              <a:gd name="f58" fmla="val f54"/>
              <a:gd name="f59" fmla="*/ f55 1 2"/>
              <a:gd name="f60" fmla="*/ f56 1 2"/>
              <a:gd name="f61" fmla="min f56 f55"/>
              <a:gd name="f62" fmla="+- f58 0 f57"/>
              <a:gd name="f63" fmla="+- f57 f4 0"/>
              <a:gd name="f64" fmla="+- f58 f4 0"/>
              <a:gd name="f65" fmla="+- 21600000 0 f57"/>
              <a:gd name="f66" fmla="+- f4 0 f57"/>
              <a:gd name="f67" fmla="+- 27000000 0 f57"/>
              <a:gd name="f68" fmla="+- f3 0 f57"/>
              <a:gd name="f69" fmla="+- 32400000 0 f57"/>
              <a:gd name="f70" fmla="+- f5 0 f57"/>
              <a:gd name="f71" fmla="+- 37800000 0 f57"/>
              <a:gd name="f72" fmla="+- f22 f59 0"/>
              <a:gd name="f73" fmla="+- f22 f60 0"/>
              <a:gd name="f74" fmla="+- f62 21600000 0"/>
              <a:gd name="f75" fmla="*/ f63 f11 1"/>
              <a:gd name="f76" fmla="*/ f64 f11 1"/>
              <a:gd name="f77" fmla="*/ f61 f23 1"/>
              <a:gd name="f78" fmla="?: f66 f66 f67"/>
              <a:gd name="f79" fmla="?: f68 f68 f69"/>
              <a:gd name="f80" fmla="?: f70 f70 f71"/>
              <a:gd name="f81" fmla="*/ f60 f46 1"/>
              <a:gd name="f82" fmla="*/ f59 f46 1"/>
              <a:gd name="f83" fmla="?: f62 f62 f74"/>
              <a:gd name="f84" fmla="*/ f75 1 f3"/>
              <a:gd name="f85" fmla="*/ f76 1 f3"/>
              <a:gd name="f86" fmla="*/ f77 1 100000"/>
              <a:gd name="f87" fmla="*/ f73 f46 1"/>
              <a:gd name="f88" fmla="*/ f72 f46 1"/>
              <a:gd name="f89" fmla="+- 0 0 f83"/>
              <a:gd name="f90" fmla="+- 0 0 f84"/>
              <a:gd name="f91" fmla="+- 0 0 f85"/>
              <a:gd name="f92" fmla="+- f60 0 f86"/>
              <a:gd name="f93" fmla="+- f59 0 f86"/>
              <a:gd name="f94" fmla="+- f83 0 f65"/>
              <a:gd name="f95" fmla="+- f83 0 f78"/>
              <a:gd name="f96" fmla="+- f83 0 f79"/>
              <a:gd name="f97" fmla="+- f83 0 f80"/>
              <a:gd name="f98" fmla="+- 0 0 f90"/>
              <a:gd name="f99" fmla="+- 0 0 f91"/>
              <a:gd name="f100" fmla="*/ f92 f46 1"/>
              <a:gd name="f101" fmla="*/ f93 f46 1"/>
              <a:gd name="f102" fmla="*/ f98 f3 1"/>
              <a:gd name="f103" fmla="*/ f99 f3 1"/>
              <a:gd name="f104" fmla="*/ f102 1 f11"/>
              <a:gd name="f105" fmla="*/ f103 1 f11"/>
              <a:gd name="f106" fmla="+- f104 0 f4"/>
              <a:gd name="f107" fmla="+- f105 0 f4"/>
              <a:gd name="f108" fmla="sin 1 f106"/>
              <a:gd name="f109" fmla="cos 1 f106"/>
              <a:gd name="f110" fmla="sin 1 f107"/>
              <a:gd name="f111" fmla="cos 1 f107"/>
              <a:gd name="f112" fmla="+- 0 0 f108"/>
              <a:gd name="f113" fmla="+- 0 0 f109"/>
              <a:gd name="f114" fmla="+- 0 0 f110"/>
              <a:gd name="f115" fmla="+- 0 0 f111"/>
              <a:gd name="f116" fmla="+- 0 0 f112"/>
              <a:gd name="f117" fmla="+- 0 0 f113"/>
              <a:gd name="f118" fmla="+- 0 0 f114"/>
              <a:gd name="f119" fmla="+- 0 0 f115"/>
              <a:gd name="f120" fmla="*/ f116 f60 1"/>
              <a:gd name="f121" fmla="*/ f117 f59 1"/>
              <a:gd name="f122" fmla="*/ f118 f60 1"/>
              <a:gd name="f123" fmla="*/ f119 f59 1"/>
              <a:gd name="f124" fmla="*/ f118 f92 1"/>
              <a:gd name="f125" fmla="*/ f119 f93 1"/>
              <a:gd name="f126" fmla="*/ f116 f92 1"/>
              <a:gd name="f127" fmla="*/ f117 f93 1"/>
              <a:gd name="f128" fmla="+- 0 0 f121"/>
              <a:gd name="f129" fmla="+- 0 0 f120"/>
              <a:gd name="f130" fmla="+- 0 0 f123"/>
              <a:gd name="f131" fmla="+- 0 0 f122"/>
              <a:gd name="f132" fmla="+- 0 0 f125"/>
              <a:gd name="f133" fmla="+- 0 0 f124"/>
              <a:gd name="f134" fmla="+- 0 0 f127"/>
              <a:gd name="f135" fmla="+- 0 0 f126"/>
              <a:gd name="f136" fmla="+- 0 0 f128"/>
              <a:gd name="f137" fmla="+- 0 0 f129"/>
              <a:gd name="f138" fmla="+- 0 0 f130"/>
              <a:gd name="f139" fmla="+- 0 0 f131"/>
              <a:gd name="f140" fmla="+- 0 0 f132"/>
              <a:gd name="f141" fmla="+- 0 0 f133"/>
              <a:gd name="f142" fmla="+- 0 0 f134"/>
              <a:gd name="f143" fmla="+- 0 0 f135"/>
              <a:gd name="f144" fmla="at2 f136 f137"/>
              <a:gd name="f145" fmla="at2 f138 f139"/>
              <a:gd name="f146" fmla="at2 f140 f141"/>
              <a:gd name="f147" fmla="at2 f142 f143"/>
              <a:gd name="f148" fmla="+- f144 f4 0"/>
              <a:gd name="f149" fmla="+- f145 f4 0"/>
              <a:gd name="f150" fmla="+- f146 f4 0"/>
              <a:gd name="f151" fmla="+- f147 f4 0"/>
              <a:gd name="f152" fmla="*/ f148 f11 1"/>
              <a:gd name="f153" fmla="*/ f149 f11 1"/>
              <a:gd name="f154" fmla="*/ f150 f11 1"/>
              <a:gd name="f155" fmla="*/ f151 f11 1"/>
              <a:gd name="f156" fmla="*/ f152 1 f3"/>
              <a:gd name="f157" fmla="*/ f153 1 f3"/>
              <a:gd name="f158" fmla="*/ f154 1 f3"/>
              <a:gd name="f159" fmla="*/ f155 1 f3"/>
              <a:gd name="f160" fmla="+- 0 0 f156"/>
              <a:gd name="f161" fmla="+- 0 0 f157"/>
              <a:gd name="f162" fmla="+- 0 0 f158"/>
              <a:gd name="f163" fmla="+- 0 0 f159"/>
              <a:gd name="f164" fmla="val f160"/>
              <a:gd name="f165" fmla="val f161"/>
              <a:gd name="f166" fmla="val f162"/>
              <a:gd name="f167" fmla="val f163"/>
              <a:gd name="f168" fmla="+- 0 0 f164"/>
              <a:gd name="f169" fmla="+- 0 0 f165"/>
              <a:gd name="f170" fmla="+- 0 0 f166"/>
              <a:gd name="f171" fmla="+- 0 0 f167"/>
              <a:gd name="f172" fmla="*/ f168 f3 1"/>
              <a:gd name="f173" fmla="*/ f169 f3 1"/>
              <a:gd name="f174" fmla="*/ f170 f3 1"/>
              <a:gd name="f175" fmla="*/ f171 f3 1"/>
              <a:gd name="f176" fmla="*/ f172 1 f11"/>
              <a:gd name="f177" fmla="*/ f173 1 f11"/>
              <a:gd name="f178" fmla="*/ f174 1 f11"/>
              <a:gd name="f179" fmla="*/ f175 1 f11"/>
              <a:gd name="f180" fmla="+- f176 0 f4"/>
              <a:gd name="f181" fmla="+- f177 0 f4"/>
              <a:gd name="f182" fmla="+- f178 0 f4"/>
              <a:gd name="f183" fmla="+- f179 0 f4"/>
              <a:gd name="f184" fmla="cos 1 f180"/>
              <a:gd name="f185" fmla="sin 1 f180"/>
              <a:gd name="f186" fmla="cos 1 f181"/>
              <a:gd name="f187" fmla="sin 1 f181"/>
              <a:gd name="f188" fmla="cos 1 f182"/>
              <a:gd name="f189" fmla="sin 1 f182"/>
              <a:gd name="f190" fmla="cos 1 f183"/>
              <a:gd name="f191" fmla="sin 1 f183"/>
              <a:gd name="f192" fmla="+- 0 0 f184"/>
              <a:gd name="f193" fmla="+- 0 0 f185"/>
              <a:gd name="f194" fmla="+- 0 0 f186"/>
              <a:gd name="f195" fmla="+- 0 0 f187"/>
              <a:gd name="f196" fmla="+- 0 0 f188"/>
              <a:gd name="f197" fmla="+- 0 0 f189"/>
              <a:gd name="f198" fmla="+- 0 0 f190"/>
              <a:gd name="f199" fmla="+- 0 0 f191"/>
              <a:gd name="f200" fmla="*/ f12 f192 1"/>
              <a:gd name="f201" fmla="*/ f12 f193 1"/>
              <a:gd name="f202" fmla="*/ f12 f194 1"/>
              <a:gd name="f203" fmla="*/ f12 f195 1"/>
              <a:gd name="f204" fmla="*/ f12 f196 1"/>
              <a:gd name="f205" fmla="*/ f12 f197 1"/>
              <a:gd name="f206" fmla="*/ f12 f198 1"/>
              <a:gd name="f207" fmla="*/ f12 f199 1"/>
              <a:gd name="f208" fmla="*/ f200 f60 1"/>
              <a:gd name="f209" fmla="*/ f201 f59 1"/>
              <a:gd name="f210" fmla="*/ f202 f60 1"/>
              <a:gd name="f211" fmla="*/ f203 f59 1"/>
              <a:gd name="f212" fmla="*/ f204 f92 1"/>
              <a:gd name="f213" fmla="*/ f205 f93 1"/>
              <a:gd name="f214" fmla="*/ f206 f92 1"/>
              <a:gd name="f215" fmla="*/ f207 f93 1"/>
              <a:gd name="f216" fmla="+- f73 f208 0"/>
              <a:gd name="f217" fmla="+- f72 f209 0"/>
              <a:gd name="f218" fmla="+- f73 f210 0"/>
              <a:gd name="f219" fmla="+- f72 f211 0"/>
              <a:gd name="f220" fmla="+- f73 f212 0"/>
              <a:gd name="f221" fmla="+- f72 f213 0"/>
              <a:gd name="f222" fmla="+- f73 f214 0"/>
              <a:gd name="f223" fmla="+- f72 f215 0"/>
              <a:gd name="f224" fmla="max f216 f220"/>
              <a:gd name="f225" fmla="max f218 f222"/>
              <a:gd name="f226" fmla="max f217 f221"/>
              <a:gd name="f227" fmla="max f219 f223"/>
              <a:gd name="f228" fmla="min f216 f220"/>
              <a:gd name="f229" fmla="min f218 f222"/>
              <a:gd name="f230" fmla="min f217 f221"/>
              <a:gd name="f231" fmla="min f219 f223"/>
              <a:gd name="f232" fmla="+- f216 f222 0"/>
              <a:gd name="f233" fmla="+- f217 f223 0"/>
              <a:gd name="f234" fmla="+- f218 f220 0"/>
              <a:gd name="f235" fmla="+- f219 f221 0"/>
              <a:gd name="f236" fmla="*/ f216 f46 1"/>
              <a:gd name="f237" fmla="*/ f217 f46 1"/>
              <a:gd name="f238" fmla="*/ f220 f46 1"/>
              <a:gd name="f239" fmla="*/ f221 f46 1"/>
              <a:gd name="f240" fmla="max f224 f225"/>
              <a:gd name="f241" fmla="max f226 f227"/>
              <a:gd name="f242" fmla="min f228 f229"/>
              <a:gd name="f243" fmla="min f230 f231"/>
              <a:gd name="f244" fmla="*/ f232 1 2"/>
              <a:gd name="f245" fmla="*/ f233 1 2"/>
              <a:gd name="f246" fmla="*/ f234 1 2"/>
              <a:gd name="f247" fmla="*/ f235 1 2"/>
              <a:gd name="f248" fmla="?: f94 f51 f240"/>
              <a:gd name="f249" fmla="?: f95 f52 f241"/>
              <a:gd name="f250" fmla="?: f96 f22 f242"/>
              <a:gd name="f251" fmla="?: f97 f22 f243"/>
              <a:gd name="f252" fmla="*/ f244 f46 1"/>
              <a:gd name="f253" fmla="*/ f245 f46 1"/>
              <a:gd name="f254" fmla="*/ f246 f46 1"/>
              <a:gd name="f255" fmla="*/ f247 f46 1"/>
              <a:gd name="f256" fmla="*/ f250 f46 1"/>
              <a:gd name="f257" fmla="*/ f251 f46 1"/>
              <a:gd name="f258" fmla="*/ f248 f46 1"/>
              <a:gd name="f259" fmla="*/ f249 f4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3">
                <a:pos x="f252" y="f253"/>
              </a:cxn>
              <a:cxn ang="f44">
                <a:pos x="f254" y="f255"/>
              </a:cxn>
              <a:cxn ang="f45">
                <a:pos x="f87" y="f88"/>
              </a:cxn>
            </a:cxnLst>
            <a:rect l="f256" t="f257" r="f258" b="f259"/>
            <a:pathLst>
              <a:path>
                <a:moveTo>
                  <a:pt x="f236" y="f237"/>
                </a:moveTo>
                <a:arcTo wR="f81" hR="f82" stAng="f57" swAng="f83"/>
                <a:lnTo>
                  <a:pt x="f238" y="f239"/>
                </a:lnTo>
                <a:arcTo wR="f100" hR="f101" stAng="f58" swAng="f89"/>
                <a:close/>
              </a:path>
            </a:pathLst>
          </a:custGeom>
          <a:solidFill>
            <a:srgbClr val="F4B39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1" name="Google Shape;618;p45">
            <a:extLst>
              <a:ext uri="{FF2B5EF4-FFF2-40B4-BE49-F238E27FC236}">
                <a16:creationId xmlns:a16="http://schemas.microsoft.com/office/drawing/2014/main" id="{264AA410-FB5B-410F-BA6C-F1CE557373A9}"/>
              </a:ext>
            </a:extLst>
          </p:cNvPr>
          <p:cNvSpPr/>
          <p:nvPr/>
        </p:nvSpPr>
        <p:spPr>
          <a:xfrm>
            <a:off x="2992968" y="2187866"/>
            <a:ext cx="183894" cy="293961"/>
          </a:xfrm>
          <a:custGeom>
            <a:avLst/>
            <a:gdLst>
              <a:gd name="f0" fmla="val w"/>
              <a:gd name="f1" fmla="val h"/>
              <a:gd name="f2" fmla="val 0"/>
              <a:gd name="f3" fmla="val 10811"/>
              <a:gd name="f4" fmla="val 17284"/>
              <a:gd name="f5" fmla="val 5406"/>
              <a:gd name="f6" fmla="val 2247"/>
              <a:gd name="f7" fmla="val 7148"/>
              <a:gd name="f8" fmla="val 8565"/>
              <a:gd name="f9" fmla="val 3664"/>
              <a:gd name="f10" fmla="val 5407"/>
              <a:gd name="f11" fmla="val 3663"/>
              <a:gd name="f12" fmla="val 2246"/>
              <a:gd name="f13" fmla="val 1"/>
              <a:gd name="f14" fmla="val 2426"/>
              <a:gd name="f15" fmla="val 8002"/>
              <a:gd name="f16" fmla="val 1839"/>
              <a:gd name="f17" fmla="val 10176"/>
              <a:gd name="f18" fmla="val 4282"/>
              <a:gd name="f19" fmla="val 10693"/>
              <a:gd name="f20" fmla="val 12870"/>
              <a:gd name="f21" fmla="val 2776"/>
              <a:gd name="f22" fmla="val 15112"/>
              <a:gd name="f23" fmla="val 17283"/>
              <a:gd name="f24" fmla="val 6528"/>
              <a:gd name="f25" fmla="val 8034"/>
              <a:gd name="f26" fmla="val 6527"/>
              <a:gd name="f27" fmla="val 8970"/>
              <a:gd name="f28" fmla="val 8386"/>
              <a:gd name="f29" fmla="*/ f0 1 10811"/>
              <a:gd name="f30" fmla="*/ f1 1 17284"/>
              <a:gd name="f31" fmla="val f2"/>
              <a:gd name="f32" fmla="val f3"/>
              <a:gd name="f33" fmla="val f4"/>
              <a:gd name="f34" fmla="+- f33 0 f31"/>
              <a:gd name="f35" fmla="+- f32 0 f31"/>
              <a:gd name="f36" fmla="*/ f35 1 10811"/>
              <a:gd name="f37" fmla="*/ f34 1 17284"/>
              <a:gd name="f38" fmla="*/ f31 1 f36"/>
              <a:gd name="f39" fmla="*/ f32 1 f36"/>
              <a:gd name="f40" fmla="*/ f31 1 f37"/>
              <a:gd name="f41" fmla="*/ f33 1 f37"/>
              <a:gd name="f42" fmla="*/ f38 f29 1"/>
              <a:gd name="f43" fmla="*/ f39 f29 1"/>
              <a:gd name="f44" fmla="*/ f41 f30 1"/>
              <a:gd name="f45" fmla="*/ f40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2" t="f45" r="f43" b="f44"/>
            <a:pathLst>
              <a:path w="10811" h="17284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7"/>
                  <a:pt x="f7" y="f8"/>
                  <a:pt x="f5" y="f8"/>
                </a:cubicBezTo>
                <a:cubicBezTo>
                  <a:pt x="f11" y="f8"/>
                  <a:pt x="f12" y="f7"/>
                  <a:pt x="f12" y="f10"/>
                </a:cubicBezTo>
                <a:cubicBezTo>
                  <a:pt x="f12" y="f9"/>
                  <a:pt x="f11" y="f6"/>
                  <a:pt x="f5" y="f6"/>
                </a:cubicBezTo>
                <a:close/>
                <a:moveTo>
                  <a:pt x="f5" y="f13"/>
                </a:moveTo>
                <a:cubicBezTo>
                  <a:pt x="f14" y="f13"/>
                  <a:pt x="f2" y="f14"/>
                  <a:pt x="f2" y="f10"/>
                </a:cubicBezTo>
                <a:cubicBezTo>
                  <a:pt x="f2" y="f15"/>
                  <a:pt x="f16" y="f17"/>
                  <a:pt x="f18" y="f19"/>
                </a:cubicBezTo>
                <a:lnTo>
                  <a:pt x="f18" y="f20"/>
                </a:lnTo>
                <a:lnTo>
                  <a:pt x="f21" y="f20"/>
                </a:lnTo>
                <a:lnTo>
                  <a:pt x="f21" y="f22"/>
                </a:lnTo>
                <a:lnTo>
                  <a:pt x="f18" y="f22"/>
                </a:lnTo>
                <a:lnTo>
                  <a:pt x="f18" y="f23"/>
                </a:lnTo>
                <a:lnTo>
                  <a:pt x="f24" y="f23"/>
                </a:lnTo>
                <a:lnTo>
                  <a:pt x="f24" y="f22"/>
                </a:lnTo>
                <a:lnTo>
                  <a:pt x="f25" y="f22"/>
                </a:lnTo>
                <a:lnTo>
                  <a:pt x="f25" y="f20"/>
                </a:lnTo>
                <a:lnTo>
                  <a:pt x="f26" y="f20"/>
                </a:lnTo>
                <a:lnTo>
                  <a:pt x="f26" y="f19"/>
                </a:lnTo>
                <a:cubicBezTo>
                  <a:pt x="f27" y="f17"/>
                  <a:pt x="f3" y="f15"/>
                  <a:pt x="f3" y="f10"/>
                </a:cubicBezTo>
                <a:cubicBezTo>
                  <a:pt x="f3" y="f14"/>
                  <a:pt x="f28" y="f13"/>
                  <a:pt x="f5" y="f13"/>
                </a:cubicBezTo>
                <a:close/>
              </a:path>
            </a:pathLst>
          </a:custGeom>
          <a:noFill/>
          <a:ln w="19046" cap="flat">
            <a:solidFill>
              <a:srgbClr val="754C24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2" name="Google Shape;619;p45">
            <a:extLst>
              <a:ext uri="{FF2B5EF4-FFF2-40B4-BE49-F238E27FC236}">
                <a16:creationId xmlns:a16="http://schemas.microsoft.com/office/drawing/2014/main" id="{02FBA00D-F467-4826-AE24-9581984294B3}"/>
              </a:ext>
            </a:extLst>
          </p:cNvPr>
          <p:cNvSpPr/>
          <p:nvPr/>
        </p:nvSpPr>
        <p:spPr>
          <a:xfrm rot="7529731">
            <a:off x="1674217" y="2174729"/>
            <a:ext cx="183931" cy="302638"/>
          </a:xfrm>
          <a:custGeom>
            <a:avLst/>
            <a:gdLst>
              <a:gd name="f0" fmla="val w"/>
              <a:gd name="f1" fmla="val h"/>
              <a:gd name="f2" fmla="val 0"/>
              <a:gd name="f3" fmla="val 10812"/>
              <a:gd name="f4" fmla="val 17792"/>
              <a:gd name="f5" fmla="val 5407"/>
              <a:gd name="f6" fmla="val 2245"/>
              <a:gd name="f7" fmla="val 7148"/>
              <a:gd name="f8" fmla="val 8567"/>
              <a:gd name="f9" fmla="val 3663"/>
              <a:gd name="f10" fmla="val 5405"/>
              <a:gd name="f11" fmla="val 7146"/>
              <a:gd name="f12" fmla="val 8565"/>
              <a:gd name="f13" fmla="val 3664"/>
              <a:gd name="f14" fmla="val 2247"/>
              <a:gd name="f15" fmla="val 2427"/>
              <a:gd name="f16" fmla="val 1"/>
              <a:gd name="f17" fmla="val 2424"/>
              <a:gd name="f18" fmla="val 8001"/>
              <a:gd name="f19" fmla="val 1840"/>
              <a:gd name="f20" fmla="val 10174"/>
              <a:gd name="f21" fmla="val 4283"/>
              <a:gd name="f22" fmla="val 10693"/>
              <a:gd name="f23" fmla="val 13002"/>
              <a:gd name="f24" fmla="val 2335"/>
              <a:gd name="f25" fmla="val 17791"/>
              <a:gd name="f26" fmla="val 8478"/>
              <a:gd name="f27" fmla="val 6529"/>
              <a:gd name="f28" fmla="val 8972"/>
              <a:gd name="f29" fmla="val 10811"/>
              <a:gd name="f30" fmla="val 8000"/>
              <a:gd name="f31" fmla="val 8386"/>
              <a:gd name="f32" fmla="*/ f0 1 10812"/>
              <a:gd name="f33" fmla="*/ f1 1 17792"/>
              <a:gd name="f34" fmla="val f2"/>
              <a:gd name="f35" fmla="val f3"/>
              <a:gd name="f36" fmla="val f4"/>
              <a:gd name="f37" fmla="+- f36 0 f34"/>
              <a:gd name="f38" fmla="+- f35 0 f34"/>
              <a:gd name="f39" fmla="*/ f38 1 10812"/>
              <a:gd name="f40" fmla="*/ f37 1 17792"/>
              <a:gd name="f41" fmla="*/ f34 1 f39"/>
              <a:gd name="f42" fmla="*/ f35 1 f39"/>
              <a:gd name="f43" fmla="*/ f34 1 f40"/>
              <a:gd name="f44" fmla="*/ f36 1 f40"/>
              <a:gd name="f45" fmla="*/ f41 f32 1"/>
              <a:gd name="f46" fmla="*/ f42 f32 1"/>
              <a:gd name="f47" fmla="*/ f44 f33 1"/>
              <a:gd name="f48" fmla="*/ f43 f3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5" t="f48" r="f46" b="f47"/>
            <a:pathLst>
              <a:path w="10812" h="17792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cubicBezTo>
                  <a:pt x="f13" y="f12"/>
                  <a:pt x="f14" y="f7"/>
                  <a:pt x="f14" y="f10"/>
                </a:cubicBezTo>
                <a:cubicBezTo>
                  <a:pt x="f14" y="f9"/>
                  <a:pt x="f13" y="f6"/>
                  <a:pt x="f5" y="f6"/>
                </a:cubicBezTo>
                <a:close/>
                <a:moveTo>
                  <a:pt x="f5" y="f2"/>
                </a:moveTo>
                <a:cubicBezTo>
                  <a:pt x="f15" y="f2"/>
                  <a:pt x="f16" y="f17"/>
                  <a:pt x="f16" y="f10"/>
                </a:cubicBezTo>
                <a:cubicBezTo>
                  <a:pt x="f16" y="f18"/>
                  <a:pt x="f19" y="f20"/>
                  <a:pt x="f21" y="f22"/>
                </a:cubicBezTo>
                <a:lnTo>
                  <a:pt x="f21" y="f23"/>
                </a:lnTo>
                <a:lnTo>
                  <a:pt x="f24" y="f23"/>
                </a:lnTo>
                <a:lnTo>
                  <a:pt x="f10" y="f25"/>
                </a:lnTo>
                <a:lnTo>
                  <a:pt x="f26" y="f23"/>
                </a:lnTo>
                <a:lnTo>
                  <a:pt x="f27" y="f23"/>
                </a:lnTo>
                <a:lnTo>
                  <a:pt x="f27" y="f22"/>
                </a:lnTo>
                <a:cubicBezTo>
                  <a:pt x="f28" y="f20"/>
                  <a:pt x="f29" y="f30"/>
                  <a:pt x="f29" y="f10"/>
                </a:cubicBezTo>
                <a:cubicBezTo>
                  <a:pt x="f29" y="f17"/>
                  <a:pt x="f31" y="f2"/>
                  <a:pt x="f5" y="f2"/>
                </a:cubicBezTo>
                <a:close/>
              </a:path>
            </a:pathLst>
          </a:custGeom>
          <a:noFill/>
          <a:ln w="19046" cap="flat">
            <a:solidFill>
              <a:srgbClr val="754C24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3" name="Google Shape;620;p45">
            <a:extLst>
              <a:ext uri="{FF2B5EF4-FFF2-40B4-BE49-F238E27FC236}">
                <a16:creationId xmlns:a16="http://schemas.microsoft.com/office/drawing/2014/main" id="{A0DF3E18-5741-4801-8C1E-38484F2DC79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19071" y="1366625"/>
            <a:ext cx="3168898" cy="325498"/>
          </a:xfrm>
        </p:spPr>
        <p:txBody>
          <a:bodyPr lIns="0" rIns="0" anchor="ctr" anchorCtr="1"/>
          <a:lstStyle/>
          <a:p>
            <a:pPr lvl="0" algn="ctr"/>
            <a:r>
              <a:rPr lang="fa-IR" sz="2000" dirty="0">
                <a:cs typeface="B Nazanin" panose="00000400000000000000" pitchFamily="2" charset="-78"/>
              </a:rPr>
              <a:t>جنسیت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14" name="Google Shape;621;p45">
            <a:extLst>
              <a:ext uri="{FF2B5EF4-FFF2-40B4-BE49-F238E27FC236}">
                <a16:creationId xmlns:a16="http://schemas.microsoft.com/office/drawing/2014/main" id="{FF7A5E0F-D293-4F3F-8B12-F3A73B4AAEEB}"/>
              </a:ext>
            </a:extLst>
          </p:cNvPr>
          <p:cNvSpPr/>
          <p:nvPr/>
        </p:nvSpPr>
        <p:spPr>
          <a:xfrm rot="5400013">
            <a:off x="1208918" y="1800088"/>
            <a:ext cx="1068897" cy="1068897"/>
          </a:xfrm>
          <a:custGeom>
            <a:avLst>
              <a:gd name="f11" fmla="val 9418"/>
            </a:avLst>
            <a:gdLst>
              <a:gd name="f1" fmla="val 21600000"/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21600000"/>
              <a:gd name="f11" fmla="val 9418"/>
              <a:gd name="f12" fmla="+- 0 0 -360"/>
              <a:gd name="f13" fmla="+- 0 0 -180"/>
              <a:gd name="f14" fmla="abs f5"/>
              <a:gd name="f15" fmla="abs f6"/>
              <a:gd name="f16" fmla="abs f7"/>
              <a:gd name="f17" fmla="val f8"/>
              <a:gd name="f18" fmla="val f11"/>
              <a:gd name="f19" fmla="+- 2700000 f3 0"/>
              <a:gd name="f20" fmla="*/ f12 f2 1"/>
              <a:gd name="f21" fmla="*/ f13 f2 1"/>
              <a:gd name="f22" fmla="?: f14 f5 1"/>
              <a:gd name="f23" fmla="?: f15 f6 1"/>
              <a:gd name="f24" fmla="?: f16 f7 1"/>
              <a:gd name="f25" fmla="*/ f19 f9 1"/>
              <a:gd name="f26" fmla="*/ f20 1 f4"/>
              <a:gd name="f27" fmla="*/ f21 1 f4"/>
              <a:gd name="f28" fmla="*/ f22 1 21600"/>
              <a:gd name="f29" fmla="*/ f23 1 21600"/>
              <a:gd name="f30" fmla="*/ 21600 f22 1"/>
              <a:gd name="f31" fmla="*/ 21600 f23 1"/>
              <a:gd name="f32" fmla="*/ f25 1 f2"/>
              <a:gd name="f33" fmla="+- f26 0 f3"/>
              <a:gd name="f34" fmla="+- f27 0 f3"/>
              <a:gd name="f35" fmla="min f29 f28"/>
              <a:gd name="f36" fmla="*/ f30 1 f24"/>
              <a:gd name="f37" fmla="*/ f31 1 f24"/>
              <a:gd name="f38" fmla="+- 0 0 f32"/>
              <a:gd name="f39" fmla="val f36"/>
              <a:gd name="f40" fmla="val f37"/>
              <a:gd name="f41" fmla="+- 0 0 f38"/>
              <a:gd name="f42" fmla="*/ f17 f35 1"/>
              <a:gd name="f43" fmla="+- f40 0 f17"/>
              <a:gd name="f44" fmla="+- f39 0 f17"/>
              <a:gd name="f45" fmla="*/ f41 f2 1"/>
              <a:gd name="f46" fmla="*/ f43 1 2"/>
              <a:gd name="f47" fmla="*/ f44 1 2"/>
              <a:gd name="f48" fmla="min f44 f43"/>
              <a:gd name="f49" fmla="*/ f45 1 f9"/>
              <a:gd name="f50" fmla="+- f17 f46 0"/>
              <a:gd name="f51" fmla="+- f17 f47 0"/>
              <a:gd name="f52" fmla="*/ f48 f18 1"/>
              <a:gd name="f53" fmla="+- f49 0 f3"/>
              <a:gd name="f54" fmla="*/ f47 f35 1"/>
              <a:gd name="f55" fmla="*/ f46 f35 1"/>
              <a:gd name="f56" fmla="*/ f52 1 100000"/>
              <a:gd name="f57" fmla="cos 1 f53"/>
              <a:gd name="f58" fmla="sin 1 f53"/>
              <a:gd name="f59" fmla="*/ f50 f35 1"/>
              <a:gd name="f60" fmla="+- f47 0 f56"/>
              <a:gd name="f61" fmla="+- f46 0 f56"/>
              <a:gd name="f62" fmla="+- 0 0 f57"/>
              <a:gd name="f63" fmla="+- 0 0 f58"/>
              <a:gd name="f64" fmla="*/ f56 f35 1"/>
              <a:gd name="f65" fmla="+- 0 0 f62"/>
              <a:gd name="f66" fmla="+- 0 0 f63"/>
              <a:gd name="f67" fmla="*/ f60 f35 1"/>
              <a:gd name="f68" fmla="*/ f61 f35 1"/>
              <a:gd name="f69" fmla="*/ f65 f47 1"/>
              <a:gd name="f70" fmla="*/ f66 f46 1"/>
              <a:gd name="f71" fmla="+- f51 0 f69"/>
              <a:gd name="f72" fmla="+- f51 f69 0"/>
              <a:gd name="f73" fmla="+- f50 0 f70"/>
              <a:gd name="f74" fmla="+- f50 f70 0"/>
              <a:gd name="f75" fmla="*/ f71 f35 1"/>
              <a:gd name="f76" fmla="*/ f73 f35 1"/>
              <a:gd name="f77" fmla="*/ f72 f35 1"/>
              <a:gd name="f78" fmla="*/ f74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75" y="f76"/>
              </a:cxn>
              <a:cxn ang="f34">
                <a:pos x="f75" y="f78"/>
              </a:cxn>
              <a:cxn ang="f34">
                <a:pos x="f77" y="f78"/>
              </a:cxn>
              <a:cxn ang="f33">
                <a:pos x="f77" y="f76"/>
              </a:cxn>
            </a:cxnLst>
            <a:rect l="f75" t="f76" r="f77" b="f78"/>
            <a:pathLst>
              <a:path>
                <a:moveTo>
                  <a:pt x="f42" y="f59"/>
                </a:moveTo>
                <a:arcTo wR="f54" hR="f55" stAng="f2" swAng="f1"/>
                <a:close/>
                <a:moveTo>
                  <a:pt x="f64" y="f59"/>
                </a:moveTo>
                <a:arcTo wR="f67" hR="f68" stAng="f2" swAng="f10"/>
                <a:close/>
              </a:path>
            </a:pathLst>
          </a:custGeom>
          <a:noFill/>
          <a:ln w="19046" cap="flat">
            <a:solidFill>
              <a:srgbClr val="754C24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5" name="Google Shape;622;p45">
            <a:extLst>
              <a:ext uri="{FF2B5EF4-FFF2-40B4-BE49-F238E27FC236}">
                <a16:creationId xmlns:a16="http://schemas.microsoft.com/office/drawing/2014/main" id="{230DD9E8-BD86-4F58-B51D-F226466457B6}"/>
              </a:ext>
            </a:extLst>
          </p:cNvPr>
          <p:cNvSpPr/>
          <p:nvPr/>
        </p:nvSpPr>
        <p:spPr>
          <a:xfrm rot="5400013">
            <a:off x="1217939" y="1809053"/>
            <a:ext cx="1051203" cy="1050901"/>
          </a:xfrm>
          <a:custGeom>
            <a:avLst>
              <a:gd name="f13" fmla="val 88"/>
              <a:gd name="f14" fmla="val 204"/>
              <a:gd name="f15" fmla="val 7501"/>
            </a:avLst>
            <a:gdLst>
              <a:gd name="f3" fmla="val 10800000"/>
              <a:gd name="f4" fmla="val 5400000"/>
              <a:gd name="f5" fmla="val 16200000"/>
              <a:gd name="f6" fmla="val 180"/>
              <a:gd name="f7" fmla="val w"/>
              <a:gd name="f8" fmla="val h"/>
              <a:gd name="f9" fmla="val ss"/>
              <a:gd name="f10" fmla="val 0"/>
              <a:gd name="f11" fmla="*/ 5419351 1 1725033"/>
              <a:gd name="f12" fmla="+- 0 0 1"/>
              <a:gd name="f13" fmla="val 88"/>
              <a:gd name="f14" fmla="val 204"/>
              <a:gd name="f15" fmla="val 7501"/>
              <a:gd name="f16" fmla="+- 0 0 -178"/>
              <a:gd name="f17" fmla="+- 0 0 -474"/>
              <a:gd name="f18" fmla="+- 0 0 -326"/>
              <a:gd name="f19" fmla="abs f7"/>
              <a:gd name="f20" fmla="abs f8"/>
              <a:gd name="f21" fmla="abs f9"/>
              <a:gd name="f22" fmla="val f10"/>
              <a:gd name="f23" fmla="val f15"/>
              <a:gd name="f24" fmla="+- 0 0 f13"/>
              <a:gd name="f25" fmla="+- 0 0 f14"/>
              <a:gd name="f26" fmla="*/ f16 f3 1"/>
              <a:gd name="f27" fmla="*/ f17 f3 1"/>
              <a:gd name="f28" fmla="*/ f18 f3 1"/>
              <a:gd name="f29" fmla="?: f19 f7 1"/>
              <a:gd name="f30" fmla="?: f20 f8 1"/>
              <a:gd name="f31" fmla="?: f21 f9 1"/>
              <a:gd name="f32" fmla="*/ f24 f3 1"/>
              <a:gd name="f33" fmla="*/ f25 f3 1"/>
              <a:gd name="f34" fmla="*/ f26 1 f6"/>
              <a:gd name="f35" fmla="*/ f27 1 f6"/>
              <a:gd name="f36" fmla="*/ f28 1 f6"/>
              <a:gd name="f37" fmla="*/ f29 1 21600"/>
              <a:gd name="f38" fmla="*/ f30 1 21600"/>
              <a:gd name="f39" fmla="*/ 21600 f29 1"/>
              <a:gd name="f40" fmla="*/ 21600 f30 1"/>
              <a:gd name="f41" fmla="*/ f32 1 f6"/>
              <a:gd name="f42" fmla="*/ f33 1 f6"/>
              <a:gd name="f43" fmla="+- f34 0 f4"/>
              <a:gd name="f44" fmla="+- f35 0 f4"/>
              <a:gd name="f45" fmla="+- f36 0 f4"/>
              <a:gd name="f46" fmla="min f38 f37"/>
              <a:gd name="f47" fmla="*/ f39 1 f31"/>
              <a:gd name="f48" fmla="*/ f40 1 f31"/>
              <a:gd name="f49" fmla="+- f41 0 f4"/>
              <a:gd name="f50" fmla="+- f42 0 f4"/>
              <a:gd name="f51" fmla="val f47"/>
              <a:gd name="f52" fmla="val f48"/>
              <a:gd name="f53" fmla="+- 0 0 f49"/>
              <a:gd name="f54" fmla="+- 0 0 f50"/>
              <a:gd name="f55" fmla="+- f52 0 f22"/>
              <a:gd name="f56" fmla="+- f51 0 f22"/>
              <a:gd name="f57" fmla="val f53"/>
              <a:gd name="f58" fmla="val f54"/>
              <a:gd name="f59" fmla="*/ f55 1 2"/>
              <a:gd name="f60" fmla="*/ f56 1 2"/>
              <a:gd name="f61" fmla="min f56 f55"/>
              <a:gd name="f62" fmla="+- f58 0 f57"/>
              <a:gd name="f63" fmla="+- f57 f4 0"/>
              <a:gd name="f64" fmla="+- f58 f4 0"/>
              <a:gd name="f65" fmla="+- 21600000 0 f57"/>
              <a:gd name="f66" fmla="+- f4 0 f57"/>
              <a:gd name="f67" fmla="+- 27000000 0 f57"/>
              <a:gd name="f68" fmla="+- f3 0 f57"/>
              <a:gd name="f69" fmla="+- 32400000 0 f57"/>
              <a:gd name="f70" fmla="+- f5 0 f57"/>
              <a:gd name="f71" fmla="+- 37800000 0 f57"/>
              <a:gd name="f72" fmla="+- f22 f59 0"/>
              <a:gd name="f73" fmla="+- f22 f60 0"/>
              <a:gd name="f74" fmla="+- f62 21600000 0"/>
              <a:gd name="f75" fmla="*/ f63 f11 1"/>
              <a:gd name="f76" fmla="*/ f64 f11 1"/>
              <a:gd name="f77" fmla="*/ f61 f23 1"/>
              <a:gd name="f78" fmla="?: f66 f66 f67"/>
              <a:gd name="f79" fmla="?: f68 f68 f69"/>
              <a:gd name="f80" fmla="?: f70 f70 f71"/>
              <a:gd name="f81" fmla="*/ f60 f46 1"/>
              <a:gd name="f82" fmla="*/ f59 f46 1"/>
              <a:gd name="f83" fmla="?: f62 f62 f74"/>
              <a:gd name="f84" fmla="*/ f75 1 f3"/>
              <a:gd name="f85" fmla="*/ f76 1 f3"/>
              <a:gd name="f86" fmla="*/ f77 1 100000"/>
              <a:gd name="f87" fmla="*/ f73 f46 1"/>
              <a:gd name="f88" fmla="*/ f72 f46 1"/>
              <a:gd name="f89" fmla="+- 0 0 f83"/>
              <a:gd name="f90" fmla="+- 0 0 f84"/>
              <a:gd name="f91" fmla="+- 0 0 f85"/>
              <a:gd name="f92" fmla="+- f60 0 f86"/>
              <a:gd name="f93" fmla="+- f59 0 f86"/>
              <a:gd name="f94" fmla="+- f83 0 f65"/>
              <a:gd name="f95" fmla="+- f83 0 f78"/>
              <a:gd name="f96" fmla="+- f83 0 f79"/>
              <a:gd name="f97" fmla="+- f83 0 f80"/>
              <a:gd name="f98" fmla="+- 0 0 f90"/>
              <a:gd name="f99" fmla="+- 0 0 f91"/>
              <a:gd name="f100" fmla="*/ f92 f46 1"/>
              <a:gd name="f101" fmla="*/ f93 f46 1"/>
              <a:gd name="f102" fmla="*/ f98 f3 1"/>
              <a:gd name="f103" fmla="*/ f99 f3 1"/>
              <a:gd name="f104" fmla="*/ f102 1 f11"/>
              <a:gd name="f105" fmla="*/ f103 1 f11"/>
              <a:gd name="f106" fmla="+- f104 0 f4"/>
              <a:gd name="f107" fmla="+- f105 0 f4"/>
              <a:gd name="f108" fmla="sin 1 f106"/>
              <a:gd name="f109" fmla="cos 1 f106"/>
              <a:gd name="f110" fmla="sin 1 f107"/>
              <a:gd name="f111" fmla="cos 1 f107"/>
              <a:gd name="f112" fmla="+- 0 0 f108"/>
              <a:gd name="f113" fmla="+- 0 0 f109"/>
              <a:gd name="f114" fmla="+- 0 0 f110"/>
              <a:gd name="f115" fmla="+- 0 0 f111"/>
              <a:gd name="f116" fmla="+- 0 0 f112"/>
              <a:gd name="f117" fmla="+- 0 0 f113"/>
              <a:gd name="f118" fmla="+- 0 0 f114"/>
              <a:gd name="f119" fmla="+- 0 0 f115"/>
              <a:gd name="f120" fmla="*/ f116 f60 1"/>
              <a:gd name="f121" fmla="*/ f117 f59 1"/>
              <a:gd name="f122" fmla="*/ f118 f60 1"/>
              <a:gd name="f123" fmla="*/ f119 f59 1"/>
              <a:gd name="f124" fmla="*/ f118 f92 1"/>
              <a:gd name="f125" fmla="*/ f119 f93 1"/>
              <a:gd name="f126" fmla="*/ f116 f92 1"/>
              <a:gd name="f127" fmla="*/ f117 f93 1"/>
              <a:gd name="f128" fmla="+- 0 0 f121"/>
              <a:gd name="f129" fmla="+- 0 0 f120"/>
              <a:gd name="f130" fmla="+- 0 0 f123"/>
              <a:gd name="f131" fmla="+- 0 0 f122"/>
              <a:gd name="f132" fmla="+- 0 0 f125"/>
              <a:gd name="f133" fmla="+- 0 0 f124"/>
              <a:gd name="f134" fmla="+- 0 0 f127"/>
              <a:gd name="f135" fmla="+- 0 0 f126"/>
              <a:gd name="f136" fmla="+- 0 0 f128"/>
              <a:gd name="f137" fmla="+- 0 0 f129"/>
              <a:gd name="f138" fmla="+- 0 0 f130"/>
              <a:gd name="f139" fmla="+- 0 0 f131"/>
              <a:gd name="f140" fmla="+- 0 0 f132"/>
              <a:gd name="f141" fmla="+- 0 0 f133"/>
              <a:gd name="f142" fmla="+- 0 0 f134"/>
              <a:gd name="f143" fmla="+- 0 0 f135"/>
              <a:gd name="f144" fmla="at2 f136 f137"/>
              <a:gd name="f145" fmla="at2 f138 f139"/>
              <a:gd name="f146" fmla="at2 f140 f141"/>
              <a:gd name="f147" fmla="at2 f142 f143"/>
              <a:gd name="f148" fmla="+- f144 f4 0"/>
              <a:gd name="f149" fmla="+- f145 f4 0"/>
              <a:gd name="f150" fmla="+- f146 f4 0"/>
              <a:gd name="f151" fmla="+- f147 f4 0"/>
              <a:gd name="f152" fmla="*/ f148 f11 1"/>
              <a:gd name="f153" fmla="*/ f149 f11 1"/>
              <a:gd name="f154" fmla="*/ f150 f11 1"/>
              <a:gd name="f155" fmla="*/ f151 f11 1"/>
              <a:gd name="f156" fmla="*/ f152 1 f3"/>
              <a:gd name="f157" fmla="*/ f153 1 f3"/>
              <a:gd name="f158" fmla="*/ f154 1 f3"/>
              <a:gd name="f159" fmla="*/ f155 1 f3"/>
              <a:gd name="f160" fmla="+- 0 0 f156"/>
              <a:gd name="f161" fmla="+- 0 0 f157"/>
              <a:gd name="f162" fmla="+- 0 0 f158"/>
              <a:gd name="f163" fmla="+- 0 0 f159"/>
              <a:gd name="f164" fmla="val f160"/>
              <a:gd name="f165" fmla="val f161"/>
              <a:gd name="f166" fmla="val f162"/>
              <a:gd name="f167" fmla="val f163"/>
              <a:gd name="f168" fmla="+- 0 0 f164"/>
              <a:gd name="f169" fmla="+- 0 0 f165"/>
              <a:gd name="f170" fmla="+- 0 0 f166"/>
              <a:gd name="f171" fmla="+- 0 0 f167"/>
              <a:gd name="f172" fmla="*/ f168 f3 1"/>
              <a:gd name="f173" fmla="*/ f169 f3 1"/>
              <a:gd name="f174" fmla="*/ f170 f3 1"/>
              <a:gd name="f175" fmla="*/ f171 f3 1"/>
              <a:gd name="f176" fmla="*/ f172 1 f11"/>
              <a:gd name="f177" fmla="*/ f173 1 f11"/>
              <a:gd name="f178" fmla="*/ f174 1 f11"/>
              <a:gd name="f179" fmla="*/ f175 1 f11"/>
              <a:gd name="f180" fmla="+- f176 0 f4"/>
              <a:gd name="f181" fmla="+- f177 0 f4"/>
              <a:gd name="f182" fmla="+- f178 0 f4"/>
              <a:gd name="f183" fmla="+- f179 0 f4"/>
              <a:gd name="f184" fmla="cos 1 f180"/>
              <a:gd name="f185" fmla="sin 1 f180"/>
              <a:gd name="f186" fmla="cos 1 f181"/>
              <a:gd name="f187" fmla="sin 1 f181"/>
              <a:gd name="f188" fmla="cos 1 f182"/>
              <a:gd name="f189" fmla="sin 1 f182"/>
              <a:gd name="f190" fmla="cos 1 f183"/>
              <a:gd name="f191" fmla="sin 1 f183"/>
              <a:gd name="f192" fmla="+- 0 0 f184"/>
              <a:gd name="f193" fmla="+- 0 0 f185"/>
              <a:gd name="f194" fmla="+- 0 0 f186"/>
              <a:gd name="f195" fmla="+- 0 0 f187"/>
              <a:gd name="f196" fmla="+- 0 0 f188"/>
              <a:gd name="f197" fmla="+- 0 0 f189"/>
              <a:gd name="f198" fmla="+- 0 0 f190"/>
              <a:gd name="f199" fmla="+- 0 0 f191"/>
              <a:gd name="f200" fmla="*/ f12 f192 1"/>
              <a:gd name="f201" fmla="*/ f12 f193 1"/>
              <a:gd name="f202" fmla="*/ f12 f194 1"/>
              <a:gd name="f203" fmla="*/ f12 f195 1"/>
              <a:gd name="f204" fmla="*/ f12 f196 1"/>
              <a:gd name="f205" fmla="*/ f12 f197 1"/>
              <a:gd name="f206" fmla="*/ f12 f198 1"/>
              <a:gd name="f207" fmla="*/ f12 f199 1"/>
              <a:gd name="f208" fmla="*/ f200 f60 1"/>
              <a:gd name="f209" fmla="*/ f201 f59 1"/>
              <a:gd name="f210" fmla="*/ f202 f60 1"/>
              <a:gd name="f211" fmla="*/ f203 f59 1"/>
              <a:gd name="f212" fmla="*/ f204 f92 1"/>
              <a:gd name="f213" fmla="*/ f205 f93 1"/>
              <a:gd name="f214" fmla="*/ f206 f92 1"/>
              <a:gd name="f215" fmla="*/ f207 f93 1"/>
              <a:gd name="f216" fmla="+- f73 f208 0"/>
              <a:gd name="f217" fmla="+- f72 f209 0"/>
              <a:gd name="f218" fmla="+- f73 f210 0"/>
              <a:gd name="f219" fmla="+- f72 f211 0"/>
              <a:gd name="f220" fmla="+- f73 f212 0"/>
              <a:gd name="f221" fmla="+- f72 f213 0"/>
              <a:gd name="f222" fmla="+- f73 f214 0"/>
              <a:gd name="f223" fmla="+- f72 f215 0"/>
              <a:gd name="f224" fmla="max f216 f220"/>
              <a:gd name="f225" fmla="max f218 f222"/>
              <a:gd name="f226" fmla="max f217 f221"/>
              <a:gd name="f227" fmla="max f219 f223"/>
              <a:gd name="f228" fmla="min f216 f220"/>
              <a:gd name="f229" fmla="min f218 f222"/>
              <a:gd name="f230" fmla="min f217 f221"/>
              <a:gd name="f231" fmla="min f219 f223"/>
              <a:gd name="f232" fmla="+- f216 f222 0"/>
              <a:gd name="f233" fmla="+- f217 f223 0"/>
              <a:gd name="f234" fmla="+- f218 f220 0"/>
              <a:gd name="f235" fmla="+- f219 f221 0"/>
              <a:gd name="f236" fmla="*/ f216 f46 1"/>
              <a:gd name="f237" fmla="*/ f217 f46 1"/>
              <a:gd name="f238" fmla="*/ f220 f46 1"/>
              <a:gd name="f239" fmla="*/ f221 f46 1"/>
              <a:gd name="f240" fmla="max f224 f225"/>
              <a:gd name="f241" fmla="max f226 f227"/>
              <a:gd name="f242" fmla="min f228 f229"/>
              <a:gd name="f243" fmla="min f230 f231"/>
              <a:gd name="f244" fmla="*/ f232 1 2"/>
              <a:gd name="f245" fmla="*/ f233 1 2"/>
              <a:gd name="f246" fmla="*/ f234 1 2"/>
              <a:gd name="f247" fmla="*/ f235 1 2"/>
              <a:gd name="f248" fmla="?: f94 f51 f240"/>
              <a:gd name="f249" fmla="?: f95 f52 f241"/>
              <a:gd name="f250" fmla="?: f96 f22 f242"/>
              <a:gd name="f251" fmla="?: f97 f22 f243"/>
              <a:gd name="f252" fmla="*/ f244 f46 1"/>
              <a:gd name="f253" fmla="*/ f245 f46 1"/>
              <a:gd name="f254" fmla="*/ f246 f46 1"/>
              <a:gd name="f255" fmla="*/ f247 f46 1"/>
              <a:gd name="f256" fmla="*/ f250 f46 1"/>
              <a:gd name="f257" fmla="*/ f251 f46 1"/>
              <a:gd name="f258" fmla="*/ f248 f46 1"/>
              <a:gd name="f259" fmla="*/ f249 f4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3">
                <a:pos x="f252" y="f253"/>
              </a:cxn>
              <a:cxn ang="f44">
                <a:pos x="f254" y="f255"/>
              </a:cxn>
              <a:cxn ang="f45">
                <a:pos x="f87" y="f88"/>
              </a:cxn>
            </a:cxnLst>
            <a:rect l="f256" t="f257" r="f258" b="f259"/>
            <a:pathLst>
              <a:path>
                <a:moveTo>
                  <a:pt x="f236" y="f237"/>
                </a:moveTo>
                <a:arcTo wR="f81" hR="f82" stAng="f57" swAng="f83"/>
                <a:lnTo>
                  <a:pt x="f238" y="f239"/>
                </a:lnTo>
                <a:arcTo wR="f100" hR="f101" stAng="f58" swAng="f89"/>
                <a:close/>
              </a:path>
            </a:pathLst>
          </a:custGeom>
          <a:solidFill>
            <a:srgbClr val="C69C6D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6" name="Google Shape;623;p45">
            <a:extLst>
              <a:ext uri="{FF2B5EF4-FFF2-40B4-BE49-F238E27FC236}">
                <a16:creationId xmlns:a16="http://schemas.microsoft.com/office/drawing/2014/main" id="{8A8D4564-AB55-4B03-9FFB-8355773E393B}"/>
              </a:ext>
            </a:extLst>
          </p:cNvPr>
          <p:cNvSpPr/>
          <p:nvPr/>
        </p:nvSpPr>
        <p:spPr>
          <a:xfrm>
            <a:off x="1950689" y="3492121"/>
            <a:ext cx="525898" cy="86401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7C68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7" name="Google Shape;624;p45">
            <a:extLst>
              <a:ext uri="{FF2B5EF4-FFF2-40B4-BE49-F238E27FC236}">
                <a16:creationId xmlns:a16="http://schemas.microsoft.com/office/drawing/2014/main" id="{E5701F4B-DFC4-4025-89A5-8E68EA967D46}"/>
              </a:ext>
            </a:extLst>
          </p:cNvPr>
          <p:cNvSpPr/>
          <p:nvPr/>
        </p:nvSpPr>
        <p:spPr>
          <a:xfrm>
            <a:off x="1950689" y="3807561"/>
            <a:ext cx="1203295" cy="86401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7C68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8" name="Google Shape;625;p45">
            <a:extLst>
              <a:ext uri="{FF2B5EF4-FFF2-40B4-BE49-F238E27FC236}">
                <a16:creationId xmlns:a16="http://schemas.microsoft.com/office/drawing/2014/main" id="{9208F8D0-B0D8-4419-8369-DD781C803CE4}"/>
              </a:ext>
            </a:extLst>
          </p:cNvPr>
          <p:cNvSpPr/>
          <p:nvPr/>
        </p:nvSpPr>
        <p:spPr>
          <a:xfrm>
            <a:off x="1954923" y="4123002"/>
            <a:ext cx="431999" cy="86401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7C68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9" name="Google Shape;626;p45">
            <a:extLst>
              <a:ext uri="{FF2B5EF4-FFF2-40B4-BE49-F238E27FC236}">
                <a16:creationId xmlns:a16="http://schemas.microsoft.com/office/drawing/2014/main" id="{8240250C-479A-4044-A9DF-D36529824AC0}"/>
              </a:ext>
            </a:extLst>
          </p:cNvPr>
          <p:cNvSpPr/>
          <p:nvPr/>
        </p:nvSpPr>
        <p:spPr>
          <a:xfrm>
            <a:off x="1950689" y="4435150"/>
            <a:ext cx="676802" cy="86401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7C68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20" name="Google Shape;627;p45">
            <a:extLst>
              <a:ext uri="{FF2B5EF4-FFF2-40B4-BE49-F238E27FC236}">
                <a16:creationId xmlns:a16="http://schemas.microsoft.com/office/drawing/2014/main" id="{6A713CFB-0E9B-473A-AC5A-6494461C1A2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107521" y="3398541"/>
            <a:ext cx="835203" cy="273597"/>
          </a:xfrm>
        </p:spPr>
        <p:txBody>
          <a:bodyPr anchor="ctr"/>
          <a:lstStyle/>
          <a:p>
            <a:pPr marL="0" lvl="0" indent="0">
              <a:buNone/>
            </a:pPr>
            <a:r>
              <a:rPr lang="en-US" sz="1800">
                <a:latin typeface="Playfair Display"/>
                <a:cs typeface="B Nazanin" panose="00000400000000000000" pitchFamily="2" charset="-78"/>
              </a:rPr>
              <a:t>15-30</a:t>
            </a:r>
          </a:p>
        </p:txBody>
      </p:sp>
      <p:sp>
        <p:nvSpPr>
          <p:cNvPr id="21" name="Google Shape;628;p45">
            <a:extLst>
              <a:ext uri="{FF2B5EF4-FFF2-40B4-BE49-F238E27FC236}">
                <a16:creationId xmlns:a16="http://schemas.microsoft.com/office/drawing/2014/main" id="{F470FD76-9683-4A45-8E66-F0DEC1B6F2C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107521" y="3713972"/>
            <a:ext cx="835203" cy="273597"/>
          </a:xfrm>
        </p:spPr>
        <p:txBody>
          <a:bodyPr anchor="ctr"/>
          <a:lstStyle/>
          <a:p>
            <a:pPr marL="0" lvl="0" indent="0">
              <a:buNone/>
            </a:pPr>
            <a:r>
              <a:rPr lang="en-US" sz="1800">
                <a:latin typeface="Playfair Display"/>
                <a:cs typeface="B Nazanin" panose="00000400000000000000" pitchFamily="2" charset="-78"/>
              </a:rPr>
              <a:t>31-45</a:t>
            </a:r>
          </a:p>
        </p:txBody>
      </p:sp>
      <p:sp>
        <p:nvSpPr>
          <p:cNvPr id="22" name="Google Shape;629;p45">
            <a:extLst>
              <a:ext uri="{FF2B5EF4-FFF2-40B4-BE49-F238E27FC236}">
                <a16:creationId xmlns:a16="http://schemas.microsoft.com/office/drawing/2014/main" id="{B4DFACDD-F884-41F7-BDD0-8E06F5B669F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107521" y="4029413"/>
            <a:ext cx="835203" cy="273597"/>
          </a:xfrm>
        </p:spPr>
        <p:txBody>
          <a:bodyPr anchor="ctr"/>
          <a:lstStyle/>
          <a:p>
            <a:pPr marL="0" lvl="0" indent="0">
              <a:buNone/>
            </a:pPr>
            <a:r>
              <a:rPr lang="en-US" sz="1800">
                <a:latin typeface="Playfair Display"/>
                <a:cs typeface="B Nazanin" panose="00000400000000000000" pitchFamily="2" charset="-78"/>
              </a:rPr>
              <a:t>46-60</a:t>
            </a:r>
          </a:p>
        </p:txBody>
      </p:sp>
      <p:sp>
        <p:nvSpPr>
          <p:cNvPr id="23" name="Google Shape;630;p45">
            <a:extLst>
              <a:ext uri="{FF2B5EF4-FFF2-40B4-BE49-F238E27FC236}">
                <a16:creationId xmlns:a16="http://schemas.microsoft.com/office/drawing/2014/main" id="{B036B193-257D-47F5-AEE0-E35408972A0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107521" y="4341562"/>
            <a:ext cx="835203" cy="273597"/>
          </a:xfrm>
        </p:spPr>
        <p:txBody>
          <a:bodyPr anchor="ctr"/>
          <a:lstStyle/>
          <a:p>
            <a:pPr marL="0" lvl="0" indent="0">
              <a:buNone/>
            </a:pPr>
            <a:r>
              <a:rPr lang="en-US" sz="1800">
                <a:latin typeface="Playfair Display"/>
                <a:cs typeface="B Nazanin" panose="00000400000000000000" pitchFamily="2" charset="-78"/>
              </a:rPr>
              <a:t>61-90</a:t>
            </a:r>
          </a:p>
        </p:txBody>
      </p:sp>
      <p:sp>
        <p:nvSpPr>
          <p:cNvPr id="24" name="Google Shape;631;p45">
            <a:extLst>
              <a:ext uri="{FF2B5EF4-FFF2-40B4-BE49-F238E27FC236}">
                <a16:creationId xmlns:a16="http://schemas.microsoft.com/office/drawing/2014/main" id="{99809F89-B2DA-4D70-B854-A19E40B82D2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976951" y="1366625"/>
            <a:ext cx="3064803" cy="325498"/>
          </a:xfrm>
        </p:spPr>
        <p:txBody>
          <a:bodyPr lIns="0" rIns="0" anchor="ctr" anchorCtr="1"/>
          <a:lstStyle/>
          <a:p>
            <a:pPr lvl="0" algn="ctr"/>
            <a:r>
              <a:rPr lang="fa-IR" sz="2000" dirty="0">
                <a:cs typeface="B Nazanin" panose="00000400000000000000" pitchFamily="2" charset="-78"/>
              </a:rPr>
              <a:t>حرفه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25" name="Google Shape;632;p45">
            <a:extLst>
              <a:ext uri="{FF2B5EF4-FFF2-40B4-BE49-F238E27FC236}">
                <a16:creationId xmlns:a16="http://schemas.microsoft.com/office/drawing/2014/main" id="{ED6F0DF4-CFA4-4742-97D3-D4C8A553E6A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19071" y="3017958"/>
            <a:ext cx="3168898" cy="325498"/>
          </a:xfrm>
        </p:spPr>
        <p:txBody>
          <a:bodyPr lIns="0" rIns="0" anchor="ctr" anchorCtr="1"/>
          <a:lstStyle/>
          <a:p>
            <a:pPr lvl="0" algn="ctr"/>
            <a:r>
              <a:rPr lang="fa-IR" sz="2000" dirty="0">
                <a:cs typeface="B Nazanin" panose="00000400000000000000" pitchFamily="2" charset="-78"/>
              </a:rPr>
              <a:t>رده سنی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26" name="Google Shape;633;p45">
            <a:extLst>
              <a:ext uri="{FF2B5EF4-FFF2-40B4-BE49-F238E27FC236}">
                <a16:creationId xmlns:a16="http://schemas.microsoft.com/office/drawing/2014/main" id="{2467E160-D06C-4887-AE88-9A98AB804971}"/>
              </a:ext>
            </a:extLst>
          </p:cNvPr>
          <p:cNvSpPr txBox="1"/>
          <p:nvPr/>
        </p:nvSpPr>
        <p:spPr>
          <a:xfrm>
            <a:off x="6903034" y="2668274"/>
            <a:ext cx="1221903" cy="3005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lvl="0"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400" kern="0" dirty="0">
                <a:solidFill>
                  <a:srgbClr val="754C24"/>
                </a:solidFill>
                <a:latin typeface="Montserrat"/>
                <a:ea typeface="Montserrat"/>
                <a:cs typeface="B Nazanin" panose="00000400000000000000" pitchFamily="2" charset="-78"/>
              </a:rPr>
              <a:t>آرایشگاه</a:t>
            </a:r>
            <a:endParaRPr lang="en-US" sz="1400" b="0" i="0" u="none" strike="noStrike" kern="0" cap="none" spc="0" baseline="0" dirty="0">
              <a:solidFill>
                <a:srgbClr val="754C24"/>
              </a:solidFill>
              <a:uFillTx/>
              <a:latin typeface="Montserrat"/>
              <a:ea typeface="Montserrat"/>
              <a:cs typeface="B Nazanin" panose="00000400000000000000" pitchFamily="2" charset="-78"/>
            </a:endParaRPr>
          </a:p>
        </p:txBody>
      </p:sp>
      <p:sp>
        <p:nvSpPr>
          <p:cNvPr id="27" name="Google Shape;634;p45">
            <a:extLst>
              <a:ext uri="{FF2B5EF4-FFF2-40B4-BE49-F238E27FC236}">
                <a16:creationId xmlns:a16="http://schemas.microsoft.com/office/drawing/2014/main" id="{C2468EA8-46BD-48E9-9521-2D8F7D0B847C}"/>
              </a:ext>
            </a:extLst>
          </p:cNvPr>
          <p:cNvSpPr txBox="1"/>
          <p:nvPr/>
        </p:nvSpPr>
        <p:spPr>
          <a:xfrm>
            <a:off x="4976932" y="2668274"/>
            <a:ext cx="1221903" cy="3005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400" kern="0" dirty="0">
                <a:solidFill>
                  <a:srgbClr val="754C24"/>
                </a:solidFill>
                <a:latin typeface="Montserrat"/>
                <a:ea typeface="Montserrat"/>
                <a:cs typeface="B Nazanin" panose="00000400000000000000" pitchFamily="2" charset="-78"/>
              </a:rPr>
              <a:t>دکوراتور</a:t>
            </a:r>
            <a:endParaRPr lang="en-US" sz="1400" b="0" i="0" u="none" strike="noStrike" kern="0" cap="none" spc="0" baseline="0" dirty="0">
              <a:solidFill>
                <a:srgbClr val="754C24"/>
              </a:solidFill>
              <a:uFillTx/>
              <a:latin typeface="Montserrat"/>
              <a:ea typeface="Montserrat"/>
              <a:cs typeface="B Nazanin" panose="00000400000000000000" pitchFamily="2" charset="-78"/>
            </a:endParaRPr>
          </a:p>
        </p:txBody>
      </p:sp>
      <p:grpSp>
        <p:nvGrpSpPr>
          <p:cNvPr id="28" name="Google Shape;635;p45">
            <a:extLst>
              <a:ext uri="{FF2B5EF4-FFF2-40B4-BE49-F238E27FC236}">
                <a16:creationId xmlns:a16="http://schemas.microsoft.com/office/drawing/2014/main" id="{8FAFDD4B-2776-41B4-A737-BD8CA44858F8}"/>
              </a:ext>
            </a:extLst>
          </p:cNvPr>
          <p:cNvGrpSpPr/>
          <p:nvPr/>
        </p:nvGrpSpPr>
        <p:grpSpPr>
          <a:xfrm>
            <a:off x="5756367" y="1865019"/>
            <a:ext cx="1589099" cy="2585091"/>
            <a:chOff x="5756367" y="1865019"/>
            <a:chExt cx="1589099" cy="2585091"/>
          </a:xfrm>
        </p:grpSpPr>
        <p:sp>
          <p:nvSpPr>
            <p:cNvPr id="29" name="Google Shape;636;p45">
              <a:extLst>
                <a:ext uri="{FF2B5EF4-FFF2-40B4-BE49-F238E27FC236}">
                  <a16:creationId xmlns:a16="http://schemas.microsoft.com/office/drawing/2014/main" id="{18B13D29-4171-499C-9802-CEBA0F68CCAB}"/>
                </a:ext>
              </a:extLst>
            </p:cNvPr>
            <p:cNvSpPr/>
            <p:nvPr/>
          </p:nvSpPr>
          <p:spPr>
            <a:xfrm>
              <a:off x="5756367" y="2861011"/>
              <a:ext cx="1589099" cy="1589099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noFill/>
            <a:ln w="19046" cap="flat">
              <a:solidFill>
                <a:srgbClr val="754C24"/>
              </a:solidFill>
              <a:prstDash val="solid"/>
              <a:round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30" name="Google Shape;637;p45">
              <a:extLst>
                <a:ext uri="{FF2B5EF4-FFF2-40B4-BE49-F238E27FC236}">
                  <a16:creationId xmlns:a16="http://schemas.microsoft.com/office/drawing/2014/main" id="{3ECB2F52-5035-4AED-8C77-FB6A2F4D8397}"/>
                </a:ext>
              </a:extLst>
            </p:cNvPr>
            <p:cNvSpPr/>
            <p:nvPr/>
          </p:nvSpPr>
          <p:spPr>
            <a:xfrm>
              <a:off x="5800779" y="1865019"/>
              <a:ext cx="1500301" cy="840004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noFill/>
            <a:ln w="19046" cap="flat">
              <a:solidFill>
                <a:srgbClr val="754C24"/>
              </a:solidFill>
              <a:prstDash val="solid"/>
              <a:round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31" name="Google Shape;638;p45">
              <a:extLst>
                <a:ext uri="{FF2B5EF4-FFF2-40B4-BE49-F238E27FC236}">
                  <a16:creationId xmlns:a16="http://schemas.microsoft.com/office/drawing/2014/main" id="{0EA25B85-D16F-4F22-9E0F-8F0D83D95B9F}"/>
                </a:ext>
              </a:extLst>
            </p:cNvPr>
            <p:cNvSpPr/>
            <p:nvPr/>
          </p:nvSpPr>
          <p:spPr>
            <a:xfrm>
              <a:off x="5943654" y="1987649"/>
              <a:ext cx="1219196" cy="594899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noFill/>
            <a:ln w="19046" cap="flat">
              <a:solidFill>
                <a:srgbClr val="754C24"/>
              </a:solidFill>
              <a:prstDash val="solid"/>
              <a:round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cxnSp>
          <p:nvCxnSpPr>
            <p:cNvPr id="32" name="Google Shape;639;p45">
              <a:extLst>
                <a:ext uri="{FF2B5EF4-FFF2-40B4-BE49-F238E27FC236}">
                  <a16:creationId xmlns:a16="http://schemas.microsoft.com/office/drawing/2014/main" id="{8ECA6B95-3E92-4516-B901-3C23C715F5FA}"/>
                </a:ext>
              </a:extLst>
            </p:cNvPr>
            <p:cNvCxnSpPr/>
            <p:nvPr/>
          </p:nvCxnSpPr>
          <p:spPr>
            <a:xfrm>
              <a:off x="6290980" y="2679685"/>
              <a:ext cx="0" cy="227393"/>
            </a:xfrm>
            <a:prstGeom prst="straightConnector1">
              <a:avLst/>
            </a:prstGeom>
            <a:noFill/>
            <a:ln w="19046" cap="flat">
              <a:solidFill>
                <a:srgbClr val="754C24"/>
              </a:solidFill>
              <a:prstDash val="solid"/>
              <a:round/>
            </a:ln>
          </p:spPr>
        </p:cxnSp>
        <p:cxnSp>
          <p:nvCxnSpPr>
            <p:cNvPr id="33" name="Google Shape;640;p45">
              <a:extLst>
                <a:ext uri="{FF2B5EF4-FFF2-40B4-BE49-F238E27FC236}">
                  <a16:creationId xmlns:a16="http://schemas.microsoft.com/office/drawing/2014/main" id="{3FC06AE3-BD8E-4139-BC41-5302C2193CBB}"/>
                </a:ext>
              </a:extLst>
            </p:cNvPr>
            <p:cNvCxnSpPr/>
            <p:nvPr/>
          </p:nvCxnSpPr>
          <p:spPr>
            <a:xfrm>
              <a:off x="6831930" y="2679685"/>
              <a:ext cx="0" cy="227393"/>
            </a:xfrm>
            <a:prstGeom prst="straightConnector1">
              <a:avLst/>
            </a:prstGeom>
            <a:noFill/>
            <a:ln w="19046" cap="flat">
              <a:solidFill>
                <a:srgbClr val="754C24"/>
              </a:solidFill>
              <a:prstDash val="solid"/>
              <a:round/>
            </a:ln>
          </p:spPr>
        </p:cxnSp>
        <p:cxnSp>
          <p:nvCxnSpPr>
            <p:cNvPr id="34" name="Google Shape;641;p45">
              <a:extLst>
                <a:ext uri="{FF2B5EF4-FFF2-40B4-BE49-F238E27FC236}">
                  <a16:creationId xmlns:a16="http://schemas.microsoft.com/office/drawing/2014/main" id="{6B1EF885-2099-42CB-89A0-5EB660E7791F}"/>
                </a:ext>
              </a:extLst>
            </p:cNvPr>
            <p:cNvCxnSpPr/>
            <p:nvPr/>
          </p:nvCxnSpPr>
          <p:spPr>
            <a:xfrm rot="10799991">
              <a:off x="6439068" y="2786295"/>
              <a:ext cx="244794" cy="0"/>
            </a:xfrm>
            <a:prstGeom prst="straightConnector1">
              <a:avLst/>
            </a:prstGeom>
            <a:noFill/>
            <a:ln w="19046" cap="flat">
              <a:solidFill>
                <a:srgbClr val="754C24"/>
              </a:solidFill>
              <a:prstDash val="solid"/>
              <a:round/>
            </a:ln>
          </p:spPr>
        </p:cxnSp>
      </p:grpSp>
      <p:sp>
        <p:nvSpPr>
          <p:cNvPr id="35" name="Google Shape;642;p45">
            <a:extLst>
              <a:ext uri="{FF2B5EF4-FFF2-40B4-BE49-F238E27FC236}">
                <a16:creationId xmlns:a16="http://schemas.microsoft.com/office/drawing/2014/main" id="{2F75CE22-1AC0-4AB2-B8A9-1F7228201AFA}"/>
              </a:ext>
            </a:extLst>
          </p:cNvPr>
          <p:cNvSpPr txBox="1"/>
          <p:nvPr/>
        </p:nvSpPr>
        <p:spPr>
          <a:xfrm>
            <a:off x="4976932" y="4157593"/>
            <a:ext cx="1221903" cy="47310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400" kern="0" dirty="0">
                <a:solidFill>
                  <a:srgbClr val="754C24"/>
                </a:solidFill>
                <a:latin typeface="Montserrat"/>
                <a:ea typeface="Montserrat"/>
                <a:cs typeface="B Nazanin" panose="00000400000000000000" pitchFamily="2" charset="-78"/>
              </a:rPr>
              <a:t>آرایشگر</a:t>
            </a:r>
            <a:endParaRPr lang="en-US" sz="1400" b="0" i="0" u="none" strike="noStrike" kern="0" cap="none" spc="0" baseline="0" dirty="0">
              <a:solidFill>
                <a:srgbClr val="754C24"/>
              </a:solidFill>
              <a:uFillTx/>
              <a:latin typeface="Montserrat"/>
              <a:ea typeface="Montserrat"/>
              <a:cs typeface="B Nazanin" panose="00000400000000000000" pitchFamily="2" charset="-78"/>
            </a:endParaRPr>
          </a:p>
        </p:txBody>
      </p:sp>
      <p:sp>
        <p:nvSpPr>
          <p:cNvPr id="36" name="Google Shape;643;p45">
            <a:extLst>
              <a:ext uri="{FF2B5EF4-FFF2-40B4-BE49-F238E27FC236}">
                <a16:creationId xmlns:a16="http://schemas.microsoft.com/office/drawing/2014/main" id="{7390A248-7207-46B5-A5B1-8BC6371A395F}"/>
              </a:ext>
            </a:extLst>
          </p:cNvPr>
          <p:cNvSpPr txBox="1"/>
          <p:nvPr/>
        </p:nvSpPr>
        <p:spPr>
          <a:xfrm>
            <a:off x="6903034" y="4157593"/>
            <a:ext cx="1221903" cy="47310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lvl="0"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400" kern="0" dirty="0">
                <a:solidFill>
                  <a:srgbClr val="754C24"/>
                </a:solidFill>
                <a:latin typeface="Montserrat"/>
                <a:ea typeface="Montserrat"/>
                <a:cs typeface="B Nazanin" panose="00000400000000000000" pitchFamily="2" charset="-78"/>
              </a:rPr>
              <a:t>مسئول خرید شخصی</a:t>
            </a:r>
            <a:endParaRPr lang="en-US" sz="1400" b="0" i="0" u="none" strike="noStrike" kern="0" cap="none" spc="0" baseline="0" dirty="0">
              <a:solidFill>
                <a:srgbClr val="754C24"/>
              </a:solidFill>
              <a:uFillTx/>
              <a:latin typeface="Montserrat"/>
              <a:ea typeface="Montserrat"/>
              <a:cs typeface="B Nazanin" panose="00000400000000000000" pitchFamily="2" charset="-78"/>
            </a:endParaRPr>
          </a:p>
        </p:txBody>
      </p:sp>
      <p:sp>
        <p:nvSpPr>
          <p:cNvPr id="37" name="Google Shape;644;p45">
            <a:extLst>
              <a:ext uri="{FF2B5EF4-FFF2-40B4-BE49-F238E27FC236}">
                <a16:creationId xmlns:a16="http://schemas.microsoft.com/office/drawing/2014/main" id="{65B1F047-0BF0-402C-8F8A-FB7426D345C1}"/>
              </a:ext>
            </a:extLst>
          </p:cNvPr>
          <p:cNvSpPr/>
          <p:nvPr/>
        </p:nvSpPr>
        <p:spPr>
          <a:xfrm>
            <a:off x="6060231" y="2106347"/>
            <a:ext cx="274777" cy="169849"/>
          </a:xfrm>
          <a:custGeom>
            <a:avLst/>
            <a:gdLst>
              <a:gd name="f0" fmla="val w"/>
              <a:gd name="f1" fmla="val h"/>
              <a:gd name="f2" fmla="val 0"/>
              <a:gd name="f3" fmla="val 9213"/>
              <a:gd name="f4" fmla="val 5695"/>
              <a:gd name="f5" fmla="val 8681"/>
              <a:gd name="f6" fmla="val 3797"/>
              <a:gd name="f7" fmla="val 1"/>
              <a:gd name="f8" fmla="val 2278"/>
              <a:gd name="f9" fmla="val 5163"/>
              <a:gd name="f10" fmla="val 5441"/>
              <a:gd name="f11" fmla="val 254"/>
              <a:gd name="f12" fmla="val 5694"/>
              <a:gd name="f13" fmla="val 532"/>
              <a:gd name="f14" fmla="val 861"/>
              <a:gd name="f15" fmla="val 1063"/>
              <a:gd name="f16" fmla="val 2961"/>
              <a:gd name="f17" fmla="val 4556"/>
              <a:gd name="f18" fmla="val 1088"/>
              <a:gd name="f19" fmla="val 8959"/>
              <a:gd name="f20" fmla="val 835"/>
              <a:gd name="f21" fmla="val 557"/>
              <a:gd name="f22" fmla="val 253"/>
              <a:gd name="f23" fmla="*/ f0 1 9213"/>
              <a:gd name="f24" fmla="*/ f1 1 5695"/>
              <a:gd name="f25" fmla="val f2"/>
              <a:gd name="f26" fmla="val f3"/>
              <a:gd name="f27" fmla="val f4"/>
              <a:gd name="f28" fmla="+- f27 0 f25"/>
              <a:gd name="f29" fmla="+- f26 0 f25"/>
              <a:gd name="f30" fmla="*/ f29 1 9213"/>
              <a:gd name="f31" fmla="*/ f28 1 5695"/>
              <a:gd name="f32" fmla="*/ f25 1 f30"/>
              <a:gd name="f33" fmla="*/ f26 1 f30"/>
              <a:gd name="f34" fmla="*/ f25 1 f31"/>
              <a:gd name="f35" fmla="*/ f27 1 f31"/>
              <a:gd name="f36" fmla="*/ f32 f23 1"/>
              <a:gd name="f37" fmla="*/ f33 f23 1"/>
              <a:gd name="f38" fmla="*/ f35 f24 1"/>
              <a:gd name="f39" fmla="*/ f34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6" t="f39" r="f37" b="f38"/>
            <a:pathLst>
              <a:path w="9213" h="5695">
                <a:moveTo>
                  <a:pt x="f5" y="f2"/>
                </a:moveTo>
                <a:cubicBezTo>
                  <a:pt x="f6" y="f2"/>
                  <a:pt x="f7" y="f8"/>
                  <a:pt x="f7" y="f9"/>
                </a:cubicBezTo>
                <a:cubicBezTo>
                  <a:pt x="f7" y="f10"/>
                  <a:pt x="f11" y="f12"/>
                  <a:pt x="f13" y="f12"/>
                </a:cubicBezTo>
                <a:cubicBezTo>
                  <a:pt x="f14" y="f12"/>
                  <a:pt x="f15" y="f10"/>
                  <a:pt x="f15" y="f9"/>
                </a:cubicBezTo>
                <a:cubicBezTo>
                  <a:pt x="f15" y="f16"/>
                  <a:pt x="f17" y="f18"/>
                  <a:pt x="f5" y="f18"/>
                </a:cubicBezTo>
                <a:cubicBezTo>
                  <a:pt x="f19" y="f18"/>
                  <a:pt x="f3" y="f20"/>
                  <a:pt x="f3" y="f21"/>
                </a:cubicBezTo>
                <a:cubicBezTo>
                  <a:pt x="f3" y="f22"/>
                  <a:pt x="f19" y="f2"/>
                  <a:pt x="f5" y="f2"/>
                </a:cubicBezTo>
                <a:close/>
              </a:path>
            </a:pathLst>
          </a:custGeom>
          <a:noFill/>
          <a:ln w="19046" cap="flat">
            <a:solidFill>
              <a:srgbClr val="754C24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38" name="Google Shape;645;p45">
            <a:extLst>
              <a:ext uri="{FF2B5EF4-FFF2-40B4-BE49-F238E27FC236}">
                <a16:creationId xmlns:a16="http://schemas.microsoft.com/office/drawing/2014/main" id="{8B88AB39-B962-4ECE-A0EC-4E2FEE8674B3}"/>
              </a:ext>
            </a:extLst>
          </p:cNvPr>
          <p:cNvSpPr/>
          <p:nvPr/>
        </p:nvSpPr>
        <p:spPr>
          <a:xfrm>
            <a:off x="6599709" y="3129296"/>
            <a:ext cx="463225" cy="437640"/>
          </a:xfrm>
          <a:custGeom>
            <a:avLst/>
            <a:gdLst>
              <a:gd name="f0" fmla="val w"/>
              <a:gd name="f1" fmla="val h"/>
              <a:gd name="f2" fmla="val 0"/>
              <a:gd name="f3" fmla="val 36317"/>
              <a:gd name="f4" fmla="val 55153"/>
              <a:gd name="f5" fmla="val 18195"/>
              <a:gd name="f6" fmla="val 18137"/>
              <a:gd name="f7" fmla="val 18078"/>
              <a:gd name="f8" fmla="val 1"/>
              <a:gd name="f9" fmla="val 18019"/>
              <a:gd name="f10" fmla="val 16627"/>
              <a:gd name="f11" fmla="val 52"/>
              <a:gd name="f12" fmla="val 15311"/>
              <a:gd name="f13" fmla="val 204"/>
              <a:gd name="f14" fmla="val 13970"/>
              <a:gd name="f15" fmla="val 482"/>
              <a:gd name="f16" fmla="val 11186"/>
              <a:gd name="f17" fmla="val 1090"/>
              <a:gd name="f18" fmla="val 8630"/>
              <a:gd name="f19" fmla="val 2127"/>
              <a:gd name="f20" fmla="val 6656"/>
              <a:gd name="f21" fmla="val 4354"/>
              <a:gd name="f22" fmla="val 5897"/>
              <a:gd name="f23" fmla="val 5190"/>
              <a:gd name="f24" fmla="val 5214"/>
              <a:gd name="f25" fmla="val 6126"/>
              <a:gd name="f26" fmla="val 4530"/>
              <a:gd name="f27" fmla="val 7012"/>
              <a:gd name="f28" fmla="val 3746"/>
              <a:gd name="f29" fmla="val 7948"/>
              <a:gd name="f30" fmla="val 2987"/>
              <a:gd name="f31" fmla="val 8935"/>
              <a:gd name="f32" fmla="val 2404"/>
              <a:gd name="f33" fmla="val 9973"/>
              <a:gd name="f34" fmla="val 759"/>
              <a:gd name="f35" fmla="val 12782"/>
              <a:gd name="f36" fmla="val 152"/>
              <a:gd name="f37" fmla="val 15895"/>
              <a:gd name="f38" fmla="val 51"/>
              <a:gd name="f39" fmla="val 19084"/>
              <a:gd name="f40" fmla="val 21336"/>
              <a:gd name="f41" fmla="val 26"/>
              <a:gd name="f42" fmla="val 23538"/>
              <a:gd name="f43" fmla="val 279"/>
              <a:gd name="f44" fmla="val 25765"/>
              <a:gd name="f45" fmla="val 430"/>
              <a:gd name="f46" fmla="val 27410"/>
              <a:gd name="f47" fmla="val 658"/>
              <a:gd name="f48" fmla="val 29055"/>
              <a:gd name="f49" fmla="val 1038"/>
              <a:gd name="f50" fmla="val 30674"/>
              <a:gd name="f51" fmla="val 1898"/>
              <a:gd name="f52" fmla="val 34369"/>
              <a:gd name="f53" fmla="val 3113"/>
              <a:gd name="f54" fmla="val 37963"/>
              <a:gd name="f55" fmla="val 4581"/>
              <a:gd name="f56" fmla="val 41481"/>
              <a:gd name="f57" fmla="val 5872"/>
              <a:gd name="f58" fmla="val 44644"/>
              <a:gd name="f59" fmla="val 7466"/>
              <a:gd name="f60" fmla="val 47631"/>
              <a:gd name="f61" fmla="val 9718"/>
              <a:gd name="f62" fmla="val 50212"/>
              <a:gd name="f63" fmla="val 11287"/>
              <a:gd name="f64" fmla="val 52059"/>
              <a:gd name="f65" fmla="val 13059"/>
              <a:gd name="f66" fmla="val 53603"/>
              <a:gd name="f67" fmla="val 15337"/>
              <a:gd name="f68" fmla="val 54514"/>
              <a:gd name="f69" fmla="val 16336"/>
              <a:gd name="f70" fmla="val 54908"/>
              <a:gd name="f71" fmla="val 17368"/>
              <a:gd name="f72" fmla="val 55152"/>
              <a:gd name="f73" fmla="val 18417"/>
              <a:gd name="f74" fmla="val 18989"/>
              <a:gd name="f75" fmla="val 19565"/>
              <a:gd name="f76" fmla="val 55080"/>
              <a:gd name="f77" fmla="val 20145"/>
              <a:gd name="f78" fmla="val 54919"/>
              <a:gd name="f79" fmla="val 21537"/>
              <a:gd name="f80" fmla="val 54540"/>
              <a:gd name="f81" fmla="val 22701"/>
              <a:gd name="f82" fmla="val 53755"/>
              <a:gd name="f83" fmla="val 23790"/>
              <a:gd name="f84" fmla="val 52844"/>
              <a:gd name="f85" fmla="val 25030"/>
              <a:gd name="f86" fmla="val 51756"/>
              <a:gd name="f87" fmla="val 26067"/>
              <a:gd name="f88" fmla="val 50541"/>
              <a:gd name="f89" fmla="val 27080"/>
              <a:gd name="f90" fmla="val 49225"/>
              <a:gd name="f91" fmla="val 29636"/>
              <a:gd name="f92" fmla="val 45935"/>
              <a:gd name="f93" fmla="val 31686"/>
              <a:gd name="f94" fmla="val 42367"/>
              <a:gd name="f95" fmla="val 33027"/>
              <a:gd name="f96" fmla="val 38419"/>
              <a:gd name="f97" fmla="val 34166"/>
              <a:gd name="f98" fmla="val 35027"/>
              <a:gd name="f99" fmla="val 35026"/>
              <a:gd name="f100" fmla="val 31636"/>
              <a:gd name="f101" fmla="val 35583"/>
              <a:gd name="f102" fmla="val 28144"/>
              <a:gd name="f103" fmla="val 36038"/>
              <a:gd name="f104" fmla="val 25537"/>
              <a:gd name="f105" fmla="val 22956"/>
              <a:gd name="f106" fmla="val 36292"/>
              <a:gd name="f107" fmla="val 20197"/>
              <a:gd name="f108" fmla="val 18957"/>
              <a:gd name="f109" fmla="val 36216"/>
              <a:gd name="f110" fmla="val 17590"/>
              <a:gd name="f111" fmla="val 36190"/>
              <a:gd name="f112" fmla="val 16300"/>
              <a:gd name="f113" fmla="val 13744"/>
              <a:gd name="f114" fmla="val 35456"/>
              <a:gd name="f115" fmla="val 11263"/>
              <a:gd name="f116" fmla="val 34292"/>
              <a:gd name="f117" fmla="val 8986"/>
              <a:gd name="f118" fmla="val 32673"/>
              <a:gd name="f119" fmla="val 5822"/>
              <a:gd name="f120" fmla="val 30294"/>
              <a:gd name="f121" fmla="val 3469"/>
              <a:gd name="f122" fmla="val 27105"/>
              <a:gd name="f123" fmla="val 1950"/>
              <a:gd name="f124" fmla="val 25738"/>
              <a:gd name="f125" fmla="val 1267"/>
              <a:gd name="f126" fmla="val 24220"/>
              <a:gd name="f127" fmla="val 1014"/>
              <a:gd name="f128" fmla="val 22777"/>
              <a:gd name="f129" fmla="val 685"/>
              <a:gd name="f130" fmla="val 21265"/>
              <a:gd name="f131" fmla="val 319"/>
              <a:gd name="f132" fmla="val 19753"/>
              <a:gd name="f133" fmla="*/ f0 1 36317"/>
              <a:gd name="f134" fmla="*/ f1 1 55153"/>
              <a:gd name="f135" fmla="val f2"/>
              <a:gd name="f136" fmla="val f3"/>
              <a:gd name="f137" fmla="val f4"/>
              <a:gd name="f138" fmla="+- f137 0 f135"/>
              <a:gd name="f139" fmla="+- f136 0 f135"/>
              <a:gd name="f140" fmla="*/ f139 1 36317"/>
              <a:gd name="f141" fmla="*/ f138 1 55153"/>
              <a:gd name="f142" fmla="*/ f135 1 f140"/>
              <a:gd name="f143" fmla="*/ f136 1 f140"/>
              <a:gd name="f144" fmla="*/ f135 1 f141"/>
              <a:gd name="f145" fmla="*/ f137 1 f141"/>
              <a:gd name="f146" fmla="*/ f142 f133 1"/>
              <a:gd name="f147" fmla="*/ f143 f133 1"/>
              <a:gd name="f148" fmla="*/ f145 f134 1"/>
              <a:gd name="f149" fmla="*/ f144 f1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6" t="f149" r="f147" b="f148"/>
            <a:pathLst>
              <a:path w="36317" h="55153">
                <a:moveTo>
                  <a:pt x="f5" y="f2"/>
                </a:moveTo>
                <a:cubicBezTo>
                  <a:pt x="f6" y="f2"/>
                  <a:pt x="f7" y="f8"/>
                  <a:pt x="f9" y="f8"/>
                </a:cubicBez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2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2"/>
                </a:cubicBezTo>
                <a:cubicBezTo>
                  <a:pt x="f74" y="f72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3" y="f105"/>
                  <a:pt x="f106" y="f107"/>
                </a:cubicBezTo>
                <a:cubicBezTo>
                  <a:pt x="f3" y="f108"/>
                  <a:pt x="f109" y="f110"/>
                  <a:pt x="f111" y="f112"/>
                </a:cubicBezTo>
                <a:cubicBezTo>
                  <a:pt x="f103" y="f113"/>
                  <a:pt x="f114" y="f115"/>
                  <a:pt x="f116" y="f117"/>
                </a:cubicBezTo>
                <a:cubicBezTo>
                  <a:pt x="f118" y="f119"/>
                  <a:pt x="f120" y="f121"/>
                  <a:pt x="f122" y="f123"/>
                </a:cubicBezTo>
                <a:cubicBezTo>
                  <a:pt x="f124" y="f125"/>
                  <a:pt x="f126" y="f127"/>
                  <a:pt x="f128" y="f129"/>
                </a:cubicBezTo>
                <a:cubicBezTo>
                  <a:pt x="f130" y="f131"/>
                  <a:pt x="f132" y="f2"/>
                  <a:pt x="f5" y="f2"/>
                </a:cubicBezTo>
                <a:close/>
              </a:path>
            </a:pathLst>
          </a:custGeom>
          <a:solidFill>
            <a:srgbClr val="F4B39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39" name="Google Shape;646;p45">
            <a:extLst>
              <a:ext uri="{FF2B5EF4-FFF2-40B4-BE49-F238E27FC236}">
                <a16:creationId xmlns:a16="http://schemas.microsoft.com/office/drawing/2014/main" id="{C08DAC81-6BBA-4175-A3F9-BD380848E010}"/>
              </a:ext>
            </a:extLst>
          </p:cNvPr>
          <p:cNvSpPr/>
          <p:nvPr/>
        </p:nvSpPr>
        <p:spPr>
          <a:xfrm rot="3971285">
            <a:off x="6028177" y="3129321"/>
            <a:ext cx="463253" cy="437695"/>
          </a:xfrm>
          <a:custGeom>
            <a:avLst/>
            <a:gdLst>
              <a:gd name="f0" fmla="val w"/>
              <a:gd name="f1" fmla="val h"/>
              <a:gd name="f2" fmla="val 0"/>
              <a:gd name="f3" fmla="val 36317"/>
              <a:gd name="f4" fmla="val 55153"/>
              <a:gd name="f5" fmla="val 18195"/>
              <a:gd name="f6" fmla="val 18137"/>
              <a:gd name="f7" fmla="val 18078"/>
              <a:gd name="f8" fmla="val 1"/>
              <a:gd name="f9" fmla="val 18019"/>
              <a:gd name="f10" fmla="val 16627"/>
              <a:gd name="f11" fmla="val 52"/>
              <a:gd name="f12" fmla="val 15311"/>
              <a:gd name="f13" fmla="val 204"/>
              <a:gd name="f14" fmla="val 13970"/>
              <a:gd name="f15" fmla="val 482"/>
              <a:gd name="f16" fmla="val 11186"/>
              <a:gd name="f17" fmla="val 1090"/>
              <a:gd name="f18" fmla="val 8630"/>
              <a:gd name="f19" fmla="val 2127"/>
              <a:gd name="f20" fmla="val 6656"/>
              <a:gd name="f21" fmla="val 4354"/>
              <a:gd name="f22" fmla="val 5897"/>
              <a:gd name="f23" fmla="val 5190"/>
              <a:gd name="f24" fmla="val 5214"/>
              <a:gd name="f25" fmla="val 6126"/>
              <a:gd name="f26" fmla="val 4530"/>
              <a:gd name="f27" fmla="val 7012"/>
              <a:gd name="f28" fmla="val 3746"/>
              <a:gd name="f29" fmla="val 7948"/>
              <a:gd name="f30" fmla="val 2987"/>
              <a:gd name="f31" fmla="val 8935"/>
              <a:gd name="f32" fmla="val 2404"/>
              <a:gd name="f33" fmla="val 9973"/>
              <a:gd name="f34" fmla="val 759"/>
              <a:gd name="f35" fmla="val 12782"/>
              <a:gd name="f36" fmla="val 152"/>
              <a:gd name="f37" fmla="val 15895"/>
              <a:gd name="f38" fmla="val 51"/>
              <a:gd name="f39" fmla="val 19084"/>
              <a:gd name="f40" fmla="val 21336"/>
              <a:gd name="f41" fmla="val 26"/>
              <a:gd name="f42" fmla="val 23538"/>
              <a:gd name="f43" fmla="val 279"/>
              <a:gd name="f44" fmla="val 25765"/>
              <a:gd name="f45" fmla="val 430"/>
              <a:gd name="f46" fmla="val 27410"/>
              <a:gd name="f47" fmla="val 658"/>
              <a:gd name="f48" fmla="val 29055"/>
              <a:gd name="f49" fmla="val 1038"/>
              <a:gd name="f50" fmla="val 30674"/>
              <a:gd name="f51" fmla="val 1898"/>
              <a:gd name="f52" fmla="val 34369"/>
              <a:gd name="f53" fmla="val 3113"/>
              <a:gd name="f54" fmla="val 37963"/>
              <a:gd name="f55" fmla="val 4581"/>
              <a:gd name="f56" fmla="val 41481"/>
              <a:gd name="f57" fmla="val 5872"/>
              <a:gd name="f58" fmla="val 44644"/>
              <a:gd name="f59" fmla="val 7466"/>
              <a:gd name="f60" fmla="val 47631"/>
              <a:gd name="f61" fmla="val 9718"/>
              <a:gd name="f62" fmla="val 50212"/>
              <a:gd name="f63" fmla="val 11287"/>
              <a:gd name="f64" fmla="val 52059"/>
              <a:gd name="f65" fmla="val 13059"/>
              <a:gd name="f66" fmla="val 53603"/>
              <a:gd name="f67" fmla="val 15337"/>
              <a:gd name="f68" fmla="val 54514"/>
              <a:gd name="f69" fmla="val 16336"/>
              <a:gd name="f70" fmla="val 54908"/>
              <a:gd name="f71" fmla="val 17368"/>
              <a:gd name="f72" fmla="val 55152"/>
              <a:gd name="f73" fmla="val 18417"/>
              <a:gd name="f74" fmla="val 18989"/>
              <a:gd name="f75" fmla="val 19565"/>
              <a:gd name="f76" fmla="val 55080"/>
              <a:gd name="f77" fmla="val 20145"/>
              <a:gd name="f78" fmla="val 54919"/>
              <a:gd name="f79" fmla="val 21537"/>
              <a:gd name="f80" fmla="val 54540"/>
              <a:gd name="f81" fmla="val 22701"/>
              <a:gd name="f82" fmla="val 53755"/>
              <a:gd name="f83" fmla="val 23790"/>
              <a:gd name="f84" fmla="val 52844"/>
              <a:gd name="f85" fmla="val 25030"/>
              <a:gd name="f86" fmla="val 51756"/>
              <a:gd name="f87" fmla="val 26067"/>
              <a:gd name="f88" fmla="val 50541"/>
              <a:gd name="f89" fmla="val 27080"/>
              <a:gd name="f90" fmla="val 49225"/>
              <a:gd name="f91" fmla="val 29636"/>
              <a:gd name="f92" fmla="val 45935"/>
              <a:gd name="f93" fmla="val 31686"/>
              <a:gd name="f94" fmla="val 42367"/>
              <a:gd name="f95" fmla="val 33027"/>
              <a:gd name="f96" fmla="val 38419"/>
              <a:gd name="f97" fmla="val 34166"/>
              <a:gd name="f98" fmla="val 35027"/>
              <a:gd name="f99" fmla="val 35026"/>
              <a:gd name="f100" fmla="val 31636"/>
              <a:gd name="f101" fmla="val 35583"/>
              <a:gd name="f102" fmla="val 28144"/>
              <a:gd name="f103" fmla="val 36038"/>
              <a:gd name="f104" fmla="val 25537"/>
              <a:gd name="f105" fmla="val 22956"/>
              <a:gd name="f106" fmla="val 36292"/>
              <a:gd name="f107" fmla="val 20197"/>
              <a:gd name="f108" fmla="val 18957"/>
              <a:gd name="f109" fmla="val 36216"/>
              <a:gd name="f110" fmla="val 17590"/>
              <a:gd name="f111" fmla="val 36190"/>
              <a:gd name="f112" fmla="val 16300"/>
              <a:gd name="f113" fmla="val 13744"/>
              <a:gd name="f114" fmla="val 35456"/>
              <a:gd name="f115" fmla="val 11263"/>
              <a:gd name="f116" fmla="val 34292"/>
              <a:gd name="f117" fmla="val 8986"/>
              <a:gd name="f118" fmla="val 32673"/>
              <a:gd name="f119" fmla="val 5822"/>
              <a:gd name="f120" fmla="val 30294"/>
              <a:gd name="f121" fmla="val 3469"/>
              <a:gd name="f122" fmla="val 27105"/>
              <a:gd name="f123" fmla="val 1950"/>
              <a:gd name="f124" fmla="val 25738"/>
              <a:gd name="f125" fmla="val 1267"/>
              <a:gd name="f126" fmla="val 24220"/>
              <a:gd name="f127" fmla="val 1014"/>
              <a:gd name="f128" fmla="val 22777"/>
              <a:gd name="f129" fmla="val 685"/>
              <a:gd name="f130" fmla="val 21265"/>
              <a:gd name="f131" fmla="val 319"/>
              <a:gd name="f132" fmla="val 19753"/>
              <a:gd name="f133" fmla="*/ f0 1 36317"/>
              <a:gd name="f134" fmla="*/ f1 1 55153"/>
              <a:gd name="f135" fmla="val f2"/>
              <a:gd name="f136" fmla="val f3"/>
              <a:gd name="f137" fmla="val f4"/>
              <a:gd name="f138" fmla="+- f137 0 f135"/>
              <a:gd name="f139" fmla="+- f136 0 f135"/>
              <a:gd name="f140" fmla="*/ f139 1 36317"/>
              <a:gd name="f141" fmla="*/ f138 1 55153"/>
              <a:gd name="f142" fmla="*/ f135 1 f140"/>
              <a:gd name="f143" fmla="*/ f136 1 f140"/>
              <a:gd name="f144" fmla="*/ f135 1 f141"/>
              <a:gd name="f145" fmla="*/ f137 1 f141"/>
              <a:gd name="f146" fmla="*/ f142 f133 1"/>
              <a:gd name="f147" fmla="*/ f143 f133 1"/>
              <a:gd name="f148" fmla="*/ f145 f134 1"/>
              <a:gd name="f149" fmla="*/ f144 f1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6" t="f149" r="f147" b="f148"/>
            <a:pathLst>
              <a:path w="36317" h="55153">
                <a:moveTo>
                  <a:pt x="f5" y="f2"/>
                </a:moveTo>
                <a:cubicBezTo>
                  <a:pt x="f6" y="f2"/>
                  <a:pt x="f7" y="f8"/>
                  <a:pt x="f9" y="f8"/>
                </a:cubicBez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2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2"/>
                </a:cubicBezTo>
                <a:cubicBezTo>
                  <a:pt x="f74" y="f72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3" y="f105"/>
                  <a:pt x="f106" y="f107"/>
                </a:cubicBezTo>
                <a:cubicBezTo>
                  <a:pt x="f3" y="f108"/>
                  <a:pt x="f109" y="f110"/>
                  <a:pt x="f111" y="f112"/>
                </a:cubicBezTo>
                <a:cubicBezTo>
                  <a:pt x="f103" y="f113"/>
                  <a:pt x="f114" y="f115"/>
                  <a:pt x="f116" y="f117"/>
                </a:cubicBezTo>
                <a:cubicBezTo>
                  <a:pt x="f118" y="f119"/>
                  <a:pt x="f120" y="f121"/>
                  <a:pt x="f122" y="f123"/>
                </a:cubicBezTo>
                <a:cubicBezTo>
                  <a:pt x="f124" y="f125"/>
                  <a:pt x="f126" y="f127"/>
                  <a:pt x="f128" y="f129"/>
                </a:cubicBezTo>
                <a:cubicBezTo>
                  <a:pt x="f130" y="f131"/>
                  <a:pt x="f132" y="f2"/>
                  <a:pt x="f5" y="f2"/>
                </a:cubicBezTo>
                <a:close/>
              </a:path>
            </a:pathLst>
          </a:custGeom>
          <a:solidFill>
            <a:srgbClr val="C69C6D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40" name="Google Shape;647;p45">
            <a:extLst>
              <a:ext uri="{FF2B5EF4-FFF2-40B4-BE49-F238E27FC236}">
                <a16:creationId xmlns:a16="http://schemas.microsoft.com/office/drawing/2014/main" id="{65DA8BDD-5A64-4D6A-8FD2-A78B94F3CCD9}"/>
              </a:ext>
            </a:extLst>
          </p:cNvPr>
          <p:cNvSpPr/>
          <p:nvPr/>
        </p:nvSpPr>
        <p:spPr>
          <a:xfrm rot="10799338">
            <a:off x="6028209" y="3719907"/>
            <a:ext cx="463225" cy="437640"/>
          </a:xfrm>
          <a:custGeom>
            <a:avLst/>
            <a:gdLst>
              <a:gd name="f0" fmla="val w"/>
              <a:gd name="f1" fmla="val h"/>
              <a:gd name="f2" fmla="val 0"/>
              <a:gd name="f3" fmla="val 36317"/>
              <a:gd name="f4" fmla="val 55153"/>
              <a:gd name="f5" fmla="val 18195"/>
              <a:gd name="f6" fmla="val 18137"/>
              <a:gd name="f7" fmla="val 18078"/>
              <a:gd name="f8" fmla="val 1"/>
              <a:gd name="f9" fmla="val 18019"/>
              <a:gd name="f10" fmla="val 16627"/>
              <a:gd name="f11" fmla="val 52"/>
              <a:gd name="f12" fmla="val 15311"/>
              <a:gd name="f13" fmla="val 204"/>
              <a:gd name="f14" fmla="val 13970"/>
              <a:gd name="f15" fmla="val 482"/>
              <a:gd name="f16" fmla="val 11186"/>
              <a:gd name="f17" fmla="val 1090"/>
              <a:gd name="f18" fmla="val 8630"/>
              <a:gd name="f19" fmla="val 2127"/>
              <a:gd name="f20" fmla="val 6656"/>
              <a:gd name="f21" fmla="val 4354"/>
              <a:gd name="f22" fmla="val 5897"/>
              <a:gd name="f23" fmla="val 5190"/>
              <a:gd name="f24" fmla="val 5214"/>
              <a:gd name="f25" fmla="val 6126"/>
              <a:gd name="f26" fmla="val 4530"/>
              <a:gd name="f27" fmla="val 7012"/>
              <a:gd name="f28" fmla="val 3746"/>
              <a:gd name="f29" fmla="val 7948"/>
              <a:gd name="f30" fmla="val 2987"/>
              <a:gd name="f31" fmla="val 8935"/>
              <a:gd name="f32" fmla="val 2404"/>
              <a:gd name="f33" fmla="val 9973"/>
              <a:gd name="f34" fmla="val 759"/>
              <a:gd name="f35" fmla="val 12782"/>
              <a:gd name="f36" fmla="val 152"/>
              <a:gd name="f37" fmla="val 15895"/>
              <a:gd name="f38" fmla="val 51"/>
              <a:gd name="f39" fmla="val 19084"/>
              <a:gd name="f40" fmla="val 21336"/>
              <a:gd name="f41" fmla="val 26"/>
              <a:gd name="f42" fmla="val 23538"/>
              <a:gd name="f43" fmla="val 279"/>
              <a:gd name="f44" fmla="val 25765"/>
              <a:gd name="f45" fmla="val 430"/>
              <a:gd name="f46" fmla="val 27410"/>
              <a:gd name="f47" fmla="val 658"/>
              <a:gd name="f48" fmla="val 29055"/>
              <a:gd name="f49" fmla="val 1038"/>
              <a:gd name="f50" fmla="val 30674"/>
              <a:gd name="f51" fmla="val 1898"/>
              <a:gd name="f52" fmla="val 34369"/>
              <a:gd name="f53" fmla="val 3113"/>
              <a:gd name="f54" fmla="val 37963"/>
              <a:gd name="f55" fmla="val 4581"/>
              <a:gd name="f56" fmla="val 41481"/>
              <a:gd name="f57" fmla="val 5872"/>
              <a:gd name="f58" fmla="val 44644"/>
              <a:gd name="f59" fmla="val 7466"/>
              <a:gd name="f60" fmla="val 47631"/>
              <a:gd name="f61" fmla="val 9718"/>
              <a:gd name="f62" fmla="val 50212"/>
              <a:gd name="f63" fmla="val 11287"/>
              <a:gd name="f64" fmla="val 52059"/>
              <a:gd name="f65" fmla="val 13059"/>
              <a:gd name="f66" fmla="val 53603"/>
              <a:gd name="f67" fmla="val 15337"/>
              <a:gd name="f68" fmla="val 54514"/>
              <a:gd name="f69" fmla="val 16336"/>
              <a:gd name="f70" fmla="val 54908"/>
              <a:gd name="f71" fmla="val 17368"/>
              <a:gd name="f72" fmla="val 55152"/>
              <a:gd name="f73" fmla="val 18417"/>
              <a:gd name="f74" fmla="val 18989"/>
              <a:gd name="f75" fmla="val 19565"/>
              <a:gd name="f76" fmla="val 55080"/>
              <a:gd name="f77" fmla="val 20145"/>
              <a:gd name="f78" fmla="val 54919"/>
              <a:gd name="f79" fmla="val 21537"/>
              <a:gd name="f80" fmla="val 54540"/>
              <a:gd name="f81" fmla="val 22701"/>
              <a:gd name="f82" fmla="val 53755"/>
              <a:gd name="f83" fmla="val 23790"/>
              <a:gd name="f84" fmla="val 52844"/>
              <a:gd name="f85" fmla="val 25030"/>
              <a:gd name="f86" fmla="val 51756"/>
              <a:gd name="f87" fmla="val 26067"/>
              <a:gd name="f88" fmla="val 50541"/>
              <a:gd name="f89" fmla="val 27080"/>
              <a:gd name="f90" fmla="val 49225"/>
              <a:gd name="f91" fmla="val 29636"/>
              <a:gd name="f92" fmla="val 45935"/>
              <a:gd name="f93" fmla="val 31686"/>
              <a:gd name="f94" fmla="val 42367"/>
              <a:gd name="f95" fmla="val 33027"/>
              <a:gd name="f96" fmla="val 38419"/>
              <a:gd name="f97" fmla="val 34166"/>
              <a:gd name="f98" fmla="val 35027"/>
              <a:gd name="f99" fmla="val 35026"/>
              <a:gd name="f100" fmla="val 31636"/>
              <a:gd name="f101" fmla="val 35583"/>
              <a:gd name="f102" fmla="val 28144"/>
              <a:gd name="f103" fmla="val 36038"/>
              <a:gd name="f104" fmla="val 25537"/>
              <a:gd name="f105" fmla="val 22956"/>
              <a:gd name="f106" fmla="val 36292"/>
              <a:gd name="f107" fmla="val 20197"/>
              <a:gd name="f108" fmla="val 18957"/>
              <a:gd name="f109" fmla="val 36216"/>
              <a:gd name="f110" fmla="val 17590"/>
              <a:gd name="f111" fmla="val 36190"/>
              <a:gd name="f112" fmla="val 16300"/>
              <a:gd name="f113" fmla="val 13744"/>
              <a:gd name="f114" fmla="val 35456"/>
              <a:gd name="f115" fmla="val 11263"/>
              <a:gd name="f116" fmla="val 34292"/>
              <a:gd name="f117" fmla="val 8986"/>
              <a:gd name="f118" fmla="val 32673"/>
              <a:gd name="f119" fmla="val 5822"/>
              <a:gd name="f120" fmla="val 30294"/>
              <a:gd name="f121" fmla="val 3469"/>
              <a:gd name="f122" fmla="val 27105"/>
              <a:gd name="f123" fmla="val 1950"/>
              <a:gd name="f124" fmla="val 25738"/>
              <a:gd name="f125" fmla="val 1267"/>
              <a:gd name="f126" fmla="val 24220"/>
              <a:gd name="f127" fmla="val 1014"/>
              <a:gd name="f128" fmla="val 22777"/>
              <a:gd name="f129" fmla="val 685"/>
              <a:gd name="f130" fmla="val 21265"/>
              <a:gd name="f131" fmla="val 319"/>
              <a:gd name="f132" fmla="val 19753"/>
              <a:gd name="f133" fmla="*/ f0 1 36317"/>
              <a:gd name="f134" fmla="*/ f1 1 55153"/>
              <a:gd name="f135" fmla="val f2"/>
              <a:gd name="f136" fmla="val f3"/>
              <a:gd name="f137" fmla="val f4"/>
              <a:gd name="f138" fmla="+- f137 0 f135"/>
              <a:gd name="f139" fmla="+- f136 0 f135"/>
              <a:gd name="f140" fmla="*/ f139 1 36317"/>
              <a:gd name="f141" fmla="*/ f138 1 55153"/>
              <a:gd name="f142" fmla="*/ f135 1 f140"/>
              <a:gd name="f143" fmla="*/ f136 1 f140"/>
              <a:gd name="f144" fmla="*/ f135 1 f141"/>
              <a:gd name="f145" fmla="*/ f137 1 f141"/>
              <a:gd name="f146" fmla="*/ f142 f133 1"/>
              <a:gd name="f147" fmla="*/ f143 f133 1"/>
              <a:gd name="f148" fmla="*/ f145 f134 1"/>
              <a:gd name="f149" fmla="*/ f144 f1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6" t="f149" r="f147" b="f148"/>
            <a:pathLst>
              <a:path w="36317" h="55153">
                <a:moveTo>
                  <a:pt x="f5" y="f2"/>
                </a:moveTo>
                <a:cubicBezTo>
                  <a:pt x="f6" y="f2"/>
                  <a:pt x="f7" y="f8"/>
                  <a:pt x="f9" y="f8"/>
                </a:cubicBez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2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2"/>
                </a:cubicBezTo>
                <a:cubicBezTo>
                  <a:pt x="f74" y="f72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3" y="f105"/>
                  <a:pt x="f106" y="f107"/>
                </a:cubicBezTo>
                <a:cubicBezTo>
                  <a:pt x="f3" y="f108"/>
                  <a:pt x="f109" y="f110"/>
                  <a:pt x="f111" y="f112"/>
                </a:cubicBezTo>
                <a:cubicBezTo>
                  <a:pt x="f103" y="f113"/>
                  <a:pt x="f114" y="f115"/>
                  <a:pt x="f116" y="f117"/>
                </a:cubicBezTo>
                <a:cubicBezTo>
                  <a:pt x="f118" y="f119"/>
                  <a:pt x="f120" y="f121"/>
                  <a:pt x="f122" y="f123"/>
                </a:cubicBezTo>
                <a:cubicBezTo>
                  <a:pt x="f124" y="f125"/>
                  <a:pt x="f126" y="f127"/>
                  <a:pt x="f128" y="f129"/>
                </a:cubicBezTo>
                <a:cubicBezTo>
                  <a:pt x="f130" y="f131"/>
                  <a:pt x="f132" y="f2"/>
                  <a:pt x="f5" y="f2"/>
                </a:cubicBezTo>
                <a:close/>
              </a:path>
            </a:pathLst>
          </a:custGeom>
          <a:solidFill>
            <a:srgbClr val="F7C68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41" name="Google Shape;648;p45">
            <a:extLst>
              <a:ext uri="{FF2B5EF4-FFF2-40B4-BE49-F238E27FC236}">
                <a16:creationId xmlns:a16="http://schemas.microsoft.com/office/drawing/2014/main" id="{27D4A0B1-3F07-4D9C-BF03-ACBD74E1A2EA}"/>
              </a:ext>
            </a:extLst>
          </p:cNvPr>
          <p:cNvSpPr/>
          <p:nvPr/>
        </p:nvSpPr>
        <p:spPr>
          <a:xfrm rot="8387174">
            <a:off x="6580650" y="3719945"/>
            <a:ext cx="463216" cy="437622"/>
          </a:xfrm>
          <a:custGeom>
            <a:avLst/>
            <a:gdLst>
              <a:gd name="f0" fmla="val w"/>
              <a:gd name="f1" fmla="val h"/>
              <a:gd name="f2" fmla="val 0"/>
              <a:gd name="f3" fmla="val 36317"/>
              <a:gd name="f4" fmla="val 55153"/>
              <a:gd name="f5" fmla="val 18195"/>
              <a:gd name="f6" fmla="val 18137"/>
              <a:gd name="f7" fmla="val 18078"/>
              <a:gd name="f8" fmla="val 1"/>
              <a:gd name="f9" fmla="val 18019"/>
              <a:gd name="f10" fmla="val 16627"/>
              <a:gd name="f11" fmla="val 52"/>
              <a:gd name="f12" fmla="val 15311"/>
              <a:gd name="f13" fmla="val 204"/>
              <a:gd name="f14" fmla="val 13970"/>
              <a:gd name="f15" fmla="val 482"/>
              <a:gd name="f16" fmla="val 11186"/>
              <a:gd name="f17" fmla="val 1090"/>
              <a:gd name="f18" fmla="val 8630"/>
              <a:gd name="f19" fmla="val 2127"/>
              <a:gd name="f20" fmla="val 6656"/>
              <a:gd name="f21" fmla="val 4354"/>
              <a:gd name="f22" fmla="val 5897"/>
              <a:gd name="f23" fmla="val 5190"/>
              <a:gd name="f24" fmla="val 5214"/>
              <a:gd name="f25" fmla="val 6126"/>
              <a:gd name="f26" fmla="val 4530"/>
              <a:gd name="f27" fmla="val 7012"/>
              <a:gd name="f28" fmla="val 3746"/>
              <a:gd name="f29" fmla="val 7948"/>
              <a:gd name="f30" fmla="val 2987"/>
              <a:gd name="f31" fmla="val 8935"/>
              <a:gd name="f32" fmla="val 2404"/>
              <a:gd name="f33" fmla="val 9973"/>
              <a:gd name="f34" fmla="val 759"/>
              <a:gd name="f35" fmla="val 12782"/>
              <a:gd name="f36" fmla="val 152"/>
              <a:gd name="f37" fmla="val 15895"/>
              <a:gd name="f38" fmla="val 51"/>
              <a:gd name="f39" fmla="val 19084"/>
              <a:gd name="f40" fmla="val 21336"/>
              <a:gd name="f41" fmla="val 26"/>
              <a:gd name="f42" fmla="val 23538"/>
              <a:gd name="f43" fmla="val 279"/>
              <a:gd name="f44" fmla="val 25765"/>
              <a:gd name="f45" fmla="val 430"/>
              <a:gd name="f46" fmla="val 27410"/>
              <a:gd name="f47" fmla="val 658"/>
              <a:gd name="f48" fmla="val 29055"/>
              <a:gd name="f49" fmla="val 1038"/>
              <a:gd name="f50" fmla="val 30674"/>
              <a:gd name="f51" fmla="val 1898"/>
              <a:gd name="f52" fmla="val 34369"/>
              <a:gd name="f53" fmla="val 3113"/>
              <a:gd name="f54" fmla="val 37963"/>
              <a:gd name="f55" fmla="val 4581"/>
              <a:gd name="f56" fmla="val 41481"/>
              <a:gd name="f57" fmla="val 5872"/>
              <a:gd name="f58" fmla="val 44644"/>
              <a:gd name="f59" fmla="val 7466"/>
              <a:gd name="f60" fmla="val 47631"/>
              <a:gd name="f61" fmla="val 9718"/>
              <a:gd name="f62" fmla="val 50212"/>
              <a:gd name="f63" fmla="val 11287"/>
              <a:gd name="f64" fmla="val 52059"/>
              <a:gd name="f65" fmla="val 13059"/>
              <a:gd name="f66" fmla="val 53603"/>
              <a:gd name="f67" fmla="val 15337"/>
              <a:gd name="f68" fmla="val 54514"/>
              <a:gd name="f69" fmla="val 16336"/>
              <a:gd name="f70" fmla="val 54908"/>
              <a:gd name="f71" fmla="val 17368"/>
              <a:gd name="f72" fmla="val 55152"/>
              <a:gd name="f73" fmla="val 18417"/>
              <a:gd name="f74" fmla="val 18989"/>
              <a:gd name="f75" fmla="val 19565"/>
              <a:gd name="f76" fmla="val 55080"/>
              <a:gd name="f77" fmla="val 20145"/>
              <a:gd name="f78" fmla="val 54919"/>
              <a:gd name="f79" fmla="val 21537"/>
              <a:gd name="f80" fmla="val 54540"/>
              <a:gd name="f81" fmla="val 22701"/>
              <a:gd name="f82" fmla="val 53755"/>
              <a:gd name="f83" fmla="val 23790"/>
              <a:gd name="f84" fmla="val 52844"/>
              <a:gd name="f85" fmla="val 25030"/>
              <a:gd name="f86" fmla="val 51756"/>
              <a:gd name="f87" fmla="val 26067"/>
              <a:gd name="f88" fmla="val 50541"/>
              <a:gd name="f89" fmla="val 27080"/>
              <a:gd name="f90" fmla="val 49225"/>
              <a:gd name="f91" fmla="val 29636"/>
              <a:gd name="f92" fmla="val 45935"/>
              <a:gd name="f93" fmla="val 31686"/>
              <a:gd name="f94" fmla="val 42367"/>
              <a:gd name="f95" fmla="val 33027"/>
              <a:gd name="f96" fmla="val 38419"/>
              <a:gd name="f97" fmla="val 34166"/>
              <a:gd name="f98" fmla="val 35027"/>
              <a:gd name="f99" fmla="val 35026"/>
              <a:gd name="f100" fmla="val 31636"/>
              <a:gd name="f101" fmla="val 35583"/>
              <a:gd name="f102" fmla="val 28144"/>
              <a:gd name="f103" fmla="val 36038"/>
              <a:gd name="f104" fmla="val 25537"/>
              <a:gd name="f105" fmla="val 22956"/>
              <a:gd name="f106" fmla="val 36292"/>
              <a:gd name="f107" fmla="val 20197"/>
              <a:gd name="f108" fmla="val 18957"/>
              <a:gd name="f109" fmla="val 36216"/>
              <a:gd name="f110" fmla="val 17590"/>
              <a:gd name="f111" fmla="val 36190"/>
              <a:gd name="f112" fmla="val 16300"/>
              <a:gd name="f113" fmla="val 13744"/>
              <a:gd name="f114" fmla="val 35456"/>
              <a:gd name="f115" fmla="val 11263"/>
              <a:gd name="f116" fmla="val 34292"/>
              <a:gd name="f117" fmla="val 8986"/>
              <a:gd name="f118" fmla="val 32673"/>
              <a:gd name="f119" fmla="val 5822"/>
              <a:gd name="f120" fmla="val 30294"/>
              <a:gd name="f121" fmla="val 3469"/>
              <a:gd name="f122" fmla="val 27105"/>
              <a:gd name="f123" fmla="val 1950"/>
              <a:gd name="f124" fmla="val 25738"/>
              <a:gd name="f125" fmla="val 1267"/>
              <a:gd name="f126" fmla="val 24220"/>
              <a:gd name="f127" fmla="val 1014"/>
              <a:gd name="f128" fmla="val 22777"/>
              <a:gd name="f129" fmla="val 685"/>
              <a:gd name="f130" fmla="val 21265"/>
              <a:gd name="f131" fmla="val 319"/>
              <a:gd name="f132" fmla="val 19753"/>
              <a:gd name="f133" fmla="*/ f0 1 36317"/>
              <a:gd name="f134" fmla="*/ f1 1 55153"/>
              <a:gd name="f135" fmla="val f2"/>
              <a:gd name="f136" fmla="val f3"/>
              <a:gd name="f137" fmla="val f4"/>
              <a:gd name="f138" fmla="+- f137 0 f135"/>
              <a:gd name="f139" fmla="+- f136 0 f135"/>
              <a:gd name="f140" fmla="*/ f139 1 36317"/>
              <a:gd name="f141" fmla="*/ f138 1 55153"/>
              <a:gd name="f142" fmla="*/ f135 1 f140"/>
              <a:gd name="f143" fmla="*/ f136 1 f140"/>
              <a:gd name="f144" fmla="*/ f135 1 f141"/>
              <a:gd name="f145" fmla="*/ f137 1 f141"/>
              <a:gd name="f146" fmla="*/ f142 f133 1"/>
              <a:gd name="f147" fmla="*/ f143 f133 1"/>
              <a:gd name="f148" fmla="*/ f145 f134 1"/>
              <a:gd name="f149" fmla="*/ f144 f1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6" t="f149" r="f147" b="f148"/>
            <a:pathLst>
              <a:path w="36317" h="55153">
                <a:moveTo>
                  <a:pt x="f5" y="f2"/>
                </a:moveTo>
                <a:cubicBezTo>
                  <a:pt x="f6" y="f2"/>
                  <a:pt x="f7" y="f8"/>
                  <a:pt x="f9" y="f8"/>
                </a:cubicBez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2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2"/>
                </a:cubicBezTo>
                <a:cubicBezTo>
                  <a:pt x="f74" y="f72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3" y="f105"/>
                  <a:pt x="f106" y="f107"/>
                </a:cubicBezTo>
                <a:cubicBezTo>
                  <a:pt x="f3" y="f108"/>
                  <a:pt x="f109" y="f110"/>
                  <a:pt x="f111" y="f112"/>
                </a:cubicBezTo>
                <a:cubicBezTo>
                  <a:pt x="f103" y="f113"/>
                  <a:pt x="f114" y="f115"/>
                  <a:pt x="f116" y="f117"/>
                </a:cubicBezTo>
                <a:cubicBezTo>
                  <a:pt x="f118" y="f119"/>
                  <a:pt x="f120" y="f121"/>
                  <a:pt x="f122" y="f123"/>
                </a:cubicBezTo>
                <a:cubicBezTo>
                  <a:pt x="f124" y="f125"/>
                  <a:pt x="f126" y="f127"/>
                  <a:pt x="f128" y="f129"/>
                </a:cubicBezTo>
                <a:cubicBezTo>
                  <a:pt x="f130" y="f131"/>
                  <a:pt x="f132" y="f2"/>
                  <a:pt x="f5" y="f2"/>
                </a:cubicBezTo>
                <a:close/>
              </a:path>
            </a:pathLst>
          </a:custGeom>
          <a:solidFill>
            <a:srgbClr val="754C2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42" name="Google Shape;649;p45">
            <a:extLst>
              <a:ext uri="{FF2B5EF4-FFF2-40B4-BE49-F238E27FC236}">
                <a16:creationId xmlns:a16="http://schemas.microsoft.com/office/drawing/2014/main" id="{F8282429-DD21-4682-9DB1-B7A780D7E6A5}"/>
              </a:ext>
            </a:extLst>
          </p:cNvPr>
          <p:cNvSpPr/>
          <p:nvPr/>
        </p:nvSpPr>
        <p:spPr>
          <a:xfrm>
            <a:off x="7133106" y="3648465"/>
            <a:ext cx="110541" cy="122849"/>
          </a:xfrm>
          <a:custGeom>
            <a:avLst/>
            <a:gdLst>
              <a:gd name="f0" fmla="val w"/>
              <a:gd name="f1" fmla="val h"/>
              <a:gd name="f2" fmla="val 0"/>
              <a:gd name="f3" fmla="val 2506"/>
              <a:gd name="f4" fmla="val 2785"/>
              <a:gd name="f5" fmla="val 1269"/>
              <a:gd name="f6" fmla="val 1"/>
              <a:gd name="f7" fmla="val 1247"/>
              <a:gd name="f8" fmla="val 1228"/>
              <a:gd name="f9" fmla="val 20"/>
              <a:gd name="f10" fmla="val 1215"/>
              <a:gd name="f11" fmla="val 58"/>
              <a:gd name="f12" fmla="val 962"/>
              <a:gd name="f13" fmla="val 614"/>
              <a:gd name="f14" fmla="val 633"/>
              <a:gd name="f15" fmla="val 1095"/>
              <a:gd name="f16" fmla="val 76"/>
              <a:gd name="f17" fmla="val 1348"/>
              <a:gd name="f18" fmla="val 1374"/>
              <a:gd name="f19" fmla="val 1424"/>
              <a:gd name="f20" fmla="val 1475"/>
              <a:gd name="f21" fmla="val 1728"/>
              <a:gd name="f22" fmla="val 987"/>
              <a:gd name="f23" fmla="val 2209"/>
              <a:gd name="f24" fmla="val 2765"/>
              <a:gd name="f25" fmla="val 2778"/>
              <a:gd name="f26" fmla="val 1234"/>
              <a:gd name="f27" fmla="val 2784"/>
              <a:gd name="f28" fmla="val 1260"/>
              <a:gd name="f29" fmla="val 1285"/>
              <a:gd name="f30" fmla="val 1316"/>
              <a:gd name="f31" fmla="val 1342"/>
              <a:gd name="f32" fmla="val 1544"/>
              <a:gd name="f33" fmla="val 2183"/>
              <a:gd name="f34" fmla="val 1873"/>
              <a:gd name="f35" fmla="val 2430"/>
              <a:gd name="f36" fmla="val 1291"/>
              <a:gd name="f37" fmla="*/ f0 1 2506"/>
              <a:gd name="f38" fmla="*/ f1 1 2785"/>
              <a:gd name="f39" fmla="val f2"/>
              <a:gd name="f40" fmla="val f3"/>
              <a:gd name="f41" fmla="val f4"/>
              <a:gd name="f42" fmla="+- f41 0 f39"/>
              <a:gd name="f43" fmla="+- f40 0 f39"/>
              <a:gd name="f44" fmla="*/ f43 1 2506"/>
              <a:gd name="f45" fmla="*/ f42 1 2785"/>
              <a:gd name="f46" fmla="*/ f39 1 f44"/>
              <a:gd name="f47" fmla="*/ f40 1 f44"/>
              <a:gd name="f48" fmla="*/ f39 1 f45"/>
              <a:gd name="f49" fmla="*/ f41 1 f45"/>
              <a:gd name="f50" fmla="*/ f46 f37 1"/>
              <a:gd name="f51" fmla="*/ f47 f37 1"/>
              <a:gd name="f52" fmla="*/ f49 f38 1"/>
              <a:gd name="f53" fmla="*/ f48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0" t="f53" r="f51" b="f52"/>
            <a:pathLst>
              <a:path w="2506" h="2785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2" y="f18"/>
                  <a:pt x="f2" y="f19"/>
                  <a:pt x="f16" y="f20"/>
                </a:cubicBezTo>
                <a:cubicBezTo>
                  <a:pt x="f14" y="f21"/>
                  <a:pt x="f22" y="f23"/>
                  <a:pt x="f10" y="f24"/>
                </a:cubicBezTo>
                <a:cubicBezTo>
                  <a:pt x="f10" y="f25"/>
                  <a:pt x="f26" y="f27"/>
                  <a:pt x="f28" y="f27"/>
                </a:cubicBezTo>
                <a:cubicBezTo>
                  <a:pt x="f29" y="f27"/>
                  <a:pt x="f30" y="f25"/>
                  <a:pt x="f31" y="f24"/>
                </a:cubicBezTo>
                <a:cubicBezTo>
                  <a:pt x="f32" y="f33"/>
                  <a:pt x="f34" y="f21"/>
                  <a:pt x="f35" y="f20"/>
                </a:cubicBezTo>
                <a:cubicBezTo>
                  <a:pt x="f3" y="f19"/>
                  <a:pt x="f3" y="f18"/>
                  <a:pt x="f35" y="f17"/>
                </a:cubicBezTo>
                <a:cubicBezTo>
                  <a:pt x="f34" y="f15"/>
                  <a:pt x="f32" y="f13"/>
                  <a:pt x="f31" y="f11"/>
                </a:cubicBezTo>
                <a:cubicBezTo>
                  <a:pt x="f30" y="f9"/>
                  <a:pt x="f36" y="f6"/>
                  <a:pt x="f5" y="f6"/>
                </a:cubicBezTo>
                <a:close/>
              </a:path>
            </a:pathLst>
          </a:custGeom>
          <a:solidFill>
            <a:srgbClr val="754C2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43" name="Google Shape;650;p45">
            <a:extLst>
              <a:ext uri="{FF2B5EF4-FFF2-40B4-BE49-F238E27FC236}">
                <a16:creationId xmlns:a16="http://schemas.microsoft.com/office/drawing/2014/main" id="{02191BD6-41C3-4EC4-96F8-A161F26EEAF5}"/>
              </a:ext>
            </a:extLst>
          </p:cNvPr>
          <p:cNvSpPr/>
          <p:nvPr/>
        </p:nvSpPr>
        <p:spPr>
          <a:xfrm>
            <a:off x="2473735" y="2732620"/>
            <a:ext cx="110541" cy="122849"/>
          </a:xfrm>
          <a:custGeom>
            <a:avLst/>
            <a:gdLst>
              <a:gd name="f0" fmla="val w"/>
              <a:gd name="f1" fmla="val h"/>
              <a:gd name="f2" fmla="val 0"/>
              <a:gd name="f3" fmla="val 2506"/>
              <a:gd name="f4" fmla="val 2785"/>
              <a:gd name="f5" fmla="val 1269"/>
              <a:gd name="f6" fmla="val 1"/>
              <a:gd name="f7" fmla="val 1247"/>
              <a:gd name="f8" fmla="val 1228"/>
              <a:gd name="f9" fmla="val 20"/>
              <a:gd name="f10" fmla="val 1215"/>
              <a:gd name="f11" fmla="val 58"/>
              <a:gd name="f12" fmla="val 962"/>
              <a:gd name="f13" fmla="val 614"/>
              <a:gd name="f14" fmla="val 633"/>
              <a:gd name="f15" fmla="val 1095"/>
              <a:gd name="f16" fmla="val 76"/>
              <a:gd name="f17" fmla="val 1348"/>
              <a:gd name="f18" fmla="val 1374"/>
              <a:gd name="f19" fmla="val 1424"/>
              <a:gd name="f20" fmla="val 1475"/>
              <a:gd name="f21" fmla="val 1728"/>
              <a:gd name="f22" fmla="val 987"/>
              <a:gd name="f23" fmla="val 2209"/>
              <a:gd name="f24" fmla="val 2765"/>
              <a:gd name="f25" fmla="val 2778"/>
              <a:gd name="f26" fmla="val 1234"/>
              <a:gd name="f27" fmla="val 2784"/>
              <a:gd name="f28" fmla="val 1260"/>
              <a:gd name="f29" fmla="val 1285"/>
              <a:gd name="f30" fmla="val 1316"/>
              <a:gd name="f31" fmla="val 1342"/>
              <a:gd name="f32" fmla="val 1544"/>
              <a:gd name="f33" fmla="val 2183"/>
              <a:gd name="f34" fmla="val 1873"/>
              <a:gd name="f35" fmla="val 2430"/>
              <a:gd name="f36" fmla="val 1291"/>
              <a:gd name="f37" fmla="*/ f0 1 2506"/>
              <a:gd name="f38" fmla="*/ f1 1 2785"/>
              <a:gd name="f39" fmla="val f2"/>
              <a:gd name="f40" fmla="val f3"/>
              <a:gd name="f41" fmla="val f4"/>
              <a:gd name="f42" fmla="+- f41 0 f39"/>
              <a:gd name="f43" fmla="+- f40 0 f39"/>
              <a:gd name="f44" fmla="*/ f43 1 2506"/>
              <a:gd name="f45" fmla="*/ f42 1 2785"/>
              <a:gd name="f46" fmla="*/ f39 1 f44"/>
              <a:gd name="f47" fmla="*/ f40 1 f44"/>
              <a:gd name="f48" fmla="*/ f39 1 f45"/>
              <a:gd name="f49" fmla="*/ f41 1 f45"/>
              <a:gd name="f50" fmla="*/ f46 f37 1"/>
              <a:gd name="f51" fmla="*/ f47 f37 1"/>
              <a:gd name="f52" fmla="*/ f49 f38 1"/>
              <a:gd name="f53" fmla="*/ f48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0" t="f53" r="f51" b="f52"/>
            <a:pathLst>
              <a:path w="2506" h="2785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2" y="f18"/>
                  <a:pt x="f2" y="f19"/>
                  <a:pt x="f16" y="f20"/>
                </a:cubicBezTo>
                <a:cubicBezTo>
                  <a:pt x="f14" y="f21"/>
                  <a:pt x="f22" y="f23"/>
                  <a:pt x="f10" y="f24"/>
                </a:cubicBezTo>
                <a:cubicBezTo>
                  <a:pt x="f10" y="f25"/>
                  <a:pt x="f26" y="f27"/>
                  <a:pt x="f28" y="f27"/>
                </a:cubicBezTo>
                <a:cubicBezTo>
                  <a:pt x="f29" y="f27"/>
                  <a:pt x="f30" y="f25"/>
                  <a:pt x="f31" y="f24"/>
                </a:cubicBezTo>
                <a:cubicBezTo>
                  <a:pt x="f32" y="f33"/>
                  <a:pt x="f34" y="f21"/>
                  <a:pt x="f35" y="f20"/>
                </a:cubicBezTo>
                <a:cubicBezTo>
                  <a:pt x="f3" y="f19"/>
                  <a:pt x="f3" y="f18"/>
                  <a:pt x="f35" y="f17"/>
                </a:cubicBezTo>
                <a:cubicBezTo>
                  <a:pt x="f34" y="f15"/>
                  <a:pt x="f32" y="f13"/>
                  <a:pt x="f31" y="f11"/>
                </a:cubicBezTo>
                <a:cubicBezTo>
                  <a:pt x="f30" y="f9"/>
                  <a:pt x="f36" y="f6"/>
                  <a:pt x="f5" y="f6"/>
                </a:cubicBezTo>
                <a:close/>
              </a:path>
            </a:pathLst>
          </a:custGeom>
          <a:solidFill>
            <a:srgbClr val="754C2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44" name="Google Shape;651;p45">
            <a:extLst>
              <a:ext uri="{FF2B5EF4-FFF2-40B4-BE49-F238E27FC236}">
                <a16:creationId xmlns:a16="http://schemas.microsoft.com/office/drawing/2014/main" id="{98162B16-99C7-44BA-AF76-6A4FC3B29D32}"/>
              </a:ext>
            </a:extLst>
          </p:cNvPr>
          <p:cNvSpPr/>
          <p:nvPr/>
        </p:nvSpPr>
        <p:spPr>
          <a:xfrm>
            <a:off x="2363943" y="2611873"/>
            <a:ext cx="110541" cy="122849"/>
          </a:xfrm>
          <a:custGeom>
            <a:avLst/>
            <a:gdLst>
              <a:gd name="f0" fmla="val w"/>
              <a:gd name="f1" fmla="val h"/>
              <a:gd name="f2" fmla="val 0"/>
              <a:gd name="f3" fmla="val 2506"/>
              <a:gd name="f4" fmla="val 2785"/>
              <a:gd name="f5" fmla="val 1269"/>
              <a:gd name="f6" fmla="val 1"/>
              <a:gd name="f7" fmla="val 1247"/>
              <a:gd name="f8" fmla="val 1228"/>
              <a:gd name="f9" fmla="val 20"/>
              <a:gd name="f10" fmla="val 1215"/>
              <a:gd name="f11" fmla="val 58"/>
              <a:gd name="f12" fmla="val 962"/>
              <a:gd name="f13" fmla="val 614"/>
              <a:gd name="f14" fmla="val 633"/>
              <a:gd name="f15" fmla="val 1095"/>
              <a:gd name="f16" fmla="val 76"/>
              <a:gd name="f17" fmla="val 1348"/>
              <a:gd name="f18" fmla="val 1374"/>
              <a:gd name="f19" fmla="val 1424"/>
              <a:gd name="f20" fmla="val 1475"/>
              <a:gd name="f21" fmla="val 1728"/>
              <a:gd name="f22" fmla="val 987"/>
              <a:gd name="f23" fmla="val 2209"/>
              <a:gd name="f24" fmla="val 2765"/>
              <a:gd name="f25" fmla="val 2778"/>
              <a:gd name="f26" fmla="val 1234"/>
              <a:gd name="f27" fmla="val 2784"/>
              <a:gd name="f28" fmla="val 1260"/>
              <a:gd name="f29" fmla="val 1285"/>
              <a:gd name="f30" fmla="val 1316"/>
              <a:gd name="f31" fmla="val 1342"/>
              <a:gd name="f32" fmla="val 1544"/>
              <a:gd name="f33" fmla="val 2183"/>
              <a:gd name="f34" fmla="val 1873"/>
              <a:gd name="f35" fmla="val 2430"/>
              <a:gd name="f36" fmla="val 1291"/>
              <a:gd name="f37" fmla="*/ f0 1 2506"/>
              <a:gd name="f38" fmla="*/ f1 1 2785"/>
              <a:gd name="f39" fmla="val f2"/>
              <a:gd name="f40" fmla="val f3"/>
              <a:gd name="f41" fmla="val f4"/>
              <a:gd name="f42" fmla="+- f41 0 f39"/>
              <a:gd name="f43" fmla="+- f40 0 f39"/>
              <a:gd name="f44" fmla="*/ f43 1 2506"/>
              <a:gd name="f45" fmla="*/ f42 1 2785"/>
              <a:gd name="f46" fmla="*/ f39 1 f44"/>
              <a:gd name="f47" fmla="*/ f40 1 f44"/>
              <a:gd name="f48" fmla="*/ f39 1 f45"/>
              <a:gd name="f49" fmla="*/ f41 1 f45"/>
              <a:gd name="f50" fmla="*/ f46 f37 1"/>
              <a:gd name="f51" fmla="*/ f47 f37 1"/>
              <a:gd name="f52" fmla="*/ f49 f38 1"/>
              <a:gd name="f53" fmla="*/ f48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0" t="f53" r="f51" b="f52"/>
            <a:pathLst>
              <a:path w="2506" h="2785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2" y="f18"/>
                  <a:pt x="f2" y="f19"/>
                  <a:pt x="f16" y="f20"/>
                </a:cubicBezTo>
                <a:cubicBezTo>
                  <a:pt x="f14" y="f21"/>
                  <a:pt x="f22" y="f23"/>
                  <a:pt x="f10" y="f24"/>
                </a:cubicBezTo>
                <a:cubicBezTo>
                  <a:pt x="f10" y="f25"/>
                  <a:pt x="f26" y="f27"/>
                  <a:pt x="f28" y="f27"/>
                </a:cubicBezTo>
                <a:cubicBezTo>
                  <a:pt x="f29" y="f27"/>
                  <a:pt x="f30" y="f25"/>
                  <a:pt x="f31" y="f24"/>
                </a:cubicBezTo>
                <a:cubicBezTo>
                  <a:pt x="f32" y="f33"/>
                  <a:pt x="f34" y="f21"/>
                  <a:pt x="f35" y="f20"/>
                </a:cubicBezTo>
                <a:cubicBezTo>
                  <a:pt x="f3" y="f19"/>
                  <a:pt x="f3" y="f18"/>
                  <a:pt x="f35" y="f17"/>
                </a:cubicBezTo>
                <a:cubicBezTo>
                  <a:pt x="f34" y="f15"/>
                  <a:pt x="f32" y="f13"/>
                  <a:pt x="f31" y="f11"/>
                </a:cubicBezTo>
                <a:cubicBezTo>
                  <a:pt x="f30" y="f9"/>
                  <a:pt x="f36" y="f6"/>
                  <a:pt x="f5" y="f6"/>
                </a:cubicBezTo>
                <a:close/>
              </a:path>
            </a:pathLst>
          </a:custGeom>
          <a:solidFill>
            <a:srgbClr val="754C24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45" name="Google Shape;652;p45">
            <a:extLst>
              <a:ext uri="{FF2B5EF4-FFF2-40B4-BE49-F238E27FC236}">
                <a16:creationId xmlns:a16="http://schemas.microsoft.com/office/drawing/2014/main" id="{10673620-21C3-4908-842D-31832098A14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978487" y="1800407"/>
            <a:ext cx="759601" cy="273597"/>
          </a:xfrm>
        </p:spPr>
        <p:txBody>
          <a:bodyPr anchor="ctr" anchorCtr="1"/>
          <a:lstStyle/>
          <a:p>
            <a:pPr marL="0" lvl="0" indent="0" algn="ctr">
              <a:buNone/>
            </a:pPr>
            <a:r>
              <a:rPr lang="en-US" sz="1200">
                <a:cs typeface="B Nazanin" panose="00000400000000000000" pitchFamily="2" charset="-78"/>
              </a:rPr>
              <a:t>30%</a:t>
            </a:r>
          </a:p>
        </p:txBody>
      </p:sp>
      <p:sp>
        <p:nvSpPr>
          <p:cNvPr id="46" name="Google Shape;653;p45">
            <a:extLst>
              <a:ext uri="{FF2B5EF4-FFF2-40B4-BE49-F238E27FC236}">
                <a16:creationId xmlns:a16="http://schemas.microsoft.com/office/drawing/2014/main" id="{FFFB0DC8-5D13-4249-9297-A0303C58100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320040" y="1800407"/>
            <a:ext cx="759601" cy="273597"/>
          </a:xfrm>
        </p:spPr>
        <p:txBody>
          <a:bodyPr anchor="ctr" anchorCtr="1"/>
          <a:lstStyle/>
          <a:p>
            <a:pPr marL="0" lvl="0" indent="0" algn="ctr">
              <a:buNone/>
            </a:pPr>
            <a:r>
              <a:rPr lang="en-US" sz="1200">
                <a:cs typeface="B Nazanin" panose="00000400000000000000" pitchFamily="2" charset="-78"/>
              </a:rPr>
              <a:t>70%</a:t>
            </a:r>
          </a:p>
        </p:txBody>
      </p:sp>
      <p:sp>
        <p:nvSpPr>
          <p:cNvPr id="47" name="Google Shape;654;p45">
            <a:extLst>
              <a:ext uri="{FF2B5EF4-FFF2-40B4-BE49-F238E27FC236}">
                <a16:creationId xmlns:a16="http://schemas.microsoft.com/office/drawing/2014/main" id="{4A4A7B1D-1C3E-4C28-A18E-0CEC95C848C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43346" y="3398541"/>
            <a:ext cx="636303" cy="273597"/>
          </a:xfrm>
        </p:spPr>
        <p:txBody>
          <a:bodyPr anchor="ctr"/>
          <a:lstStyle/>
          <a:p>
            <a:pPr marL="0" lvl="0" indent="0" algn="r">
              <a:buNone/>
            </a:pPr>
            <a:r>
              <a:rPr lang="en-US" sz="1200">
                <a:cs typeface="B Nazanin" panose="00000400000000000000" pitchFamily="2" charset="-78"/>
              </a:rPr>
              <a:t>30%</a:t>
            </a:r>
          </a:p>
        </p:txBody>
      </p:sp>
      <p:sp>
        <p:nvSpPr>
          <p:cNvPr id="48" name="Google Shape;655;p45">
            <a:extLst>
              <a:ext uri="{FF2B5EF4-FFF2-40B4-BE49-F238E27FC236}">
                <a16:creationId xmlns:a16="http://schemas.microsoft.com/office/drawing/2014/main" id="{33D55808-80CB-4194-A08F-0BEB2583069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43346" y="3713972"/>
            <a:ext cx="636303" cy="273597"/>
          </a:xfrm>
        </p:spPr>
        <p:txBody>
          <a:bodyPr anchor="ctr"/>
          <a:lstStyle/>
          <a:p>
            <a:pPr marL="0" lvl="0" indent="0" algn="r">
              <a:buNone/>
            </a:pPr>
            <a:r>
              <a:rPr lang="en-US" sz="1200">
                <a:cs typeface="B Nazanin" panose="00000400000000000000" pitchFamily="2" charset="-78"/>
              </a:rPr>
              <a:t>80%</a:t>
            </a:r>
          </a:p>
        </p:txBody>
      </p:sp>
      <p:sp>
        <p:nvSpPr>
          <p:cNvPr id="49" name="Google Shape;656;p45">
            <a:extLst>
              <a:ext uri="{FF2B5EF4-FFF2-40B4-BE49-F238E27FC236}">
                <a16:creationId xmlns:a16="http://schemas.microsoft.com/office/drawing/2014/main" id="{7C9C872B-1F50-4CF7-8C0F-3FC953C1F5F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43346" y="4029413"/>
            <a:ext cx="636303" cy="273597"/>
          </a:xfrm>
        </p:spPr>
        <p:txBody>
          <a:bodyPr anchor="ctr"/>
          <a:lstStyle/>
          <a:p>
            <a:pPr marL="0" lvl="0" indent="0" algn="r">
              <a:buNone/>
            </a:pPr>
            <a:r>
              <a:rPr lang="en-US" sz="1200">
                <a:cs typeface="B Nazanin" panose="00000400000000000000" pitchFamily="2" charset="-78"/>
              </a:rPr>
              <a:t>20%</a:t>
            </a:r>
          </a:p>
        </p:txBody>
      </p:sp>
      <p:sp>
        <p:nvSpPr>
          <p:cNvPr id="50" name="Google Shape;657;p45">
            <a:extLst>
              <a:ext uri="{FF2B5EF4-FFF2-40B4-BE49-F238E27FC236}">
                <a16:creationId xmlns:a16="http://schemas.microsoft.com/office/drawing/2014/main" id="{067D3551-6B04-44C5-80A4-3FE6808BE75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43346" y="4341562"/>
            <a:ext cx="636303" cy="273597"/>
          </a:xfrm>
        </p:spPr>
        <p:txBody>
          <a:bodyPr anchor="ctr"/>
          <a:lstStyle/>
          <a:p>
            <a:pPr marL="0" lvl="0" indent="0" algn="r">
              <a:buNone/>
            </a:pPr>
            <a:r>
              <a:rPr lang="en-US" sz="1200">
                <a:cs typeface="B Nazanin" panose="00000400000000000000" pitchFamily="2" charset="-78"/>
              </a:rPr>
              <a:t>40%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32;p30">
            <a:extLst>
              <a:ext uri="{FF2B5EF4-FFF2-40B4-BE49-F238E27FC236}">
                <a16:creationId xmlns:a16="http://schemas.microsoft.com/office/drawing/2014/main" id="{D7E203DE-AE0D-4D97-B0D8-A34E232821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1209504" y="93515"/>
            <a:ext cx="7950003" cy="447598"/>
          </a:xfrm>
        </p:spPr>
        <p:txBody>
          <a:bodyPr/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املاک و مستغلات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Google Shape;1331;p30">
            <a:extLst>
              <a:ext uri="{FF2B5EF4-FFF2-40B4-BE49-F238E27FC236}">
                <a16:creationId xmlns:a16="http://schemas.microsoft.com/office/drawing/2014/main" id="{54B90460-C361-42DC-BFE8-2B99F28111EA}"/>
              </a:ext>
            </a:extLst>
          </p:cNvPr>
          <p:cNvSpPr/>
          <p:nvPr/>
        </p:nvSpPr>
        <p:spPr>
          <a:xfrm>
            <a:off x="1912110" y="2370170"/>
            <a:ext cx="1433870" cy="2300392"/>
          </a:xfrm>
          <a:custGeom>
            <a:avLst/>
            <a:gdLst>
              <a:gd name="f0" fmla="val w"/>
              <a:gd name="f1" fmla="val h"/>
              <a:gd name="f2" fmla="val 0"/>
              <a:gd name="f3" fmla="val 84395"/>
              <a:gd name="f4" fmla="val 135397"/>
              <a:gd name="f5" fmla="val 1"/>
              <a:gd name="f6" fmla="val 54106"/>
              <a:gd name="f7" fmla="val 84394"/>
              <a:gd name="f8" fmla="*/ f0 1 84395"/>
              <a:gd name="f9" fmla="*/ f1 1 135397"/>
              <a:gd name="f10" fmla="val f2"/>
              <a:gd name="f11" fmla="val f3"/>
              <a:gd name="f12" fmla="val f4"/>
              <a:gd name="f13" fmla="+- f12 0 f10"/>
              <a:gd name="f14" fmla="+- f11 0 f10"/>
              <a:gd name="f15" fmla="*/ f14 1 84395"/>
              <a:gd name="f16" fmla="*/ f13 1 135397"/>
              <a:gd name="f17" fmla="*/ f10 1 f15"/>
              <a:gd name="f18" fmla="*/ f11 1 f15"/>
              <a:gd name="f19" fmla="*/ f10 1 f16"/>
              <a:gd name="f20" fmla="*/ f12 1 f16"/>
              <a:gd name="f21" fmla="*/ f17 f8 1"/>
              <a:gd name="f22" fmla="*/ f18 f8 1"/>
              <a:gd name="f23" fmla="*/ f20 f9 1"/>
              <a:gd name="f24" fmla="*/ f19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1" t="f24" r="f22" b="f23"/>
            <a:pathLst>
              <a:path w="84395" h="135397" fill="none">
                <a:moveTo>
                  <a:pt x="f5" y="f2"/>
                </a:moveTo>
                <a:lnTo>
                  <a:pt x="f6" y="f2"/>
                </a:lnTo>
                <a:lnTo>
                  <a:pt x="f7" y="f4"/>
                </a:lnTo>
              </a:path>
            </a:pathLst>
          </a:custGeom>
          <a:noFill/>
          <a:ln w="19046" cap="flat">
            <a:solidFill>
              <a:srgbClr val="754C24"/>
            </a:solidFill>
            <a:prstDash val="solid"/>
            <a:miter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4" name="Google Shape;1332;p30">
            <a:extLst>
              <a:ext uri="{FF2B5EF4-FFF2-40B4-BE49-F238E27FC236}">
                <a16:creationId xmlns:a16="http://schemas.microsoft.com/office/drawing/2014/main" id="{3F7305DD-44DB-4337-86AC-4E78F5675BCF}"/>
              </a:ext>
            </a:extLst>
          </p:cNvPr>
          <p:cNvSpPr/>
          <p:nvPr/>
        </p:nvSpPr>
        <p:spPr>
          <a:xfrm rot="10800009" flipH="1">
            <a:off x="5920995" y="3452244"/>
            <a:ext cx="1179393" cy="1089297"/>
          </a:xfrm>
          <a:custGeom>
            <a:avLst/>
            <a:gdLst>
              <a:gd name="f0" fmla="val w"/>
              <a:gd name="f1" fmla="val h"/>
              <a:gd name="f2" fmla="val 0"/>
              <a:gd name="f3" fmla="val 69417"/>
              <a:gd name="f4" fmla="val 64114"/>
              <a:gd name="f5" fmla="val 1"/>
              <a:gd name="f6" fmla="val 21383"/>
              <a:gd name="f7" fmla="*/ f0 1 69417"/>
              <a:gd name="f8" fmla="*/ f1 1 64114"/>
              <a:gd name="f9" fmla="val f2"/>
              <a:gd name="f10" fmla="val f3"/>
              <a:gd name="f11" fmla="val f4"/>
              <a:gd name="f12" fmla="+- f11 0 f9"/>
              <a:gd name="f13" fmla="+- f10 0 f9"/>
              <a:gd name="f14" fmla="*/ f13 1 69417"/>
              <a:gd name="f15" fmla="*/ f12 1 64114"/>
              <a:gd name="f16" fmla="*/ f9 1 f14"/>
              <a:gd name="f17" fmla="*/ f10 1 f14"/>
              <a:gd name="f18" fmla="*/ f9 1 f15"/>
              <a:gd name="f19" fmla="*/ f11 1 f15"/>
              <a:gd name="f20" fmla="*/ f16 f7 1"/>
              <a:gd name="f21" fmla="*/ f17 f7 1"/>
              <a:gd name="f22" fmla="*/ f19 f8 1"/>
              <a:gd name="f23" fmla="*/ f18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3" r="f21" b="f22"/>
            <a:pathLst>
              <a:path w="69417" h="64114" fill="none">
                <a:moveTo>
                  <a:pt x="f5" y="f5"/>
                </a:moveTo>
                <a:lnTo>
                  <a:pt x="f6" y="f4"/>
                </a:lnTo>
                <a:lnTo>
                  <a:pt x="f3" y="f4"/>
                </a:lnTo>
              </a:path>
            </a:pathLst>
          </a:custGeom>
          <a:noFill/>
          <a:ln w="19046" cap="flat">
            <a:solidFill>
              <a:srgbClr val="754C24"/>
            </a:solidFill>
            <a:prstDash val="solid"/>
            <a:miter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5" name="Google Shape;1333;p30">
            <a:extLst>
              <a:ext uri="{FF2B5EF4-FFF2-40B4-BE49-F238E27FC236}">
                <a16:creationId xmlns:a16="http://schemas.microsoft.com/office/drawing/2014/main" id="{3588EEC9-F8AC-4152-AEF4-D7F2DE78A0C5}"/>
              </a:ext>
            </a:extLst>
          </p:cNvPr>
          <p:cNvSpPr txBox="1"/>
          <p:nvPr/>
        </p:nvSpPr>
        <p:spPr>
          <a:xfrm>
            <a:off x="6740499" y="2735253"/>
            <a:ext cx="1796101" cy="5645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0" cap="none" spc="0" baseline="0">
                <a:solidFill>
                  <a:srgbClr val="C69C6D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42%</a:t>
            </a:r>
          </a:p>
        </p:txBody>
      </p:sp>
      <p:sp>
        <p:nvSpPr>
          <p:cNvPr id="6" name="Google Shape;1334;p30">
            <a:extLst>
              <a:ext uri="{FF2B5EF4-FFF2-40B4-BE49-F238E27FC236}">
                <a16:creationId xmlns:a16="http://schemas.microsoft.com/office/drawing/2014/main" id="{D51A01EC-D2DB-4A9C-AFC0-881E6E31A554}"/>
              </a:ext>
            </a:extLst>
          </p:cNvPr>
          <p:cNvSpPr txBox="1"/>
          <p:nvPr/>
        </p:nvSpPr>
        <p:spPr>
          <a:xfrm>
            <a:off x="6750448" y="3514624"/>
            <a:ext cx="1796101" cy="8843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754C24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lang="en-US" sz="1200" b="0" i="0" u="none" strike="noStrike" kern="0" cap="none" spc="0" baseline="0" dirty="0">
              <a:solidFill>
                <a:srgbClr val="754C24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sp>
        <p:nvSpPr>
          <p:cNvPr id="7" name="Google Shape;1335;p30">
            <a:extLst>
              <a:ext uri="{FF2B5EF4-FFF2-40B4-BE49-F238E27FC236}">
                <a16:creationId xmlns:a16="http://schemas.microsoft.com/office/drawing/2014/main" id="{A1547FFD-AE11-4F49-9338-C923B0373A7B}"/>
              </a:ext>
            </a:extLst>
          </p:cNvPr>
          <p:cNvSpPr txBox="1"/>
          <p:nvPr/>
        </p:nvSpPr>
        <p:spPr>
          <a:xfrm>
            <a:off x="597450" y="2430420"/>
            <a:ext cx="1796101" cy="8843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754C24"/>
                </a:solidFill>
                <a:latin typeface="Roboto"/>
                <a:ea typeface="Roboto"/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lang="en-US" sz="1200" b="0" i="0" u="none" strike="noStrike" kern="0" cap="none" spc="0" baseline="0" dirty="0">
              <a:solidFill>
                <a:srgbClr val="754C24"/>
              </a:solidFill>
              <a:uFillTx/>
              <a:latin typeface="Roboto"/>
              <a:ea typeface="Roboto"/>
              <a:cs typeface="B Nazanin" panose="00000400000000000000" pitchFamily="2" charset="-78"/>
            </a:endParaRPr>
          </a:p>
        </p:txBody>
      </p:sp>
      <p:sp>
        <p:nvSpPr>
          <p:cNvPr id="8" name="Google Shape;1336;p30">
            <a:extLst>
              <a:ext uri="{FF2B5EF4-FFF2-40B4-BE49-F238E27FC236}">
                <a16:creationId xmlns:a16="http://schemas.microsoft.com/office/drawing/2014/main" id="{BFDE7F3C-D24F-4554-94AD-90078E8CB3DD}"/>
              </a:ext>
            </a:extLst>
          </p:cNvPr>
          <p:cNvSpPr txBox="1"/>
          <p:nvPr/>
        </p:nvSpPr>
        <p:spPr>
          <a:xfrm>
            <a:off x="581576" y="1554141"/>
            <a:ext cx="1796101" cy="68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0" cap="none" spc="0" baseline="0">
                <a:solidFill>
                  <a:srgbClr val="F7C684"/>
                </a:solidFill>
                <a:uFillTx/>
                <a:latin typeface="Roboto"/>
                <a:ea typeface="Roboto"/>
                <a:cs typeface="B Nazanin" panose="00000400000000000000" pitchFamily="2" charset="-78"/>
              </a:rPr>
              <a:t>58%</a:t>
            </a:r>
          </a:p>
        </p:txBody>
      </p:sp>
      <p:grpSp>
        <p:nvGrpSpPr>
          <p:cNvPr id="10" name="Group 4">
            <a:extLst>
              <a:ext uri="{FF2B5EF4-FFF2-40B4-BE49-F238E27FC236}">
                <a16:creationId xmlns:a16="http://schemas.microsoft.com/office/drawing/2014/main" id="{81FCB2DF-32A8-FCAF-78F1-554D427926A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95626" y="1009650"/>
            <a:ext cx="3048000" cy="4227513"/>
            <a:chOff x="1950" y="636"/>
            <a:chExt cx="1920" cy="2663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F0880C81-436B-FBC7-FC05-E690ED73B0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636"/>
              <a:ext cx="1455" cy="1104"/>
            </a:xfrm>
            <a:custGeom>
              <a:avLst/>
              <a:gdLst>
                <a:gd name="T0" fmla="*/ 72 w 297"/>
                <a:gd name="T1" fmla="*/ 222 h 226"/>
                <a:gd name="T2" fmla="*/ 61 w 297"/>
                <a:gd name="T3" fmla="*/ 196 h 226"/>
                <a:gd name="T4" fmla="*/ 54 w 297"/>
                <a:gd name="T5" fmla="*/ 189 h 226"/>
                <a:gd name="T6" fmla="*/ 8 w 297"/>
                <a:gd name="T7" fmla="*/ 170 h 226"/>
                <a:gd name="T8" fmla="*/ 4 w 297"/>
                <a:gd name="T9" fmla="*/ 152 h 226"/>
                <a:gd name="T10" fmla="*/ 52 w 297"/>
                <a:gd name="T11" fmla="*/ 73 h 226"/>
                <a:gd name="T12" fmla="*/ 94 w 297"/>
                <a:gd name="T13" fmla="*/ 46 h 226"/>
                <a:gd name="T14" fmla="*/ 112 w 297"/>
                <a:gd name="T15" fmla="*/ 33 h 226"/>
                <a:gd name="T16" fmla="*/ 161 w 297"/>
                <a:gd name="T17" fmla="*/ 2 h 226"/>
                <a:gd name="T18" fmla="*/ 220 w 297"/>
                <a:gd name="T19" fmla="*/ 25 h 226"/>
                <a:gd name="T20" fmla="*/ 256 w 297"/>
                <a:gd name="T21" fmla="*/ 61 h 226"/>
                <a:gd name="T22" fmla="*/ 281 w 297"/>
                <a:gd name="T23" fmla="*/ 149 h 226"/>
                <a:gd name="T24" fmla="*/ 278 w 297"/>
                <a:gd name="T25" fmla="*/ 170 h 226"/>
                <a:gd name="T26" fmla="*/ 268 w 297"/>
                <a:gd name="T27" fmla="*/ 220 h 226"/>
                <a:gd name="T28" fmla="*/ 256 w 297"/>
                <a:gd name="T29" fmla="*/ 221 h 226"/>
                <a:gd name="T30" fmla="*/ 249 w 297"/>
                <a:gd name="T31" fmla="*/ 206 h 226"/>
                <a:gd name="T32" fmla="*/ 247 w 297"/>
                <a:gd name="T33" fmla="*/ 201 h 226"/>
                <a:gd name="T34" fmla="*/ 232 w 297"/>
                <a:gd name="T35" fmla="*/ 155 h 226"/>
                <a:gd name="T36" fmla="*/ 200 w 297"/>
                <a:gd name="T37" fmla="*/ 120 h 226"/>
                <a:gd name="T38" fmla="*/ 189 w 297"/>
                <a:gd name="T39" fmla="*/ 122 h 226"/>
                <a:gd name="T40" fmla="*/ 151 w 297"/>
                <a:gd name="T41" fmla="*/ 152 h 226"/>
                <a:gd name="T42" fmla="*/ 112 w 297"/>
                <a:gd name="T43" fmla="*/ 181 h 226"/>
                <a:gd name="T44" fmla="*/ 100 w 297"/>
                <a:gd name="T45" fmla="*/ 202 h 226"/>
                <a:gd name="T46" fmla="*/ 95 w 297"/>
                <a:gd name="T47" fmla="*/ 215 h 226"/>
                <a:gd name="T48" fmla="*/ 72 w 297"/>
                <a:gd name="T49" fmla="*/ 222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7" h="226">
                  <a:moveTo>
                    <a:pt x="72" y="222"/>
                  </a:moveTo>
                  <a:cubicBezTo>
                    <a:pt x="66" y="215"/>
                    <a:pt x="63" y="206"/>
                    <a:pt x="61" y="196"/>
                  </a:cubicBezTo>
                  <a:cubicBezTo>
                    <a:pt x="60" y="192"/>
                    <a:pt x="58" y="190"/>
                    <a:pt x="54" y="189"/>
                  </a:cubicBezTo>
                  <a:cubicBezTo>
                    <a:pt x="38" y="185"/>
                    <a:pt x="22" y="179"/>
                    <a:pt x="8" y="170"/>
                  </a:cubicBezTo>
                  <a:cubicBezTo>
                    <a:pt x="1" y="165"/>
                    <a:pt x="0" y="160"/>
                    <a:pt x="4" y="152"/>
                  </a:cubicBezTo>
                  <a:cubicBezTo>
                    <a:pt x="18" y="124"/>
                    <a:pt x="34" y="97"/>
                    <a:pt x="52" y="73"/>
                  </a:cubicBezTo>
                  <a:cubicBezTo>
                    <a:pt x="63" y="59"/>
                    <a:pt x="76" y="48"/>
                    <a:pt x="94" y="46"/>
                  </a:cubicBezTo>
                  <a:cubicBezTo>
                    <a:pt x="102" y="45"/>
                    <a:pt x="108" y="40"/>
                    <a:pt x="112" y="33"/>
                  </a:cubicBezTo>
                  <a:cubicBezTo>
                    <a:pt x="123" y="14"/>
                    <a:pt x="139" y="3"/>
                    <a:pt x="161" y="2"/>
                  </a:cubicBezTo>
                  <a:cubicBezTo>
                    <a:pt x="184" y="0"/>
                    <a:pt x="205" y="4"/>
                    <a:pt x="220" y="25"/>
                  </a:cubicBezTo>
                  <a:cubicBezTo>
                    <a:pt x="230" y="39"/>
                    <a:pt x="241" y="51"/>
                    <a:pt x="256" y="61"/>
                  </a:cubicBezTo>
                  <a:cubicBezTo>
                    <a:pt x="285" y="79"/>
                    <a:pt x="297" y="117"/>
                    <a:pt x="281" y="149"/>
                  </a:cubicBezTo>
                  <a:cubicBezTo>
                    <a:pt x="278" y="156"/>
                    <a:pt x="278" y="163"/>
                    <a:pt x="278" y="170"/>
                  </a:cubicBezTo>
                  <a:cubicBezTo>
                    <a:pt x="278" y="187"/>
                    <a:pt x="275" y="204"/>
                    <a:pt x="268" y="220"/>
                  </a:cubicBezTo>
                  <a:cubicBezTo>
                    <a:pt x="265" y="225"/>
                    <a:pt x="260" y="222"/>
                    <a:pt x="256" y="221"/>
                  </a:cubicBezTo>
                  <a:cubicBezTo>
                    <a:pt x="251" y="217"/>
                    <a:pt x="252" y="211"/>
                    <a:pt x="249" y="206"/>
                  </a:cubicBezTo>
                  <a:cubicBezTo>
                    <a:pt x="249" y="204"/>
                    <a:pt x="248" y="202"/>
                    <a:pt x="247" y="201"/>
                  </a:cubicBezTo>
                  <a:cubicBezTo>
                    <a:pt x="243" y="185"/>
                    <a:pt x="239" y="170"/>
                    <a:pt x="232" y="155"/>
                  </a:cubicBezTo>
                  <a:cubicBezTo>
                    <a:pt x="226" y="139"/>
                    <a:pt x="214" y="128"/>
                    <a:pt x="200" y="120"/>
                  </a:cubicBezTo>
                  <a:cubicBezTo>
                    <a:pt x="195" y="117"/>
                    <a:pt x="192" y="117"/>
                    <a:pt x="189" y="122"/>
                  </a:cubicBezTo>
                  <a:cubicBezTo>
                    <a:pt x="179" y="136"/>
                    <a:pt x="166" y="144"/>
                    <a:pt x="151" y="152"/>
                  </a:cubicBezTo>
                  <a:cubicBezTo>
                    <a:pt x="136" y="159"/>
                    <a:pt x="123" y="169"/>
                    <a:pt x="112" y="181"/>
                  </a:cubicBezTo>
                  <a:cubicBezTo>
                    <a:pt x="107" y="187"/>
                    <a:pt x="101" y="194"/>
                    <a:pt x="100" y="202"/>
                  </a:cubicBezTo>
                  <a:cubicBezTo>
                    <a:pt x="99" y="207"/>
                    <a:pt x="97" y="211"/>
                    <a:pt x="95" y="215"/>
                  </a:cubicBezTo>
                  <a:cubicBezTo>
                    <a:pt x="91" y="223"/>
                    <a:pt x="82" y="226"/>
                    <a:pt x="72" y="222"/>
                  </a:cubicBezTo>
                  <a:close/>
                </a:path>
              </a:pathLst>
            </a:custGeom>
            <a:solidFill>
              <a:srgbClr val="EE70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3D55779-806A-AFFC-C556-12D81E013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6" y="2258"/>
              <a:ext cx="945" cy="1026"/>
            </a:xfrm>
            <a:custGeom>
              <a:avLst/>
              <a:gdLst>
                <a:gd name="T0" fmla="*/ 106 w 193"/>
                <a:gd name="T1" fmla="*/ 208 h 210"/>
                <a:gd name="T2" fmla="*/ 93 w 193"/>
                <a:gd name="T3" fmla="*/ 209 h 210"/>
                <a:gd name="T4" fmla="*/ 81 w 193"/>
                <a:gd name="T5" fmla="*/ 198 h 210"/>
                <a:gd name="T6" fmla="*/ 18 w 193"/>
                <a:gd name="T7" fmla="*/ 143 h 210"/>
                <a:gd name="T8" fmla="*/ 6 w 193"/>
                <a:gd name="T9" fmla="*/ 125 h 210"/>
                <a:gd name="T10" fmla="*/ 0 w 193"/>
                <a:gd name="T11" fmla="*/ 92 h 210"/>
                <a:gd name="T12" fmla="*/ 3 w 193"/>
                <a:gd name="T13" fmla="*/ 80 h 210"/>
                <a:gd name="T14" fmla="*/ 17 w 193"/>
                <a:gd name="T15" fmla="*/ 54 h 210"/>
                <a:gd name="T16" fmla="*/ 29 w 193"/>
                <a:gd name="T17" fmla="*/ 44 h 210"/>
                <a:gd name="T18" fmla="*/ 40 w 193"/>
                <a:gd name="T19" fmla="*/ 39 h 210"/>
                <a:gd name="T20" fmla="*/ 58 w 193"/>
                <a:gd name="T21" fmla="*/ 13 h 210"/>
                <a:gd name="T22" fmla="*/ 61 w 193"/>
                <a:gd name="T23" fmla="*/ 4 h 210"/>
                <a:gd name="T24" fmla="*/ 70 w 193"/>
                <a:gd name="T25" fmla="*/ 2 h 210"/>
                <a:gd name="T26" fmla="*/ 84 w 193"/>
                <a:gd name="T27" fmla="*/ 13 h 210"/>
                <a:gd name="T28" fmla="*/ 121 w 193"/>
                <a:gd name="T29" fmla="*/ 19 h 210"/>
                <a:gd name="T30" fmla="*/ 136 w 193"/>
                <a:gd name="T31" fmla="*/ 13 h 210"/>
                <a:gd name="T32" fmla="*/ 139 w 193"/>
                <a:gd name="T33" fmla="*/ 13 h 210"/>
                <a:gd name="T34" fmla="*/ 169 w 193"/>
                <a:gd name="T35" fmla="*/ 68 h 210"/>
                <a:gd name="T36" fmla="*/ 184 w 193"/>
                <a:gd name="T37" fmla="*/ 106 h 210"/>
                <a:gd name="T38" fmla="*/ 181 w 193"/>
                <a:gd name="T39" fmla="*/ 141 h 210"/>
                <a:gd name="T40" fmla="*/ 113 w 193"/>
                <a:gd name="T41" fmla="*/ 203 h 210"/>
                <a:gd name="T42" fmla="*/ 106 w 193"/>
                <a:gd name="T43" fmla="*/ 208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210">
                  <a:moveTo>
                    <a:pt x="106" y="208"/>
                  </a:moveTo>
                  <a:cubicBezTo>
                    <a:pt x="102" y="210"/>
                    <a:pt x="98" y="210"/>
                    <a:pt x="93" y="209"/>
                  </a:cubicBezTo>
                  <a:cubicBezTo>
                    <a:pt x="88" y="206"/>
                    <a:pt x="84" y="202"/>
                    <a:pt x="81" y="198"/>
                  </a:cubicBezTo>
                  <a:cubicBezTo>
                    <a:pt x="63" y="176"/>
                    <a:pt x="42" y="158"/>
                    <a:pt x="18" y="143"/>
                  </a:cubicBezTo>
                  <a:cubicBezTo>
                    <a:pt x="11" y="138"/>
                    <a:pt x="7" y="133"/>
                    <a:pt x="6" y="125"/>
                  </a:cubicBezTo>
                  <a:cubicBezTo>
                    <a:pt x="4" y="114"/>
                    <a:pt x="0" y="103"/>
                    <a:pt x="0" y="92"/>
                  </a:cubicBezTo>
                  <a:cubicBezTo>
                    <a:pt x="0" y="88"/>
                    <a:pt x="1" y="84"/>
                    <a:pt x="3" y="80"/>
                  </a:cubicBezTo>
                  <a:cubicBezTo>
                    <a:pt x="9" y="72"/>
                    <a:pt x="14" y="64"/>
                    <a:pt x="17" y="54"/>
                  </a:cubicBezTo>
                  <a:cubicBezTo>
                    <a:pt x="19" y="49"/>
                    <a:pt x="24" y="46"/>
                    <a:pt x="29" y="44"/>
                  </a:cubicBezTo>
                  <a:cubicBezTo>
                    <a:pt x="33" y="42"/>
                    <a:pt x="36" y="40"/>
                    <a:pt x="40" y="39"/>
                  </a:cubicBezTo>
                  <a:cubicBezTo>
                    <a:pt x="51" y="34"/>
                    <a:pt x="57" y="25"/>
                    <a:pt x="58" y="13"/>
                  </a:cubicBezTo>
                  <a:cubicBezTo>
                    <a:pt x="59" y="10"/>
                    <a:pt x="59" y="6"/>
                    <a:pt x="61" y="4"/>
                  </a:cubicBezTo>
                  <a:cubicBezTo>
                    <a:pt x="63" y="0"/>
                    <a:pt x="67" y="0"/>
                    <a:pt x="70" y="2"/>
                  </a:cubicBezTo>
                  <a:cubicBezTo>
                    <a:pt x="75" y="6"/>
                    <a:pt x="81" y="8"/>
                    <a:pt x="84" y="13"/>
                  </a:cubicBezTo>
                  <a:cubicBezTo>
                    <a:pt x="95" y="23"/>
                    <a:pt x="108" y="23"/>
                    <a:pt x="121" y="19"/>
                  </a:cubicBezTo>
                  <a:cubicBezTo>
                    <a:pt x="126" y="17"/>
                    <a:pt x="131" y="15"/>
                    <a:pt x="136" y="13"/>
                  </a:cubicBezTo>
                  <a:cubicBezTo>
                    <a:pt x="137" y="12"/>
                    <a:pt x="138" y="12"/>
                    <a:pt x="139" y="13"/>
                  </a:cubicBezTo>
                  <a:cubicBezTo>
                    <a:pt x="153" y="29"/>
                    <a:pt x="165" y="47"/>
                    <a:pt x="169" y="68"/>
                  </a:cubicBezTo>
                  <a:cubicBezTo>
                    <a:pt x="171" y="82"/>
                    <a:pt x="176" y="95"/>
                    <a:pt x="184" y="106"/>
                  </a:cubicBezTo>
                  <a:cubicBezTo>
                    <a:pt x="193" y="119"/>
                    <a:pt x="192" y="130"/>
                    <a:pt x="181" y="141"/>
                  </a:cubicBezTo>
                  <a:cubicBezTo>
                    <a:pt x="156" y="159"/>
                    <a:pt x="133" y="180"/>
                    <a:pt x="113" y="203"/>
                  </a:cubicBezTo>
                  <a:cubicBezTo>
                    <a:pt x="111" y="205"/>
                    <a:pt x="109" y="207"/>
                    <a:pt x="106" y="208"/>
                  </a:cubicBezTo>
                  <a:close/>
                </a:path>
              </a:pathLst>
            </a:custGeom>
            <a:solidFill>
              <a:srgbClr val="F8B6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579EEF62-B73E-41FF-61AA-7849E73D21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" y="1296"/>
              <a:ext cx="984" cy="1089"/>
            </a:xfrm>
            <a:custGeom>
              <a:avLst/>
              <a:gdLst>
                <a:gd name="T0" fmla="*/ 75 w 201"/>
                <a:gd name="T1" fmla="*/ 212 h 223"/>
                <a:gd name="T2" fmla="*/ 54 w 201"/>
                <a:gd name="T3" fmla="*/ 201 h 223"/>
                <a:gd name="T4" fmla="*/ 52 w 201"/>
                <a:gd name="T5" fmla="*/ 189 h 223"/>
                <a:gd name="T6" fmla="*/ 43 w 201"/>
                <a:gd name="T7" fmla="*/ 189 h 223"/>
                <a:gd name="T8" fmla="*/ 44 w 201"/>
                <a:gd name="T9" fmla="*/ 186 h 223"/>
                <a:gd name="T10" fmla="*/ 47 w 201"/>
                <a:gd name="T11" fmla="*/ 172 h 223"/>
                <a:gd name="T12" fmla="*/ 40 w 201"/>
                <a:gd name="T13" fmla="*/ 127 h 223"/>
                <a:gd name="T14" fmla="*/ 27 w 201"/>
                <a:gd name="T15" fmla="*/ 128 h 223"/>
                <a:gd name="T16" fmla="*/ 15 w 201"/>
                <a:gd name="T17" fmla="*/ 137 h 223"/>
                <a:gd name="T18" fmla="*/ 0 w 201"/>
                <a:gd name="T19" fmla="*/ 99 h 223"/>
                <a:gd name="T20" fmla="*/ 0 w 201"/>
                <a:gd name="T21" fmla="*/ 87 h 223"/>
                <a:gd name="T22" fmla="*/ 25 w 201"/>
                <a:gd name="T23" fmla="*/ 67 h 223"/>
                <a:gd name="T24" fmla="*/ 75 w 201"/>
                <a:gd name="T25" fmla="*/ 31 h 223"/>
                <a:gd name="T26" fmla="*/ 92 w 201"/>
                <a:gd name="T27" fmla="*/ 29 h 223"/>
                <a:gd name="T28" fmla="*/ 122 w 201"/>
                <a:gd name="T29" fmla="*/ 12 h 223"/>
                <a:gd name="T30" fmla="*/ 123 w 201"/>
                <a:gd name="T31" fmla="*/ 11 h 223"/>
                <a:gd name="T32" fmla="*/ 142 w 201"/>
                <a:gd name="T33" fmla="*/ 15 h 223"/>
                <a:gd name="T34" fmla="*/ 161 w 201"/>
                <a:gd name="T35" fmla="*/ 39 h 223"/>
                <a:gd name="T36" fmla="*/ 175 w 201"/>
                <a:gd name="T37" fmla="*/ 60 h 223"/>
                <a:gd name="T38" fmla="*/ 178 w 201"/>
                <a:gd name="T39" fmla="*/ 66 h 223"/>
                <a:gd name="T40" fmla="*/ 179 w 201"/>
                <a:gd name="T41" fmla="*/ 69 h 223"/>
                <a:gd name="T42" fmla="*/ 185 w 201"/>
                <a:gd name="T43" fmla="*/ 85 h 223"/>
                <a:gd name="T44" fmla="*/ 196 w 201"/>
                <a:gd name="T45" fmla="*/ 85 h 223"/>
                <a:gd name="T46" fmla="*/ 190 w 201"/>
                <a:gd name="T47" fmla="*/ 129 h 223"/>
                <a:gd name="T48" fmla="*/ 174 w 201"/>
                <a:gd name="T49" fmla="*/ 139 h 223"/>
                <a:gd name="T50" fmla="*/ 164 w 201"/>
                <a:gd name="T51" fmla="*/ 143 h 223"/>
                <a:gd name="T52" fmla="*/ 139 w 201"/>
                <a:gd name="T53" fmla="*/ 151 h 223"/>
                <a:gd name="T54" fmla="*/ 135 w 201"/>
                <a:gd name="T55" fmla="*/ 183 h 223"/>
                <a:gd name="T56" fmla="*/ 148 w 201"/>
                <a:gd name="T57" fmla="*/ 199 h 223"/>
                <a:gd name="T58" fmla="*/ 146 w 201"/>
                <a:gd name="T59" fmla="*/ 210 h 223"/>
                <a:gd name="T60" fmla="*/ 137 w 201"/>
                <a:gd name="T61" fmla="*/ 208 h 223"/>
                <a:gd name="T62" fmla="*/ 131 w 201"/>
                <a:gd name="T63" fmla="*/ 204 h 223"/>
                <a:gd name="T64" fmla="*/ 129 w 201"/>
                <a:gd name="T65" fmla="*/ 210 h 223"/>
                <a:gd name="T66" fmla="*/ 129 w 201"/>
                <a:gd name="T67" fmla="*/ 210 h 223"/>
                <a:gd name="T68" fmla="*/ 81 w 201"/>
                <a:gd name="T69" fmla="*/ 216 h 223"/>
                <a:gd name="T70" fmla="*/ 75 w 201"/>
                <a:gd name="T71" fmla="*/ 212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1" h="223">
                  <a:moveTo>
                    <a:pt x="75" y="212"/>
                  </a:moveTo>
                  <a:cubicBezTo>
                    <a:pt x="68" y="208"/>
                    <a:pt x="64" y="199"/>
                    <a:pt x="54" y="201"/>
                  </a:cubicBezTo>
                  <a:cubicBezTo>
                    <a:pt x="50" y="197"/>
                    <a:pt x="52" y="193"/>
                    <a:pt x="52" y="189"/>
                  </a:cubicBezTo>
                  <a:cubicBezTo>
                    <a:pt x="49" y="191"/>
                    <a:pt x="46" y="194"/>
                    <a:pt x="43" y="189"/>
                  </a:cubicBezTo>
                  <a:cubicBezTo>
                    <a:pt x="43" y="188"/>
                    <a:pt x="43" y="187"/>
                    <a:pt x="44" y="186"/>
                  </a:cubicBezTo>
                  <a:cubicBezTo>
                    <a:pt x="47" y="182"/>
                    <a:pt x="43" y="176"/>
                    <a:pt x="47" y="172"/>
                  </a:cubicBezTo>
                  <a:cubicBezTo>
                    <a:pt x="57" y="160"/>
                    <a:pt x="53" y="135"/>
                    <a:pt x="40" y="127"/>
                  </a:cubicBezTo>
                  <a:cubicBezTo>
                    <a:pt x="35" y="124"/>
                    <a:pt x="31" y="125"/>
                    <a:pt x="27" y="128"/>
                  </a:cubicBezTo>
                  <a:cubicBezTo>
                    <a:pt x="23" y="130"/>
                    <a:pt x="24" y="140"/>
                    <a:pt x="15" y="137"/>
                  </a:cubicBezTo>
                  <a:cubicBezTo>
                    <a:pt x="5" y="126"/>
                    <a:pt x="2" y="113"/>
                    <a:pt x="0" y="99"/>
                  </a:cubicBezTo>
                  <a:cubicBezTo>
                    <a:pt x="0" y="95"/>
                    <a:pt x="0" y="91"/>
                    <a:pt x="0" y="87"/>
                  </a:cubicBezTo>
                  <a:cubicBezTo>
                    <a:pt x="15" y="89"/>
                    <a:pt x="21" y="79"/>
                    <a:pt x="25" y="67"/>
                  </a:cubicBezTo>
                  <a:cubicBezTo>
                    <a:pt x="36" y="46"/>
                    <a:pt x="54" y="38"/>
                    <a:pt x="75" y="31"/>
                  </a:cubicBezTo>
                  <a:cubicBezTo>
                    <a:pt x="81" y="33"/>
                    <a:pt x="86" y="32"/>
                    <a:pt x="92" y="29"/>
                  </a:cubicBezTo>
                  <a:cubicBezTo>
                    <a:pt x="102" y="24"/>
                    <a:pt x="113" y="19"/>
                    <a:pt x="122" y="12"/>
                  </a:cubicBezTo>
                  <a:cubicBezTo>
                    <a:pt x="123" y="11"/>
                    <a:pt x="122" y="12"/>
                    <a:pt x="123" y="11"/>
                  </a:cubicBezTo>
                  <a:cubicBezTo>
                    <a:pt x="135" y="0"/>
                    <a:pt x="135" y="1"/>
                    <a:pt x="142" y="15"/>
                  </a:cubicBezTo>
                  <a:cubicBezTo>
                    <a:pt x="147" y="25"/>
                    <a:pt x="152" y="33"/>
                    <a:pt x="161" y="39"/>
                  </a:cubicBezTo>
                  <a:cubicBezTo>
                    <a:pt x="169" y="44"/>
                    <a:pt x="171" y="53"/>
                    <a:pt x="175" y="60"/>
                  </a:cubicBezTo>
                  <a:cubicBezTo>
                    <a:pt x="176" y="62"/>
                    <a:pt x="176" y="65"/>
                    <a:pt x="178" y="66"/>
                  </a:cubicBezTo>
                  <a:cubicBezTo>
                    <a:pt x="179" y="67"/>
                    <a:pt x="179" y="68"/>
                    <a:pt x="179" y="69"/>
                  </a:cubicBezTo>
                  <a:cubicBezTo>
                    <a:pt x="181" y="74"/>
                    <a:pt x="180" y="81"/>
                    <a:pt x="185" y="85"/>
                  </a:cubicBezTo>
                  <a:cubicBezTo>
                    <a:pt x="189" y="85"/>
                    <a:pt x="193" y="85"/>
                    <a:pt x="196" y="85"/>
                  </a:cubicBezTo>
                  <a:cubicBezTo>
                    <a:pt x="201" y="101"/>
                    <a:pt x="196" y="115"/>
                    <a:pt x="190" y="129"/>
                  </a:cubicBezTo>
                  <a:cubicBezTo>
                    <a:pt x="186" y="137"/>
                    <a:pt x="182" y="140"/>
                    <a:pt x="174" y="139"/>
                  </a:cubicBezTo>
                  <a:cubicBezTo>
                    <a:pt x="171" y="140"/>
                    <a:pt x="168" y="144"/>
                    <a:pt x="164" y="143"/>
                  </a:cubicBezTo>
                  <a:cubicBezTo>
                    <a:pt x="152" y="137"/>
                    <a:pt x="146" y="139"/>
                    <a:pt x="139" y="151"/>
                  </a:cubicBezTo>
                  <a:cubicBezTo>
                    <a:pt x="133" y="161"/>
                    <a:pt x="127" y="171"/>
                    <a:pt x="135" y="183"/>
                  </a:cubicBezTo>
                  <a:cubicBezTo>
                    <a:pt x="141" y="187"/>
                    <a:pt x="146" y="192"/>
                    <a:pt x="148" y="199"/>
                  </a:cubicBezTo>
                  <a:cubicBezTo>
                    <a:pt x="149" y="203"/>
                    <a:pt x="150" y="207"/>
                    <a:pt x="146" y="210"/>
                  </a:cubicBezTo>
                  <a:cubicBezTo>
                    <a:pt x="143" y="213"/>
                    <a:pt x="140" y="210"/>
                    <a:pt x="137" y="208"/>
                  </a:cubicBezTo>
                  <a:cubicBezTo>
                    <a:pt x="135" y="207"/>
                    <a:pt x="133" y="206"/>
                    <a:pt x="131" y="204"/>
                  </a:cubicBezTo>
                  <a:cubicBezTo>
                    <a:pt x="130" y="206"/>
                    <a:pt x="131" y="209"/>
                    <a:pt x="129" y="210"/>
                  </a:cubicBezTo>
                  <a:cubicBezTo>
                    <a:pt x="129" y="210"/>
                    <a:pt x="129" y="210"/>
                    <a:pt x="129" y="210"/>
                  </a:cubicBezTo>
                  <a:cubicBezTo>
                    <a:pt x="114" y="219"/>
                    <a:pt x="98" y="223"/>
                    <a:pt x="81" y="216"/>
                  </a:cubicBezTo>
                  <a:cubicBezTo>
                    <a:pt x="79" y="215"/>
                    <a:pt x="76" y="214"/>
                    <a:pt x="75" y="212"/>
                  </a:cubicBezTo>
                  <a:close/>
                </a:path>
              </a:pathLst>
            </a:custGeom>
            <a:solidFill>
              <a:srgbClr val="F9C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C72B500D-DC44-AC2E-1608-D99A2451F3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4" y="1906"/>
              <a:ext cx="730" cy="1393"/>
            </a:xfrm>
            <a:custGeom>
              <a:avLst/>
              <a:gdLst>
                <a:gd name="T0" fmla="*/ 136 w 149"/>
                <a:gd name="T1" fmla="*/ 62 h 285"/>
                <a:gd name="T2" fmla="*/ 141 w 149"/>
                <a:gd name="T3" fmla="*/ 64 h 285"/>
                <a:gd name="T4" fmla="*/ 149 w 149"/>
                <a:gd name="T5" fmla="*/ 59 h 285"/>
                <a:gd name="T6" fmla="*/ 146 w 149"/>
                <a:gd name="T7" fmla="*/ 76 h 285"/>
                <a:gd name="T8" fmla="*/ 144 w 149"/>
                <a:gd name="T9" fmla="*/ 85 h 285"/>
                <a:gd name="T10" fmla="*/ 142 w 149"/>
                <a:gd name="T11" fmla="*/ 77 h 285"/>
                <a:gd name="T12" fmla="*/ 116 w 149"/>
                <a:gd name="T13" fmla="*/ 107 h 285"/>
                <a:gd name="T14" fmla="*/ 115 w 149"/>
                <a:gd name="T15" fmla="*/ 118 h 285"/>
                <a:gd name="T16" fmla="*/ 101 w 149"/>
                <a:gd name="T17" fmla="*/ 134 h 285"/>
                <a:gd name="T18" fmla="*/ 92 w 149"/>
                <a:gd name="T19" fmla="*/ 150 h 285"/>
                <a:gd name="T20" fmla="*/ 86 w 149"/>
                <a:gd name="T21" fmla="*/ 164 h 285"/>
                <a:gd name="T22" fmla="*/ 83 w 149"/>
                <a:gd name="T23" fmla="*/ 172 h 285"/>
                <a:gd name="T24" fmla="*/ 85 w 149"/>
                <a:gd name="T25" fmla="*/ 185 h 285"/>
                <a:gd name="T26" fmla="*/ 82 w 149"/>
                <a:gd name="T27" fmla="*/ 219 h 285"/>
                <a:gd name="T28" fmla="*/ 80 w 149"/>
                <a:gd name="T29" fmla="*/ 232 h 285"/>
                <a:gd name="T30" fmla="*/ 80 w 149"/>
                <a:gd name="T31" fmla="*/ 270 h 285"/>
                <a:gd name="T32" fmla="*/ 77 w 149"/>
                <a:gd name="T33" fmla="*/ 281 h 285"/>
                <a:gd name="T34" fmla="*/ 56 w 149"/>
                <a:gd name="T35" fmla="*/ 283 h 285"/>
                <a:gd name="T36" fmla="*/ 14 w 149"/>
                <a:gd name="T37" fmla="*/ 283 h 285"/>
                <a:gd name="T38" fmla="*/ 0 w 149"/>
                <a:gd name="T39" fmla="*/ 268 h 285"/>
                <a:gd name="T40" fmla="*/ 6 w 149"/>
                <a:gd name="T41" fmla="*/ 258 h 285"/>
                <a:gd name="T42" fmla="*/ 36 w 149"/>
                <a:gd name="T43" fmla="*/ 152 h 285"/>
                <a:gd name="T44" fmla="*/ 41 w 149"/>
                <a:gd name="T45" fmla="*/ 138 h 285"/>
                <a:gd name="T46" fmla="*/ 36 w 149"/>
                <a:gd name="T47" fmla="*/ 131 h 285"/>
                <a:gd name="T48" fmla="*/ 27 w 149"/>
                <a:gd name="T49" fmla="*/ 129 h 285"/>
                <a:gd name="T50" fmla="*/ 36 w 149"/>
                <a:gd name="T51" fmla="*/ 126 h 285"/>
                <a:gd name="T52" fmla="*/ 57 w 149"/>
                <a:gd name="T53" fmla="*/ 112 h 285"/>
                <a:gd name="T54" fmla="*/ 110 w 149"/>
                <a:gd name="T55" fmla="*/ 23 h 285"/>
                <a:gd name="T56" fmla="*/ 107 w 149"/>
                <a:gd name="T57" fmla="*/ 12 h 285"/>
                <a:gd name="T58" fmla="*/ 117 w 149"/>
                <a:gd name="T59" fmla="*/ 0 h 285"/>
                <a:gd name="T60" fmla="*/ 128 w 149"/>
                <a:gd name="T61" fmla="*/ 9 h 285"/>
                <a:gd name="T62" fmla="*/ 139 w 149"/>
                <a:gd name="T63" fmla="*/ 22 h 285"/>
                <a:gd name="T64" fmla="*/ 139 w 149"/>
                <a:gd name="T65" fmla="*/ 26 h 285"/>
                <a:gd name="T66" fmla="*/ 146 w 149"/>
                <a:gd name="T67" fmla="*/ 36 h 285"/>
                <a:gd name="T68" fmla="*/ 140 w 149"/>
                <a:gd name="T69" fmla="*/ 48 h 285"/>
                <a:gd name="T70" fmla="*/ 140 w 149"/>
                <a:gd name="T71" fmla="*/ 49 h 285"/>
                <a:gd name="T72" fmla="*/ 139 w 149"/>
                <a:gd name="T73" fmla="*/ 55 h 285"/>
                <a:gd name="T74" fmla="*/ 137 w 149"/>
                <a:gd name="T75" fmla="*/ 62 h 285"/>
                <a:gd name="T76" fmla="*/ 125 w 149"/>
                <a:gd name="T77" fmla="*/ 70 h 285"/>
                <a:gd name="T78" fmla="*/ 136 w 149"/>
                <a:gd name="T79" fmla="*/ 62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49" h="285">
                  <a:moveTo>
                    <a:pt x="136" y="62"/>
                  </a:moveTo>
                  <a:cubicBezTo>
                    <a:pt x="137" y="65"/>
                    <a:pt x="138" y="66"/>
                    <a:pt x="141" y="64"/>
                  </a:cubicBezTo>
                  <a:cubicBezTo>
                    <a:pt x="143" y="63"/>
                    <a:pt x="144" y="59"/>
                    <a:pt x="149" y="59"/>
                  </a:cubicBezTo>
                  <a:cubicBezTo>
                    <a:pt x="146" y="64"/>
                    <a:pt x="146" y="70"/>
                    <a:pt x="146" y="76"/>
                  </a:cubicBezTo>
                  <a:cubicBezTo>
                    <a:pt x="146" y="79"/>
                    <a:pt x="147" y="82"/>
                    <a:pt x="144" y="85"/>
                  </a:cubicBezTo>
                  <a:cubicBezTo>
                    <a:pt x="141" y="83"/>
                    <a:pt x="142" y="79"/>
                    <a:pt x="142" y="77"/>
                  </a:cubicBezTo>
                  <a:cubicBezTo>
                    <a:pt x="132" y="86"/>
                    <a:pt x="124" y="96"/>
                    <a:pt x="116" y="107"/>
                  </a:cubicBezTo>
                  <a:cubicBezTo>
                    <a:pt x="114" y="110"/>
                    <a:pt x="111" y="114"/>
                    <a:pt x="115" y="118"/>
                  </a:cubicBezTo>
                  <a:cubicBezTo>
                    <a:pt x="107" y="120"/>
                    <a:pt x="103" y="126"/>
                    <a:pt x="101" y="134"/>
                  </a:cubicBezTo>
                  <a:cubicBezTo>
                    <a:pt x="100" y="140"/>
                    <a:pt x="96" y="145"/>
                    <a:pt x="92" y="150"/>
                  </a:cubicBezTo>
                  <a:cubicBezTo>
                    <a:pt x="89" y="154"/>
                    <a:pt x="85" y="158"/>
                    <a:pt x="86" y="164"/>
                  </a:cubicBezTo>
                  <a:cubicBezTo>
                    <a:pt x="83" y="166"/>
                    <a:pt x="83" y="169"/>
                    <a:pt x="83" y="172"/>
                  </a:cubicBezTo>
                  <a:cubicBezTo>
                    <a:pt x="84" y="177"/>
                    <a:pt x="84" y="181"/>
                    <a:pt x="85" y="185"/>
                  </a:cubicBezTo>
                  <a:cubicBezTo>
                    <a:pt x="89" y="197"/>
                    <a:pt x="90" y="209"/>
                    <a:pt x="82" y="219"/>
                  </a:cubicBezTo>
                  <a:cubicBezTo>
                    <a:pt x="80" y="223"/>
                    <a:pt x="80" y="228"/>
                    <a:pt x="80" y="232"/>
                  </a:cubicBezTo>
                  <a:cubicBezTo>
                    <a:pt x="80" y="245"/>
                    <a:pt x="80" y="257"/>
                    <a:pt x="80" y="270"/>
                  </a:cubicBezTo>
                  <a:cubicBezTo>
                    <a:pt x="80" y="274"/>
                    <a:pt x="80" y="278"/>
                    <a:pt x="77" y="281"/>
                  </a:cubicBezTo>
                  <a:cubicBezTo>
                    <a:pt x="70" y="285"/>
                    <a:pt x="63" y="283"/>
                    <a:pt x="56" y="283"/>
                  </a:cubicBezTo>
                  <a:cubicBezTo>
                    <a:pt x="42" y="283"/>
                    <a:pt x="28" y="283"/>
                    <a:pt x="14" y="283"/>
                  </a:cubicBezTo>
                  <a:cubicBezTo>
                    <a:pt x="1" y="283"/>
                    <a:pt x="0" y="281"/>
                    <a:pt x="0" y="268"/>
                  </a:cubicBezTo>
                  <a:cubicBezTo>
                    <a:pt x="4" y="266"/>
                    <a:pt x="4" y="262"/>
                    <a:pt x="6" y="258"/>
                  </a:cubicBezTo>
                  <a:cubicBezTo>
                    <a:pt x="17" y="223"/>
                    <a:pt x="26" y="187"/>
                    <a:pt x="36" y="152"/>
                  </a:cubicBezTo>
                  <a:cubicBezTo>
                    <a:pt x="38" y="147"/>
                    <a:pt x="40" y="142"/>
                    <a:pt x="41" y="138"/>
                  </a:cubicBezTo>
                  <a:cubicBezTo>
                    <a:pt x="43" y="133"/>
                    <a:pt x="42" y="130"/>
                    <a:pt x="36" y="131"/>
                  </a:cubicBezTo>
                  <a:cubicBezTo>
                    <a:pt x="33" y="131"/>
                    <a:pt x="29" y="133"/>
                    <a:pt x="27" y="129"/>
                  </a:cubicBezTo>
                  <a:cubicBezTo>
                    <a:pt x="29" y="127"/>
                    <a:pt x="33" y="126"/>
                    <a:pt x="36" y="126"/>
                  </a:cubicBezTo>
                  <a:cubicBezTo>
                    <a:pt x="47" y="127"/>
                    <a:pt x="52" y="121"/>
                    <a:pt x="57" y="112"/>
                  </a:cubicBezTo>
                  <a:cubicBezTo>
                    <a:pt x="74" y="82"/>
                    <a:pt x="92" y="52"/>
                    <a:pt x="110" y="23"/>
                  </a:cubicBezTo>
                  <a:cubicBezTo>
                    <a:pt x="114" y="17"/>
                    <a:pt x="112" y="15"/>
                    <a:pt x="107" y="12"/>
                  </a:cubicBezTo>
                  <a:cubicBezTo>
                    <a:pt x="115" y="12"/>
                    <a:pt x="111" y="2"/>
                    <a:pt x="117" y="0"/>
                  </a:cubicBezTo>
                  <a:cubicBezTo>
                    <a:pt x="117" y="8"/>
                    <a:pt x="123" y="9"/>
                    <a:pt x="128" y="9"/>
                  </a:cubicBezTo>
                  <a:cubicBezTo>
                    <a:pt x="139" y="10"/>
                    <a:pt x="140" y="12"/>
                    <a:pt x="139" y="22"/>
                  </a:cubicBezTo>
                  <a:cubicBezTo>
                    <a:pt x="139" y="23"/>
                    <a:pt x="137" y="25"/>
                    <a:pt x="139" y="26"/>
                  </a:cubicBezTo>
                  <a:cubicBezTo>
                    <a:pt x="145" y="26"/>
                    <a:pt x="146" y="30"/>
                    <a:pt x="146" y="36"/>
                  </a:cubicBezTo>
                  <a:cubicBezTo>
                    <a:pt x="146" y="41"/>
                    <a:pt x="142" y="44"/>
                    <a:pt x="140" y="48"/>
                  </a:cubicBezTo>
                  <a:cubicBezTo>
                    <a:pt x="140" y="48"/>
                    <a:pt x="140" y="48"/>
                    <a:pt x="140" y="49"/>
                  </a:cubicBezTo>
                  <a:cubicBezTo>
                    <a:pt x="139" y="51"/>
                    <a:pt x="137" y="53"/>
                    <a:pt x="139" y="55"/>
                  </a:cubicBezTo>
                  <a:cubicBezTo>
                    <a:pt x="143" y="60"/>
                    <a:pt x="139" y="60"/>
                    <a:pt x="137" y="62"/>
                  </a:cubicBezTo>
                  <a:cubicBezTo>
                    <a:pt x="127" y="57"/>
                    <a:pt x="129" y="68"/>
                    <a:pt x="125" y="70"/>
                  </a:cubicBezTo>
                  <a:cubicBezTo>
                    <a:pt x="129" y="68"/>
                    <a:pt x="130" y="62"/>
                    <a:pt x="136" y="62"/>
                  </a:cubicBezTo>
                  <a:close/>
                </a:path>
              </a:pathLst>
            </a:custGeom>
            <a:solidFill>
              <a:srgbClr val="FAC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9A704D5D-7C28-E98F-5BBE-233E9942B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7" y="1975"/>
              <a:ext cx="794" cy="1319"/>
            </a:xfrm>
            <a:custGeom>
              <a:avLst/>
              <a:gdLst>
                <a:gd name="T0" fmla="*/ 39 w 162"/>
                <a:gd name="T1" fmla="*/ 2 h 270"/>
                <a:gd name="T2" fmla="*/ 49 w 162"/>
                <a:gd name="T3" fmla="*/ 0 h 270"/>
                <a:gd name="T4" fmla="*/ 49 w 162"/>
                <a:gd name="T5" fmla="*/ 41 h 270"/>
                <a:gd name="T6" fmla="*/ 77 w 162"/>
                <a:gd name="T7" fmla="*/ 107 h 270"/>
                <a:gd name="T8" fmla="*/ 99 w 162"/>
                <a:gd name="T9" fmla="*/ 123 h 270"/>
                <a:gd name="T10" fmla="*/ 129 w 162"/>
                <a:gd name="T11" fmla="*/ 129 h 270"/>
                <a:gd name="T12" fmla="*/ 118 w 162"/>
                <a:gd name="T13" fmla="*/ 130 h 270"/>
                <a:gd name="T14" fmla="*/ 98 w 162"/>
                <a:gd name="T15" fmla="*/ 128 h 270"/>
                <a:gd name="T16" fmla="*/ 91 w 162"/>
                <a:gd name="T17" fmla="*/ 137 h 270"/>
                <a:gd name="T18" fmla="*/ 98 w 162"/>
                <a:gd name="T19" fmla="*/ 177 h 270"/>
                <a:gd name="T20" fmla="*/ 102 w 162"/>
                <a:gd name="T21" fmla="*/ 237 h 270"/>
                <a:gd name="T22" fmla="*/ 127 w 162"/>
                <a:gd name="T23" fmla="*/ 262 h 270"/>
                <a:gd name="T24" fmla="*/ 143 w 162"/>
                <a:gd name="T25" fmla="*/ 262 h 270"/>
                <a:gd name="T26" fmla="*/ 160 w 162"/>
                <a:gd name="T27" fmla="*/ 256 h 270"/>
                <a:gd name="T28" fmla="*/ 149 w 162"/>
                <a:gd name="T29" fmla="*/ 268 h 270"/>
                <a:gd name="T30" fmla="*/ 44 w 162"/>
                <a:gd name="T31" fmla="*/ 269 h 270"/>
                <a:gd name="T32" fmla="*/ 32 w 162"/>
                <a:gd name="T33" fmla="*/ 266 h 270"/>
                <a:gd name="T34" fmla="*/ 32 w 162"/>
                <a:gd name="T35" fmla="*/ 254 h 270"/>
                <a:gd name="T36" fmla="*/ 46 w 162"/>
                <a:gd name="T37" fmla="*/ 198 h 270"/>
                <a:gd name="T38" fmla="*/ 49 w 162"/>
                <a:gd name="T39" fmla="*/ 167 h 270"/>
                <a:gd name="T40" fmla="*/ 33 w 162"/>
                <a:gd name="T41" fmla="*/ 127 h 270"/>
                <a:gd name="T42" fmla="*/ 17 w 162"/>
                <a:gd name="T43" fmla="*/ 89 h 270"/>
                <a:gd name="T44" fmla="*/ 4 w 162"/>
                <a:gd name="T45" fmla="*/ 71 h 270"/>
                <a:gd name="T46" fmla="*/ 2 w 162"/>
                <a:gd name="T47" fmla="*/ 57 h 270"/>
                <a:gd name="T48" fmla="*/ 15 w 162"/>
                <a:gd name="T49" fmla="*/ 68 h 270"/>
                <a:gd name="T50" fmla="*/ 20 w 162"/>
                <a:gd name="T51" fmla="*/ 70 h 270"/>
                <a:gd name="T52" fmla="*/ 21 w 162"/>
                <a:gd name="T53" fmla="*/ 64 h 270"/>
                <a:gd name="T54" fmla="*/ 8 w 162"/>
                <a:gd name="T55" fmla="*/ 46 h 270"/>
                <a:gd name="T56" fmla="*/ 6 w 162"/>
                <a:gd name="T57" fmla="*/ 36 h 270"/>
                <a:gd name="T58" fmla="*/ 13 w 162"/>
                <a:gd name="T59" fmla="*/ 23 h 270"/>
                <a:gd name="T60" fmla="*/ 18 w 162"/>
                <a:gd name="T61" fmla="*/ 11 h 270"/>
                <a:gd name="T62" fmla="*/ 25 w 162"/>
                <a:gd name="T63" fmla="*/ 10 h 270"/>
                <a:gd name="T64" fmla="*/ 39 w 162"/>
                <a:gd name="T65" fmla="*/ 2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2" h="270">
                  <a:moveTo>
                    <a:pt x="39" y="2"/>
                  </a:moveTo>
                  <a:cubicBezTo>
                    <a:pt x="42" y="1"/>
                    <a:pt x="45" y="1"/>
                    <a:pt x="49" y="0"/>
                  </a:cubicBezTo>
                  <a:cubicBezTo>
                    <a:pt x="42" y="14"/>
                    <a:pt x="42" y="26"/>
                    <a:pt x="49" y="41"/>
                  </a:cubicBezTo>
                  <a:cubicBezTo>
                    <a:pt x="60" y="62"/>
                    <a:pt x="68" y="85"/>
                    <a:pt x="77" y="107"/>
                  </a:cubicBezTo>
                  <a:cubicBezTo>
                    <a:pt x="83" y="123"/>
                    <a:pt x="83" y="123"/>
                    <a:pt x="99" y="123"/>
                  </a:cubicBezTo>
                  <a:cubicBezTo>
                    <a:pt x="109" y="123"/>
                    <a:pt x="120" y="123"/>
                    <a:pt x="129" y="129"/>
                  </a:cubicBezTo>
                  <a:cubicBezTo>
                    <a:pt x="126" y="132"/>
                    <a:pt x="122" y="131"/>
                    <a:pt x="118" y="130"/>
                  </a:cubicBezTo>
                  <a:cubicBezTo>
                    <a:pt x="111" y="129"/>
                    <a:pt x="104" y="128"/>
                    <a:pt x="98" y="128"/>
                  </a:cubicBezTo>
                  <a:cubicBezTo>
                    <a:pt x="91" y="128"/>
                    <a:pt x="89" y="131"/>
                    <a:pt x="91" y="137"/>
                  </a:cubicBezTo>
                  <a:cubicBezTo>
                    <a:pt x="95" y="150"/>
                    <a:pt x="97" y="163"/>
                    <a:pt x="98" y="177"/>
                  </a:cubicBezTo>
                  <a:cubicBezTo>
                    <a:pt x="100" y="197"/>
                    <a:pt x="101" y="217"/>
                    <a:pt x="102" y="237"/>
                  </a:cubicBezTo>
                  <a:cubicBezTo>
                    <a:pt x="102" y="262"/>
                    <a:pt x="102" y="262"/>
                    <a:pt x="127" y="262"/>
                  </a:cubicBezTo>
                  <a:cubicBezTo>
                    <a:pt x="132" y="262"/>
                    <a:pt x="138" y="262"/>
                    <a:pt x="143" y="262"/>
                  </a:cubicBezTo>
                  <a:cubicBezTo>
                    <a:pt x="150" y="264"/>
                    <a:pt x="154" y="258"/>
                    <a:pt x="160" y="256"/>
                  </a:cubicBezTo>
                  <a:cubicBezTo>
                    <a:pt x="162" y="266"/>
                    <a:pt x="158" y="268"/>
                    <a:pt x="149" y="268"/>
                  </a:cubicBezTo>
                  <a:cubicBezTo>
                    <a:pt x="114" y="267"/>
                    <a:pt x="79" y="267"/>
                    <a:pt x="44" y="269"/>
                  </a:cubicBezTo>
                  <a:cubicBezTo>
                    <a:pt x="40" y="269"/>
                    <a:pt x="35" y="270"/>
                    <a:pt x="32" y="266"/>
                  </a:cubicBezTo>
                  <a:cubicBezTo>
                    <a:pt x="29" y="262"/>
                    <a:pt x="31" y="258"/>
                    <a:pt x="32" y="254"/>
                  </a:cubicBezTo>
                  <a:cubicBezTo>
                    <a:pt x="37" y="235"/>
                    <a:pt x="42" y="217"/>
                    <a:pt x="46" y="198"/>
                  </a:cubicBezTo>
                  <a:cubicBezTo>
                    <a:pt x="56" y="188"/>
                    <a:pt x="56" y="177"/>
                    <a:pt x="49" y="167"/>
                  </a:cubicBezTo>
                  <a:cubicBezTo>
                    <a:pt x="41" y="155"/>
                    <a:pt x="34" y="142"/>
                    <a:pt x="33" y="127"/>
                  </a:cubicBezTo>
                  <a:cubicBezTo>
                    <a:pt x="32" y="113"/>
                    <a:pt x="23" y="101"/>
                    <a:pt x="17" y="89"/>
                  </a:cubicBezTo>
                  <a:cubicBezTo>
                    <a:pt x="13" y="83"/>
                    <a:pt x="8" y="77"/>
                    <a:pt x="4" y="71"/>
                  </a:cubicBezTo>
                  <a:cubicBezTo>
                    <a:pt x="4" y="67"/>
                    <a:pt x="0" y="63"/>
                    <a:pt x="2" y="57"/>
                  </a:cubicBezTo>
                  <a:cubicBezTo>
                    <a:pt x="5" y="63"/>
                    <a:pt x="11" y="65"/>
                    <a:pt x="15" y="68"/>
                  </a:cubicBezTo>
                  <a:cubicBezTo>
                    <a:pt x="17" y="69"/>
                    <a:pt x="18" y="71"/>
                    <a:pt x="20" y="70"/>
                  </a:cubicBezTo>
                  <a:cubicBezTo>
                    <a:pt x="21" y="69"/>
                    <a:pt x="22" y="66"/>
                    <a:pt x="21" y="64"/>
                  </a:cubicBezTo>
                  <a:cubicBezTo>
                    <a:pt x="21" y="56"/>
                    <a:pt x="15" y="51"/>
                    <a:pt x="8" y="46"/>
                  </a:cubicBezTo>
                  <a:cubicBezTo>
                    <a:pt x="10" y="42"/>
                    <a:pt x="6" y="40"/>
                    <a:pt x="6" y="36"/>
                  </a:cubicBezTo>
                  <a:cubicBezTo>
                    <a:pt x="7" y="31"/>
                    <a:pt x="4" y="25"/>
                    <a:pt x="13" y="23"/>
                  </a:cubicBezTo>
                  <a:cubicBezTo>
                    <a:pt x="16" y="23"/>
                    <a:pt x="12" y="14"/>
                    <a:pt x="18" y="11"/>
                  </a:cubicBezTo>
                  <a:cubicBezTo>
                    <a:pt x="20" y="10"/>
                    <a:pt x="23" y="10"/>
                    <a:pt x="25" y="10"/>
                  </a:cubicBezTo>
                  <a:cubicBezTo>
                    <a:pt x="32" y="11"/>
                    <a:pt x="37" y="9"/>
                    <a:pt x="39" y="2"/>
                  </a:cubicBezTo>
                  <a:close/>
                </a:path>
              </a:pathLst>
            </a:custGeom>
            <a:solidFill>
              <a:srgbClr val="FAC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285C9149-6A9F-E451-8474-16DFDB1579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9" y="2581"/>
              <a:ext cx="401" cy="693"/>
            </a:xfrm>
            <a:custGeom>
              <a:avLst/>
              <a:gdLst>
                <a:gd name="T0" fmla="*/ 76 w 82"/>
                <a:gd name="T1" fmla="*/ 132 h 142"/>
                <a:gd name="T2" fmla="*/ 61 w 82"/>
                <a:gd name="T3" fmla="*/ 142 h 142"/>
                <a:gd name="T4" fmla="*/ 25 w 82"/>
                <a:gd name="T5" fmla="*/ 142 h 142"/>
                <a:gd name="T6" fmla="*/ 16 w 82"/>
                <a:gd name="T7" fmla="*/ 134 h 142"/>
                <a:gd name="T8" fmla="*/ 12 w 82"/>
                <a:gd name="T9" fmla="*/ 67 h 142"/>
                <a:gd name="T10" fmla="*/ 3 w 82"/>
                <a:gd name="T11" fmla="*/ 9 h 142"/>
                <a:gd name="T12" fmla="*/ 8 w 82"/>
                <a:gd name="T13" fmla="*/ 1 h 142"/>
                <a:gd name="T14" fmla="*/ 45 w 82"/>
                <a:gd name="T15" fmla="*/ 5 h 142"/>
                <a:gd name="T16" fmla="*/ 76 w 82"/>
                <a:gd name="T17" fmla="*/ 41 h 142"/>
                <a:gd name="T18" fmla="*/ 76 w 82"/>
                <a:gd name="T19" fmla="*/ 130 h 142"/>
                <a:gd name="T20" fmla="*/ 76 w 82"/>
                <a:gd name="T21" fmla="*/ 13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" h="142">
                  <a:moveTo>
                    <a:pt x="76" y="132"/>
                  </a:moveTo>
                  <a:cubicBezTo>
                    <a:pt x="75" y="141"/>
                    <a:pt x="69" y="142"/>
                    <a:pt x="61" y="142"/>
                  </a:cubicBezTo>
                  <a:cubicBezTo>
                    <a:pt x="49" y="141"/>
                    <a:pt x="37" y="141"/>
                    <a:pt x="25" y="142"/>
                  </a:cubicBezTo>
                  <a:cubicBezTo>
                    <a:pt x="19" y="142"/>
                    <a:pt x="17" y="140"/>
                    <a:pt x="16" y="134"/>
                  </a:cubicBezTo>
                  <a:cubicBezTo>
                    <a:pt x="14" y="112"/>
                    <a:pt x="14" y="89"/>
                    <a:pt x="12" y="67"/>
                  </a:cubicBezTo>
                  <a:cubicBezTo>
                    <a:pt x="11" y="47"/>
                    <a:pt x="9" y="28"/>
                    <a:pt x="3" y="9"/>
                  </a:cubicBezTo>
                  <a:cubicBezTo>
                    <a:pt x="0" y="3"/>
                    <a:pt x="2" y="1"/>
                    <a:pt x="8" y="1"/>
                  </a:cubicBezTo>
                  <a:cubicBezTo>
                    <a:pt x="21" y="0"/>
                    <a:pt x="33" y="4"/>
                    <a:pt x="45" y="5"/>
                  </a:cubicBezTo>
                  <a:cubicBezTo>
                    <a:pt x="62" y="12"/>
                    <a:pt x="74" y="23"/>
                    <a:pt x="76" y="41"/>
                  </a:cubicBezTo>
                  <a:cubicBezTo>
                    <a:pt x="82" y="71"/>
                    <a:pt x="79" y="100"/>
                    <a:pt x="76" y="130"/>
                  </a:cubicBezTo>
                  <a:cubicBezTo>
                    <a:pt x="76" y="131"/>
                    <a:pt x="76" y="131"/>
                    <a:pt x="76" y="132"/>
                  </a:cubicBezTo>
                  <a:close/>
                </a:path>
              </a:pathLst>
            </a:custGeom>
            <a:solidFill>
              <a:srgbClr val="F8B6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C6D196E-9F24-C51D-6D41-EF2715091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6" y="2698"/>
              <a:ext cx="495" cy="581"/>
            </a:xfrm>
            <a:custGeom>
              <a:avLst/>
              <a:gdLst>
                <a:gd name="T0" fmla="*/ 1 w 101"/>
                <a:gd name="T1" fmla="*/ 119 h 119"/>
                <a:gd name="T2" fmla="*/ 1 w 101"/>
                <a:gd name="T3" fmla="*/ 77 h 119"/>
                <a:gd name="T4" fmla="*/ 8 w 101"/>
                <a:gd name="T5" fmla="*/ 48 h 119"/>
                <a:gd name="T6" fmla="*/ 9 w 101"/>
                <a:gd name="T7" fmla="*/ 38 h 119"/>
                <a:gd name="T8" fmla="*/ 3 w 101"/>
                <a:gd name="T9" fmla="*/ 9 h 119"/>
                <a:gd name="T10" fmla="*/ 10 w 101"/>
                <a:gd name="T11" fmla="*/ 2 h 119"/>
                <a:gd name="T12" fmla="*/ 18 w 101"/>
                <a:gd name="T13" fmla="*/ 41 h 119"/>
                <a:gd name="T14" fmla="*/ 26 w 101"/>
                <a:gd name="T15" fmla="*/ 49 h 119"/>
                <a:gd name="T16" fmla="*/ 101 w 101"/>
                <a:gd name="T17" fmla="*/ 119 h 119"/>
                <a:gd name="T18" fmla="*/ 1 w 101"/>
                <a:gd name="T19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119">
                  <a:moveTo>
                    <a:pt x="1" y="119"/>
                  </a:moveTo>
                  <a:cubicBezTo>
                    <a:pt x="1" y="105"/>
                    <a:pt x="1" y="91"/>
                    <a:pt x="1" y="77"/>
                  </a:cubicBezTo>
                  <a:cubicBezTo>
                    <a:pt x="0" y="67"/>
                    <a:pt x="0" y="56"/>
                    <a:pt x="8" y="48"/>
                  </a:cubicBezTo>
                  <a:cubicBezTo>
                    <a:pt x="10" y="45"/>
                    <a:pt x="10" y="41"/>
                    <a:pt x="9" y="38"/>
                  </a:cubicBezTo>
                  <a:cubicBezTo>
                    <a:pt x="7" y="28"/>
                    <a:pt x="5" y="18"/>
                    <a:pt x="3" y="9"/>
                  </a:cubicBezTo>
                  <a:cubicBezTo>
                    <a:pt x="2" y="2"/>
                    <a:pt x="4" y="0"/>
                    <a:pt x="10" y="2"/>
                  </a:cubicBezTo>
                  <a:cubicBezTo>
                    <a:pt x="13" y="15"/>
                    <a:pt x="16" y="28"/>
                    <a:pt x="18" y="41"/>
                  </a:cubicBezTo>
                  <a:cubicBezTo>
                    <a:pt x="19" y="45"/>
                    <a:pt x="22" y="47"/>
                    <a:pt x="26" y="49"/>
                  </a:cubicBezTo>
                  <a:cubicBezTo>
                    <a:pt x="56" y="68"/>
                    <a:pt x="81" y="91"/>
                    <a:pt x="101" y="119"/>
                  </a:cubicBezTo>
                  <a:cubicBezTo>
                    <a:pt x="68" y="119"/>
                    <a:pt x="34" y="119"/>
                    <a:pt x="1" y="1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A14BCFB3-B375-F0DA-E019-8EBD3A1F2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0" y="2527"/>
              <a:ext cx="279" cy="718"/>
            </a:xfrm>
            <a:custGeom>
              <a:avLst/>
              <a:gdLst>
                <a:gd name="T0" fmla="*/ 36 w 57"/>
                <a:gd name="T1" fmla="*/ 2 h 147"/>
                <a:gd name="T2" fmla="*/ 49 w 57"/>
                <a:gd name="T3" fmla="*/ 0 h 147"/>
                <a:gd name="T4" fmla="*/ 55 w 57"/>
                <a:gd name="T5" fmla="*/ 8 h 147"/>
                <a:gd name="T6" fmla="*/ 31 w 57"/>
                <a:gd name="T7" fmla="*/ 87 h 147"/>
                <a:gd name="T8" fmla="*/ 16 w 57"/>
                <a:gd name="T9" fmla="*/ 137 h 147"/>
                <a:gd name="T10" fmla="*/ 9 w 57"/>
                <a:gd name="T11" fmla="*/ 141 h 147"/>
                <a:gd name="T12" fmla="*/ 9 w 57"/>
                <a:gd name="T13" fmla="*/ 141 h 147"/>
                <a:gd name="T14" fmla="*/ 5 w 57"/>
                <a:gd name="T15" fmla="*/ 112 h 147"/>
                <a:gd name="T16" fmla="*/ 3 w 57"/>
                <a:gd name="T17" fmla="*/ 42 h 147"/>
                <a:gd name="T18" fmla="*/ 36 w 57"/>
                <a:gd name="T19" fmla="*/ 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147">
                  <a:moveTo>
                    <a:pt x="36" y="2"/>
                  </a:moveTo>
                  <a:cubicBezTo>
                    <a:pt x="40" y="3"/>
                    <a:pt x="44" y="1"/>
                    <a:pt x="49" y="0"/>
                  </a:cubicBezTo>
                  <a:cubicBezTo>
                    <a:pt x="54" y="0"/>
                    <a:pt x="57" y="1"/>
                    <a:pt x="55" y="8"/>
                  </a:cubicBezTo>
                  <a:cubicBezTo>
                    <a:pt x="45" y="34"/>
                    <a:pt x="39" y="61"/>
                    <a:pt x="31" y="87"/>
                  </a:cubicBezTo>
                  <a:cubicBezTo>
                    <a:pt x="26" y="104"/>
                    <a:pt x="21" y="120"/>
                    <a:pt x="16" y="137"/>
                  </a:cubicBezTo>
                  <a:cubicBezTo>
                    <a:pt x="15" y="140"/>
                    <a:pt x="15" y="147"/>
                    <a:pt x="9" y="141"/>
                  </a:cubicBezTo>
                  <a:cubicBezTo>
                    <a:pt x="9" y="141"/>
                    <a:pt x="9" y="141"/>
                    <a:pt x="9" y="141"/>
                  </a:cubicBezTo>
                  <a:cubicBezTo>
                    <a:pt x="6" y="132"/>
                    <a:pt x="6" y="122"/>
                    <a:pt x="5" y="112"/>
                  </a:cubicBezTo>
                  <a:cubicBezTo>
                    <a:pt x="2" y="89"/>
                    <a:pt x="0" y="66"/>
                    <a:pt x="3" y="42"/>
                  </a:cubicBezTo>
                  <a:cubicBezTo>
                    <a:pt x="5" y="22"/>
                    <a:pt x="16" y="8"/>
                    <a:pt x="36" y="2"/>
                  </a:cubicBezTo>
                  <a:close/>
                </a:path>
              </a:pathLst>
            </a:custGeom>
            <a:solidFill>
              <a:srgbClr val="F7B6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81083A8F-4B7F-23F6-C1E7-FF38F1AE2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942"/>
              <a:ext cx="377" cy="347"/>
            </a:xfrm>
            <a:custGeom>
              <a:avLst/>
              <a:gdLst>
                <a:gd name="T0" fmla="*/ 73 w 77"/>
                <a:gd name="T1" fmla="*/ 0 h 71"/>
                <a:gd name="T2" fmla="*/ 74 w 77"/>
                <a:gd name="T3" fmla="*/ 11 h 71"/>
                <a:gd name="T4" fmla="*/ 59 w 77"/>
                <a:gd name="T5" fmla="*/ 68 h 71"/>
                <a:gd name="T6" fmla="*/ 0 w 77"/>
                <a:gd name="T7" fmla="*/ 68 h 71"/>
                <a:gd name="T8" fmla="*/ 73 w 77"/>
                <a:gd name="T9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71">
                  <a:moveTo>
                    <a:pt x="73" y="0"/>
                  </a:moveTo>
                  <a:cubicBezTo>
                    <a:pt x="77" y="4"/>
                    <a:pt x="75" y="7"/>
                    <a:pt x="74" y="11"/>
                  </a:cubicBezTo>
                  <a:cubicBezTo>
                    <a:pt x="69" y="30"/>
                    <a:pt x="64" y="49"/>
                    <a:pt x="59" y="68"/>
                  </a:cubicBezTo>
                  <a:cubicBezTo>
                    <a:pt x="40" y="71"/>
                    <a:pt x="20" y="71"/>
                    <a:pt x="0" y="68"/>
                  </a:cubicBezTo>
                  <a:cubicBezTo>
                    <a:pt x="21" y="41"/>
                    <a:pt x="45" y="18"/>
                    <a:pt x="73" y="0"/>
                  </a:cubicBezTo>
                  <a:close/>
                </a:path>
              </a:pathLst>
            </a:custGeom>
            <a:solidFill>
              <a:srgbClr val="FEFF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442C38E7-57C6-2ACF-F376-C77B49858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" y="2781"/>
              <a:ext cx="34" cy="435"/>
            </a:xfrm>
            <a:custGeom>
              <a:avLst/>
              <a:gdLst>
                <a:gd name="T0" fmla="*/ 1 w 7"/>
                <a:gd name="T1" fmla="*/ 89 h 89"/>
                <a:gd name="T2" fmla="*/ 3 w 7"/>
                <a:gd name="T3" fmla="*/ 38 h 89"/>
                <a:gd name="T4" fmla="*/ 1 w 7"/>
                <a:gd name="T5" fmla="*/ 0 h 89"/>
                <a:gd name="T6" fmla="*/ 3 w 7"/>
                <a:gd name="T7" fmla="*/ 6 h 89"/>
                <a:gd name="T8" fmla="*/ 1 w 7"/>
                <a:gd name="T9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9">
                  <a:moveTo>
                    <a:pt x="1" y="89"/>
                  </a:moveTo>
                  <a:cubicBezTo>
                    <a:pt x="0" y="72"/>
                    <a:pt x="4" y="55"/>
                    <a:pt x="3" y="38"/>
                  </a:cubicBezTo>
                  <a:cubicBezTo>
                    <a:pt x="3" y="25"/>
                    <a:pt x="3" y="13"/>
                    <a:pt x="1" y="0"/>
                  </a:cubicBezTo>
                  <a:cubicBezTo>
                    <a:pt x="2" y="2"/>
                    <a:pt x="3" y="4"/>
                    <a:pt x="3" y="6"/>
                  </a:cubicBezTo>
                  <a:cubicBezTo>
                    <a:pt x="6" y="33"/>
                    <a:pt x="7" y="61"/>
                    <a:pt x="1" y="89"/>
                  </a:cubicBezTo>
                  <a:close/>
                </a:path>
              </a:pathLst>
            </a:custGeom>
            <a:solidFill>
              <a:srgbClr val="FAC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92AD8349-B76C-5EEC-40E3-40DDE345C2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5" y="3074"/>
              <a:ext cx="19" cy="142"/>
            </a:xfrm>
            <a:custGeom>
              <a:avLst/>
              <a:gdLst>
                <a:gd name="T0" fmla="*/ 0 w 4"/>
                <a:gd name="T1" fmla="*/ 0 h 29"/>
                <a:gd name="T2" fmla="*/ 4 w 4"/>
                <a:gd name="T3" fmla="*/ 29 h 29"/>
                <a:gd name="T4" fmla="*/ 0 w 4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9">
                  <a:moveTo>
                    <a:pt x="0" y="0"/>
                  </a:moveTo>
                  <a:cubicBezTo>
                    <a:pt x="3" y="10"/>
                    <a:pt x="3" y="19"/>
                    <a:pt x="4" y="29"/>
                  </a:cubicBezTo>
                  <a:cubicBezTo>
                    <a:pt x="0" y="20"/>
                    <a:pt x="0" y="10"/>
                    <a:pt x="0" y="0"/>
                  </a:cubicBezTo>
                  <a:close/>
                </a:path>
              </a:pathLst>
            </a:custGeom>
            <a:solidFill>
              <a:srgbClr val="FAC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CCCE3F82-D637-5465-B060-D86A60C82C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7" y="1188"/>
              <a:ext cx="750" cy="435"/>
            </a:xfrm>
            <a:custGeom>
              <a:avLst/>
              <a:gdLst>
                <a:gd name="T0" fmla="*/ 153 w 153"/>
                <a:gd name="T1" fmla="*/ 88 h 89"/>
                <a:gd name="T2" fmla="*/ 144 w 153"/>
                <a:gd name="T3" fmla="*/ 75 h 89"/>
                <a:gd name="T4" fmla="*/ 127 w 153"/>
                <a:gd name="T5" fmla="*/ 57 h 89"/>
                <a:gd name="T6" fmla="*/ 110 w 153"/>
                <a:gd name="T7" fmla="*/ 26 h 89"/>
                <a:gd name="T8" fmla="*/ 98 w 153"/>
                <a:gd name="T9" fmla="*/ 36 h 89"/>
                <a:gd name="T10" fmla="*/ 93 w 153"/>
                <a:gd name="T11" fmla="*/ 37 h 89"/>
                <a:gd name="T12" fmla="*/ 63 w 153"/>
                <a:gd name="T13" fmla="*/ 51 h 89"/>
                <a:gd name="T14" fmla="*/ 50 w 153"/>
                <a:gd name="T15" fmla="*/ 55 h 89"/>
                <a:gd name="T16" fmla="*/ 0 w 153"/>
                <a:gd name="T17" fmla="*/ 89 h 89"/>
                <a:gd name="T18" fmla="*/ 28 w 153"/>
                <a:gd name="T19" fmla="*/ 52 h 89"/>
                <a:gd name="T20" fmla="*/ 62 w 153"/>
                <a:gd name="T21" fmla="*/ 31 h 89"/>
                <a:gd name="T22" fmla="*/ 92 w 153"/>
                <a:gd name="T23" fmla="*/ 3 h 89"/>
                <a:gd name="T24" fmla="*/ 100 w 153"/>
                <a:gd name="T25" fmla="*/ 2 h 89"/>
                <a:gd name="T26" fmla="*/ 142 w 153"/>
                <a:gd name="T27" fmla="*/ 52 h 89"/>
                <a:gd name="T28" fmla="*/ 153 w 153"/>
                <a:gd name="T29" fmla="*/ 8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89">
                  <a:moveTo>
                    <a:pt x="153" y="88"/>
                  </a:moveTo>
                  <a:cubicBezTo>
                    <a:pt x="147" y="86"/>
                    <a:pt x="147" y="79"/>
                    <a:pt x="144" y="75"/>
                  </a:cubicBezTo>
                  <a:cubicBezTo>
                    <a:pt x="139" y="68"/>
                    <a:pt x="134" y="62"/>
                    <a:pt x="127" y="57"/>
                  </a:cubicBezTo>
                  <a:cubicBezTo>
                    <a:pt x="118" y="50"/>
                    <a:pt x="113" y="38"/>
                    <a:pt x="110" y="26"/>
                  </a:cubicBezTo>
                  <a:cubicBezTo>
                    <a:pt x="106" y="30"/>
                    <a:pt x="102" y="33"/>
                    <a:pt x="98" y="36"/>
                  </a:cubicBezTo>
                  <a:cubicBezTo>
                    <a:pt x="97" y="36"/>
                    <a:pt x="95" y="37"/>
                    <a:pt x="93" y="37"/>
                  </a:cubicBezTo>
                  <a:cubicBezTo>
                    <a:pt x="83" y="42"/>
                    <a:pt x="73" y="46"/>
                    <a:pt x="63" y="51"/>
                  </a:cubicBezTo>
                  <a:cubicBezTo>
                    <a:pt x="59" y="53"/>
                    <a:pt x="55" y="55"/>
                    <a:pt x="50" y="55"/>
                  </a:cubicBezTo>
                  <a:cubicBezTo>
                    <a:pt x="31" y="62"/>
                    <a:pt x="13" y="72"/>
                    <a:pt x="0" y="89"/>
                  </a:cubicBezTo>
                  <a:cubicBezTo>
                    <a:pt x="4" y="72"/>
                    <a:pt x="16" y="62"/>
                    <a:pt x="28" y="52"/>
                  </a:cubicBezTo>
                  <a:cubicBezTo>
                    <a:pt x="38" y="43"/>
                    <a:pt x="51" y="38"/>
                    <a:pt x="62" y="31"/>
                  </a:cubicBezTo>
                  <a:cubicBezTo>
                    <a:pt x="74" y="24"/>
                    <a:pt x="85" y="15"/>
                    <a:pt x="92" y="3"/>
                  </a:cubicBezTo>
                  <a:cubicBezTo>
                    <a:pt x="94" y="0"/>
                    <a:pt x="96" y="0"/>
                    <a:pt x="100" y="2"/>
                  </a:cubicBezTo>
                  <a:cubicBezTo>
                    <a:pt x="121" y="13"/>
                    <a:pt x="136" y="29"/>
                    <a:pt x="142" y="52"/>
                  </a:cubicBezTo>
                  <a:cubicBezTo>
                    <a:pt x="146" y="64"/>
                    <a:pt x="150" y="76"/>
                    <a:pt x="153" y="88"/>
                  </a:cubicBezTo>
                  <a:close/>
                </a:path>
              </a:pathLst>
            </a:custGeom>
            <a:solidFill>
              <a:srgbClr val="120E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4B1EA60B-5FB9-1566-C50F-69DAE0632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7" y="773"/>
              <a:ext cx="338" cy="361"/>
            </a:xfrm>
            <a:custGeom>
              <a:avLst/>
              <a:gdLst>
                <a:gd name="T0" fmla="*/ 0 w 69"/>
                <a:gd name="T1" fmla="*/ 30 h 74"/>
                <a:gd name="T2" fmla="*/ 58 w 69"/>
                <a:gd name="T3" fmla="*/ 52 h 74"/>
                <a:gd name="T4" fmla="*/ 64 w 69"/>
                <a:gd name="T5" fmla="*/ 33 h 74"/>
                <a:gd name="T6" fmla="*/ 53 w 69"/>
                <a:gd name="T7" fmla="*/ 14 h 74"/>
                <a:gd name="T8" fmla="*/ 35 w 69"/>
                <a:gd name="T9" fmla="*/ 0 h 74"/>
                <a:gd name="T10" fmla="*/ 66 w 69"/>
                <a:gd name="T11" fmla="*/ 39 h 74"/>
                <a:gd name="T12" fmla="*/ 52 w 69"/>
                <a:gd name="T13" fmla="*/ 74 h 74"/>
                <a:gd name="T14" fmla="*/ 42 w 69"/>
                <a:gd name="T15" fmla="*/ 36 h 74"/>
                <a:gd name="T16" fmla="*/ 0 w 69"/>
                <a:gd name="T17" fmla="*/ 3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74">
                  <a:moveTo>
                    <a:pt x="0" y="30"/>
                  </a:moveTo>
                  <a:cubicBezTo>
                    <a:pt x="33" y="22"/>
                    <a:pt x="47" y="28"/>
                    <a:pt x="58" y="52"/>
                  </a:cubicBezTo>
                  <a:cubicBezTo>
                    <a:pt x="63" y="46"/>
                    <a:pt x="65" y="41"/>
                    <a:pt x="64" y="33"/>
                  </a:cubicBezTo>
                  <a:cubicBezTo>
                    <a:pt x="62" y="25"/>
                    <a:pt x="58" y="19"/>
                    <a:pt x="53" y="14"/>
                  </a:cubicBezTo>
                  <a:cubicBezTo>
                    <a:pt x="48" y="9"/>
                    <a:pt x="42" y="6"/>
                    <a:pt x="35" y="0"/>
                  </a:cubicBezTo>
                  <a:cubicBezTo>
                    <a:pt x="55" y="6"/>
                    <a:pt x="69" y="23"/>
                    <a:pt x="66" y="39"/>
                  </a:cubicBezTo>
                  <a:cubicBezTo>
                    <a:pt x="64" y="51"/>
                    <a:pt x="58" y="62"/>
                    <a:pt x="52" y="74"/>
                  </a:cubicBezTo>
                  <a:cubicBezTo>
                    <a:pt x="59" y="58"/>
                    <a:pt x="55" y="46"/>
                    <a:pt x="42" y="36"/>
                  </a:cubicBezTo>
                  <a:cubicBezTo>
                    <a:pt x="30" y="27"/>
                    <a:pt x="15" y="32"/>
                    <a:pt x="0" y="30"/>
                  </a:cubicBezTo>
                  <a:close/>
                </a:path>
              </a:pathLst>
            </a:custGeom>
            <a:solidFill>
              <a:srgbClr val="E041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0274E82B-3412-7794-56E6-4DED6ACE8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2" y="983"/>
              <a:ext cx="343" cy="547"/>
            </a:xfrm>
            <a:custGeom>
              <a:avLst/>
              <a:gdLst>
                <a:gd name="T0" fmla="*/ 14 w 70"/>
                <a:gd name="T1" fmla="*/ 112 h 112"/>
                <a:gd name="T2" fmla="*/ 70 w 70"/>
                <a:gd name="T3" fmla="*/ 0 h 112"/>
                <a:gd name="T4" fmla="*/ 14 w 70"/>
                <a:gd name="T5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0" h="112">
                  <a:moveTo>
                    <a:pt x="14" y="112"/>
                  </a:moveTo>
                  <a:cubicBezTo>
                    <a:pt x="0" y="78"/>
                    <a:pt x="38" y="5"/>
                    <a:pt x="70" y="0"/>
                  </a:cubicBezTo>
                  <a:cubicBezTo>
                    <a:pt x="37" y="29"/>
                    <a:pt x="7" y="61"/>
                    <a:pt x="14" y="112"/>
                  </a:cubicBezTo>
                  <a:close/>
                </a:path>
              </a:pathLst>
            </a:custGeom>
            <a:solidFill>
              <a:srgbClr val="DF41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DF357F5B-58AB-676F-4CE2-8DA588A09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8" y="1217"/>
              <a:ext cx="392" cy="250"/>
            </a:xfrm>
            <a:custGeom>
              <a:avLst/>
              <a:gdLst>
                <a:gd name="T0" fmla="*/ 0 w 80"/>
                <a:gd name="T1" fmla="*/ 51 h 51"/>
                <a:gd name="T2" fmla="*/ 80 w 80"/>
                <a:gd name="T3" fmla="*/ 0 h 51"/>
                <a:gd name="T4" fmla="*/ 0 w 80"/>
                <a:gd name="T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0" h="51">
                  <a:moveTo>
                    <a:pt x="0" y="51"/>
                  </a:moveTo>
                  <a:cubicBezTo>
                    <a:pt x="17" y="20"/>
                    <a:pt x="51" y="14"/>
                    <a:pt x="80" y="0"/>
                  </a:cubicBezTo>
                  <a:cubicBezTo>
                    <a:pt x="54" y="18"/>
                    <a:pt x="19" y="23"/>
                    <a:pt x="0" y="51"/>
                  </a:cubicBezTo>
                  <a:close/>
                </a:path>
              </a:pathLst>
            </a:custGeom>
            <a:solidFill>
              <a:srgbClr val="DD3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1C3A74D6-6F27-6E38-EAE7-E1E5618FFB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" y="1110"/>
              <a:ext cx="270" cy="264"/>
            </a:xfrm>
            <a:custGeom>
              <a:avLst/>
              <a:gdLst>
                <a:gd name="T0" fmla="*/ 0 w 55"/>
                <a:gd name="T1" fmla="*/ 1 h 54"/>
                <a:gd name="T2" fmla="*/ 55 w 55"/>
                <a:gd name="T3" fmla="*/ 54 h 54"/>
                <a:gd name="T4" fmla="*/ 0 w 55"/>
                <a:gd name="T5" fmla="*/ 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4">
                  <a:moveTo>
                    <a:pt x="0" y="1"/>
                  </a:moveTo>
                  <a:cubicBezTo>
                    <a:pt x="21" y="0"/>
                    <a:pt x="53" y="32"/>
                    <a:pt x="55" y="54"/>
                  </a:cubicBezTo>
                  <a:cubicBezTo>
                    <a:pt x="45" y="29"/>
                    <a:pt x="27" y="12"/>
                    <a:pt x="0" y="1"/>
                  </a:cubicBezTo>
                  <a:close/>
                </a:path>
              </a:pathLst>
            </a:custGeom>
            <a:solidFill>
              <a:srgbClr val="DE3F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D13DBA00-F2BC-39AA-F6F4-AA3F6697F3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1" y="1017"/>
              <a:ext cx="284" cy="200"/>
            </a:xfrm>
            <a:custGeom>
              <a:avLst/>
              <a:gdLst>
                <a:gd name="T0" fmla="*/ 0 w 58"/>
                <a:gd name="T1" fmla="*/ 5 h 41"/>
                <a:gd name="T2" fmla="*/ 58 w 58"/>
                <a:gd name="T3" fmla="*/ 41 h 41"/>
                <a:gd name="T4" fmla="*/ 0 w 58"/>
                <a:gd name="T5" fmla="*/ 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1">
                  <a:moveTo>
                    <a:pt x="0" y="5"/>
                  </a:moveTo>
                  <a:cubicBezTo>
                    <a:pt x="20" y="0"/>
                    <a:pt x="53" y="19"/>
                    <a:pt x="58" y="41"/>
                  </a:cubicBezTo>
                  <a:cubicBezTo>
                    <a:pt x="43" y="19"/>
                    <a:pt x="25" y="7"/>
                    <a:pt x="0" y="5"/>
                  </a:cubicBezTo>
                  <a:close/>
                </a:path>
              </a:pathLst>
            </a:custGeom>
            <a:solidFill>
              <a:srgbClr val="E041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9FA1BF0-A8E7-5355-FF18-341758008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1633"/>
              <a:ext cx="39" cy="83"/>
            </a:xfrm>
            <a:custGeom>
              <a:avLst/>
              <a:gdLst>
                <a:gd name="T0" fmla="*/ 8 w 8"/>
                <a:gd name="T1" fmla="*/ 16 h 17"/>
                <a:gd name="T2" fmla="*/ 5 w 8"/>
                <a:gd name="T3" fmla="*/ 17 h 17"/>
                <a:gd name="T4" fmla="*/ 2 w 8"/>
                <a:gd name="T5" fmla="*/ 0 h 17"/>
                <a:gd name="T6" fmla="*/ 8 w 8"/>
                <a:gd name="T7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7">
                  <a:moveTo>
                    <a:pt x="8" y="16"/>
                  </a:moveTo>
                  <a:cubicBezTo>
                    <a:pt x="7" y="16"/>
                    <a:pt x="6" y="17"/>
                    <a:pt x="5" y="17"/>
                  </a:cubicBezTo>
                  <a:cubicBezTo>
                    <a:pt x="4" y="11"/>
                    <a:pt x="0" y="6"/>
                    <a:pt x="2" y="0"/>
                  </a:cubicBezTo>
                  <a:cubicBezTo>
                    <a:pt x="6" y="5"/>
                    <a:pt x="5" y="11"/>
                    <a:pt x="8" y="16"/>
                  </a:cubicBezTo>
                  <a:close/>
                </a:path>
              </a:pathLst>
            </a:custGeom>
            <a:solidFill>
              <a:srgbClr val="86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CC93D689-91EC-173C-3E62-44F8EB37A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3" y="2581"/>
              <a:ext cx="309" cy="73"/>
            </a:xfrm>
            <a:custGeom>
              <a:avLst/>
              <a:gdLst>
                <a:gd name="T0" fmla="*/ 63 w 63"/>
                <a:gd name="T1" fmla="*/ 15 h 15"/>
                <a:gd name="T2" fmla="*/ 0 w 63"/>
                <a:gd name="T3" fmla="*/ 0 h 15"/>
                <a:gd name="T4" fmla="*/ 63 w 63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15">
                  <a:moveTo>
                    <a:pt x="63" y="15"/>
                  </a:moveTo>
                  <a:cubicBezTo>
                    <a:pt x="42" y="8"/>
                    <a:pt x="21" y="5"/>
                    <a:pt x="0" y="0"/>
                  </a:cubicBezTo>
                  <a:cubicBezTo>
                    <a:pt x="22" y="1"/>
                    <a:pt x="43" y="5"/>
                    <a:pt x="63" y="15"/>
                  </a:cubicBezTo>
                  <a:close/>
                </a:path>
              </a:pathLst>
            </a:custGeom>
            <a:solidFill>
              <a:srgbClr val="DB93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0020F02C-8050-9D0C-0B5C-8C9E9B3CF6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7" y="2322"/>
              <a:ext cx="270" cy="73"/>
            </a:xfrm>
            <a:custGeom>
              <a:avLst/>
              <a:gdLst>
                <a:gd name="T0" fmla="*/ 1 w 55"/>
                <a:gd name="T1" fmla="*/ 2 h 15"/>
                <a:gd name="T2" fmla="*/ 47 w 55"/>
                <a:gd name="T3" fmla="*/ 3 h 15"/>
                <a:gd name="T4" fmla="*/ 55 w 55"/>
                <a:gd name="T5" fmla="*/ 0 h 15"/>
                <a:gd name="T6" fmla="*/ 2 w 55"/>
                <a:gd name="T7" fmla="*/ 5 h 15"/>
                <a:gd name="T8" fmla="*/ 1 w 55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15">
                  <a:moveTo>
                    <a:pt x="1" y="2"/>
                  </a:moveTo>
                  <a:cubicBezTo>
                    <a:pt x="16" y="10"/>
                    <a:pt x="32" y="10"/>
                    <a:pt x="47" y="3"/>
                  </a:cubicBezTo>
                  <a:cubicBezTo>
                    <a:pt x="50" y="2"/>
                    <a:pt x="52" y="1"/>
                    <a:pt x="55" y="0"/>
                  </a:cubicBezTo>
                  <a:cubicBezTo>
                    <a:pt x="42" y="12"/>
                    <a:pt x="16" y="15"/>
                    <a:pt x="2" y="5"/>
                  </a:cubicBezTo>
                  <a:cubicBezTo>
                    <a:pt x="1" y="4"/>
                    <a:pt x="0" y="3"/>
                    <a:pt x="1" y="2"/>
                  </a:cubicBezTo>
                  <a:close/>
                </a:path>
              </a:pathLst>
            </a:custGeom>
            <a:solidFill>
              <a:srgbClr val="D691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9992B4D6-7498-9F58-3568-BC9C0E957F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3" y="1877"/>
              <a:ext cx="176" cy="269"/>
            </a:xfrm>
            <a:custGeom>
              <a:avLst/>
              <a:gdLst>
                <a:gd name="T0" fmla="*/ 26 w 36"/>
                <a:gd name="T1" fmla="*/ 55 h 55"/>
                <a:gd name="T2" fmla="*/ 30 w 36"/>
                <a:gd name="T3" fmla="*/ 44 h 55"/>
                <a:gd name="T4" fmla="*/ 29 w 36"/>
                <a:gd name="T5" fmla="*/ 35 h 55"/>
                <a:gd name="T6" fmla="*/ 19 w 36"/>
                <a:gd name="T7" fmla="*/ 36 h 55"/>
                <a:gd name="T8" fmla="*/ 23 w 36"/>
                <a:gd name="T9" fmla="*/ 27 h 55"/>
                <a:gd name="T10" fmla="*/ 16 w 36"/>
                <a:gd name="T11" fmla="*/ 19 h 55"/>
                <a:gd name="T12" fmla="*/ 9 w 36"/>
                <a:gd name="T13" fmla="*/ 16 h 55"/>
                <a:gd name="T14" fmla="*/ 2 w 36"/>
                <a:gd name="T15" fmla="*/ 18 h 55"/>
                <a:gd name="T16" fmla="*/ 3 w 36"/>
                <a:gd name="T17" fmla="*/ 6 h 55"/>
                <a:gd name="T18" fmla="*/ 24 w 36"/>
                <a:gd name="T19" fmla="*/ 9 h 55"/>
                <a:gd name="T20" fmla="*/ 33 w 36"/>
                <a:gd name="T21" fmla="*/ 47 h 55"/>
                <a:gd name="T22" fmla="*/ 26 w 36"/>
                <a:gd name="T2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" h="55">
                  <a:moveTo>
                    <a:pt x="26" y="55"/>
                  </a:moveTo>
                  <a:cubicBezTo>
                    <a:pt x="23" y="50"/>
                    <a:pt x="29" y="48"/>
                    <a:pt x="30" y="44"/>
                  </a:cubicBezTo>
                  <a:cubicBezTo>
                    <a:pt x="30" y="41"/>
                    <a:pt x="31" y="37"/>
                    <a:pt x="29" y="35"/>
                  </a:cubicBezTo>
                  <a:cubicBezTo>
                    <a:pt x="25" y="31"/>
                    <a:pt x="23" y="35"/>
                    <a:pt x="19" y="36"/>
                  </a:cubicBezTo>
                  <a:cubicBezTo>
                    <a:pt x="21" y="33"/>
                    <a:pt x="22" y="30"/>
                    <a:pt x="23" y="27"/>
                  </a:cubicBezTo>
                  <a:cubicBezTo>
                    <a:pt x="23" y="22"/>
                    <a:pt x="26" y="15"/>
                    <a:pt x="16" y="19"/>
                  </a:cubicBezTo>
                  <a:cubicBezTo>
                    <a:pt x="12" y="20"/>
                    <a:pt x="11" y="17"/>
                    <a:pt x="9" y="16"/>
                  </a:cubicBezTo>
                  <a:cubicBezTo>
                    <a:pt x="6" y="15"/>
                    <a:pt x="5" y="19"/>
                    <a:pt x="2" y="18"/>
                  </a:cubicBezTo>
                  <a:cubicBezTo>
                    <a:pt x="0" y="14"/>
                    <a:pt x="3" y="10"/>
                    <a:pt x="3" y="6"/>
                  </a:cubicBezTo>
                  <a:cubicBezTo>
                    <a:pt x="12" y="0"/>
                    <a:pt x="17" y="1"/>
                    <a:pt x="24" y="9"/>
                  </a:cubicBezTo>
                  <a:cubicBezTo>
                    <a:pt x="33" y="20"/>
                    <a:pt x="36" y="33"/>
                    <a:pt x="33" y="47"/>
                  </a:cubicBezTo>
                  <a:cubicBezTo>
                    <a:pt x="32" y="50"/>
                    <a:pt x="30" y="53"/>
                    <a:pt x="26" y="55"/>
                  </a:cubicBezTo>
                  <a:close/>
                </a:path>
              </a:pathLst>
            </a:custGeom>
            <a:solidFill>
              <a:srgbClr val="FEFA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26">
              <a:extLst>
                <a:ext uri="{FF2B5EF4-FFF2-40B4-BE49-F238E27FC236}">
                  <a16:creationId xmlns:a16="http://schemas.microsoft.com/office/drawing/2014/main" id="{2E1EC77F-85AB-EB29-56C2-934C37F8F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1950"/>
              <a:ext cx="196" cy="250"/>
            </a:xfrm>
            <a:custGeom>
              <a:avLst/>
              <a:gdLst>
                <a:gd name="T0" fmla="*/ 40 w 40"/>
                <a:gd name="T1" fmla="*/ 7 h 51"/>
                <a:gd name="T2" fmla="*/ 40 w 40"/>
                <a:gd name="T3" fmla="*/ 19 h 51"/>
                <a:gd name="T4" fmla="*/ 21 w 40"/>
                <a:gd name="T5" fmla="*/ 17 h 51"/>
                <a:gd name="T6" fmla="*/ 17 w 40"/>
                <a:gd name="T7" fmla="*/ 25 h 51"/>
                <a:gd name="T8" fmla="*/ 20 w 40"/>
                <a:gd name="T9" fmla="*/ 34 h 51"/>
                <a:gd name="T10" fmla="*/ 11 w 40"/>
                <a:gd name="T11" fmla="*/ 32 h 51"/>
                <a:gd name="T12" fmla="*/ 10 w 40"/>
                <a:gd name="T13" fmla="*/ 43 h 51"/>
                <a:gd name="T14" fmla="*/ 9 w 40"/>
                <a:gd name="T15" fmla="*/ 51 h 51"/>
                <a:gd name="T16" fmla="*/ 25 w 40"/>
                <a:gd name="T17" fmla="*/ 3 h 51"/>
                <a:gd name="T18" fmla="*/ 40 w 40"/>
                <a:gd name="T19" fmla="*/ 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51">
                  <a:moveTo>
                    <a:pt x="40" y="7"/>
                  </a:moveTo>
                  <a:cubicBezTo>
                    <a:pt x="40" y="11"/>
                    <a:pt x="40" y="14"/>
                    <a:pt x="40" y="19"/>
                  </a:cubicBezTo>
                  <a:cubicBezTo>
                    <a:pt x="34" y="14"/>
                    <a:pt x="27" y="20"/>
                    <a:pt x="21" y="17"/>
                  </a:cubicBezTo>
                  <a:cubicBezTo>
                    <a:pt x="20" y="17"/>
                    <a:pt x="17" y="21"/>
                    <a:pt x="17" y="25"/>
                  </a:cubicBezTo>
                  <a:cubicBezTo>
                    <a:pt x="18" y="28"/>
                    <a:pt x="19" y="31"/>
                    <a:pt x="20" y="34"/>
                  </a:cubicBezTo>
                  <a:cubicBezTo>
                    <a:pt x="16" y="34"/>
                    <a:pt x="14" y="28"/>
                    <a:pt x="11" y="32"/>
                  </a:cubicBezTo>
                  <a:cubicBezTo>
                    <a:pt x="8" y="35"/>
                    <a:pt x="9" y="39"/>
                    <a:pt x="10" y="43"/>
                  </a:cubicBezTo>
                  <a:cubicBezTo>
                    <a:pt x="10" y="46"/>
                    <a:pt x="15" y="49"/>
                    <a:pt x="9" y="51"/>
                  </a:cubicBezTo>
                  <a:cubicBezTo>
                    <a:pt x="0" y="37"/>
                    <a:pt x="10" y="9"/>
                    <a:pt x="25" y="3"/>
                  </a:cubicBezTo>
                  <a:cubicBezTo>
                    <a:pt x="31" y="0"/>
                    <a:pt x="36" y="2"/>
                    <a:pt x="40" y="7"/>
                  </a:cubicBezTo>
                  <a:close/>
                </a:path>
              </a:pathLst>
            </a:custGeom>
            <a:solidFill>
              <a:srgbClr val="FEF9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460F784F-7E02-AE83-13AD-86989754C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" y="2077"/>
              <a:ext cx="215" cy="142"/>
            </a:xfrm>
            <a:custGeom>
              <a:avLst/>
              <a:gdLst>
                <a:gd name="T0" fmla="*/ 6 w 44"/>
                <a:gd name="T1" fmla="*/ 23 h 29"/>
                <a:gd name="T2" fmla="*/ 2 w 44"/>
                <a:gd name="T3" fmla="*/ 15 h 29"/>
                <a:gd name="T4" fmla="*/ 20 w 44"/>
                <a:gd name="T5" fmla="*/ 0 h 29"/>
                <a:gd name="T6" fmla="*/ 43 w 44"/>
                <a:gd name="T7" fmla="*/ 15 h 29"/>
                <a:gd name="T8" fmla="*/ 32 w 44"/>
                <a:gd name="T9" fmla="*/ 29 h 29"/>
                <a:gd name="T10" fmla="*/ 25 w 44"/>
                <a:gd name="T11" fmla="*/ 29 h 29"/>
                <a:gd name="T12" fmla="*/ 28 w 44"/>
                <a:gd name="T13" fmla="*/ 24 h 29"/>
                <a:gd name="T14" fmla="*/ 27 w 44"/>
                <a:gd name="T15" fmla="*/ 20 h 29"/>
                <a:gd name="T16" fmla="*/ 30 w 44"/>
                <a:gd name="T17" fmla="*/ 16 h 29"/>
                <a:gd name="T18" fmla="*/ 31 w 44"/>
                <a:gd name="T19" fmla="*/ 16 h 29"/>
                <a:gd name="T20" fmla="*/ 31 w 44"/>
                <a:gd name="T21" fmla="*/ 15 h 29"/>
                <a:gd name="T22" fmla="*/ 15 w 44"/>
                <a:gd name="T23" fmla="*/ 16 h 29"/>
                <a:gd name="T24" fmla="*/ 14 w 44"/>
                <a:gd name="T25" fmla="*/ 16 h 29"/>
                <a:gd name="T26" fmla="*/ 13 w 44"/>
                <a:gd name="T27" fmla="*/ 16 h 29"/>
                <a:gd name="T28" fmla="*/ 17 w 44"/>
                <a:gd name="T29" fmla="*/ 20 h 29"/>
                <a:gd name="T30" fmla="*/ 6 w 44"/>
                <a:gd name="T31" fmla="*/ 2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" h="29">
                  <a:moveTo>
                    <a:pt x="6" y="23"/>
                  </a:moveTo>
                  <a:cubicBezTo>
                    <a:pt x="3" y="21"/>
                    <a:pt x="0" y="19"/>
                    <a:pt x="2" y="15"/>
                  </a:cubicBezTo>
                  <a:cubicBezTo>
                    <a:pt x="4" y="8"/>
                    <a:pt x="14" y="0"/>
                    <a:pt x="20" y="0"/>
                  </a:cubicBezTo>
                  <a:cubicBezTo>
                    <a:pt x="30" y="0"/>
                    <a:pt x="41" y="7"/>
                    <a:pt x="43" y="15"/>
                  </a:cubicBezTo>
                  <a:cubicBezTo>
                    <a:pt x="44" y="23"/>
                    <a:pt x="37" y="26"/>
                    <a:pt x="32" y="29"/>
                  </a:cubicBezTo>
                  <a:cubicBezTo>
                    <a:pt x="30" y="29"/>
                    <a:pt x="27" y="29"/>
                    <a:pt x="25" y="29"/>
                  </a:cubicBezTo>
                  <a:cubicBezTo>
                    <a:pt x="24" y="26"/>
                    <a:pt x="26" y="25"/>
                    <a:pt x="28" y="24"/>
                  </a:cubicBezTo>
                  <a:cubicBezTo>
                    <a:pt x="31" y="22"/>
                    <a:pt x="28" y="21"/>
                    <a:pt x="27" y="20"/>
                  </a:cubicBezTo>
                  <a:cubicBezTo>
                    <a:pt x="26" y="17"/>
                    <a:pt x="28" y="16"/>
                    <a:pt x="30" y="16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32" y="16"/>
                    <a:pt x="32" y="15"/>
                    <a:pt x="31" y="15"/>
                  </a:cubicBezTo>
                  <a:cubicBezTo>
                    <a:pt x="25" y="14"/>
                    <a:pt x="20" y="14"/>
                    <a:pt x="15" y="16"/>
                  </a:cubicBezTo>
                  <a:cubicBezTo>
                    <a:pt x="16" y="15"/>
                    <a:pt x="14" y="17"/>
                    <a:pt x="14" y="16"/>
                  </a:cubicBezTo>
                  <a:cubicBezTo>
                    <a:pt x="14" y="15"/>
                    <a:pt x="12" y="15"/>
                    <a:pt x="13" y="16"/>
                  </a:cubicBezTo>
                  <a:cubicBezTo>
                    <a:pt x="15" y="17"/>
                    <a:pt x="19" y="15"/>
                    <a:pt x="17" y="20"/>
                  </a:cubicBezTo>
                  <a:cubicBezTo>
                    <a:pt x="14" y="23"/>
                    <a:pt x="10" y="23"/>
                    <a:pt x="6" y="23"/>
                  </a:cubicBezTo>
                  <a:close/>
                </a:path>
              </a:pathLst>
            </a:custGeom>
            <a:solidFill>
              <a:srgbClr val="E582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12E1C3E7-8865-0C04-BC3D-35DF63E00F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2" y="1652"/>
              <a:ext cx="264" cy="83"/>
            </a:xfrm>
            <a:custGeom>
              <a:avLst/>
              <a:gdLst>
                <a:gd name="T0" fmla="*/ 0 w 54"/>
                <a:gd name="T1" fmla="*/ 14 h 17"/>
                <a:gd name="T2" fmla="*/ 21 w 54"/>
                <a:gd name="T3" fmla="*/ 0 h 17"/>
                <a:gd name="T4" fmla="*/ 49 w 54"/>
                <a:gd name="T5" fmla="*/ 6 h 17"/>
                <a:gd name="T6" fmla="*/ 53 w 54"/>
                <a:gd name="T7" fmla="*/ 12 h 17"/>
                <a:gd name="T8" fmla="*/ 46 w 54"/>
                <a:gd name="T9" fmla="*/ 15 h 17"/>
                <a:gd name="T10" fmla="*/ 34 w 54"/>
                <a:gd name="T11" fmla="*/ 11 h 17"/>
                <a:gd name="T12" fmla="*/ 0 w 54"/>
                <a:gd name="T13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7">
                  <a:moveTo>
                    <a:pt x="0" y="14"/>
                  </a:moveTo>
                  <a:cubicBezTo>
                    <a:pt x="5" y="5"/>
                    <a:pt x="11" y="0"/>
                    <a:pt x="21" y="0"/>
                  </a:cubicBezTo>
                  <a:cubicBezTo>
                    <a:pt x="31" y="1"/>
                    <a:pt x="40" y="4"/>
                    <a:pt x="49" y="6"/>
                  </a:cubicBezTo>
                  <a:cubicBezTo>
                    <a:pt x="52" y="7"/>
                    <a:pt x="54" y="9"/>
                    <a:pt x="53" y="12"/>
                  </a:cubicBezTo>
                  <a:cubicBezTo>
                    <a:pt x="52" y="16"/>
                    <a:pt x="49" y="17"/>
                    <a:pt x="46" y="15"/>
                  </a:cubicBezTo>
                  <a:cubicBezTo>
                    <a:pt x="42" y="14"/>
                    <a:pt x="38" y="12"/>
                    <a:pt x="34" y="11"/>
                  </a:cubicBezTo>
                  <a:cubicBezTo>
                    <a:pt x="16" y="4"/>
                    <a:pt x="16" y="4"/>
                    <a:pt x="0" y="14"/>
                  </a:cubicBezTo>
                  <a:close/>
                </a:path>
              </a:pathLst>
            </a:custGeom>
            <a:solidFill>
              <a:srgbClr val="2319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85DC8495-350D-6831-08CA-A413D0AA73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8" y="1647"/>
              <a:ext cx="265" cy="88"/>
            </a:xfrm>
            <a:custGeom>
              <a:avLst/>
              <a:gdLst>
                <a:gd name="T0" fmla="*/ 54 w 54"/>
                <a:gd name="T1" fmla="*/ 15 h 18"/>
                <a:gd name="T2" fmla="*/ 18 w 54"/>
                <a:gd name="T3" fmla="*/ 13 h 18"/>
                <a:gd name="T4" fmla="*/ 8 w 54"/>
                <a:gd name="T5" fmla="*/ 16 h 18"/>
                <a:gd name="T6" fmla="*/ 1 w 54"/>
                <a:gd name="T7" fmla="*/ 14 h 18"/>
                <a:gd name="T8" fmla="*/ 4 w 54"/>
                <a:gd name="T9" fmla="*/ 7 h 18"/>
                <a:gd name="T10" fmla="*/ 33 w 54"/>
                <a:gd name="T11" fmla="*/ 1 h 18"/>
                <a:gd name="T12" fmla="*/ 54 w 54"/>
                <a:gd name="T13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8">
                  <a:moveTo>
                    <a:pt x="54" y="15"/>
                  </a:moveTo>
                  <a:cubicBezTo>
                    <a:pt x="42" y="2"/>
                    <a:pt x="30" y="7"/>
                    <a:pt x="18" y="13"/>
                  </a:cubicBezTo>
                  <a:cubicBezTo>
                    <a:pt x="14" y="14"/>
                    <a:pt x="11" y="15"/>
                    <a:pt x="8" y="16"/>
                  </a:cubicBezTo>
                  <a:cubicBezTo>
                    <a:pt x="5" y="18"/>
                    <a:pt x="2" y="17"/>
                    <a:pt x="1" y="14"/>
                  </a:cubicBezTo>
                  <a:cubicBezTo>
                    <a:pt x="0" y="10"/>
                    <a:pt x="1" y="8"/>
                    <a:pt x="4" y="7"/>
                  </a:cubicBezTo>
                  <a:cubicBezTo>
                    <a:pt x="14" y="5"/>
                    <a:pt x="23" y="3"/>
                    <a:pt x="33" y="1"/>
                  </a:cubicBezTo>
                  <a:cubicBezTo>
                    <a:pt x="42" y="0"/>
                    <a:pt x="49" y="6"/>
                    <a:pt x="54" y="15"/>
                  </a:cubicBezTo>
                  <a:close/>
                </a:path>
              </a:pathLst>
            </a:custGeom>
            <a:solidFill>
              <a:srgbClr val="201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3BE13D18-F182-590D-82F6-3E1951DB2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0" y="1760"/>
              <a:ext cx="152" cy="88"/>
            </a:xfrm>
            <a:custGeom>
              <a:avLst/>
              <a:gdLst>
                <a:gd name="T0" fmla="*/ 18 w 31"/>
                <a:gd name="T1" fmla="*/ 17 h 18"/>
                <a:gd name="T2" fmla="*/ 9 w 31"/>
                <a:gd name="T3" fmla="*/ 17 h 18"/>
                <a:gd name="T4" fmla="*/ 3 w 31"/>
                <a:gd name="T5" fmla="*/ 5 h 18"/>
                <a:gd name="T6" fmla="*/ 21 w 31"/>
                <a:gd name="T7" fmla="*/ 0 h 18"/>
                <a:gd name="T8" fmla="*/ 27 w 31"/>
                <a:gd name="T9" fmla="*/ 5 h 18"/>
                <a:gd name="T10" fmla="*/ 30 w 31"/>
                <a:gd name="T11" fmla="*/ 12 h 18"/>
                <a:gd name="T12" fmla="*/ 27 w 31"/>
                <a:gd name="T13" fmla="*/ 13 h 18"/>
                <a:gd name="T14" fmla="*/ 18 w 31"/>
                <a:gd name="T15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18">
                  <a:moveTo>
                    <a:pt x="18" y="17"/>
                  </a:moveTo>
                  <a:cubicBezTo>
                    <a:pt x="15" y="18"/>
                    <a:pt x="12" y="18"/>
                    <a:pt x="9" y="17"/>
                  </a:cubicBezTo>
                  <a:cubicBezTo>
                    <a:pt x="3" y="15"/>
                    <a:pt x="0" y="11"/>
                    <a:pt x="3" y="5"/>
                  </a:cubicBezTo>
                  <a:cubicBezTo>
                    <a:pt x="8" y="1"/>
                    <a:pt x="15" y="0"/>
                    <a:pt x="21" y="0"/>
                  </a:cubicBezTo>
                  <a:cubicBezTo>
                    <a:pt x="24" y="1"/>
                    <a:pt x="26" y="3"/>
                    <a:pt x="27" y="5"/>
                  </a:cubicBezTo>
                  <a:cubicBezTo>
                    <a:pt x="28" y="7"/>
                    <a:pt x="30" y="9"/>
                    <a:pt x="30" y="12"/>
                  </a:cubicBezTo>
                  <a:cubicBezTo>
                    <a:pt x="31" y="15"/>
                    <a:pt x="30" y="15"/>
                    <a:pt x="27" y="13"/>
                  </a:cubicBezTo>
                  <a:cubicBezTo>
                    <a:pt x="22" y="9"/>
                    <a:pt x="21" y="17"/>
                    <a:pt x="18" y="17"/>
                  </a:cubicBezTo>
                  <a:close/>
                </a:path>
              </a:pathLst>
            </a:custGeom>
            <a:solidFill>
              <a:srgbClr val="6D68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F16B12BD-0561-C742-5CF8-8FAFE0E20B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" y="1726"/>
              <a:ext cx="186" cy="141"/>
            </a:xfrm>
            <a:custGeom>
              <a:avLst/>
              <a:gdLst>
                <a:gd name="T0" fmla="*/ 28 w 38"/>
                <a:gd name="T1" fmla="*/ 5 h 29"/>
                <a:gd name="T2" fmla="*/ 30 w 38"/>
                <a:gd name="T3" fmla="*/ 7 h 29"/>
                <a:gd name="T4" fmla="*/ 37 w 38"/>
                <a:gd name="T5" fmla="*/ 12 h 29"/>
                <a:gd name="T6" fmla="*/ 27 w 38"/>
                <a:gd name="T7" fmla="*/ 22 h 29"/>
                <a:gd name="T8" fmla="*/ 19 w 38"/>
                <a:gd name="T9" fmla="*/ 24 h 29"/>
                <a:gd name="T10" fmla="*/ 16 w 38"/>
                <a:gd name="T11" fmla="*/ 13 h 29"/>
                <a:gd name="T12" fmla="*/ 8 w 38"/>
                <a:gd name="T13" fmla="*/ 14 h 29"/>
                <a:gd name="T14" fmla="*/ 0 w 38"/>
                <a:gd name="T15" fmla="*/ 8 h 29"/>
                <a:gd name="T16" fmla="*/ 16 w 38"/>
                <a:gd name="T17" fmla="*/ 3 h 29"/>
                <a:gd name="T18" fmla="*/ 17 w 38"/>
                <a:gd name="T19" fmla="*/ 3 h 29"/>
                <a:gd name="T20" fmla="*/ 28 w 38"/>
                <a:gd name="T2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29">
                  <a:moveTo>
                    <a:pt x="28" y="5"/>
                  </a:moveTo>
                  <a:cubicBezTo>
                    <a:pt x="29" y="5"/>
                    <a:pt x="30" y="4"/>
                    <a:pt x="30" y="7"/>
                  </a:cubicBezTo>
                  <a:cubicBezTo>
                    <a:pt x="32" y="9"/>
                    <a:pt x="38" y="7"/>
                    <a:pt x="37" y="12"/>
                  </a:cubicBezTo>
                  <a:cubicBezTo>
                    <a:pt x="33" y="15"/>
                    <a:pt x="29" y="17"/>
                    <a:pt x="27" y="22"/>
                  </a:cubicBezTo>
                  <a:cubicBezTo>
                    <a:pt x="26" y="24"/>
                    <a:pt x="23" y="29"/>
                    <a:pt x="19" y="24"/>
                  </a:cubicBezTo>
                  <a:cubicBezTo>
                    <a:pt x="21" y="20"/>
                    <a:pt x="25" y="15"/>
                    <a:pt x="16" y="13"/>
                  </a:cubicBezTo>
                  <a:cubicBezTo>
                    <a:pt x="13" y="13"/>
                    <a:pt x="11" y="14"/>
                    <a:pt x="8" y="14"/>
                  </a:cubicBezTo>
                  <a:cubicBezTo>
                    <a:pt x="3" y="15"/>
                    <a:pt x="0" y="13"/>
                    <a:pt x="0" y="8"/>
                  </a:cubicBezTo>
                  <a:cubicBezTo>
                    <a:pt x="4" y="2"/>
                    <a:pt x="10" y="4"/>
                    <a:pt x="16" y="3"/>
                  </a:cubicBezTo>
                  <a:cubicBezTo>
                    <a:pt x="16" y="3"/>
                    <a:pt x="17" y="3"/>
                    <a:pt x="17" y="3"/>
                  </a:cubicBezTo>
                  <a:cubicBezTo>
                    <a:pt x="22" y="0"/>
                    <a:pt x="24" y="7"/>
                    <a:pt x="28" y="5"/>
                  </a:cubicBezTo>
                  <a:close/>
                </a:path>
              </a:pathLst>
            </a:custGeom>
            <a:solidFill>
              <a:srgbClr val="2A21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BF158A06-DEE0-F87D-A108-21BA61FB8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6" y="1726"/>
              <a:ext cx="177" cy="136"/>
            </a:xfrm>
            <a:custGeom>
              <a:avLst/>
              <a:gdLst>
                <a:gd name="T0" fmla="*/ 36 w 36"/>
                <a:gd name="T1" fmla="*/ 9 h 28"/>
                <a:gd name="T2" fmla="*/ 19 w 36"/>
                <a:gd name="T3" fmla="*/ 11 h 28"/>
                <a:gd name="T4" fmla="*/ 19 w 36"/>
                <a:gd name="T5" fmla="*/ 24 h 28"/>
                <a:gd name="T6" fmla="*/ 10 w 36"/>
                <a:gd name="T7" fmla="*/ 22 h 28"/>
                <a:gd name="T8" fmla="*/ 0 w 36"/>
                <a:gd name="T9" fmla="*/ 12 h 28"/>
                <a:gd name="T10" fmla="*/ 8 w 36"/>
                <a:gd name="T11" fmla="*/ 4 h 28"/>
                <a:gd name="T12" fmla="*/ 9 w 36"/>
                <a:gd name="T13" fmla="*/ 5 h 28"/>
                <a:gd name="T14" fmla="*/ 19 w 36"/>
                <a:gd name="T15" fmla="*/ 3 h 28"/>
                <a:gd name="T16" fmla="*/ 21 w 36"/>
                <a:gd name="T17" fmla="*/ 3 h 28"/>
                <a:gd name="T18" fmla="*/ 36 w 36"/>
                <a:gd name="T19" fmla="*/ 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28">
                  <a:moveTo>
                    <a:pt x="36" y="9"/>
                  </a:moveTo>
                  <a:cubicBezTo>
                    <a:pt x="30" y="10"/>
                    <a:pt x="25" y="14"/>
                    <a:pt x="19" y="11"/>
                  </a:cubicBezTo>
                  <a:cubicBezTo>
                    <a:pt x="14" y="15"/>
                    <a:pt x="16" y="20"/>
                    <a:pt x="19" y="24"/>
                  </a:cubicBezTo>
                  <a:cubicBezTo>
                    <a:pt x="15" y="28"/>
                    <a:pt x="11" y="25"/>
                    <a:pt x="10" y="22"/>
                  </a:cubicBezTo>
                  <a:cubicBezTo>
                    <a:pt x="8" y="17"/>
                    <a:pt x="4" y="15"/>
                    <a:pt x="0" y="12"/>
                  </a:cubicBezTo>
                  <a:cubicBezTo>
                    <a:pt x="0" y="7"/>
                    <a:pt x="7" y="8"/>
                    <a:pt x="8" y="4"/>
                  </a:cubicBezTo>
                  <a:cubicBezTo>
                    <a:pt x="8" y="4"/>
                    <a:pt x="9" y="5"/>
                    <a:pt x="9" y="5"/>
                  </a:cubicBezTo>
                  <a:cubicBezTo>
                    <a:pt x="13" y="7"/>
                    <a:pt x="15" y="0"/>
                    <a:pt x="19" y="3"/>
                  </a:cubicBezTo>
                  <a:cubicBezTo>
                    <a:pt x="20" y="3"/>
                    <a:pt x="20" y="3"/>
                    <a:pt x="21" y="3"/>
                  </a:cubicBezTo>
                  <a:cubicBezTo>
                    <a:pt x="25" y="6"/>
                    <a:pt x="33" y="1"/>
                    <a:pt x="36" y="9"/>
                  </a:cubicBezTo>
                  <a:close/>
                </a:path>
              </a:pathLst>
            </a:custGeom>
            <a:solidFill>
              <a:srgbClr val="2720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8B5A14FD-A8EE-EE44-6F41-C303716DC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7" y="1760"/>
              <a:ext cx="133" cy="93"/>
            </a:xfrm>
            <a:custGeom>
              <a:avLst/>
              <a:gdLst>
                <a:gd name="T0" fmla="*/ 6 w 27"/>
                <a:gd name="T1" fmla="*/ 2 h 19"/>
                <a:gd name="T2" fmla="*/ 15 w 27"/>
                <a:gd name="T3" fmla="*/ 3 h 19"/>
                <a:gd name="T4" fmla="*/ 24 w 27"/>
                <a:gd name="T5" fmla="*/ 4 h 19"/>
                <a:gd name="T6" fmla="*/ 19 w 27"/>
                <a:gd name="T7" fmla="*/ 17 h 19"/>
                <a:gd name="T8" fmla="*/ 10 w 27"/>
                <a:gd name="T9" fmla="*/ 17 h 19"/>
                <a:gd name="T10" fmla="*/ 5 w 27"/>
                <a:gd name="T11" fmla="*/ 13 h 19"/>
                <a:gd name="T12" fmla="*/ 0 w 27"/>
                <a:gd name="T13" fmla="*/ 9 h 19"/>
                <a:gd name="T14" fmla="*/ 0 w 27"/>
                <a:gd name="T15" fmla="*/ 5 h 19"/>
                <a:gd name="T16" fmla="*/ 6 w 27"/>
                <a:gd name="T1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9">
                  <a:moveTo>
                    <a:pt x="6" y="2"/>
                  </a:moveTo>
                  <a:cubicBezTo>
                    <a:pt x="9" y="3"/>
                    <a:pt x="11" y="9"/>
                    <a:pt x="15" y="3"/>
                  </a:cubicBezTo>
                  <a:cubicBezTo>
                    <a:pt x="16" y="2"/>
                    <a:pt x="21" y="3"/>
                    <a:pt x="24" y="4"/>
                  </a:cubicBezTo>
                  <a:cubicBezTo>
                    <a:pt x="27" y="10"/>
                    <a:pt x="25" y="14"/>
                    <a:pt x="19" y="17"/>
                  </a:cubicBezTo>
                  <a:cubicBezTo>
                    <a:pt x="16" y="19"/>
                    <a:pt x="13" y="18"/>
                    <a:pt x="10" y="17"/>
                  </a:cubicBezTo>
                  <a:cubicBezTo>
                    <a:pt x="9" y="15"/>
                    <a:pt x="5" y="15"/>
                    <a:pt x="5" y="13"/>
                  </a:cubicBezTo>
                  <a:cubicBezTo>
                    <a:pt x="7" y="6"/>
                    <a:pt x="1" y="11"/>
                    <a:pt x="0" y="9"/>
                  </a:cubicBezTo>
                  <a:cubicBezTo>
                    <a:pt x="0" y="8"/>
                    <a:pt x="0" y="7"/>
                    <a:pt x="0" y="5"/>
                  </a:cubicBezTo>
                  <a:cubicBezTo>
                    <a:pt x="1" y="2"/>
                    <a:pt x="3" y="0"/>
                    <a:pt x="6" y="2"/>
                  </a:cubicBezTo>
                  <a:close/>
                </a:path>
              </a:pathLst>
            </a:custGeom>
            <a:solidFill>
              <a:srgbClr val="6A68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93146CC0-9766-9ED7-C715-64F56AE7E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" y="2156"/>
              <a:ext cx="147" cy="68"/>
            </a:xfrm>
            <a:custGeom>
              <a:avLst/>
              <a:gdLst>
                <a:gd name="T0" fmla="*/ 21 w 30"/>
                <a:gd name="T1" fmla="*/ 3 h 14"/>
                <a:gd name="T2" fmla="*/ 26 w 30"/>
                <a:gd name="T3" fmla="*/ 3 h 14"/>
                <a:gd name="T4" fmla="*/ 30 w 30"/>
                <a:gd name="T5" fmla="*/ 6 h 14"/>
                <a:gd name="T6" fmla="*/ 26 w 30"/>
                <a:gd name="T7" fmla="*/ 9 h 14"/>
                <a:gd name="T8" fmla="*/ 19 w 30"/>
                <a:gd name="T9" fmla="*/ 13 h 14"/>
                <a:gd name="T10" fmla="*/ 0 w 30"/>
                <a:gd name="T11" fmla="*/ 7 h 14"/>
                <a:gd name="T12" fmla="*/ 12 w 30"/>
                <a:gd name="T13" fmla="*/ 3 h 14"/>
                <a:gd name="T14" fmla="*/ 21 w 30"/>
                <a:gd name="T1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14">
                  <a:moveTo>
                    <a:pt x="21" y="3"/>
                  </a:moveTo>
                  <a:cubicBezTo>
                    <a:pt x="22" y="3"/>
                    <a:pt x="24" y="3"/>
                    <a:pt x="26" y="3"/>
                  </a:cubicBezTo>
                  <a:cubicBezTo>
                    <a:pt x="27" y="4"/>
                    <a:pt x="30" y="3"/>
                    <a:pt x="30" y="6"/>
                  </a:cubicBezTo>
                  <a:cubicBezTo>
                    <a:pt x="30" y="8"/>
                    <a:pt x="28" y="9"/>
                    <a:pt x="26" y="9"/>
                  </a:cubicBezTo>
                  <a:cubicBezTo>
                    <a:pt x="23" y="9"/>
                    <a:pt x="21" y="10"/>
                    <a:pt x="19" y="13"/>
                  </a:cubicBezTo>
                  <a:cubicBezTo>
                    <a:pt x="12" y="13"/>
                    <a:pt x="5" y="14"/>
                    <a:pt x="0" y="7"/>
                  </a:cubicBezTo>
                  <a:cubicBezTo>
                    <a:pt x="2" y="0"/>
                    <a:pt x="8" y="5"/>
                    <a:pt x="12" y="3"/>
                  </a:cubicBezTo>
                  <a:cubicBezTo>
                    <a:pt x="15" y="0"/>
                    <a:pt x="18" y="0"/>
                    <a:pt x="21" y="3"/>
                  </a:cubicBezTo>
                  <a:close/>
                </a:path>
              </a:pathLst>
            </a:custGeom>
            <a:solidFill>
              <a:srgbClr val="E87A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28A11364-BD9F-4C99-44ED-B48C2055A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2" y="1354"/>
              <a:ext cx="221" cy="122"/>
            </a:xfrm>
            <a:custGeom>
              <a:avLst/>
              <a:gdLst>
                <a:gd name="T0" fmla="*/ 0 w 45"/>
                <a:gd name="T1" fmla="*/ 21 h 25"/>
                <a:gd name="T2" fmla="*/ 45 w 45"/>
                <a:gd name="T3" fmla="*/ 0 h 25"/>
                <a:gd name="T4" fmla="*/ 33 w 45"/>
                <a:gd name="T5" fmla="*/ 11 h 25"/>
                <a:gd name="T6" fmla="*/ 18 w 45"/>
                <a:gd name="T7" fmla="*/ 19 h 25"/>
                <a:gd name="T8" fmla="*/ 0 w 45"/>
                <a:gd name="T9" fmla="*/ 2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5">
                  <a:moveTo>
                    <a:pt x="0" y="21"/>
                  </a:moveTo>
                  <a:cubicBezTo>
                    <a:pt x="15" y="14"/>
                    <a:pt x="30" y="7"/>
                    <a:pt x="45" y="0"/>
                  </a:cubicBezTo>
                  <a:cubicBezTo>
                    <a:pt x="44" y="7"/>
                    <a:pt x="37" y="7"/>
                    <a:pt x="33" y="11"/>
                  </a:cubicBezTo>
                  <a:cubicBezTo>
                    <a:pt x="28" y="14"/>
                    <a:pt x="22" y="15"/>
                    <a:pt x="18" y="19"/>
                  </a:cubicBezTo>
                  <a:cubicBezTo>
                    <a:pt x="12" y="23"/>
                    <a:pt x="6" y="25"/>
                    <a:pt x="0" y="21"/>
                  </a:cubicBezTo>
                  <a:close/>
                </a:path>
              </a:pathLst>
            </a:custGeom>
            <a:solidFill>
              <a:srgbClr val="D5B6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4805EE0D-0D4E-DB37-8EA9-2C807B1EA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7" y="1721"/>
              <a:ext cx="108" cy="63"/>
            </a:xfrm>
            <a:custGeom>
              <a:avLst/>
              <a:gdLst>
                <a:gd name="T0" fmla="*/ 6 w 22"/>
                <a:gd name="T1" fmla="*/ 10 h 13"/>
                <a:gd name="T2" fmla="*/ 0 w 22"/>
                <a:gd name="T3" fmla="*/ 13 h 13"/>
                <a:gd name="T4" fmla="*/ 22 w 22"/>
                <a:gd name="T5" fmla="*/ 4 h 13"/>
                <a:gd name="T6" fmla="*/ 6 w 22"/>
                <a:gd name="T7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3">
                  <a:moveTo>
                    <a:pt x="6" y="10"/>
                  </a:moveTo>
                  <a:cubicBezTo>
                    <a:pt x="4" y="11"/>
                    <a:pt x="2" y="12"/>
                    <a:pt x="0" y="13"/>
                  </a:cubicBezTo>
                  <a:cubicBezTo>
                    <a:pt x="1" y="4"/>
                    <a:pt x="12" y="0"/>
                    <a:pt x="22" y="4"/>
                  </a:cubicBezTo>
                  <a:cubicBezTo>
                    <a:pt x="18" y="9"/>
                    <a:pt x="11" y="6"/>
                    <a:pt x="6" y="10"/>
                  </a:cubicBezTo>
                  <a:close/>
                </a:path>
              </a:pathLst>
            </a:custGeom>
            <a:solidFill>
              <a:srgbClr val="BE9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90FA2829-416A-DBB4-AC29-9495A61C8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" y="1779"/>
              <a:ext cx="69" cy="64"/>
            </a:xfrm>
            <a:custGeom>
              <a:avLst/>
              <a:gdLst>
                <a:gd name="T0" fmla="*/ 0 w 14"/>
                <a:gd name="T1" fmla="*/ 13 h 13"/>
                <a:gd name="T2" fmla="*/ 5 w 14"/>
                <a:gd name="T3" fmla="*/ 0 h 13"/>
                <a:gd name="T4" fmla="*/ 14 w 14"/>
                <a:gd name="T5" fmla="*/ 6 h 13"/>
                <a:gd name="T6" fmla="*/ 6 w 14"/>
                <a:gd name="T7" fmla="*/ 13 h 13"/>
                <a:gd name="T8" fmla="*/ 0 w 14"/>
                <a:gd name="T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3">
                  <a:moveTo>
                    <a:pt x="0" y="13"/>
                  </a:moveTo>
                  <a:cubicBezTo>
                    <a:pt x="5" y="10"/>
                    <a:pt x="5" y="5"/>
                    <a:pt x="5" y="0"/>
                  </a:cubicBezTo>
                  <a:cubicBezTo>
                    <a:pt x="8" y="1"/>
                    <a:pt x="13" y="2"/>
                    <a:pt x="14" y="6"/>
                  </a:cubicBezTo>
                  <a:cubicBezTo>
                    <a:pt x="14" y="9"/>
                    <a:pt x="10" y="12"/>
                    <a:pt x="6" y="13"/>
                  </a:cubicBezTo>
                  <a:cubicBezTo>
                    <a:pt x="4" y="13"/>
                    <a:pt x="2" y="13"/>
                    <a:pt x="0" y="13"/>
                  </a:cubicBezTo>
                  <a:close/>
                </a:path>
              </a:pathLst>
            </a:custGeom>
            <a:solidFill>
              <a:srgbClr val="F1EE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BF2ADC51-1178-F0B6-DB9D-54E1513FC7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1726"/>
              <a:ext cx="103" cy="58"/>
            </a:xfrm>
            <a:custGeom>
              <a:avLst/>
              <a:gdLst>
                <a:gd name="T0" fmla="*/ 15 w 21"/>
                <a:gd name="T1" fmla="*/ 9 h 12"/>
                <a:gd name="T2" fmla="*/ 0 w 21"/>
                <a:gd name="T3" fmla="*/ 3 h 12"/>
                <a:gd name="T4" fmla="*/ 21 w 21"/>
                <a:gd name="T5" fmla="*/ 12 h 12"/>
                <a:gd name="T6" fmla="*/ 15 w 21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2">
                  <a:moveTo>
                    <a:pt x="15" y="9"/>
                  </a:moveTo>
                  <a:cubicBezTo>
                    <a:pt x="11" y="4"/>
                    <a:pt x="3" y="9"/>
                    <a:pt x="0" y="3"/>
                  </a:cubicBezTo>
                  <a:cubicBezTo>
                    <a:pt x="11" y="0"/>
                    <a:pt x="19" y="3"/>
                    <a:pt x="21" y="12"/>
                  </a:cubicBezTo>
                  <a:cubicBezTo>
                    <a:pt x="19" y="11"/>
                    <a:pt x="17" y="10"/>
                    <a:pt x="15" y="9"/>
                  </a:cubicBezTo>
                  <a:close/>
                </a:path>
              </a:pathLst>
            </a:custGeom>
            <a:solidFill>
              <a:srgbClr val="B38A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39">
              <a:extLst>
                <a:ext uri="{FF2B5EF4-FFF2-40B4-BE49-F238E27FC236}">
                  <a16:creationId xmlns:a16="http://schemas.microsoft.com/office/drawing/2014/main" id="{88FDC0B9-006A-1ACB-5D6D-C6E604EF0D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1354"/>
              <a:ext cx="152" cy="93"/>
            </a:xfrm>
            <a:custGeom>
              <a:avLst/>
              <a:gdLst>
                <a:gd name="T0" fmla="*/ 1 w 31"/>
                <a:gd name="T1" fmla="*/ 19 h 19"/>
                <a:gd name="T2" fmla="*/ 5 w 31"/>
                <a:gd name="T3" fmla="*/ 15 h 19"/>
                <a:gd name="T4" fmla="*/ 28 w 31"/>
                <a:gd name="T5" fmla="*/ 0 h 19"/>
                <a:gd name="T6" fmla="*/ 31 w 31"/>
                <a:gd name="T7" fmla="*/ 2 h 19"/>
                <a:gd name="T8" fmla="*/ 1 w 31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9">
                  <a:moveTo>
                    <a:pt x="1" y="19"/>
                  </a:moveTo>
                  <a:cubicBezTo>
                    <a:pt x="0" y="15"/>
                    <a:pt x="4" y="16"/>
                    <a:pt x="5" y="15"/>
                  </a:cubicBezTo>
                  <a:cubicBezTo>
                    <a:pt x="13" y="11"/>
                    <a:pt x="22" y="7"/>
                    <a:pt x="28" y="0"/>
                  </a:cubicBezTo>
                  <a:cubicBezTo>
                    <a:pt x="29" y="0"/>
                    <a:pt x="30" y="1"/>
                    <a:pt x="31" y="2"/>
                  </a:cubicBezTo>
                  <a:cubicBezTo>
                    <a:pt x="23" y="10"/>
                    <a:pt x="12" y="15"/>
                    <a:pt x="1" y="19"/>
                  </a:cubicBezTo>
                  <a:close/>
                </a:path>
              </a:pathLst>
            </a:custGeom>
            <a:solidFill>
              <a:srgbClr val="5840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40">
              <a:extLst>
                <a:ext uri="{FF2B5EF4-FFF2-40B4-BE49-F238E27FC236}">
                  <a16:creationId xmlns:a16="http://schemas.microsoft.com/office/drawing/2014/main" id="{D99E4246-C8E8-EAF8-44F6-45B09227E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5" y="1779"/>
              <a:ext cx="69" cy="64"/>
            </a:xfrm>
            <a:custGeom>
              <a:avLst/>
              <a:gdLst>
                <a:gd name="T0" fmla="*/ 9 w 14"/>
                <a:gd name="T1" fmla="*/ 13 h 13"/>
                <a:gd name="T2" fmla="*/ 0 w 14"/>
                <a:gd name="T3" fmla="*/ 6 h 13"/>
                <a:gd name="T4" fmla="*/ 9 w 14"/>
                <a:gd name="T5" fmla="*/ 0 h 13"/>
                <a:gd name="T6" fmla="*/ 14 w 14"/>
                <a:gd name="T7" fmla="*/ 13 h 13"/>
                <a:gd name="T8" fmla="*/ 9 w 14"/>
                <a:gd name="T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3">
                  <a:moveTo>
                    <a:pt x="9" y="13"/>
                  </a:moveTo>
                  <a:cubicBezTo>
                    <a:pt x="4" y="13"/>
                    <a:pt x="0" y="9"/>
                    <a:pt x="0" y="6"/>
                  </a:cubicBezTo>
                  <a:cubicBezTo>
                    <a:pt x="0" y="2"/>
                    <a:pt x="6" y="2"/>
                    <a:pt x="9" y="0"/>
                  </a:cubicBezTo>
                  <a:cubicBezTo>
                    <a:pt x="9" y="5"/>
                    <a:pt x="9" y="10"/>
                    <a:pt x="14" y="13"/>
                  </a:cubicBezTo>
                  <a:cubicBezTo>
                    <a:pt x="12" y="13"/>
                    <a:pt x="11" y="13"/>
                    <a:pt x="9" y="13"/>
                  </a:cubicBezTo>
                  <a:close/>
                </a:path>
              </a:pathLst>
            </a:custGeom>
            <a:solidFill>
              <a:srgbClr val="E9E7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41">
              <a:extLst>
                <a:ext uri="{FF2B5EF4-FFF2-40B4-BE49-F238E27FC236}">
                  <a16:creationId xmlns:a16="http://schemas.microsoft.com/office/drawing/2014/main" id="{495D044A-B47E-414A-AD98-F9223979A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7" y="1789"/>
              <a:ext cx="49" cy="54"/>
            </a:xfrm>
            <a:custGeom>
              <a:avLst/>
              <a:gdLst>
                <a:gd name="T0" fmla="*/ 0 w 10"/>
                <a:gd name="T1" fmla="*/ 3 h 11"/>
                <a:gd name="T2" fmla="*/ 6 w 10"/>
                <a:gd name="T3" fmla="*/ 0 h 11"/>
                <a:gd name="T4" fmla="*/ 10 w 10"/>
                <a:gd name="T5" fmla="*/ 11 h 11"/>
                <a:gd name="T6" fmla="*/ 0 w 10"/>
                <a:gd name="T7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1">
                  <a:moveTo>
                    <a:pt x="0" y="3"/>
                  </a:moveTo>
                  <a:cubicBezTo>
                    <a:pt x="3" y="4"/>
                    <a:pt x="3" y="1"/>
                    <a:pt x="6" y="0"/>
                  </a:cubicBezTo>
                  <a:cubicBezTo>
                    <a:pt x="5" y="4"/>
                    <a:pt x="8" y="8"/>
                    <a:pt x="10" y="11"/>
                  </a:cubicBezTo>
                  <a:cubicBezTo>
                    <a:pt x="5" y="11"/>
                    <a:pt x="0" y="11"/>
                    <a:pt x="0" y="3"/>
                  </a:cubicBezTo>
                  <a:close/>
                </a:path>
              </a:pathLst>
            </a:custGeom>
            <a:solidFill>
              <a:srgbClr val="F6EE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42">
              <a:extLst>
                <a:ext uri="{FF2B5EF4-FFF2-40B4-BE49-F238E27FC236}">
                  <a16:creationId xmlns:a16="http://schemas.microsoft.com/office/drawing/2014/main" id="{8A18E297-92E4-3A78-F071-812AC4C69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8" y="1789"/>
              <a:ext cx="44" cy="54"/>
            </a:xfrm>
            <a:custGeom>
              <a:avLst/>
              <a:gdLst>
                <a:gd name="T0" fmla="*/ 0 w 9"/>
                <a:gd name="T1" fmla="*/ 11 h 11"/>
                <a:gd name="T2" fmla="*/ 4 w 9"/>
                <a:gd name="T3" fmla="*/ 0 h 11"/>
                <a:gd name="T4" fmla="*/ 9 w 9"/>
                <a:gd name="T5" fmla="*/ 7 h 11"/>
                <a:gd name="T6" fmla="*/ 0 w 9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cubicBezTo>
                    <a:pt x="2" y="8"/>
                    <a:pt x="5" y="5"/>
                    <a:pt x="4" y="0"/>
                  </a:cubicBezTo>
                  <a:cubicBezTo>
                    <a:pt x="7" y="2"/>
                    <a:pt x="9" y="4"/>
                    <a:pt x="9" y="7"/>
                  </a:cubicBezTo>
                  <a:cubicBezTo>
                    <a:pt x="7" y="10"/>
                    <a:pt x="3" y="11"/>
                    <a:pt x="0" y="11"/>
                  </a:cubicBezTo>
                  <a:close/>
                </a:path>
              </a:pathLst>
            </a:custGeom>
            <a:solidFill>
              <a:srgbClr val="F2E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43">
              <a:extLst>
                <a:ext uri="{FF2B5EF4-FFF2-40B4-BE49-F238E27FC236}">
                  <a16:creationId xmlns:a16="http://schemas.microsoft.com/office/drawing/2014/main" id="{A25E3B60-6F01-DFDB-2F4D-724E729957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4" y="1755"/>
              <a:ext cx="59" cy="29"/>
            </a:xfrm>
            <a:custGeom>
              <a:avLst/>
              <a:gdLst>
                <a:gd name="T0" fmla="*/ 9 w 12"/>
                <a:gd name="T1" fmla="*/ 6 h 6"/>
                <a:gd name="T2" fmla="*/ 3 w 12"/>
                <a:gd name="T3" fmla="*/ 4 h 6"/>
                <a:gd name="T4" fmla="*/ 2 w 12"/>
                <a:gd name="T5" fmla="*/ 1 h 6"/>
                <a:gd name="T6" fmla="*/ 11 w 12"/>
                <a:gd name="T7" fmla="*/ 3 h 6"/>
                <a:gd name="T8" fmla="*/ 9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9" y="6"/>
                  </a:moveTo>
                  <a:cubicBezTo>
                    <a:pt x="8" y="3"/>
                    <a:pt x="5" y="4"/>
                    <a:pt x="3" y="4"/>
                  </a:cubicBezTo>
                  <a:cubicBezTo>
                    <a:pt x="0" y="3"/>
                    <a:pt x="0" y="2"/>
                    <a:pt x="2" y="1"/>
                  </a:cubicBezTo>
                  <a:cubicBezTo>
                    <a:pt x="6" y="0"/>
                    <a:pt x="9" y="0"/>
                    <a:pt x="11" y="3"/>
                  </a:cubicBezTo>
                  <a:cubicBezTo>
                    <a:pt x="12" y="5"/>
                    <a:pt x="10" y="6"/>
                    <a:pt x="9" y="6"/>
                  </a:cubicBezTo>
                  <a:close/>
                </a:path>
              </a:pathLst>
            </a:custGeom>
            <a:solidFill>
              <a:srgbClr val="BE9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44">
              <a:extLst>
                <a:ext uri="{FF2B5EF4-FFF2-40B4-BE49-F238E27FC236}">
                  <a16:creationId xmlns:a16="http://schemas.microsoft.com/office/drawing/2014/main" id="{2C91BAED-C754-05B2-03EA-0B18C93A2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0" y="1696"/>
              <a:ext cx="54" cy="74"/>
            </a:xfrm>
            <a:custGeom>
              <a:avLst/>
              <a:gdLst>
                <a:gd name="T0" fmla="*/ 11 w 11"/>
                <a:gd name="T1" fmla="*/ 11 h 15"/>
                <a:gd name="T2" fmla="*/ 0 w 11"/>
                <a:gd name="T3" fmla="*/ 9 h 15"/>
                <a:gd name="T4" fmla="*/ 11 w 11"/>
                <a:gd name="T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11" y="11"/>
                  </a:moveTo>
                  <a:cubicBezTo>
                    <a:pt x="6" y="15"/>
                    <a:pt x="4" y="9"/>
                    <a:pt x="0" y="9"/>
                  </a:cubicBezTo>
                  <a:cubicBezTo>
                    <a:pt x="6" y="0"/>
                    <a:pt x="7" y="11"/>
                    <a:pt x="11" y="11"/>
                  </a:cubicBezTo>
                  <a:close/>
                </a:path>
              </a:pathLst>
            </a:custGeom>
            <a:solidFill>
              <a:srgbClr val="BE9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45">
              <a:extLst>
                <a:ext uri="{FF2B5EF4-FFF2-40B4-BE49-F238E27FC236}">
                  <a16:creationId xmlns:a16="http://schemas.microsoft.com/office/drawing/2014/main" id="{7A48EC50-BADD-3722-C090-27608B3DE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2" y="1740"/>
              <a:ext cx="63" cy="44"/>
            </a:xfrm>
            <a:custGeom>
              <a:avLst/>
              <a:gdLst>
                <a:gd name="T0" fmla="*/ 11 w 13"/>
                <a:gd name="T1" fmla="*/ 1 h 9"/>
                <a:gd name="T2" fmla="*/ 3 w 13"/>
                <a:gd name="T3" fmla="*/ 9 h 9"/>
                <a:gd name="T4" fmla="*/ 9 w 13"/>
                <a:gd name="T5" fmla="*/ 0 h 9"/>
                <a:gd name="T6" fmla="*/ 10 w 13"/>
                <a:gd name="T7" fmla="*/ 0 h 9"/>
                <a:gd name="T8" fmla="*/ 11 w 13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9">
                  <a:moveTo>
                    <a:pt x="11" y="1"/>
                  </a:moveTo>
                  <a:cubicBezTo>
                    <a:pt x="13" y="8"/>
                    <a:pt x="4" y="5"/>
                    <a:pt x="3" y="9"/>
                  </a:cubicBezTo>
                  <a:cubicBezTo>
                    <a:pt x="0" y="3"/>
                    <a:pt x="9" y="4"/>
                    <a:pt x="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1"/>
                    <a:pt x="11" y="1"/>
                  </a:cubicBezTo>
                  <a:close/>
                </a:path>
              </a:pathLst>
            </a:custGeom>
            <a:solidFill>
              <a:srgbClr val="B38A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46">
              <a:extLst>
                <a:ext uri="{FF2B5EF4-FFF2-40B4-BE49-F238E27FC236}">
                  <a16:creationId xmlns:a16="http://schemas.microsoft.com/office/drawing/2014/main" id="{CCA8CC9F-E603-4CFD-FECA-03936ADB31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" y="1701"/>
              <a:ext cx="49" cy="73"/>
            </a:xfrm>
            <a:custGeom>
              <a:avLst/>
              <a:gdLst>
                <a:gd name="T0" fmla="*/ 10 w 10"/>
                <a:gd name="T1" fmla="*/ 8 h 15"/>
                <a:gd name="T2" fmla="*/ 0 w 10"/>
                <a:gd name="T3" fmla="*/ 10 h 15"/>
                <a:gd name="T4" fmla="*/ 10 w 10"/>
                <a:gd name="T5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15">
                  <a:moveTo>
                    <a:pt x="10" y="8"/>
                  </a:moveTo>
                  <a:cubicBezTo>
                    <a:pt x="7" y="8"/>
                    <a:pt x="5" y="15"/>
                    <a:pt x="0" y="10"/>
                  </a:cubicBezTo>
                  <a:cubicBezTo>
                    <a:pt x="3" y="9"/>
                    <a:pt x="5" y="0"/>
                    <a:pt x="10" y="8"/>
                  </a:cubicBezTo>
                  <a:close/>
                </a:path>
              </a:pathLst>
            </a:custGeom>
            <a:solidFill>
              <a:srgbClr val="B38A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47">
              <a:extLst>
                <a:ext uri="{FF2B5EF4-FFF2-40B4-BE49-F238E27FC236}">
                  <a16:creationId xmlns:a16="http://schemas.microsoft.com/office/drawing/2014/main" id="{A7DAFBC4-01C6-CB54-70ED-7F59263CE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7" y="2170"/>
              <a:ext cx="88" cy="117"/>
            </a:xfrm>
            <a:custGeom>
              <a:avLst/>
              <a:gdLst>
                <a:gd name="T0" fmla="*/ 17 w 18"/>
                <a:gd name="T1" fmla="*/ 8 h 24"/>
                <a:gd name="T2" fmla="*/ 6 w 18"/>
                <a:gd name="T3" fmla="*/ 21 h 24"/>
                <a:gd name="T4" fmla="*/ 1 w 18"/>
                <a:gd name="T5" fmla="*/ 22 h 24"/>
                <a:gd name="T6" fmla="*/ 2 w 18"/>
                <a:gd name="T7" fmla="*/ 17 h 24"/>
                <a:gd name="T8" fmla="*/ 9 w 18"/>
                <a:gd name="T9" fmla="*/ 6 h 24"/>
                <a:gd name="T10" fmla="*/ 15 w 18"/>
                <a:gd name="T11" fmla="*/ 1 h 24"/>
                <a:gd name="T12" fmla="*/ 18 w 18"/>
                <a:gd name="T13" fmla="*/ 8 h 24"/>
                <a:gd name="T14" fmla="*/ 17 w 18"/>
                <a:gd name="T15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24">
                  <a:moveTo>
                    <a:pt x="17" y="8"/>
                  </a:moveTo>
                  <a:cubicBezTo>
                    <a:pt x="13" y="12"/>
                    <a:pt x="10" y="17"/>
                    <a:pt x="6" y="21"/>
                  </a:cubicBezTo>
                  <a:cubicBezTo>
                    <a:pt x="4" y="22"/>
                    <a:pt x="3" y="24"/>
                    <a:pt x="1" y="22"/>
                  </a:cubicBezTo>
                  <a:cubicBezTo>
                    <a:pt x="0" y="21"/>
                    <a:pt x="1" y="19"/>
                    <a:pt x="2" y="17"/>
                  </a:cubicBezTo>
                  <a:cubicBezTo>
                    <a:pt x="4" y="14"/>
                    <a:pt x="7" y="9"/>
                    <a:pt x="9" y="6"/>
                  </a:cubicBezTo>
                  <a:cubicBezTo>
                    <a:pt x="11" y="4"/>
                    <a:pt x="11" y="0"/>
                    <a:pt x="15" y="1"/>
                  </a:cubicBezTo>
                  <a:cubicBezTo>
                    <a:pt x="18" y="2"/>
                    <a:pt x="17" y="5"/>
                    <a:pt x="18" y="8"/>
                  </a:cubicBezTo>
                  <a:cubicBezTo>
                    <a:pt x="18" y="8"/>
                    <a:pt x="17" y="8"/>
                    <a:pt x="17" y="8"/>
                  </a:cubicBezTo>
                  <a:close/>
                </a:path>
              </a:pathLst>
            </a:custGeom>
            <a:solidFill>
              <a:srgbClr val="E7E5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48">
              <a:extLst>
                <a:ext uri="{FF2B5EF4-FFF2-40B4-BE49-F238E27FC236}">
                  <a16:creationId xmlns:a16="http://schemas.microsoft.com/office/drawing/2014/main" id="{E36F662E-A587-CB79-E26D-D13A7EDCE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" y="2141"/>
              <a:ext cx="162" cy="29"/>
            </a:xfrm>
            <a:custGeom>
              <a:avLst/>
              <a:gdLst>
                <a:gd name="T0" fmla="*/ 21 w 33"/>
                <a:gd name="T1" fmla="*/ 6 h 6"/>
                <a:gd name="T2" fmla="*/ 12 w 33"/>
                <a:gd name="T3" fmla="*/ 6 h 6"/>
                <a:gd name="T4" fmla="*/ 0 w 33"/>
                <a:gd name="T5" fmla="*/ 4 h 6"/>
                <a:gd name="T6" fmla="*/ 7 w 33"/>
                <a:gd name="T7" fmla="*/ 2 h 6"/>
                <a:gd name="T8" fmla="*/ 27 w 33"/>
                <a:gd name="T9" fmla="*/ 2 h 6"/>
                <a:gd name="T10" fmla="*/ 32 w 33"/>
                <a:gd name="T11" fmla="*/ 3 h 6"/>
                <a:gd name="T12" fmla="*/ 29 w 33"/>
                <a:gd name="T13" fmla="*/ 5 h 6"/>
                <a:gd name="T14" fmla="*/ 21 w 33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6">
                  <a:moveTo>
                    <a:pt x="21" y="6"/>
                  </a:moveTo>
                  <a:cubicBezTo>
                    <a:pt x="18" y="6"/>
                    <a:pt x="15" y="6"/>
                    <a:pt x="12" y="6"/>
                  </a:cubicBezTo>
                  <a:cubicBezTo>
                    <a:pt x="9" y="3"/>
                    <a:pt x="5" y="5"/>
                    <a:pt x="0" y="4"/>
                  </a:cubicBezTo>
                  <a:cubicBezTo>
                    <a:pt x="3" y="2"/>
                    <a:pt x="4" y="0"/>
                    <a:pt x="7" y="2"/>
                  </a:cubicBezTo>
                  <a:cubicBezTo>
                    <a:pt x="14" y="0"/>
                    <a:pt x="21" y="0"/>
                    <a:pt x="27" y="2"/>
                  </a:cubicBezTo>
                  <a:cubicBezTo>
                    <a:pt x="30" y="0"/>
                    <a:pt x="32" y="1"/>
                    <a:pt x="32" y="3"/>
                  </a:cubicBezTo>
                  <a:cubicBezTo>
                    <a:pt x="33" y="5"/>
                    <a:pt x="30" y="4"/>
                    <a:pt x="29" y="5"/>
                  </a:cubicBezTo>
                  <a:cubicBezTo>
                    <a:pt x="26" y="5"/>
                    <a:pt x="23" y="4"/>
                    <a:pt x="21" y="6"/>
                  </a:cubicBezTo>
                  <a:close/>
                </a:path>
              </a:pathLst>
            </a:custGeom>
            <a:solidFill>
              <a:srgbClr val="3613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49">
              <a:extLst>
                <a:ext uri="{FF2B5EF4-FFF2-40B4-BE49-F238E27FC236}">
                  <a16:creationId xmlns:a16="http://schemas.microsoft.com/office/drawing/2014/main" id="{F15CAAE3-7880-FC32-25F0-8C072FF0D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2121"/>
              <a:ext cx="98" cy="35"/>
            </a:xfrm>
            <a:custGeom>
              <a:avLst/>
              <a:gdLst>
                <a:gd name="T0" fmla="*/ 20 w 20"/>
                <a:gd name="T1" fmla="*/ 6 h 7"/>
                <a:gd name="T2" fmla="*/ 0 w 20"/>
                <a:gd name="T3" fmla="*/ 6 h 7"/>
                <a:gd name="T4" fmla="*/ 20 w 20"/>
                <a:gd name="T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7">
                  <a:moveTo>
                    <a:pt x="20" y="6"/>
                  </a:moveTo>
                  <a:cubicBezTo>
                    <a:pt x="14" y="7"/>
                    <a:pt x="7" y="7"/>
                    <a:pt x="0" y="6"/>
                  </a:cubicBezTo>
                  <a:cubicBezTo>
                    <a:pt x="7" y="0"/>
                    <a:pt x="14" y="1"/>
                    <a:pt x="20" y="6"/>
                  </a:cubicBezTo>
                  <a:close/>
                </a:path>
              </a:pathLst>
            </a:custGeom>
            <a:solidFill>
              <a:srgbClr val="EFEA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693DD19-FF87-4C98-9FED-8A7C94E02B4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783004" y="1219993"/>
            <a:ext cx="3352556" cy="694797"/>
          </a:xfrm>
        </p:spPr>
        <p:txBody>
          <a:bodyPr anchorCtr="0"/>
          <a:lstStyle/>
          <a:p>
            <a:pPr lvl="0" algn="r" rtl="1"/>
            <a:r>
              <a:rPr lang="fa-IR" sz="4400" dirty="0">
                <a:cs typeface="B Nazanin" panose="00000400000000000000" pitchFamily="2" charset="-78"/>
              </a:rPr>
              <a:t>طرح بندی ستون ها</a:t>
            </a:r>
            <a:endParaRPr lang="en-US" sz="4400" dirty="0">
              <a:cs typeface="B Nazanin" panose="000004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DEDA3-7B6E-4530-B986-CD375455ED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-11412" y="884233"/>
            <a:ext cx="9144000" cy="287341"/>
          </a:xfrm>
        </p:spPr>
        <p:txBody>
          <a:bodyPr/>
          <a:lstStyle/>
          <a:p>
            <a:pPr marL="152403" lvl="0" indent="0" algn="r" rtl="1">
              <a:buNone/>
            </a:pPr>
            <a:r>
              <a:rPr lang="fa-IR" sz="2000" b="1" dirty="0">
                <a:cs typeface="B Nazanin" panose="00000400000000000000" pitchFamily="2" charset="-78"/>
              </a:rPr>
              <a:t>عنوان زیرنویس خود را در اینجا درج کنید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ACA408F5-A2B7-4456-B400-D0C2E351A335}"/>
              </a:ext>
            </a:extLst>
          </p:cNvPr>
          <p:cNvSpPr txBox="1"/>
          <p:nvPr/>
        </p:nvSpPr>
        <p:spPr>
          <a:xfrm>
            <a:off x="595530" y="1539383"/>
            <a:ext cx="2421770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600" b="1" kern="0" dirty="0">
                <a:solidFill>
                  <a:srgbClr val="754C24"/>
                </a:solidFill>
                <a:latin typeface="Arial"/>
                <a:ea typeface="Arial"/>
                <a:cs typeface="B Nazanin" panose="00000400000000000000" pitchFamily="2" charset="-78"/>
              </a:rPr>
              <a:t>متن شما در اینجا</a:t>
            </a:r>
            <a:endParaRPr lang="en-US" sz="1600" b="1" i="0" u="none" strike="noStrike" kern="0" cap="none" spc="0" baseline="0" dirty="0">
              <a:solidFill>
                <a:srgbClr val="754C24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8001288F-44B4-46FA-B1CD-11D01A44C995}"/>
              </a:ext>
            </a:extLst>
          </p:cNvPr>
          <p:cNvSpPr txBox="1"/>
          <p:nvPr/>
        </p:nvSpPr>
        <p:spPr>
          <a:xfrm>
            <a:off x="595530" y="2054336"/>
            <a:ext cx="2421770" cy="18697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050" kern="0" dirty="0">
                <a:solidFill>
                  <a:srgbClr val="754C24"/>
                </a:solidFill>
                <a:latin typeface="Arial"/>
                <a:ea typeface="Arial"/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</a:p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a-IR" sz="1050" kern="0" dirty="0">
              <a:solidFill>
                <a:srgbClr val="754C24"/>
              </a:solidFill>
              <a:latin typeface="Arial"/>
              <a:ea typeface="Arial"/>
              <a:cs typeface="B Nazanin" panose="00000400000000000000" pitchFamily="2" charset="-78"/>
            </a:endParaRPr>
          </a:p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050" kern="0" dirty="0">
                <a:solidFill>
                  <a:srgbClr val="754C24"/>
                </a:solidFill>
                <a:latin typeface="Arial"/>
                <a:ea typeface="Arial"/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تغییر رنگ، عکس و متن آسان است.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</a:t>
            </a:r>
            <a:endParaRPr lang="en-US" sz="1050" b="0" i="0" u="none" strike="noStrike" kern="0" cap="none" spc="0" baseline="0" dirty="0">
              <a:solidFill>
                <a:srgbClr val="754C24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AA15CF33-109A-410B-A66A-A9A3313F8D1D}"/>
              </a:ext>
            </a:extLst>
          </p:cNvPr>
          <p:cNvSpPr txBox="1"/>
          <p:nvPr/>
        </p:nvSpPr>
        <p:spPr>
          <a:xfrm>
            <a:off x="3354586" y="1539383"/>
            <a:ext cx="2421770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600" b="1" kern="0" dirty="0">
                <a:solidFill>
                  <a:srgbClr val="754C24"/>
                </a:solidFill>
                <a:latin typeface="Arial"/>
                <a:ea typeface="Arial"/>
                <a:cs typeface="B Nazanin" panose="00000400000000000000" pitchFamily="2" charset="-78"/>
              </a:rPr>
              <a:t>متن شما در اینجا</a:t>
            </a:r>
            <a:endParaRPr lang="en-US" sz="1600" b="1" i="0" u="none" strike="noStrike" kern="0" cap="none" spc="0" baseline="0" dirty="0">
              <a:solidFill>
                <a:srgbClr val="754C24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5026A3FE-8906-4FFE-9CDE-A0663E6B2143}"/>
              </a:ext>
            </a:extLst>
          </p:cNvPr>
          <p:cNvSpPr txBox="1"/>
          <p:nvPr/>
        </p:nvSpPr>
        <p:spPr>
          <a:xfrm>
            <a:off x="3354586" y="2054336"/>
            <a:ext cx="2421770" cy="18697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050" kern="0" dirty="0">
                <a:solidFill>
                  <a:srgbClr val="754C24"/>
                </a:solidFill>
                <a:latin typeface="Arial"/>
                <a:ea typeface="Arial"/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</a:p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a-IR" sz="1050" kern="0" dirty="0">
              <a:solidFill>
                <a:srgbClr val="754C24"/>
              </a:solidFill>
              <a:latin typeface="Arial"/>
              <a:ea typeface="Arial"/>
              <a:cs typeface="B Nazanin" panose="00000400000000000000" pitchFamily="2" charset="-78"/>
            </a:endParaRPr>
          </a:p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050" kern="0" dirty="0">
                <a:solidFill>
                  <a:srgbClr val="754C24"/>
                </a:solidFill>
                <a:latin typeface="Arial"/>
                <a:ea typeface="Arial"/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تغییر رنگ، عکس و متن آسان است.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</a:t>
            </a:r>
            <a:endParaRPr lang="en-US" sz="1050" b="0" i="0" u="none" strike="noStrike" kern="0" cap="none" spc="0" baseline="0" dirty="0">
              <a:solidFill>
                <a:srgbClr val="754C24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BDA104BC-F135-45FC-BC3B-28CC1DEA2155}"/>
              </a:ext>
            </a:extLst>
          </p:cNvPr>
          <p:cNvSpPr/>
          <p:nvPr/>
        </p:nvSpPr>
        <p:spPr>
          <a:xfrm>
            <a:off x="595530" y="1932218"/>
            <a:ext cx="2412004" cy="35999"/>
          </a:xfrm>
          <a:prstGeom prst="rect">
            <a:avLst/>
          </a:prstGeom>
          <a:solidFill>
            <a:srgbClr val="EEB24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EEB245"/>
              </a:solidFill>
              <a:uFillTx/>
              <a:latin typeface="Arial"/>
              <a:ea typeface="맑은 고딕" pitchFamily="34"/>
              <a:cs typeface="B Nazanin" panose="00000400000000000000" pitchFamily="2" charset="-78"/>
            </a:endParaRP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8F9E1A51-2993-4DFA-8316-4A178D5F9519}"/>
              </a:ext>
            </a:extLst>
          </p:cNvPr>
          <p:cNvSpPr/>
          <p:nvPr/>
        </p:nvSpPr>
        <p:spPr>
          <a:xfrm>
            <a:off x="3354586" y="1932218"/>
            <a:ext cx="2412004" cy="35999"/>
          </a:xfrm>
          <a:prstGeom prst="rect">
            <a:avLst/>
          </a:prstGeom>
          <a:solidFill>
            <a:srgbClr val="EEB24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EEB245"/>
              </a:solidFill>
              <a:uFillTx/>
              <a:latin typeface="Arial"/>
              <a:ea typeface="맑은 고딕" pitchFamily="34"/>
              <a:cs typeface="B Nazanin" panose="00000400000000000000" pitchFamily="2" charset="-78"/>
            </a:endParaRP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209436DE-A9C4-B37B-F15B-82777753DA9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583364" y="2670176"/>
            <a:ext cx="2038351" cy="2125663"/>
            <a:chOff x="4147" y="1682"/>
            <a:chExt cx="1284" cy="1339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96F45A0C-BDEB-4216-D819-140D440AA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1682"/>
              <a:ext cx="1284" cy="1239"/>
            </a:xfrm>
            <a:custGeom>
              <a:avLst/>
              <a:gdLst>
                <a:gd name="T0" fmla="*/ 13 w 527"/>
                <a:gd name="T1" fmla="*/ 387 h 508"/>
                <a:gd name="T2" fmla="*/ 46 w 527"/>
                <a:gd name="T3" fmla="*/ 322 h 508"/>
                <a:gd name="T4" fmla="*/ 77 w 527"/>
                <a:gd name="T5" fmla="*/ 284 h 508"/>
                <a:gd name="T6" fmla="*/ 239 w 527"/>
                <a:gd name="T7" fmla="*/ 9 h 508"/>
                <a:gd name="T8" fmla="*/ 372 w 527"/>
                <a:gd name="T9" fmla="*/ 151 h 508"/>
                <a:gd name="T10" fmla="*/ 464 w 527"/>
                <a:gd name="T11" fmla="*/ 183 h 508"/>
                <a:gd name="T12" fmla="*/ 526 w 527"/>
                <a:gd name="T13" fmla="*/ 214 h 508"/>
                <a:gd name="T14" fmla="*/ 486 w 527"/>
                <a:gd name="T15" fmla="*/ 262 h 508"/>
                <a:gd name="T16" fmla="*/ 497 w 527"/>
                <a:gd name="T17" fmla="*/ 274 h 508"/>
                <a:gd name="T18" fmla="*/ 522 w 527"/>
                <a:gd name="T19" fmla="*/ 294 h 508"/>
                <a:gd name="T20" fmla="*/ 472 w 527"/>
                <a:gd name="T21" fmla="*/ 305 h 508"/>
                <a:gd name="T22" fmla="*/ 404 w 527"/>
                <a:gd name="T23" fmla="*/ 262 h 508"/>
                <a:gd name="T24" fmla="*/ 386 w 527"/>
                <a:gd name="T25" fmla="*/ 262 h 508"/>
                <a:gd name="T26" fmla="*/ 371 w 527"/>
                <a:gd name="T27" fmla="*/ 334 h 508"/>
                <a:gd name="T28" fmla="*/ 396 w 527"/>
                <a:gd name="T29" fmla="*/ 299 h 508"/>
                <a:gd name="T30" fmla="*/ 422 w 527"/>
                <a:gd name="T31" fmla="*/ 312 h 508"/>
                <a:gd name="T32" fmla="*/ 400 w 527"/>
                <a:gd name="T33" fmla="*/ 382 h 508"/>
                <a:gd name="T34" fmla="*/ 400 w 527"/>
                <a:gd name="T35" fmla="*/ 485 h 508"/>
                <a:gd name="T36" fmla="*/ 291 w 527"/>
                <a:gd name="T37" fmla="*/ 487 h 508"/>
                <a:gd name="T38" fmla="*/ 283 w 527"/>
                <a:gd name="T39" fmla="*/ 450 h 508"/>
                <a:gd name="T40" fmla="*/ 371 w 527"/>
                <a:gd name="T41" fmla="*/ 470 h 508"/>
                <a:gd name="T42" fmla="*/ 376 w 527"/>
                <a:gd name="T43" fmla="*/ 401 h 508"/>
                <a:gd name="T44" fmla="*/ 275 w 527"/>
                <a:gd name="T45" fmla="*/ 342 h 508"/>
                <a:gd name="T46" fmla="*/ 253 w 527"/>
                <a:gd name="T47" fmla="*/ 403 h 508"/>
                <a:gd name="T48" fmla="*/ 220 w 527"/>
                <a:gd name="T49" fmla="*/ 369 h 508"/>
                <a:gd name="T50" fmla="*/ 184 w 527"/>
                <a:gd name="T51" fmla="*/ 393 h 508"/>
                <a:gd name="T52" fmla="*/ 155 w 527"/>
                <a:gd name="T53" fmla="*/ 381 h 508"/>
                <a:gd name="T54" fmla="*/ 107 w 527"/>
                <a:gd name="T55" fmla="*/ 252 h 508"/>
                <a:gd name="T56" fmla="*/ 134 w 527"/>
                <a:gd name="T57" fmla="*/ 253 h 508"/>
                <a:gd name="T58" fmla="*/ 232 w 527"/>
                <a:gd name="T59" fmla="*/ 337 h 508"/>
                <a:gd name="T60" fmla="*/ 274 w 527"/>
                <a:gd name="T61" fmla="*/ 270 h 508"/>
                <a:gd name="T62" fmla="*/ 236 w 527"/>
                <a:gd name="T63" fmla="*/ 261 h 508"/>
                <a:gd name="T64" fmla="*/ 239 w 527"/>
                <a:gd name="T65" fmla="*/ 183 h 508"/>
                <a:gd name="T66" fmla="*/ 266 w 527"/>
                <a:gd name="T67" fmla="*/ 107 h 508"/>
                <a:gd name="T68" fmla="*/ 98 w 527"/>
                <a:gd name="T69" fmla="*/ 219 h 508"/>
                <a:gd name="T70" fmla="*/ 80 w 527"/>
                <a:gd name="T71" fmla="*/ 322 h 508"/>
                <a:gd name="T72" fmla="*/ 84 w 527"/>
                <a:gd name="T73" fmla="*/ 342 h 508"/>
                <a:gd name="T74" fmla="*/ 124 w 527"/>
                <a:gd name="T75" fmla="*/ 359 h 508"/>
                <a:gd name="T76" fmla="*/ 73 w 527"/>
                <a:gd name="T77" fmla="*/ 374 h 508"/>
                <a:gd name="T78" fmla="*/ 43 w 527"/>
                <a:gd name="T79" fmla="*/ 433 h 508"/>
                <a:gd name="T80" fmla="*/ 113 w 527"/>
                <a:gd name="T81" fmla="*/ 448 h 508"/>
                <a:gd name="T82" fmla="*/ 113 w 527"/>
                <a:gd name="T83" fmla="*/ 47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27" h="508">
                  <a:moveTo>
                    <a:pt x="53" y="468"/>
                  </a:moveTo>
                  <a:cubicBezTo>
                    <a:pt x="14" y="448"/>
                    <a:pt x="0" y="420"/>
                    <a:pt x="13" y="387"/>
                  </a:cubicBezTo>
                  <a:cubicBezTo>
                    <a:pt x="15" y="383"/>
                    <a:pt x="17" y="378"/>
                    <a:pt x="20" y="375"/>
                  </a:cubicBezTo>
                  <a:cubicBezTo>
                    <a:pt x="36" y="361"/>
                    <a:pt x="50" y="348"/>
                    <a:pt x="46" y="322"/>
                  </a:cubicBezTo>
                  <a:cubicBezTo>
                    <a:pt x="44" y="313"/>
                    <a:pt x="55" y="303"/>
                    <a:pt x="64" y="302"/>
                  </a:cubicBezTo>
                  <a:cubicBezTo>
                    <a:pt x="77" y="300"/>
                    <a:pt x="77" y="294"/>
                    <a:pt x="77" y="284"/>
                  </a:cubicBezTo>
                  <a:cubicBezTo>
                    <a:pt x="76" y="244"/>
                    <a:pt x="78" y="204"/>
                    <a:pt x="76" y="164"/>
                  </a:cubicBezTo>
                  <a:cubicBezTo>
                    <a:pt x="74" y="67"/>
                    <a:pt x="152" y="0"/>
                    <a:pt x="239" y="9"/>
                  </a:cubicBezTo>
                  <a:cubicBezTo>
                    <a:pt x="284" y="7"/>
                    <a:pt x="314" y="33"/>
                    <a:pt x="341" y="64"/>
                  </a:cubicBezTo>
                  <a:cubicBezTo>
                    <a:pt x="361" y="89"/>
                    <a:pt x="369" y="119"/>
                    <a:pt x="372" y="151"/>
                  </a:cubicBezTo>
                  <a:cubicBezTo>
                    <a:pt x="376" y="183"/>
                    <a:pt x="377" y="183"/>
                    <a:pt x="407" y="183"/>
                  </a:cubicBezTo>
                  <a:cubicBezTo>
                    <a:pt x="426" y="182"/>
                    <a:pt x="445" y="182"/>
                    <a:pt x="464" y="183"/>
                  </a:cubicBezTo>
                  <a:cubicBezTo>
                    <a:pt x="474" y="182"/>
                    <a:pt x="485" y="182"/>
                    <a:pt x="496" y="183"/>
                  </a:cubicBezTo>
                  <a:cubicBezTo>
                    <a:pt x="520" y="183"/>
                    <a:pt x="526" y="189"/>
                    <a:pt x="526" y="214"/>
                  </a:cubicBezTo>
                  <a:cubicBezTo>
                    <a:pt x="526" y="215"/>
                    <a:pt x="526" y="217"/>
                    <a:pt x="526" y="218"/>
                  </a:cubicBezTo>
                  <a:cubicBezTo>
                    <a:pt x="527" y="256"/>
                    <a:pt x="523" y="260"/>
                    <a:pt x="486" y="262"/>
                  </a:cubicBezTo>
                  <a:cubicBezTo>
                    <a:pt x="483" y="263"/>
                    <a:pt x="479" y="263"/>
                    <a:pt x="476" y="266"/>
                  </a:cubicBezTo>
                  <a:cubicBezTo>
                    <a:pt x="480" y="276"/>
                    <a:pt x="490" y="273"/>
                    <a:pt x="497" y="274"/>
                  </a:cubicBezTo>
                  <a:cubicBezTo>
                    <a:pt x="504" y="275"/>
                    <a:pt x="511" y="275"/>
                    <a:pt x="517" y="278"/>
                  </a:cubicBezTo>
                  <a:cubicBezTo>
                    <a:pt x="524" y="281"/>
                    <a:pt x="522" y="288"/>
                    <a:pt x="522" y="294"/>
                  </a:cubicBezTo>
                  <a:cubicBezTo>
                    <a:pt x="523" y="301"/>
                    <a:pt x="518" y="304"/>
                    <a:pt x="511" y="305"/>
                  </a:cubicBezTo>
                  <a:cubicBezTo>
                    <a:pt x="498" y="307"/>
                    <a:pt x="485" y="307"/>
                    <a:pt x="472" y="305"/>
                  </a:cubicBezTo>
                  <a:cubicBezTo>
                    <a:pt x="462" y="302"/>
                    <a:pt x="455" y="295"/>
                    <a:pt x="452" y="287"/>
                  </a:cubicBezTo>
                  <a:cubicBezTo>
                    <a:pt x="443" y="265"/>
                    <a:pt x="426" y="259"/>
                    <a:pt x="404" y="262"/>
                  </a:cubicBezTo>
                  <a:cubicBezTo>
                    <a:pt x="400" y="262"/>
                    <a:pt x="396" y="262"/>
                    <a:pt x="392" y="262"/>
                  </a:cubicBezTo>
                  <a:cubicBezTo>
                    <a:pt x="390" y="262"/>
                    <a:pt x="388" y="262"/>
                    <a:pt x="386" y="262"/>
                  </a:cubicBezTo>
                  <a:cubicBezTo>
                    <a:pt x="345" y="262"/>
                    <a:pt x="337" y="272"/>
                    <a:pt x="348" y="313"/>
                  </a:cubicBezTo>
                  <a:cubicBezTo>
                    <a:pt x="351" y="325"/>
                    <a:pt x="358" y="333"/>
                    <a:pt x="371" y="334"/>
                  </a:cubicBezTo>
                  <a:cubicBezTo>
                    <a:pt x="384" y="334"/>
                    <a:pt x="391" y="325"/>
                    <a:pt x="394" y="313"/>
                  </a:cubicBezTo>
                  <a:cubicBezTo>
                    <a:pt x="395" y="308"/>
                    <a:pt x="395" y="303"/>
                    <a:pt x="396" y="299"/>
                  </a:cubicBezTo>
                  <a:cubicBezTo>
                    <a:pt x="397" y="291"/>
                    <a:pt x="400" y="285"/>
                    <a:pt x="410" y="285"/>
                  </a:cubicBezTo>
                  <a:cubicBezTo>
                    <a:pt x="425" y="289"/>
                    <a:pt x="421" y="301"/>
                    <a:pt x="422" y="312"/>
                  </a:cubicBezTo>
                  <a:cubicBezTo>
                    <a:pt x="422" y="330"/>
                    <a:pt x="413" y="342"/>
                    <a:pt x="399" y="353"/>
                  </a:cubicBezTo>
                  <a:cubicBezTo>
                    <a:pt x="382" y="368"/>
                    <a:pt x="382" y="368"/>
                    <a:pt x="400" y="382"/>
                  </a:cubicBezTo>
                  <a:cubicBezTo>
                    <a:pt x="402" y="384"/>
                    <a:pt x="403" y="386"/>
                    <a:pt x="404" y="389"/>
                  </a:cubicBezTo>
                  <a:cubicBezTo>
                    <a:pt x="435" y="421"/>
                    <a:pt x="433" y="456"/>
                    <a:pt x="400" y="485"/>
                  </a:cubicBezTo>
                  <a:cubicBezTo>
                    <a:pt x="398" y="489"/>
                    <a:pt x="394" y="494"/>
                    <a:pt x="389" y="495"/>
                  </a:cubicBezTo>
                  <a:cubicBezTo>
                    <a:pt x="355" y="505"/>
                    <a:pt x="322" y="508"/>
                    <a:pt x="291" y="487"/>
                  </a:cubicBezTo>
                  <a:cubicBezTo>
                    <a:pt x="286" y="481"/>
                    <a:pt x="282" y="475"/>
                    <a:pt x="280" y="468"/>
                  </a:cubicBezTo>
                  <a:cubicBezTo>
                    <a:pt x="278" y="462"/>
                    <a:pt x="276" y="455"/>
                    <a:pt x="283" y="450"/>
                  </a:cubicBezTo>
                  <a:cubicBezTo>
                    <a:pt x="290" y="447"/>
                    <a:pt x="298" y="447"/>
                    <a:pt x="302" y="453"/>
                  </a:cubicBezTo>
                  <a:cubicBezTo>
                    <a:pt x="320" y="480"/>
                    <a:pt x="347" y="471"/>
                    <a:pt x="371" y="470"/>
                  </a:cubicBezTo>
                  <a:cubicBezTo>
                    <a:pt x="389" y="469"/>
                    <a:pt x="401" y="455"/>
                    <a:pt x="402" y="439"/>
                  </a:cubicBezTo>
                  <a:cubicBezTo>
                    <a:pt x="403" y="422"/>
                    <a:pt x="393" y="406"/>
                    <a:pt x="376" y="401"/>
                  </a:cubicBezTo>
                  <a:cubicBezTo>
                    <a:pt x="364" y="397"/>
                    <a:pt x="351" y="398"/>
                    <a:pt x="338" y="398"/>
                  </a:cubicBezTo>
                  <a:cubicBezTo>
                    <a:pt x="298" y="397"/>
                    <a:pt x="282" y="384"/>
                    <a:pt x="275" y="342"/>
                  </a:cubicBezTo>
                  <a:cubicBezTo>
                    <a:pt x="268" y="357"/>
                    <a:pt x="271" y="372"/>
                    <a:pt x="270" y="385"/>
                  </a:cubicBezTo>
                  <a:cubicBezTo>
                    <a:pt x="269" y="395"/>
                    <a:pt x="267" y="406"/>
                    <a:pt x="253" y="403"/>
                  </a:cubicBezTo>
                  <a:cubicBezTo>
                    <a:pt x="245" y="401"/>
                    <a:pt x="243" y="394"/>
                    <a:pt x="244" y="387"/>
                  </a:cubicBezTo>
                  <a:cubicBezTo>
                    <a:pt x="246" y="368"/>
                    <a:pt x="237" y="365"/>
                    <a:pt x="220" y="369"/>
                  </a:cubicBezTo>
                  <a:cubicBezTo>
                    <a:pt x="219" y="370"/>
                    <a:pt x="218" y="370"/>
                    <a:pt x="217" y="370"/>
                  </a:cubicBezTo>
                  <a:cubicBezTo>
                    <a:pt x="197" y="366"/>
                    <a:pt x="182" y="367"/>
                    <a:pt x="184" y="393"/>
                  </a:cubicBezTo>
                  <a:cubicBezTo>
                    <a:pt x="185" y="402"/>
                    <a:pt x="177" y="405"/>
                    <a:pt x="168" y="405"/>
                  </a:cubicBezTo>
                  <a:cubicBezTo>
                    <a:pt x="155" y="402"/>
                    <a:pt x="155" y="391"/>
                    <a:pt x="155" y="381"/>
                  </a:cubicBezTo>
                  <a:cubicBezTo>
                    <a:pt x="157" y="357"/>
                    <a:pt x="151" y="338"/>
                    <a:pt x="133" y="321"/>
                  </a:cubicBezTo>
                  <a:cubicBezTo>
                    <a:pt x="115" y="303"/>
                    <a:pt x="107" y="278"/>
                    <a:pt x="107" y="252"/>
                  </a:cubicBezTo>
                  <a:cubicBezTo>
                    <a:pt x="107" y="245"/>
                    <a:pt x="106" y="238"/>
                    <a:pt x="114" y="235"/>
                  </a:cubicBezTo>
                  <a:cubicBezTo>
                    <a:pt x="127" y="234"/>
                    <a:pt x="133" y="241"/>
                    <a:pt x="134" y="253"/>
                  </a:cubicBezTo>
                  <a:cubicBezTo>
                    <a:pt x="138" y="294"/>
                    <a:pt x="165" y="317"/>
                    <a:pt x="197" y="337"/>
                  </a:cubicBezTo>
                  <a:cubicBezTo>
                    <a:pt x="209" y="343"/>
                    <a:pt x="220" y="343"/>
                    <a:pt x="232" y="337"/>
                  </a:cubicBezTo>
                  <a:cubicBezTo>
                    <a:pt x="241" y="331"/>
                    <a:pt x="250" y="325"/>
                    <a:pt x="258" y="319"/>
                  </a:cubicBezTo>
                  <a:cubicBezTo>
                    <a:pt x="274" y="309"/>
                    <a:pt x="280" y="287"/>
                    <a:pt x="274" y="270"/>
                  </a:cubicBezTo>
                  <a:cubicBezTo>
                    <a:pt x="272" y="263"/>
                    <a:pt x="266" y="262"/>
                    <a:pt x="260" y="262"/>
                  </a:cubicBezTo>
                  <a:cubicBezTo>
                    <a:pt x="252" y="261"/>
                    <a:pt x="244" y="262"/>
                    <a:pt x="236" y="261"/>
                  </a:cubicBezTo>
                  <a:cubicBezTo>
                    <a:pt x="216" y="258"/>
                    <a:pt x="200" y="240"/>
                    <a:pt x="200" y="221"/>
                  </a:cubicBezTo>
                  <a:cubicBezTo>
                    <a:pt x="201" y="201"/>
                    <a:pt x="217" y="185"/>
                    <a:pt x="239" y="183"/>
                  </a:cubicBezTo>
                  <a:cubicBezTo>
                    <a:pt x="277" y="181"/>
                    <a:pt x="277" y="181"/>
                    <a:pt x="272" y="142"/>
                  </a:cubicBezTo>
                  <a:cubicBezTo>
                    <a:pt x="271" y="131"/>
                    <a:pt x="270" y="120"/>
                    <a:pt x="266" y="107"/>
                  </a:cubicBezTo>
                  <a:cubicBezTo>
                    <a:pt x="226" y="155"/>
                    <a:pt x="175" y="184"/>
                    <a:pt x="115" y="197"/>
                  </a:cubicBezTo>
                  <a:cubicBezTo>
                    <a:pt x="101" y="199"/>
                    <a:pt x="98" y="207"/>
                    <a:pt x="98" y="219"/>
                  </a:cubicBezTo>
                  <a:cubicBezTo>
                    <a:pt x="98" y="243"/>
                    <a:pt x="98" y="267"/>
                    <a:pt x="98" y="291"/>
                  </a:cubicBezTo>
                  <a:cubicBezTo>
                    <a:pt x="98" y="306"/>
                    <a:pt x="96" y="318"/>
                    <a:pt x="80" y="322"/>
                  </a:cubicBezTo>
                  <a:cubicBezTo>
                    <a:pt x="75" y="324"/>
                    <a:pt x="69" y="327"/>
                    <a:pt x="70" y="333"/>
                  </a:cubicBezTo>
                  <a:cubicBezTo>
                    <a:pt x="71" y="341"/>
                    <a:pt x="78" y="341"/>
                    <a:pt x="84" y="342"/>
                  </a:cubicBezTo>
                  <a:cubicBezTo>
                    <a:pt x="89" y="343"/>
                    <a:pt x="95" y="342"/>
                    <a:pt x="100" y="343"/>
                  </a:cubicBezTo>
                  <a:cubicBezTo>
                    <a:pt x="111" y="344"/>
                    <a:pt x="125" y="342"/>
                    <a:pt x="124" y="359"/>
                  </a:cubicBezTo>
                  <a:cubicBezTo>
                    <a:pt x="124" y="376"/>
                    <a:pt x="110" y="373"/>
                    <a:pt x="99" y="374"/>
                  </a:cubicBezTo>
                  <a:cubicBezTo>
                    <a:pt x="90" y="374"/>
                    <a:pt x="81" y="374"/>
                    <a:pt x="73" y="374"/>
                  </a:cubicBezTo>
                  <a:cubicBezTo>
                    <a:pt x="57" y="374"/>
                    <a:pt x="44" y="379"/>
                    <a:pt x="37" y="394"/>
                  </a:cubicBezTo>
                  <a:cubicBezTo>
                    <a:pt x="30" y="409"/>
                    <a:pt x="33" y="422"/>
                    <a:pt x="43" y="433"/>
                  </a:cubicBezTo>
                  <a:cubicBezTo>
                    <a:pt x="54" y="446"/>
                    <a:pt x="69" y="445"/>
                    <a:pt x="83" y="446"/>
                  </a:cubicBezTo>
                  <a:cubicBezTo>
                    <a:pt x="93" y="447"/>
                    <a:pt x="103" y="446"/>
                    <a:pt x="113" y="448"/>
                  </a:cubicBezTo>
                  <a:cubicBezTo>
                    <a:pt x="119" y="450"/>
                    <a:pt x="124" y="453"/>
                    <a:pt x="124" y="461"/>
                  </a:cubicBezTo>
                  <a:cubicBezTo>
                    <a:pt x="124" y="468"/>
                    <a:pt x="119" y="472"/>
                    <a:pt x="113" y="473"/>
                  </a:cubicBezTo>
                  <a:cubicBezTo>
                    <a:pt x="93" y="474"/>
                    <a:pt x="72" y="479"/>
                    <a:pt x="53" y="468"/>
                  </a:cubicBezTo>
                  <a:close/>
                </a:path>
              </a:pathLst>
            </a:custGeom>
            <a:solidFill>
              <a:srgbClr val="3927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7F1EE30E-426D-3CE6-136E-8578B76980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5" y="2548"/>
              <a:ext cx="619" cy="473"/>
            </a:xfrm>
            <a:custGeom>
              <a:avLst/>
              <a:gdLst>
                <a:gd name="T0" fmla="*/ 18 w 254"/>
                <a:gd name="T1" fmla="*/ 46 h 194"/>
                <a:gd name="T2" fmla="*/ 29 w 254"/>
                <a:gd name="T3" fmla="*/ 35 h 194"/>
                <a:gd name="T4" fmla="*/ 29 w 254"/>
                <a:gd name="T5" fmla="*/ 0 h 194"/>
                <a:gd name="T6" fmla="*/ 94 w 254"/>
                <a:gd name="T7" fmla="*/ 1 h 194"/>
                <a:gd name="T8" fmla="*/ 102 w 254"/>
                <a:gd name="T9" fmla="*/ 46 h 194"/>
                <a:gd name="T10" fmla="*/ 99 w 254"/>
                <a:gd name="T11" fmla="*/ 57 h 194"/>
                <a:gd name="T12" fmla="*/ 130 w 254"/>
                <a:gd name="T13" fmla="*/ 125 h 194"/>
                <a:gd name="T14" fmla="*/ 143 w 254"/>
                <a:gd name="T15" fmla="*/ 129 h 194"/>
                <a:gd name="T16" fmla="*/ 249 w 254"/>
                <a:gd name="T17" fmla="*/ 130 h 194"/>
                <a:gd name="T18" fmla="*/ 250 w 254"/>
                <a:gd name="T19" fmla="*/ 134 h 194"/>
                <a:gd name="T20" fmla="*/ 217 w 254"/>
                <a:gd name="T21" fmla="*/ 165 h 194"/>
                <a:gd name="T22" fmla="*/ 193 w 254"/>
                <a:gd name="T23" fmla="*/ 185 h 194"/>
                <a:gd name="T24" fmla="*/ 186 w 254"/>
                <a:gd name="T25" fmla="*/ 193 h 194"/>
                <a:gd name="T26" fmla="*/ 142 w 254"/>
                <a:gd name="T27" fmla="*/ 193 h 194"/>
                <a:gd name="T28" fmla="*/ 134 w 254"/>
                <a:gd name="T29" fmla="*/ 180 h 194"/>
                <a:gd name="T30" fmla="*/ 118 w 254"/>
                <a:gd name="T31" fmla="*/ 165 h 194"/>
                <a:gd name="T32" fmla="*/ 93 w 254"/>
                <a:gd name="T33" fmla="*/ 165 h 194"/>
                <a:gd name="T34" fmla="*/ 73 w 254"/>
                <a:gd name="T35" fmla="*/ 182 h 194"/>
                <a:gd name="T36" fmla="*/ 61 w 254"/>
                <a:gd name="T37" fmla="*/ 193 h 194"/>
                <a:gd name="T38" fmla="*/ 35 w 254"/>
                <a:gd name="T39" fmla="*/ 193 h 194"/>
                <a:gd name="T40" fmla="*/ 14 w 254"/>
                <a:gd name="T41" fmla="*/ 175 h 194"/>
                <a:gd name="T42" fmla="*/ 1 w 254"/>
                <a:gd name="T43" fmla="*/ 161 h 194"/>
                <a:gd name="T44" fmla="*/ 8 w 254"/>
                <a:gd name="T45" fmla="*/ 150 h 194"/>
                <a:gd name="T46" fmla="*/ 19 w 254"/>
                <a:gd name="T47" fmla="*/ 71 h 194"/>
                <a:gd name="T48" fmla="*/ 14 w 254"/>
                <a:gd name="T49" fmla="*/ 60 h 194"/>
                <a:gd name="T50" fmla="*/ 18 w 254"/>
                <a:gd name="T51" fmla="*/ 46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54" h="194">
                  <a:moveTo>
                    <a:pt x="18" y="46"/>
                  </a:moveTo>
                  <a:cubicBezTo>
                    <a:pt x="25" y="46"/>
                    <a:pt x="30" y="45"/>
                    <a:pt x="29" y="35"/>
                  </a:cubicBezTo>
                  <a:cubicBezTo>
                    <a:pt x="28" y="24"/>
                    <a:pt x="29" y="13"/>
                    <a:pt x="29" y="0"/>
                  </a:cubicBezTo>
                  <a:cubicBezTo>
                    <a:pt x="52" y="11"/>
                    <a:pt x="73" y="15"/>
                    <a:pt x="94" y="1"/>
                  </a:cubicBezTo>
                  <a:cubicBezTo>
                    <a:pt x="102" y="16"/>
                    <a:pt x="91" y="33"/>
                    <a:pt x="102" y="46"/>
                  </a:cubicBezTo>
                  <a:cubicBezTo>
                    <a:pt x="103" y="50"/>
                    <a:pt x="101" y="54"/>
                    <a:pt x="99" y="57"/>
                  </a:cubicBezTo>
                  <a:cubicBezTo>
                    <a:pt x="86" y="91"/>
                    <a:pt x="97" y="114"/>
                    <a:pt x="130" y="125"/>
                  </a:cubicBezTo>
                  <a:cubicBezTo>
                    <a:pt x="135" y="127"/>
                    <a:pt x="138" y="129"/>
                    <a:pt x="143" y="129"/>
                  </a:cubicBezTo>
                  <a:cubicBezTo>
                    <a:pt x="179" y="147"/>
                    <a:pt x="214" y="145"/>
                    <a:pt x="249" y="130"/>
                  </a:cubicBezTo>
                  <a:cubicBezTo>
                    <a:pt x="250" y="131"/>
                    <a:pt x="250" y="132"/>
                    <a:pt x="250" y="134"/>
                  </a:cubicBezTo>
                  <a:cubicBezTo>
                    <a:pt x="249" y="170"/>
                    <a:pt x="254" y="165"/>
                    <a:pt x="217" y="165"/>
                  </a:cubicBezTo>
                  <a:cubicBezTo>
                    <a:pt x="203" y="165"/>
                    <a:pt x="190" y="165"/>
                    <a:pt x="193" y="185"/>
                  </a:cubicBezTo>
                  <a:cubicBezTo>
                    <a:pt x="194" y="189"/>
                    <a:pt x="191" y="193"/>
                    <a:pt x="186" y="193"/>
                  </a:cubicBezTo>
                  <a:cubicBezTo>
                    <a:pt x="171" y="193"/>
                    <a:pt x="157" y="193"/>
                    <a:pt x="142" y="193"/>
                  </a:cubicBezTo>
                  <a:cubicBezTo>
                    <a:pt x="133" y="193"/>
                    <a:pt x="133" y="186"/>
                    <a:pt x="134" y="180"/>
                  </a:cubicBezTo>
                  <a:cubicBezTo>
                    <a:pt x="135" y="168"/>
                    <a:pt x="129" y="164"/>
                    <a:pt x="118" y="165"/>
                  </a:cubicBezTo>
                  <a:cubicBezTo>
                    <a:pt x="110" y="166"/>
                    <a:pt x="101" y="166"/>
                    <a:pt x="93" y="165"/>
                  </a:cubicBezTo>
                  <a:cubicBezTo>
                    <a:pt x="80" y="164"/>
                    <a:pt x="71" y="167"/>
                    <a:pt x="73" y="182"/>
                  </a:cubicBezTo>
                  <a:cubicBezTo>
                    <a:pt x="74" y="191"/>
                    <a:pt x="69" y="193"/>
                    <a:pt x="61" y="193"/>
                  </a:cubicBezTo>
                  <a:cubicBezTo>
                    <a:pt x="52" y="193"/>
                    <a:pt x="44" y="193"/>
                    <a:pt x="35" y="193"/>
                  </a:cubicBezTo>
                  <a:cubicBezTo>
                    <a:pt x="22" y="194"/>
                    <a:pt x="11" y="193"/>
                    <a:pt x="14" y="175"/>
                  </a:cubicBezTo>
                  <a:cubicBezTo>
                    <a:pt x="15" y="166"/>
                    <a:pt x="7" y="164"/>
                    <a:pt x="1" y="161"/>
                  </a:cubicBezTo>
                  <a:cubicBezTo>
                    <a:pt x="0" y="155"/>
                    <a:pt x="5" y="153"/>
                    <a:pt x="8" y="150"/>
                  </a:cubicBezTo>
                  <a:cubicBezTo>
                    <a:pt x="36" y="123"/>
                    <a:pt x="39" y="104"/>
                    <a:pt x="19" y="71"/>
                  </a:cubicBezTo>
                  <a:cubicBezTo>
                    <a:pt x="17" y="68"/>
                    <a:pt x="15" y="64"/>
                    <a:pt x="14" y="60"/>
                  </a:cubicBezTo>
                  <a:cubicBezTo>
                    <a:pt x="13" y="55"/>
                    <a:pt x="14" y="50"/>
                    <a:pt x="18" y="46"/>
                  </a:cubicBezTo>
                  <a:close/>
                </a:path>
              </a:pathLst>
            </a:custGeom>
            <a:solidFill>
              <a:srgbClr val="ECE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73555623-75F7-EF70-2C6F-A5182ED41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4" y="2677"/>
              <a:ext cx="354" cy="253"/>
            </a:xfrm>
            <a:custGeom>
              <a:avLst/>
              <a:gdLst>
                <a:gd name="T0" fmla="*/ 17 w 145"/>
                <a:gd name="T1" fmla="*/ 60 h 104"/>
                <a:gd name="T2" fmla="*/ 72 w 145"/>
                <a:gd name="T3" fmla="*/ 60 h 104"/>
                <a:gd name="T4" fmla="*/ 84 w 145"/>
                <a:gd name="T5" fmla="*/ 53 h 104"/>
                <a:gd name="T6" fmla="*/ 72 w 145"/>
                <a:gd name="T7" fmla="*/ 45 h 104"/>
                <a:gd name="T8" fmla="*/ 4 w 145"/>
                <a:gd name="T9" fmla="*/ 33 h 104"/>
                <a:gd name="T10" fmla="*/ 0 w 145"/>
                <a:gd name="T11" fmla="*/ 28 h 104"/>
                <a:gd name="T12" fmla="*/ 36 w 145"/>
                <a:gd name="T13" fmla="*/ 23 h 104"/>
                <a:gd name="T14" fmla="*/ 74 w 145"/>
                <a:gd name="T15" fmla="*/ 10 h 104"/>
                <a:gd name="T16" fmla="*/ 136 w 145"/>
                <a:gd name="T17" fmla="*/ 37 h 104"/>
                <a:gd name="T18" fmla="*/ 104 w 145"/>
                <a:gd name="T19" fmla="*/ 98 h 104"/>
                <a:gd name="T20" fmla="*/ 48 w 145"/>
                <a:gd name="T21" fmla="*/ 100 h 104"/>
                <a:gd name="T22" fmla="*/ 17 w 145"/>
                <a:gd name="T23" fmla="*/ 69 h 104"/>
                <a:gd name="T24" fmla="*/ 17 w 145"/>
                <a:gd name="T25" fmla="*/ 6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04">
                  <a:moveTo>
                    <a:pt x="17" y="60"/>
                  </a:moveTo>
                  <a:cubicBezTo>
                    <a:pt x="35" y="60"/>
                    <a:pt x="54" y="60"/>
                    <a:pt x="72" y="60"/>
                  </a:cubicBezTo>
                  <a:cubicBezTo>
                    <a:pt x="77" y="60"/>
                    <a:pt x="83" y="62"/>
                    <a:pt x="84" y="53"/>
                  </a:cubicBezTo>
                  <a:cubicBezTo>
                    <a:pt x="84" y="44"/>
                    <a:pt x="78" y="45"/>
                    <a:pt x="72" y="45"/>
                  </a:cubicBezTo>
                  <a:cubicBezTo>
                    <a:pt x="49" y="44"/>
                    <a:pt x="24" y="49"/>
                    <a:pt x="4" y="33"/>
                  </a:cubicBezTo>
                  <a:cubicBezTo>
                    <a:pt x="2" y="32"/>
                    <a:pt x="1" y="30"/>
                    <a:pt x="0" y="28"/>
                  </a:cubicBezTo>
                  <a:cubicBezTo>
                    <a:pt x="11" y="19"/>
                    <a:pt x="24" y="23"/>
                    <a:pt x="36" y="23"/>
                  </a:cubicBezTo>
                  <a:cubicBezTo>
                    <a:pt x="51" y="23"/>
                    <a:pt x="64" y="20"/>
                    <a:pt x="74" y="10"/>
                  </a:cubicBezTo>
                  <a:cubicBezTo>
                    <a:pt x="101" y="0"/>
                    <a:pt x="128" y="12"/>
                    <a:pt x="136" y="37"/>
                  </a:cubicBezTo>
                  <a:cubicBezTo>
                    <a:pt x="145" y="64"/>
                    <a:pt x="131" y="90"/>
                    <a:pt x="104" y="98"/>
                  </a:cubicBezTo>
                  <a:cubicBezTo>
                    <a:pt x="86" y="104"/>
                    <a:pt x="67" y="104"/>
                    <a:pt x="48" y="100"/>
                  </a:cubicBezTo>
                  <a:cubicBezTo>
                    <a:pt x="31" y="97"/>
                    <a:pt x="20" y="86"/>
                    <a:pt x="17" y="69"/>
                  </a:cubicBezTo>
                  <a:cubicBezTo>
                    <a:pt x="17" y="66"/>
                    <a:pt x="17" y="63"/>
                    <a:pt x="17" y="60"/>
                  </a:cubicBezTo>
                  <a:close/>
                </a:path>
              </a:pathLst>
            </a:custGeom>
            <a:solidFill>
              <a:srgbClr val="AD7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299A4685-849A-E161-B816-BF22B7047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1" y="2630"/>
              <a:ext cx="381" cy="327"/>
            </a:xfrm>
            <a:custGeom>
              <a:avLst/>
              <a:gdLst>
                <a:gd name="T0" fmla="*/ 10 w 156"/>
                <a:gd name="T1" fmla="*/ 88 h 134"/>
                <a:gd name="T2" fmla="*/ 29 w 156"/>
                <a:gd name="T3" fmla="*/ 110 h 134"/>
                <a:gd name="T4" fmla="*/ 108 w 156"/>
                <a:gd name="T5" fmla="*/ 107 h 134"/>
                <a:gd name="T6" fmla="*/ 126 w 156"/>
                <a:gd name="T7" fmla="*/ 60 h 134"/>
                <a:gd name="T8" fmla="*/ 90 w 156"/>
                <a:gd name="T9" fmla="*/ 31 h 134"/>
                <a:gd name="T10" fmla="*/ 70 w 156"/>
                <a:gd name="T11" fmla="*/ 31 h 134"/>
                <a:gd name="T12" fmla="*/ 55 w 156"/>
                <a:gd name="T13" fmla="*/ 22 h 134"/>
                <a:gd name="T14" fmla="*/ 64 w 156"/>
                <a:gd name="T15" fmla="*/ 7 h 134"/>
                <a:gd name="T16" fmla="*/ 125 w 156"/>
                <a:gd name="T17" fmla="*/ 27 h 134"/>
                <a:gd name="T18" fmla="*/ 109 w 156"/>
                <a:gd name="T19" fmla="*/ 127 h 134"/>
                <a:gd name="T20" fmla="*/ 37 w 156"/>
                <a:gd name="T21" fmla="*/ 130 h 134"/>
                <a:gd name="T22" fmla="*/ 2 w 156"/>
                <a:gd name="T23" fmla="*/ 99 h 134"/>
                <a:gd name="T24" fmla="*/ 10 w 156"/>
                <a:gd name="T25" fmla="*/ 88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" h="134">
                  <a:moveTo>
                    <a:pt x="10" y="88"/>
                  </a:moveTo>
                  <a:cubicBezTo>
                    <a:pt x="21" y="91"/>
                    <a:pt x="18" y="107"/>
                    <a:pt x="29" y="110"/>
                  </a:cubicBezTo>
                  <a:cubicBezTo>
                    <a:pt x="56" y="118"/>
                    <a:pt x="83" y="120"/>
                    <a:pt x="108" y="107"/>
                  </a:cubicBezTo>
                  <a:cubicBezTo>
                    <a:pt x="127" y="97"/>
                    <a:pt x="130" y="78"/>
                    <a:pt x="126" y="60"/>
                  </a:cubicBezTo>
                  <a:cubicBezTo>
                    <a:pt x="121" y="43"/>
                    <a:pt x="109" y="31"/>
                    <a:pt x="90" y="31"/>
                  </a:cubicBezTo>
                  <a:cubicBezTo>
                    <a:pt x="83" y="31"/>
                    <a:pt x="76" y="24"/>
                    <a:pt x="70" y="31"/>
                  </a:cubicBezTo>
                  <a:cubicBezTo>
                    <a:pt x="60" y="36"/>
                    <a:pt x="56" y="30"/>
                    <a:pt x="55" y="22"/>
                  </a:cubicBezTo>
                  <a:cubicBezTo>
                    <a:pt x="53" y="15"/>
                    <a:pt x="57" y="10"/>
                    <a:pt x="64" y="7"/>
                  </a:cubicBezTo>
                  <a:cubicBezTo>
                    <a:pt x="84" y="0"/>
                    <a:pt x="113" y="9"/>
                    <a:pt x="125" y="27"/>
                  </a:cubicBezTo>
                  <a:cubicBezTo>
                    <a:pt x="156" y="65"/>
                    <a:pt x="151" y="98"/>
                    <a:pt x="109" y="127"/>
                  </a:cubicBezTo>
                  <a:cubicBezTo>
                    <a:pt x="86" y="134"/>
                    <a:pt x="61" y="132"/>
                    <a:pt x="37" y="130"/>
                  </a:cubicBezTo>
                  <a:cubicBezTo>
                    <a:pt x="19" y="129"/>
                    <a:pt x="6" y="117"/>
                    <a:pt x="2" y="99"/>
                  </a:cubicBezTo>
                  <a:cubicBezTo>
                    <a:pt x="0" y="92"/>
                    <a:pt x="1" y="87"/>
                    <a:pt x="10" y="88"/>
                  </a:cubicBezTo>
                  <a:close/>
                </a:path>
              </a:pathLst>
            </a:custGeom>
            <a:solidFill>
              <a:srgbClr val="0504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235EB16D-3861-2CC7-E6EF-F99FD36B54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0" y="1909"/>
              <a:ext cx="421" cy="631"/>
            </a:xfrm>
            <a:custGeom>
              <a:avLst/>
              <a:gdLst>
                <a:gd name="T0" fmla="*/ 6 w 173"/>
                <a:gd name="T1" fmla="*/ 99 h 259"/>
                <a:gd name="T2" fmla="*/ 114 w 173"/>
                <a:gd name="T3" fmla="*/ 47 h 259"/>
                <a:gd name="T4" fmla="*/ 157 w 173"/>
                <a:gd name="T5" fmla="*/ 0 h 259"/>
                <a:gd name="T6" fmla="*/ 169 w 173"/>
                <a:gd name="T7" fmla="*/ 87 h 259"/>
                <a:gd name="T8" fmla="*/ 159 w 173"/>
                <a:gd name="T9" fmla="*/ 95 h 259"/>
                <a:gd name="T10" fmla="*/ 127 w 173"/>
                <a:gd name="T11" fmla="*/ 95 h 259"/>
                <a:gd name="T12" fmla="*/ 93 w 173"/>
                <a:gd name="T13" fmla="*/ 125 h 259"/>
                <a:gd name="T14" fmla="*/ 120 w 173"/>
                <a:gd name="T15" fmla="*/ 162 h 259"/>
                <a:gd name="T16" fmla="*/ 131 w 173"/>
                <a:gd name="T17" fmla="*/ 163 h 259"/>
                <a:gd name="T18" fmla="*/ 167 w 173"/>
                <a:gd name="T19" fmla="*/ 167 h 259"/>
                <a:gd name="T20" fmla="*/ 169 w 173"/>
                <a:gd name="T21" fmla="*/ 214 h 259"/>
                <a:gd name="T22" fmla="*/ 162 w 173"/>
                <a:gd name="T23" fmla="*/ 223 h 259"/>
                <a:gd name="T24" fmla="*/ 122 w 173"/>
                <a:gd name="T25" fmla="*/ 249 h 259"/>
                <a:gd name="T26" fmla="*/ 90 w 173"/>
                <a:gd name="T27" fmla="*/ 253 h 259"/>
                <a:gd name="T28" fmla="*/ 17 w 173"/>
                <a:gd name="T29" fmla="*/ 157 h 259"/>
                <a:gd name="T30" fmla="*/ 5 w 173"/>
                <a:gd name="T31" fmla="*/ 144 h 259"/>
                <a:gd name="T32" fmla="*/ 6 w 173"/>
                <a:gd name="T33" fmla="*/ 9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259">
                  <a:moveTo>
                    <a:pt x="6" y="99"/>
                  </a:moveTo>
                  <a:cubicBezTo>
                    <a:pt x="45" y="87"/>
                    <a:pt x="82" y="73"/>
                    <a:pt x="114" y="47"/>
                  </a:cubicBezTo>
                  <a:cubicBezTo>
                    <a:pt x="129" y="33"/>
                    <a:pt x="142" y="18"/>
                    <a:pt x="157" y="0"/>
                  </a:cubicBezTo>
                  <a:cubicBezTo>
                    <a:pt x="164" y="30"/>
                    <a:pt x="169" y="58"/>
                    <a:pt x="169" y="87"/>
                  </a:cubicBezTo>
                  <a:cubicBezTo>
                    <a:pt x="169" y="94"/>
                    <a:pt x="166" y="96"/>
                    <a:pt x="159" y="95"/>
                  </a:cubicBezTo>
                  <a:cubicBezTo>
                    <a:pt x="149" y="95"/>
                    <a:pt x="138" y="95"/>
                    <a:pt x="127" y="95"/>
                  </a:cubicBezTo>
                  <a:cubicBezTo>
                    <a:pt x="109" y="96"/>
                    <a:pt x="95" y="108"/>
                    <a:pt x="93" y="125"/>
                  </a:cubicBezTo>
                  <a:cubicBezTo>
                    <a:pt x="91" y="141"/>
                    <a:pt x="103" y="157"/>
                    <a:pt x="120" y="162"/>
                  </a:cubicBezTo>
                  <a:cubicBezTo>
                    <a:pt x="123" y="163"/>
                    <a:pt x="127" y="163"/>
                    <a:pt x="131" y="163"/>
                  </a:cubicBezTo>
                  <a:cubicBezTo>
                    <a:pt x="144" y="165"/>
                    <a:pt x="163" y="157"/>
                    <a:pt x="167" y="167"/>
                  </a:cubicBezTo>
                  <a:cubicBezTo>
                    <a:pt x="173" y="180"/>
                    <a:pt x="169" y="198"/>
                    <a:pt x="169" y="214"/>
                  </a:cubicBezTo>
                  <a:cubicBezTo>
                    <a:pt x="169" y="219"/>
                    <a:pt x="165" y="221"/>
                    <a:pt x="162" y="223"/>
                  </a:cubicBezTo>
                  <a:cubicBezTo>
                    <a:pt x="149" y="232"/>
                    <a:pt x="136" y="241"/>
                    <a:pt x="122" y="249"/>
                  </a:cubicBezTo>
                  <a:cubicBezTo>
                    <a:pt x="112" y="255"/>
                    <a:pt x="101" y="259"/>
                    <a:pt x="90" y="253"/>
                  </a:cubicBezTo>
                  <a:cubicBezTo>
                    <a:pt x="52" y="231"/>
                    <a:pt x="18" y="206"/>
                    <a:pt x="17" y="157"/>
                  </a:cubicBezTo>
                  <a:cubicBezTo>
                    <a:pt x="17" y="148"/>
                    <a:pt x="13" y="145"/>
                    <a:pt x="5" y="144"/>
                  </a:cubicBezTo>
                  <a:cubicBezTo>
                    <a:pt x="1" y="129"/>
                    <a:pt x="0" y="114"/>
                    <a:pt x="6" y="99"/>
                  </a:cubicBezTo>
                  <a:close/>
                </a:path>
              </a:pathLst>
            </a:custGeom>
            <a:solidFill>
              <a:srgbClr val="EDD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73BAA754-2C5E-6A42-A60D-961071C52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3" y="1743"/>
              <a:ext cx="624" cy="402"/>
            </a:xfrm>
            <a:custGeom>
              <a:avLst/>
              <a:gdLst>
                <a:gd name="T0" fmla="*/ 256 w 256"/>
                <a:gd name="T1" fmla="*/ 165 h 165"/>
                <a:gd name="T2" fmla="*/ 248 w 256"/>
                <a:gd name="T3" fmla="*/ 149 h 165"/>
                <a:gd name="T4" fmla="*/ 239 w 256"/>
                <a:gd name="T5" fmla="*/ 128 h 165"/>
                <a:gd name="T6" fmla="*/ 232 w 256"/>
                <a:gd name="T7" fmla="*/ 148 h 165"/>
                <a:gd name="T8" fmla="*/ 214 w 256"/>
                <a:gd name="T9" fmla="*/ 163 h 165"/>
                <a:gd name="T10" fmla="*/ 205 w 256"/>
                <a:gd name="T11" fmla="*/ 146 h 165"/>
                <a:gd name="T12" fmla="*/ 192 w 256"/>
                <a:gd name="T13" fmla="*/ 54 h 165"/>
                <a:gd name="T14" fmla="*/ 182 w 256"/>
                <a:gd name="T15" fmla="*/ 36 h 165"/>
                <a:gd name="T16" fmla="*/ 167 w 256"/>
                <a:gd name="T17" fmla="*/ 49 h 165"/>
                <a:gd name="T18" fmla="*/ 13 w 256"/>
                <a:gd name="T19" fmla="*/ 150 h 165"/>
                <a:gd name="T20" fmla="*/ 0 w 256"/>
                <a:gd name="T21" fmla="*/ 142 h 165"/>
                <a:gd name="T22" fmla="*/ 128 w 256"/>
                <a:gd name="T23" fmla="*/ 2 h 165"/>
                <a:gd name="T24" fmla="*/ 256 w 256"/>
                <a:gd name="T25" fmla="*/ 123 h 165"/>
                <a:gd name="T26" fmla="*/ 256 w 256"/>
                <a:gd name="T27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165">
                  <a:moveTo>
                    <a:pt x="256" y="165"/>
                  </a:moveTo>
                  <a:cubicBezTo>
                    <a:pt x="246" y="159"/>
                    <a:pt x="249" y="153"/>
                    <a:pt x="248" y="149"/>
                  </a:cubicBezTo>
                  <a:cubicBezTo>
                    <a:pt x="245" y="142"/>
                    <a:pt x="256" y="128"/>
                    <a:pt x="239" y="128"/>
                  </a:cubicBezTo>
                  <a:cubicBezTo>
                    <a:pt x="225" y="129"/>
                    <a:pt x="231" y="142"/>
                    <a:pt x="232" y="148"/>
                  </a:cubicBezTo>
                  <a:cubicBezTo>
                    <a:pt x="233" y="164"/>
                    <a:pt x="225" y="164"/>
                    <a:pt x="214" y="163"/>
                  </a:cubicBezTo>
                  <a:cubicBezTo>
                    <a:pt x="203" y="162"/>
                    <a:pt x="205" y="152"/>
                    <a:pt x="205" y="146"/>
                  </a:cubicBezTo>
                  <a:cubicBezTo>
                    <a:pt x="204" y="115"/>
                    <a:pt x="197" y="85"/>
                    <a:pt x="192" y="54"/>
                  </a:cubicBezTo>
                  <a:cubicBezTo>
                    <a:pt x="190" y="47"/>
                    <a:pt x="191" y="38"/>
                    <a:pt x="182" y="36"/>
                  </a:cubicBezTo>
                  <a:cubicBezTo>
                    <a:pt x="173" y="34"/>
                    <a:pt x="170" y="42"/>
                    <a:pt x="167" y="49"/>
                  </a:cubicBezTo>
                  <a:cubicBezTo>
                    <a:pt x="131" y="106"/>
                    <a:pt x="78" y="138"/>
                    <a:pt x="13" y="150"/>
                  </a:cubicBezTo>
                  <a:cubicBezTo>
                    <a:pt x="5" y="152"/>
                    <a:pt x="1" y="152"/>
                    <a:pt x="0" y="142"/>
                  </a:cubicBezTo>
                  <a:cubicBezTo>
                    <a:pt x="0" y="66"/>
                    <a:pt x="45" y="3"/>
                    <a:pt x="128" y="2"/>
                  </a:cubicBezTo>
                  <a:cubicBezTo>
                    <a:pt x="197" y="0"/>
                    <a:pt x="252" y="55"/>
                    <a:pt x="256" y="123"/>
                  </a:cubicBezTo>
                  <a:cubicBezTo>
                    <a:pt x="256" y="136"/>
                    <a:pt x="256" y="149"/>
                    <a:pt x="256" y="165"/>
                  </a:cubicBezTo>
                  <a:close/>
                </a:path>
              </a:pathLst>
            </a:custGeom>
            <a:solidFill>
              <a:srgbClr val="E19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07E3BF6D-43E5-6791-CBE3-783A9648A7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7" y="2499"/>
              <a:ext cx="434" cy="375"/>
            </a:xfrm>
            <a:custGeom>
              <a:avLst/>
              <a:gdLst>
                <a:gd name="T0" fmla="*/ 60 w 178"/>
                <a:gd name="T1" fmla="*/ 149 h 154"/>
                <a:gd name="T2" fmla="*/ 11 w 178"/>
                <a:gd name="T3" fmla="*/ 123 h 154"/>
                <a:gd name="T4" fmla="*/ 19 w 178"/>
                <a:gd name="T5" fmla="*/ 66 h 154"/>
                <a:gd name="T6" fmla="*/ 31 w 178"/>
                <a:gd name="T7" fmla="*/ 55 h 154"/>
                <a:gd name="T8" fmla="*/ 30 w 178"/>
                <a:gd name="T9" fmla="*/ 24 h 154"/>
                <a:gd name="T10" fmla="*/ 45 w 178"/>
                <a:gd name="T11" fmla="*/ 0 h 154"/>
                <a:gd name="T12" fmla="*/ 107 w 178"/>
                <a:gd name="T13" fmla="*/ 57 h 154"/>
                <a:gd name="T14" fmla="*/ 129 w 178"/>
                <a:gd name="T15" fmla="*/ 57 h 154"/>
                <a:gd name="T16" fmla="*/ 155 w 178"/>
                <a:gd name="T17" fmla="*/ 65 h 154"/>
                <a:gd name="T18" fmla="*/ 173 w 178"/>
                <a:gd name="T19" fmla="*/ 110 h 154"/>
                <a:gd name="T20" fmla="*/ 137 w 178"/>
                <a:gd name="T21" fmla="*/ 141 h 154"/>
                <a:gd name="T22" fmla="*/ 89 w 178"/>
                <a:gd name="T23" fmla="*/ 142 h 154"/>
                <a:gd name="T24" fmla="*/ 69 w 178"/>
                <a:gd name="T25" fmla="*/ 128 h 154"/>
                <a:gd name="T26" fmla="*/ 48 w 178"/>
                <a:gd name="T27" fmla="*/ 119 h 154"/>
                <a:gd name="T28" fmla="*/ 60 w 178"/>
                <a:gd name="T29" fmla="*/ 149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54">
                  <a:moveTo>
                    <a:pt x="60" y="149"/>
                  </a:moveTo>
                  <a:cubicBezTo>
                    <a:pt x="37" y="154"/>
                    <a:pt x="21" y="141"/>
                    <a:pt x="11" y="123"/>
                  </a:cubicBezTo>
                  <a:cubicBezTo>
                    <a:pt x="0" y="103"/>
                    <a:pt x="5" y="83"/>
                    <a:pt x="19" y="66"/>
                  </a:cubicBezTo>
                  <a:cubicBezTo>
                    <a:pt x="26" y="66"/>
                    <a:pt x="32" y="65"/>
                    <a:pt x="31" y="55"/>
                  </a:cubicBezTo>
                  <a:cubicBezTo>
                    <a:pt x="30" y="45"/>
                    <a:pt x="31" y="34"/>
                    <a:pt x="30" y="24"/>
                  </a:cubicBezTo>
                  <a:cubicBezTo>
                    <a:pt x="29" y="11"/>
                    <a:pt x="33" y="3"/>
                    <a:pt x="45" y="0"/>
                  </a:cubicBezTo>
                  <a:cubicBezTo>
                    <a:pt x="50" y="47"/>
                    <a:pt x="62" y="57"/>
                    <a:pt x="107" y="57"/>
                  </a:cubicBezTo>
                  <a:cubicBezTo>
                    <a:pt x="115" y="57"/>
                    <a:pt x="122" y="57"/>
                    <a:pt x="129" y="57"/>
                  </a:cubicBezTo>
                  <a:cubicBezTo>
                    <a:pt x="139" y="57"/>
                    <a:pt x="148" y="60"/>
                    <a:pt x="155" y="65"/>
                  </a:cubicBezTo>
                  <a:cubicBezTo>
                    <a:pt x="171" y="76"/>
                    <a:pt x="178" y="92"/>
                    <a:pt x="173" y="110"/>
                  </a:cubicBezTo>
                  <a:cubicBezTo>
                    <a:pt x="169" y="129"/>
                    <a:pt x="156" y="140"/>
                    <a:pt x="137" y="141"/>
                  </a:cubicBezTo>
                  <a:cubicBezTo>
                    <a:pt x="121" y="142"/>
                    <a:pt x="105" y="141"/>
                    <a:pt x="89" y="142"/>
                  </a:cubicBezTo>
                  <a:cubicBezTo>
                    <a:pt x="79" y="142"/>
                    <a:pt x="71" y="136"/>
                    <a:pt x="69" y="128"/>
                  </a:cubicBezTo>
                  <a:cubicBezTo>
                    <a:pt x="65" y="115"/>
                    <a:pt x="58" y="116"/>
                    <a:pt x="48" y="119"/>
                  </a:cubicBezTo>
                  <a:cubicBezTo>
                    <a:pt x="48" y="131"/>
                    <a:pt x="55" y="140"/>
                    <a:pt x="60" y="149"/>
                  </a:cubicBezTo>
                  <a:close/>
                </a:path>
              </a:pathLst>
            </a:custGeom>
            <a:solidFill>
              <a:srgbClr val="E29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7C68587-60F1-C37D-8143-A3428C3B73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3" y="2143"/>
              <a:ext cx="355" cy="607"/>
            </a:xfrm>
            <a:custGeom>
              <a:avLst/>
              <a:gdLst>
                <a:gd name="T0" fmla="*/ 95 w 146"/>
                <a:gd name="T1" fmla="*/ 3 h 249"/>
                <a:gd name="T2" fmla="*/ 94 w 146"/>
                <a:gd name="T3" fmla="*/ 48 h 249"/>
                <a:gd name="T4" fmla="*/ 91 w 146"/>
                <a:gd name="T5" fmla="*/ 81 h 249"/>
                <a:gd name="T6" fmla="*/ 123 w 146"/>
                <a:gd name="T7" fmla="*/ 137 h 249"/>
                <a:gd name="T8" fmla="*/ 139 w 146"/>
                <a:gd name="T9" fmla="*/ 174 h 249"/>
                <a:gd name="T10" fmla="*/ 146 w 146"/>
                <a:gd name="T11" fmla="*/ 212 h 249"/>
                <a:gd name="T12" fmla="*/ 145 w 146"/>
                <a:gd name="T13" fmla="*/ 227 h 249"/>
                <a:gd name="T14" fmla="*/ 92 w 146"/>
                <a:gd name="T15" fmla="*/ 212 h 249"/>
                <a:gd name="T16" fmla="*/ 78 w 146"/>
                <a:gd name="T17" fmla="*/ 219 h 249"/>
                <a:gd name="T18" fmla="*/ 90 w 146"/>
                <a:gd name="T19" fmla="*/ 231 h 249"/>
                <a:gd name="T20" fmla="*/ 59 w 146"/>
                <a:gd name="T21" fmla="*/ 248 h 249"/>
                <a:gd name="T22" fmla="*/ 13 w 146"/>
                <a:gd name="T23" fmla="*/ 247 h 249"/>
                <a:gd name="T24" fmla="*/ 8 w 146"/>
                <a:gd name="T25" fmla="*/ 201 h 249"/>
                <a:gd name="T26" fmla="*/ 48 w 146"/>
                <a:gd name="T27" fmla="*/ 178 h 249"/>
                <a:gd name="T28" fmla="*/ 86 w 146"/>
                <a:gd name="T29" fmla="*/ 178 h 249"/>
                <a:gd name="T30" fmla="*/ 97 w 146"/>
                <a:gd name="T31" fmla="*/ 168 h 249"/>
                <a:gd name="T32" fmla="*/ 86 w 146"/>
                <a:gd name="T33" fmla="*/ 160 h 249"/>
                <a:gd name="T34" fmla="*/ 56 w 146"/>
                <a:gd name="T35" fmla="*/ 160 h 249"/>
                <a:gd name="T36" fmla="*/ 37 w 146"/>
                <a:gd name="T37" fmla="*/ 145 h 249"/>
                <a:gd name="T38" fmla="*/ 54 w 146"/>
                <a:gd name="T39" fmla="*/ 127 h 249"/>
                <a:gd name="T40" fmla="*/ 70 w 146"/>
                <a:gd name="T41" fmla="*/ 108 h 249"/>
                <a:gd name="T42" fmla="*/ 70 w 146"/>
                <a:gd name="T43" fmla="*/ 28 h 249"/>
                <a:gd name="T44" fmla="*/ 95 w 146"/>
                <a:gd name="T45" fmla="*/ 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6" h="249">
                  <a:moveTo>
                    <a:pt x="95" y="3"/>
                  </a:moveTo>
                  <a:cubicBezTo>
                    <a:pt x="97" y="18"/>
                    <a:pt x="99" y="34"/>
                    <a:pt x="94" y="48"/>
                  </a:cubicBezTo>
                  <a:cubicBezTo>
                    <a:pt x="82" y="58"/>
                    <a:pt x="90" y="71"/>
                    <a:pt x="91" y="81"/>
                  </a:cubicBezTo>
                  <a:cubicBezTo>
                    <a:pt x="96" y="102"/>
                    <a:pt x="105" y="123"/>
                    <a:pt x="123" y="137"/>
                  </a:cubicBezTo>
                  <a:cubicBezTo>
                    <a:pt x="136" y="147"/>
                    <a:pt x="139" y="159"/>
                    <a:pt x="139" y="174"/>
                  </a:cubicBezTo>
                  <a:cubicBezTo>
                    <a:pt x="140" y="187"/>
                    <a:pt x="130" y="202"/>
                    <a:pt x="146" y="212"/>
                  </a:cubicBezTo>
                  <a:cubicBezTo>
                    <a:pt x="146" y="217"/>
                    <a:pt x="145" y="222"/>
                    <a:pt x="145" y="227"/>
                  </a:cubicBezTo>
                  <a:cubicBezTo>
                    <a:pt x="129" y="216"/>
                    <a:pt x="111" y="210"/>
                    <a:pt x="92" y="212"/>
                  </a:cubicBezTo>
                  <a:cubicBezTo>
                    <a:pt x="87" y="213"/>
                    <a:pt x="79" y="208"/>
                    <a:pt x="78" y="219"/>
                  </a:cubicBezTo>
                  <a:cubicBezTo>
                    <a:pt x="78" y="227"/>
                    <a:pt x="81" y="231"/>
                    <a:pt x="90" y="231"/>
                  </a:cubicBezTo>
                  <a:cubicBezTo>
                    <a:pt x="83" y="244"/>
                    <a:pt x="73" y="249"/>
                    <a:pt x="59" y="248"/>
                  </a:cubicBezTo>
                  <a:cubicBezTo>
                    <a:pt x="44" y="247"/>
                    <a:pt x="28" y="247"/>
                    <a:pt x="13" y="247"/>
                  </a:cubicBezTo>
                  <a:cubicBezTo>
                    <a:pt x="2" y="233"/>
                    <a:pt x="0" y="217"/>
                    <a:pt x="8" y="201"/>
                  </a:cubicBezTo>
                  <a:cubicBezTo>
                    <a:pt x="16" y="185"/>
                    <a:pt x="30" y="178"/>
                    <a:pt x="48" y="178"/>
                  </a:cubicBezTo>
                  <a:cubicBezTo>
                    <a:pt x="61" y="179"/>
                    <a:pt x="74" y="178"/>
                    <a:pt x="86" y="178"/>
                  </a:cubicBezTo>
                  <a:cubicBezTo>
                    <a:pt x="94" y="179"/>
                    <a:pt x="97" y="176"/>
                    <a:pt x="97" y="168"/>
                  </a:cubicBezTo>
                  <a:cubicBezTo>
                    <a:pt x="97" y="160"/>
                    <a:pt x="92" y="160"/>
                    <a:pt x="86" y="160"/>
                  </a:cubicBezTo>
                  <a:cubicBezTo>
                    <a:pt x="76" y="160"/>
                    <a:pt x="66" y="160"/>
                    <a:pt x="56" y="160"/>
                  </a:cubicBezTo>
                  <a:cubicBezTo>
                    <a:pt x="46" y="160"/>
                    <a:pt x="38" y="156"/>
                    <a:pt x="37" y="145"/>
                  </a:cubicBezTo>
                  <a:cubicBezTo>
                    <a:pt x="37" y="133"/>
                    <a:pt x="43" y="127"/>
                    <a:pt x="54" y="127"/>
                  </a:cubicBezTo>
                  <a:cubicBezTo>
                    <a:pt x="69" y="128"/>
                    <a:pt x="70" y="119"/>
                    <a:pt x="70" y="108"/>
                  </a:cubicBezTo>
                  <a:cubicBezTo>
                    <a:pt x="70" y="81"/>
                    <a:pt x="71" y="55"/>
                    <a:pt x="70" y="28"/>
                  </a:cubicBezTo>
                  <a:cubicBezTo>
                    <a:pt x="68" y="8"/>
                    <a:pt x="75" y="0"/>
                    <a:pt x="95" y="3"/>
                  </a:cubicBezTo>
                  <a:close/>
                </a:path>
              </a:pathLst>
            </a:custGeom>
            <a:solidFill>
              <a:srgbClr val="AD7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76C6056F-5258-7C3A-3EF8-D0B7CC8F5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" y="2304"/>
              <a:ext cx="185" cy="209"/>
            </a:xfrm>
            <a:custGeom>
              <a:avLst/>
              <a:gdLst>
                <a:gd name="T0" fmla="*/ 73 w 76"/>
                <a:gd name="T1" fmla="*/ 33 h 86"/>
                <a:gd name="T2" fmla="*/ 66 w 76"/>
                <a:gd name="T3" fmla="*/ 51 h 86"/>
                <a:gd name="T4" fmla="*/ 38 w 76"/>
                <a:gd name="T5" fmla="*/ 85 h 86"/>
                <a:gd name="T6" fmla="*/ 6 w 76"/>
                <a:gd name="T7" fmla="*/ 53 h 86"/>
                <a:gd name="T8" fmla="*/ 57 w 76"/>
                <a:gd name="T9" fmla="*/ 2 h 86"/>
                <a:gd name="T10" fmla="*/ 73 w 76"/>
                <a:gd name="T11" fmla="*/ 3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86">
                  <a:moveTo>
                    <a:pt x="73" y="33"/>
                  </a:moveTo>
                  <a:cubicBezTo>
                    <a:pt x="61" y="35"/>
                    <a:pt x="66" y="45"/>
                    <a:pt x="66" y="51"/>
                  </a:cubicBezTo>
                  <a:cubicBezTo>
                    <a:pt x="64" y="72"/>
                    <a:pt x="55" y="85"/>
                    <a:pt x="38" y="85"/>
                  </a:cubicBezTo>
                  <a:cubicBezTo>
                    <a:pt x="20" y="86"/>
                    <a:pt x="8" y="74"/>
                    <a:pt x="6" y="53"/>
                  </a:cubicBezTo>
                  <a:cubicBezTo>
                    <a:pt x="0" y="1"/>
                    <a:pt x="2" y="0"/>
                    <a:pt x="57" y="2"/>
                  </a:cubicBezTo>
                  <a:cubicBezTo>
                    <a:pt x="67" y="10"/>
                    <a:pt x="76" y="18"/>
                    <a:pt x="73" y="33"/>
                  </a:cubicBezTo>
                  <a:close/>
                </a:path>
              </a:pathLst>
            </a:custGeom>
            <a:solidFill>
              <a:srgbClr val="E29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C3E58BBD-CD74-D9D7-4FD0-6D543297C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" y="2306"/>
              <a:ext cx="161" cy="298"/>
            </a:xfrm>
            <a:custGeom>
              <a:avLst/>
              <a:gdLst>
                <a:gd name="T0" fmla="*/ 66 w 66"/>
                <a:gd name="T1" fmla="*/ 103 h 122"/>
                <a:gd name="T2" fmla="*/ 20 w 66"/>
                <a:gd name="T3" fmla="*/ 117 h 122"/>
                <a:gd name="T4" fmla="*/ 1 w 66"/>
                <a:gd name="T5" fmla="*/ 88 h 122"/>
                <a:gd name="T6" fmla="*/ 1 w 66"/>
                <a:gd name="T7" fmla="*/ 14 h 122"/>
                <a:gd name="T8" fmla="*/ 14 w 66"/>
                <a:gd name="T9" fmla="*/ 0 h 122"/>
                <a:gd name="T10" fmla="*/ 26 w 66"/>
                <a:gd name="T11" fmla="*/ 15 h 122"/>
                <a:gd name="T12" fmla="*/ 25 w 66"/>
                <a:gd name="T13" fmla="*/ 43 h 122"/>
                <a:gd name="T14" fmla="*/ 66 w 66"/>
                <a:gd name="T15" fmla="*/ 10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122">
                  <a:moveTo>
                    <a:pt x="66" y="103"/>
                  </a:moveTo>
                  <a:cubicBezTo>
                    <a:pt x="55" y="122"/>
                    <a:pt x="38" y="121"/>
                    <a:pt x="20" y="117"/>
                  </a:cubicBezTo>
                  <a:cubicBezTo>
                    <a:pt x="4" y="114"/>
                    <a:pt x="1" y="102"/>
                    <a:pt x="1" y="88"/>
                  </a:cubicBezTo>
                  <a:cubicBezTo>
                    <a:pt x="1" y="63"/>
                    <a:pt x="1" y="39"/>
                    <a:pt x="1" y="14"/>
                  </a:cubicBezTo>
                  <a:cubicBezTo>
                    <a:pt x="0" y="4"/>
                    <a:pt x="2" y="0"/>
                    <a:pt x="14" y="0"/>
                  </a:cubicBezTo>
                  <a:cubicBezTo>
                    <a:pt x="26" y="0"/>
                    <a:pt x="26" y="6"/>
                    <a:pt x="26" y="15"/>
                  </a:cubicBezTo>
                  <a:cubicBezTo>
                    <a:pt x="25" y="24"/>
                    <a:pt x="25" y="33"/>
                    <a:pt x="25" y="43"/>
                  </a:cubicBezTo>
                  <a:cubicBezTo>
                    <a:pt x="26" y="79"/>
                    <a:pt x="32" y="89"/>
                    <a:pt x="66" y="103"/>
                  </a:cubicBezTo>
                  <a:close/>
                </a:path>
              </a:pathLst>
            </a:custGeom>
            <a:solidFill>
              <a:srgbClr val="E29D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9C1AD259-1A6C-FA30-4688-37CBA1BBD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5" y="2179"/>
              <a:ext cx="249" cy="81"/>
            </a:xfrm>
            <a:custGeom>
              <a:avLst/>
              <a:gdLst>
                <a:gd name="T0" fmla="*/ 48 w 102"/>
                <a:gd name="T1" fmla="*/ 33 h 33"/>
                <a:gd name="T2" fmla="*/ 19 w 102"/>
                <a:gd name="T3" fmla="*/ 33 h 33"/>
                <a:gd name="T4" fmla="*/ 0 w 102"/>
                <a:gd name="T5" fmla="*/ 17 h 33"/>
                <a:gd name="T6" fmla="*/ 18 w 102"/>
                <a:gd name="T7" fmla="*/ 0 h 33"/>
                <a:gd name="T8" fmla="*/ 84 w 102"/>
                <a:gd name="T9" fmla="*/ 0 h 33"/>
                <a:gd name="T10" fmla="*/ 94 w 102"/>
                <a:gd name="T11" fmla="*/ 13 h 33"/>
                <a:gd name="T12" fmla="*/ 84 w 102"/>
                <a:gd name="T13" fmla="*/ 33 h 33"/>
                <a:gd name="T14" fmla="*/ 48 w 102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33">
                  <a:moveTo>
                    <a:pt x="48" y="33"/>
                  </a:moveTo>
                  <a:cubicBezTo>
                    <a:pt x="38" y="33"/>
                    <a:pt x="28" y="32"/>
                    <a:pt x="19" y="33"/>
                  </a:cubicBezTo>
                  <a:cubicBezTo>
                    <a:pt x="7" y="33"/>
                    <a:pt x="0" y="31"/>
                    <a:pt x="0" y="17"/>
                  </a:cubicBezTo>
                  <a:cubicBezTo>
                    <a:pt x="0" y="3"/>
                    <a:pt x="5" y="0"/>
                    <a:pt x="18" y="0"/>
                  </a:cubicBezTo>
                  <a:cubicBezTo>
                    <a:pt x="40" y="1"/>
                    <a:pt x="62" y="1"/>
                    <a:pt x="84" y="0"/>
                  </a:cubicBezTo>
                  <a:cubicBezTo>
                    <a:pt x="94" y="0"/>
                    <a:pt x="96" y="5"/>
                    <a:pt x="94" y="13"/>
                  </a:cubicBezTo>
                  <a:cubicBezTo>
                    <a:pt x="92" y="20"/>
                    <a:pt x="102" y="33"/>
                    <a:pt x="84" y="33"/>
                  </a:cubicBezTo>
                  <a:cubicBezTo>
                    <a:pt x="72" y="32"/>
                    <a:pt x="60" y="33"/>
                    <a:pt x="48" y="33"/>
                  </a:cubicBezTo>
                  <a:close/>
                </a:path>
              </a:pathLst>
            </a:custGeom>
            <a:solidFill>
              <a:srgbClr val="4C53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3C71085A-3F7A-ED9E-CAE9-366502A1F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8" y="2172"/>
              <a:ext cx="129" cy="105"/>
            </a:xfrm>
            <a:custGeom>
              <a:avLst/>
              <a:gdLst>
                <a:gd name="T0" fmla="*/ 24 w 53"/>
                <a:gd name="T1" fmla="*/ 36 h 43"/>
                <a:gd name="T2" fmla="*/ 0 w 53"/>
                <a:gd name="T3" fmla="*/ 21 h 43"/>
                <a:gd name="T4" fmla="*/ 18 w 53"/>
                <a:gd name="T5" fmla="*/ 4 h 43"/>
                <a:gd name="T6" fmla="*/ 30 w 53"/>
                <a:gd name="T7" fmla="*/ 4 h 43"/>
                <a:gd name="T8" fmla="*/ 52 w 53"/>
                <a:gd name="T9" fmla="*/ 20 h 43"/>
                <a:gd name="T10" fmla="*/ 31 w 53"/>
                <a:gd name="T11" fmla="*/ 36 h 43"/>
                <a:gd name="T12" fmla="*/ 24 w 53"/>
                <a:gd name="T13" fmla="*/ 3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43">
                  <a:moveTo>
                    <a:pt x="24" y="36"/>
                  </a:moveTo>
                  <a:cubicBezTo>
                    <a:pt x="15" y="33"/>
                    <a:pt x="0" y="43"/>
                    <a:pt x="0" y="21"/>
                  </a:cubicBezTo>
                  <a:cubicBezTo>
                    <a:pt x="0" y="7"/>
                    <a:pt x="4" y="1"/>
                    <a:pt x="18" y="4"/>
                  </a:cubicBezTo>
                  <a:cubicBezTo>
                    <a:pt x="22" y="4"/>
                    <a:pt x="26" y="4"/>
                    <a:pt x="30" y="4"/>
                  </a:cubicBezTo>
                  <a:cubicBezTo>
                    <a:pt x="42" y="3"/>
                    <a:pt x="53" y="0"/>
                    <a:pt x="52" y="20"/>
                  </a:cubicBezTo>
                  <a:cubicBezTo>
                    <a:pt x="52" y="38"/>
                    <a:pt x="42" y="36"/>
                    <a:pt x="31" y="36"/>
                  </a:cubicBezTo>
                  <a:cubicBezTo>
                    <a:pt x="29" y="36"/>
                    <a:pt x="27" y="36"/>
                    <a:pt x="24" y="36"/>
                  </a:cubicBezTo>
                  <a:close/>
                </a:path>
              </a:pathLst>
            </a:custGeom>
            <a:solidFill>
              <a:srgbClr val="4D5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DB49F06E-7A2C-8BC3-F63F-75EF3F8EC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3" y="2179"/>
              <a:ext cx="80" cy="81"/>
            </a:xfrm>
            <a:custGeom>
              <a:avLst/>
              <a:gdLst>
                <a:gd name="T0" fmla="*/ 7 w 33"/>
                <a:gd name="T1" fmla="*/ 19 h 33"/>
                <a:gd name="T2" fmla="*/ 19 w 33"/>
                <a:gd name="T3" fmla="*/ 0 h 33"/>
                <a:gd name="T4" fmla="*/ 31 w 33"/>
                <a:gd name="T5" fmla="*/ 18 h 33"/>
                <a:gd name="T6" fmla="*/ 14 w 33"/>
                <a:gd name="T7" fmla="*/ 33 h 33"/>
                <a:gd name="T8" fmla="*/ 7 w 33"/>
                <a:gd name="T9" fmla="*/ 19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7" y="19"/>
                  </a:moveTo>
                  <a:cubicBezTo>
                    <a:pt x="6" y="9"/>
                    <a:pt x="5" y="0"/>
                    <a:pt x="19" y="0"/>
                  </a:cubicBezTo>
                  <a:cubicBezTo>
                    <a:pt x="33" y="1"/>
                    <a:pt x="29" y="10"/>
                    <a:pt x="31" y="18"/>
                  </a:cubicBezTo>
                  <a:cubicBezTo>
                    <a:pt x="32" y="32"/>
                    <a:pt x="24" y="33"/>
                    <a:pt x="14" y="33"/>
                  </a:cubicBezTo>
                  <a:cubicBezTo>
                    <a:pt x="0" y="33"/>
                    <a:pt x="10" y="22"/>
                    <a:pt x="7" y="19"/>
                  </a:cubicBezTo>
                  <a:close/>
                </a:path>
              </a:pathLst>
            </a:custGeom>
            <a:solidFill>
              <a:srgbClr val="4C53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91B8DB94-E028-73A4-FC7E-C163EE96F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2" y="2179"/>
              <a:ext cx="71" cy="83"/>
            </a:xfrm>
            <a:custGeom>
              <a:avLst/>
              <a:gdLst>
                <a:gd name="T0" fmla="*/ 24 w 29"/>
                <a:gd name="T1" fmla="*/ 16 h 34"/>
                <a:gd name="T2" fmla="*/ 14 w 29"/>
                <a:gd name="T3" fmla="*/ 33 h 34"/>
                <a:gd name="T4" fmla="*/ 1 w 29"/>
                <a:gd name="T5" fmla="*/ 19 h 34"/>
                <a:gd name="T6" fmla="*/ 16 w 29"/>
                <a:gd name="T7" fmla="*/ 1 h 34"/>
                <a:gd name="T8" fmla="*/ 24 w 29"/>
                <a:gd name="T9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4">
                  <a:moveTo>
                    <a:pt x="24" y="16"/>
                  </a:moveTo>
                  <a:cubicBezTo>
                    <a:pt x="21" y="22"/>
                    <a:pt x="28" y="34"/>
                    <a:pt x="14" y="33"/>
                  </a:cubicBezTo>
                  <a:cubicBezTo>
                    <a:pt x="5" y="32"/>
                    <a:pt x="0" y="27"/>
                    <a:pt x="1" y="19"/>
                  </a:cubicBezTo>
                  <a:cubicBezTo>
                    <a:pt x="1" y="8"/>
                    <a:pt x="6" y="2"/>
                    <a:pt x="16" y="1"/>
                  </a:cubicBezTo>
                  <a:cubicBezTo>
                    <a:pt x="29" y="0"/>
                    <a:pt x="19" y="12"/>
                    <a:pt x="24" y="16"/>
                  </a:cubicBezTo>
                  <a:close/>
                </a:path>
              </a:pathLst>
            </a:custGeom>
            <a:solidFill>
              <a:srgbClr val="4C53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F79DC538-06A7-0FC2-7453-C1EBF92DDA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" y="2179"/>
              <a:ext cx="63" cy="83"/>
            </a:xfrm>
            <a:custGeom>
              <a:avLst/>
              <a:gdLst>
                <a:gd name="T0" fmla="*/ 5 w 26"/>
                <a:gd name="T1" fmla="*/ 17 h 34"/>
                <a:gd name="T2" fmla="*/ 14 w 26"/>
                <a:gd name="T3" fmla="*/ 1 h 34"/>
                <a:gd name="T4" fmla="*/ 21 w 26"/>
                <a:gd name="T5" fmla="*/ 18 h 34"/>
                <a:gd name="T6" fmla="*/ 12 w 26"/>
                <a:gd name="T7" fmla="*/ 33 h 34"/>
                <a:gd name="T8" fmla="*/ 5 w 26"/>
                <a:gd name="T9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4">
                  <a:moveTo>
                    <a:pt x="5" y="17"/>
                  </a:moveTo>
                  <a:cubicBezTo>
                    <a:pt x="7" y="11"/>
                    <a:pt x="2" y="0"/>
                    <a:pt x="14" y="1"/>
                  </a:cubicBezTo>
                  <a:cubicBezTo>
                    <a:pt x="26" y="2"/>
                    <a:pt x="20" y="12"/>
                    <a:pt x="21" y="18"/>
                  </a:cubicBezTo>
                  <a:cubicBezTo>
                    <a:pt x="22" y="25"/>
                    <a:pt x="23" y="34"/>
                    <a:pt x="12" y="33"/>
                  </a:cubicBezTo>
                  <a:cubicBezTo>
                    <a:pt x="0" y="32"/>
                    <a:pt x="9" y="22"/>
                    <a:pt x="5" y="17"/>
                  </a:cubicBezTo>
                  <a:close/>
                </a:path>
              </a:pathLst>
            </a:custGeom>
            <a:solidFill>
              <a:srgbClr val="5156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2DD92B5C-C961-C827-F799-E06BFEC2A8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6" y="1697"/>
              <a:ext cx="97" cy="287"/>
            </a:xfrm>
            <a:custGeom>
              <a:avLst/>
              <a:gdLst>
                <a:gd name="T0" fmla="*/ 5 w 40"/>
                <a:gd name="T1" fmla="*/ 81 h 118"/>
                <a:gd name="T2" fmla="*/ 4 w 40"/>
                <a:gd name="T3" fmla="*/ 29 h 118"/>
                <a:gd name="T4" fmla="*/ 20 w 40"/>
                <a:gd name="T5" fmla="*/ 4 h 118"/>
                <a:gd name="T6" fmla="*/ 35 w 40"/>
                <a:gd name="T7" fmla="*/ 5 h 118"/>
                <a:gd name="T8" fmla="*/ 31 w 40"/>
                <a:gd name="T9" fmla="*/ 17 h 118"/>
                <a:gd name="T10" fmla="*/ 30 w 40"/>
                <a:gd name="T11" fmla="*/ 44 h 118"/>
                <a:gd name="T12" fmla="*/ 29 w 40"/>
                <a:gd name="T13" fmla="*/ 74 h 118"/>
                <a:gd name="T14" fmla="*/ 28 w 40"/>
                <a:gd name="T15" fmla="*/ 97 h 118"/>
                <a:gd name="T16" fmla="*/ 33 w 40"/>
                <a:gd name="T17" fmla="*/ 113 h 118"/>
                <a:gd name="T18" fmla="*/ 15 w 40"/>
                <a:gd name="T19" fmla="*/ 108 h 118"/>
                <a:gd name="T20" fmla="*/ 5 w 40"/>
                <a:gd name="T21" fmla="*/ 8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" h="118">
                  <a:moveTo>
                    <a:pt x="5" y="81"/>
                  </a:moveTo>
                  <a:cubicBezTo>
                    <a:pt x="27" y="67"/>
                    <a:pt x="9" y="48"/>
                    <a:pt x="4" y="29"/>
                  </a:cubicBezTo>
                  <a:cubicBezTo>
                    <a:pt x="0" y="17"/>
                    <a:pt x="13" y="11"/>
                    <a:pt x="20" y="4"/>
                  </a:cubicBezTo>
                  <a:cubicBezTo>
                    <a:pt x="24" y="1"/>
                    <a:pt x="31" y="0"/>
                    <a:pt x="35" y="5"/>
                  </a:cubicBezTo>
                  <a:cubicBezTo>
                    <a:pt x="38" y="8"/>
                    <a:pt x="34" y="14"/>
                    <a:pt x="31" y="17"/>
                  </a:cubicBezTo>
                  <a:cubicBezTo>
                    <a:pt x="19" y="26"/>
                    <a:pt x="18" y="33"/>
                    <a:pt x="30" y="44"/>
                  </a:cubicBezTo>
                  <a:cubicBezTo>
                    <a:pt x="40" y="53"/>
                    <a:pt x="38" y="65"/>
                    <a:pt x="29" y="74"/>
                  </a:cubicBezTo>
                  <a:cubicBezTo>
                    <a:pt x="21" y="82"/>
                    <a:pt x="17" y="88"/>
                    <a:pt x="28" y="97"/>
                  </a:cubicBezTo>
                  <a:cubicBezTo>
                    <a:pt x="33" y="101"/>
                    <a:pt x="40" y="108"/>
                    <a:pt x="33" y="113"/>
                  </a:cubicBezTo>
                  <a:cubicBezTo>
                    <a:pt x="28" y="118"/>
                    <a:pt x="20" y="114"/>
                    <a:pt x="15" y="108"/>
                  </a:cubicBezTo>
                  <a:cubicBezTo>
                    <a:pt x="9" y="101"/>
                    <a:pt x="1" y="96"/>
                    <a:pt x="5" y="81"/>
                  </a:cubicBezTo>
                  <a:close/>
                </a:path>
              </a:pathLst>
            </a:custGeom>
            <a:solidFill>
              <a:srgbClr val="0506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10FB0834-B770-271A-C779-5CAFFEB4D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6" y="1692"/>
              <a:ext cx="102" cy="290"/>
            </a:xfrm>
            <a:custGeom>
              <a:avLst/>
              <a:gdLst>
                <a:gd name="T0" fmla="*/ 39 w 42"/>
                <a:gd name="T1" fmla="*/ 6 h 119"/>
                <a:gd name="T2" fmla="*/ 33 w 42"/>
                <a:gd name="T3" fmla="*/ 17 h 119"/>
                <a:gd name="T4" fmla="*/ 33 w 42"/>
                <a:gd name="T5" fmla="*/ 46 h 119"/>
                <a:gd name="T6" fmla="*/ 30 w 42"/>
                <a:gd name="T7" fmla="*/ 76 h 119"/>
                <a:gd name="T8" fmla="*/ 30 w 42"/>
                <a:gd name="T9" fmla="*/ 98 h 119"/>
                <a:gd name="T10" fmla="*/ 36 w 42"/>
                <a:gd name="T11" fmla="*/ 115 h 119"/>
                <a:gd name="T12" fmla="*/ 18 w 42"/>
                <a:gd name="T13" fmla="*/ 110 h 119"/>
                <a:gd name="T14" fmla="*/ 15 w 42"/>
                <a:gd name="T15" fmla="*/ 68 h 119"/>
                <a:gd name="T16" fmla="*/ 14 w 42"/>
                <a:gd name="T17" fmla="*/ 50 h 119"/>
                <a:gd name="T18" fmla="*/ 7 w 42"/>
                <a:gd name="T19" fmla="*/ 22 h 119"/>
                <a:gd name="T20" fmla="*/ 39 w 42"/>
                <a:gd name="T21" fmla="*/ 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119">
                  <a:moveTo>
                    <a:pt x="39" y="6"/>
                  </a:moveTo>
                  <a:cubicBezTo>
                    <a:pt x="37" y="11"/>
                    <a:pt x="36" y="15"/>
                    <a:pt x="33" y="17"/>
                  </a:cubicBezTo>
                  <a:cubicBezTo>
                    <a:pt x="23" y="27"/>
                    <a:pt x="20" y="35"/>
                    <a:pt x="33" y="46"/>
                  </a:cubicBezTo>
                  <a:cubicBezTo>
                    <a:pt x="42" y="54"/>
                    <a:pt x="40" y="67"/>
                    <a:pt x="30" y="76"/>
                  </a:cubicBezTo>
                  <a:cubicBezTo>
                    <a:pt x="22" y="84"/>
                    <a:pt x="20" y="90"/>
                    <a:pt x="30" y="98"/>
                  </a:cubicBezTo>
                  <a:cubicBezTo>
                    <a:pt x="35" y="102"/>
                    <a:pt x="41" y="110"/>
                    <a:pt x="36" y="115"/>
                  </a:cubicBezTo>
                  <a:cubicBezTo>
                    <a:pt x="32" y="119"/>
                    <a:pt x="24" y="117"/>
                    <a:pt x="18" y="110"/>
                  </a:cubicBezTo>
                  <a:cubicBezTo>
                    <a:pt x="2" y="93"/>
                    <a:pt x="0" y="87"/>
                    <a:pt x="15" y="68"/>
                  </a:cubicBezTo>
                  <a:cubicBezTo>
                    <a:pt x="21" y="61"/>
                    <a:pt x="21" y="56"/>
                    <a:pt x="14" y="50"/>
                  </a:cubicBezTo>
                  <a:cubicBezTo>
                    <a:pt x="4" y="43"/>
                    <a:pt x="1" y="32"/>
                    <a:pt x="7" y="22"/>
                  </a:cubicBezTo>
                  <a:cubicBezTo>
                    <a:pt x="14" y="12"/>
                    <a:pt x="20" y="0"/>
                    <a:pt x="39" y="6"/>
                  </a:cubicBezTo>
                  <a:close/>
                </a:path>
              </a:pathLst>
            </a:custGeom>
            <a:solidFill>
              <a:srgbClr val="090A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2">
            <a:extLst>
              <a:ext uri="{FF2B5EF4-FFF2-40B4-BE49-F238E27FC236}">
                <a16:creationId xmlns:a16="http://schemas.microsoft.com/office/drawing/2014/main" id="{3EF8A66E-FA00-4987-9BF4-D46E31957B79}"/>
              </a:ext>
            </a:extLst>
          </p:cNvPr>
          <p:cNvSpPr/>
          <p:nvPr/>
        </p:nvSpPr>
        <p:spPr>
          <a:xfrm>
            <a:off x="711202" y="4484912"/>
            <a:ext cx="3149595" cy="49348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4EBE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FCE7D4"/>
              </a:solidFill>
              <a:uFillTx/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ACA2DF70-1434-4225-97D6-33A3096CB1E1}"/>
              </a:ext>
            </a:extLst>
          </p:cNvPr>
          <p:cNvSpPr txBox="1"/>
          <p:nvPr/>
        </p:nvSpPr>
        <p:spPr>
          <a:xfrm>
            <a:off x="4579306" y="2969779"/>
            <a:ext cx="4345814" cy="145424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r" rtl="1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754C24"/>
                </a:solidFill>
                <a:latin typeface="Arial Rounded MT Bold" pitchFamily="34"/>
                <a:ea typeface="Arial"/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تغییر رنگ، عکس و متن آسان است. 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</a:t>
            </a:r>
            <a:endParaRPr lang="en-US" sz="1200" b="0" i="0" u="none" strike="noStrike" kern="0" cap="none" spc="0" baseline="0" dirty="0">
              <a:solidFill>
                <a:srgbClr val="754C24"/>
              </a:solidFill>
              <a:uFillTx/>
              <a:latin typeface="Arial Rounded MT Bold" pitchFamily="34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7C845908-2709-475B-9053-D253CBBC9FC8}"/>
              </a:ext>
            </a:extLst>
          </p:cNvPr>
          <p:cNvSpPr/>
          <p:nvPr/>
        </p:nvSpPr>
        <p:spPr>
          <a:xfrm>
            <a:off x="-47621" y="2709860"/>
            <a:ext cx="4532708" cy="243363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35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5" name="TextBox 16">
            <a:extLst>
              <a:ext uri="{FF2B5EF4-FFF2-40B4-BE49-F238E27FC236}">
                <a16:creationId xmlns:a16="http://schemas.microsoft.com/office/drawing/2014/main" id="{B6F60DB4-320F-4C8B-936E-31F47C70DBF9}"/>
              </a:ext>
            </a:extLst>
          </p:cNvPr>
          <p:cNvSpPr txBox="1"/>
          <p:nvPr/>
        </p:nvSpPr>
        <p:spPr>
          <a:xfrm>
            <a:off x="348038" y="322152"/>
            <a:ext cx="3989252" cy="86177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35999" tIns="0" rIns="18004" bIns="0" anchor="t" anchorCtr="0" compatLnSpc="1">
            <a:spAutoFit/>
          </a:bodyPr>
          <a:lstStyle/>
          <a:p>
            <a:pPr lvl="0" algn="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2800" b="1" kern="0" dirty="0">
                <a:solidFill>
                  <a:srgbClr val="EEB245"/>
                </a:solidFill>
                <a:latin typeface="Arial"/>
                <a:ea typeface="Arial"/>
                <a:cs typeface="B Nazanin" panose="00000400000000000000" pitchFamily="2" charset="-78"/>
              </a:rPr>
              <a:t>ما ارائه حرفه ای طراحی شده ایجاد می کنیم</a:t>
            </a:r>
            <a:endParaRPr lang="en-US" sz="2800" b="1" i="0" u="none" strike="noStrike" kern="0" cap="none" spc="0" baseline="0" dirty="0">
              <a:solidFill>
                <a:srgbClr val="EEB245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7B2AC25D-A70C-4E4B-8DCE-85BD55DD8D1C}"/>
              </a:ext>
            </a:extLst>
          </p:cNvPr>
          <p:cNvSpPr txBox="1"/>
          <p:nvPr/>
        </p:nvSpPr>
        <p:spPr>
          <a:xfrm>
            <a:off x="4579306" y="1236569"/>
            <a:ext cx="4345814" cy="145424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r" rtl="1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754C24"/>
                </a:solidFill>
                <a:latin typeface="Arial Rounded MT Bold" pitchFamily="34"/>
                <a:ea typeface="Arial"/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تغییر رنگ، عکس و متن آسان است. 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</a:t>
            </a:r>
            <a:endParaRPr lang="en-US" sz="1200" b="0" i="0" u="none" strike="noStrike" kern="0" cap="none" spc="0" baseline="0" dirty="0">
              <a:solidFill>
                <a:srgbClr val="754C24"/>
              </a:solidFill>
              <a:uFillTx/>
              <a:latin typeface="Arial Rounded MT Bold" pitchFamily="34"/>
              <a:ea typeface="Arial"/>
              <a:cs typeface="B Nazanin" panose="00000400000000000000" pitchFamily="2" charset="-78"/>
            </a:endParaRP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50022FEF-EB98-3060-9BEA-01D4E82794E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27176" y="2066926"/>
            <a:ext cx="1639888" cy="2751137"/>
            <a:chOff x="962" y="1302"/>
            <a:chExt cx="1033" cy="1733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FBA22E93-1ADF-9426-DEDD-1DC006960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" y="1647"/>
              <a:ext cx="490" cy="1335"/>
            </a:xfrm>
            <a:custGeom>
              <a:avLst/>
              <a:gdLst>
                <a:gd name="T0" fmla="*/ 25 w 184"/>
                <a:gd name="T1" fmla="*/ 396 h 503"/>
                <a:gd name="T2" fmla="*/ 11 w 184"/>
                <a:gd name="T3" fmla="*/ 244 h 503"/>
                <a:gd name="T4" fmla="*/ 5 w 184"/>
                <a:gd name="T5" fmla="*/ 141 h 503"/>
                <a:gd name="T6" fmla="*/ 106 w 184"/>
                <a:gd name="T7" fmla="*/ 17 h 503"/>
                <a:gd name="T8" fmla="*/ 110 w 184"/>
                <a:gd name="T9" fmla="*/ 15 h 503"/>
                <a:gd name="T10" fmla="*/ 166 w 184"/>
                <a:gd name="T11" fmla="*/ 1 h 503"/>
                <a:gd name="T12" fmla="*/ 181 w 184"/>
                <a:gd name="T13" fmla="*/ 22 h 503"/>
                <a:gd name="T14" fmla="*/ 181 w 184"/>
                <a:gd name="T15" fmla="*/ 112 h 503"/>
                <a:gd name="T16" fmla="*/ 184 w 184"/>
                <a:gd name="T17" fmla="*/ 146 h 503"/>
                <a:gd name="T18" fmla="*/ 177 w 184"/>
                <a:gd name="T19" fmla="*/ 156 h 503"/>
                <a:gd name="T20" fmla="*/ 146 w 184"/>
                <a:gd name="T21" fmla="*/ 236 h 503"/>
                <a:gd name="T22" fmla="*/ 177 w 184"/>
                <a:gd name="T23" fmla="*/ 304 h 503"/>
                <a:gd name="T24" fmla="*/ 180 w 184"/>
                <a:gd name="T25" fmla="*/ 309 h 503"/>
                <a:gd name="T26" fmla="*/ 181 w 184"/>
                <a:gd name="T27" fmla="*/ 455 h 503"/>
                <a:gd name="T28" fmla="*/ 177 w 184"/>
                <a:gd name="T29" fmla="*/ 497 h 503"/>
                <a:gd name="T30" fmla="*/ 162 w 184"/>
                <a:gd name="T31" fmla="*/ 501 h 503"/>
                <a:gd name="T32" fmla="*/ 46 w 184"/>
                <a:gd name="T33" fmla="*/ 501 h 503"/>
                <a:gd name="T34" fmla="*/ 31 w 184"/>
                <a:gd name="T35" fmla="*/ 481 h 503"/>
                <a:gd name="T36" fmla="*/ 26 w 184"/>
                <a:gd name="T37" fmla="*/ 411 h 503"/>
                <a:gd name="T38" fmla="*/ 25 w 184"/>
                <a:gd name="T39" fmla="*/ 396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4" h="503">
                  <a:moveTo>
                    <a:pt x="25" y="396"/>
                  </a:moveTo>
                  <a:cubicBezTo>
                    <a:pt x="20" y="345"/>
                    <a:pt x="15" y="295"/>
                    <a:pt x="11" y="244"/>
                  </a:cubicBezTo>
                  <a:cubicBezTo>
                    <a:pt x="8" y="210"/>
                    <a:pt x="0" y="176"/>
                    <a:pt x="5" y="141"/>
                  </a:cubicBezTo>
                  <a:cubicBezTo>
                    <a:pt x="15" y="80"/>
                    <a:pt x="52" y="41"/>
                    <a:pt x="106" y="17"/>
                  </a:cubicBezTo>
                  <a:cubicBezTo>
                    <a:pt x="108" y="17"/>
                    <a:pt x="109" y="15"/>
                    <a:pt x="110" y="15"/>
                  </a:cubicBezTo>
                  <a:cubicBezTo>
                    <a:pt x="127" y="2"/>
                    <a:pt x="146" y="0"/>
                    <a:pt x="166" y="1"/>
                  </a:cubicBezTo>
                  <a:cubicBezTo>
                    <a:pt x="180" y="2"/>
                    <a:pt x="181" y="12"/>
                    <a:pt x="181" y="22"/>
                  </a:cubicBezTo>
                  <a:cubicBezTo>
                    <a:pt x="181" y="52"/>
                    <a:pt x="181" y="82"/>
                    <a:pt x="181" y="112"/>
                  </a:cubicBezTo>
                  <a:cubicBezTo>
                    <a:pt x="181" y="123"/>
                    <a:pt x="182" y="135"/>
                    <a:pt x="184" y="146"/>
                  </a:cubicBezTo>
                  <a:cubicBezTo>
                    <a:pt x="184" y="151"/>
                    <a:pt x="180" y="153"/>
                    <a:pt x="177" y="156"/>
                  </a:cubicBezTo>
                  <a:cubicBezTo>
                    <a:pt x="164" y="182"/>
                    <a:pt x="153" y="208"/>
                    <a:pt x="146" y="236"/>
                  </a:cubicBezTo>
                  <a:cubicBezTo>
                    <a:pt x="137" y="276"/>
                    <a:pt x="142" y="286"/>
                    <a:pt x="177" y="304"/>
                  </a:cubicBezTo>
                  <a:cubicBezTo>
                    <a:pt x="179" y="306"/>
                    <a:pt x="179" y="307"/>
                    <a:pt x="180" y="309"/>
                  </a:cubicBezTo>
                  <a:cubicBezTo>
                    <a:pt x="183" y="358"/>
                    <a:pt x="181" y="407"/>
                    <a:pt x="181" y="455"/>
                  </a:cubicBezTo>
                  <a:cubicBezTo>
                    <a:pt x="181" y="469"/>
                    <a:pt x="184" y="484"/>
                    <a:pt x="177" y="497"/>
                  </a:cubicBezTo>
                  <a:cubicBezTo>
                    <a:pt x="173" y="501"/>
                    <a:pt x="168" y="501"/>
                    <a:pt x="162" y="501"/>
                  </a:cubicBezTo>
                  <a:cubicBezTo>
                    <a:pt x="124" y="501"/>
                    <a:pt x="85" y="503"/>
                    <a:pt x="46" y="501"/>
                  </a:cubicBezTo>
                  <a:cubicBezTo>
                    <a:pt x="35" y="499"/>
                    <a:pt x="32" y="491"/>
                    <a:pt x="31" y="481"/>
                  </a:cubicBezTo>
                  <a:cubicBezTo>
                    <a:pt x="29" y="458"/>
                    <a:pt x="31" y="434"/>
                    <a:pt x="26" y="411"/>
                  </a:cubicBezTo>
                  <a:cubicBezTo>
                    <a:pt x="25" y="406"/>
                    <a:pt x="25" y="401"/>
                    <a:pt x="25" y="396"/>
                  </a:cubicBezTo>
                  <a:close/>
                </a:path>
              </a:pathLst>
            </a:custGeom>
            <a:solidFill>
              <a:srgbClr val="F298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A2E5538-A4D6-9FD4-2B50-BECDB487C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5" y="1305"/>
              <a:ext cx="647" cy="390"/>
            </a:xfrm>
            <a:custGeom>
              <a:avLst/>
              <a:gdLst>
                <a:gd name="T0" fmla="*/ 53 w 243"/>
                <a:gd name="T1" fmla="*/ 134 h 147"/>
                <a:gd name="T2" fmla="*/ 0 w 243"/>
                <a:gd name="T3" fmla="*/ 144 h 147"/>
                <a:gd name="T4" fmla="*/ 0 w 243"/>
                <a:gd name="T5" fmla="*/ 88 h 147"/>
                <a:gd name="T6" fmla="*/ 10 w 243"/>
                <a:gd name="T7" fmla="*/ 70 h 147"/>
                <a:gd name="T8" fmla="*/ 25 w 243"/>
                <a:gd name="T9" fmla="*/ 69 h 147"/>
                <a:gd name="T10" fmla="*/ 45 w 243"/>
                <a:gd name="T11" fmla="*/ 64 h 147"/>
                <a:gd name="T12" fmla="*/ 30 w 243"/>
                <a:gd name="T13" fmla="*/ 37 h 147"/>
                <a:gd name="T14" fmla="*/ 13 w 243"/>
                <a:gd name="T15" fmla="*/ 30 h 147"/>
                <a:gd name="T16" fmla="*/ 8 w 243"/>
                <a:gd name="T17" fmla="*/ 9 h 147"/>
                <a:gd name="T18" fmla="*/ 25 w 243"/>
                <a:gd name="T19" fmla="*/ 0 h 147"/>
                <a:gd name="T20" fmla="*/ 223 w 243"/>
                <a:gd name="T21" fmla="*/ 0 h 147"/>
                <a:gd name="T22" fmla="*/ 233 w 243"/>
                <a:gd name="T23" fmla="*/ 2 h 147"/>
                <a:gd name="T24" fmla="*/ 243 w 243"/>
                <a:gd name="T25" fmla="*/ 11 h 147"/>
                <a:gd name="T26" fmla="*/ 215 w 243"/>
                <a:gd name="T27" fmla="*/ 38 h 147"/>
                <a:gd name="T28" fmla="*/ 129 w 243"/>
                <a:gd name="T29" fmla="*/ 38 h 147"/>
                <a:gd name="T30" fmla="*/ 113 w 243"/>
                <a:gd name="T31" fmla="*/ 38 h 147"/>
                <a:gd name="T32" fmla="*/ 101 w 243"/>
                <a:gd name="T33" fmla="*/ 63 h 147"/>
                <a:gd name="T34" fmla="*/ 133 w 243"/>
                <a:gd name="T35" fmla="*/ 78 h 147"/>
                <a:gd name="T36" fmla="*/ 133 w 243"/>
                <a:gd name="T37" fmla="*/ 130 h 147"/>
                <a:gd name="T38" fmla="*/ 116 w 243"/>
                <a:gd name="T39" fmla="*/ 143 h 147"/>
                <a:gd name="T40" fmla="*/ 64 w 243"/>
                <a:gd name="T41" fmla="*/ 133 h 147"/>
                <a:gd name="T42" fmla="*/ 53 w 243"/>
                <a:gd name="T43" fmla="*/ 134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147">
                  <a:moveTo>
                    <a:pt x="53" y="134"/>
                  </a:moveTo>
                  <a:cubicBezTo>
                    <a:pt x="35" y="133"/>
                    <a:pt x="18" y="140"/>
                    <a:pt x="0" y="144"/>
                  </a:cubicBezTo>
                  <a:cubicBezTo>
                    <a:pt x="0" y="125"/>
                    <a:pt x="0" y="106"/>
                    <a:pt x="0" y="88"/>
                  </a:cubicBezTo>
                  <a:cubicBezTo>
                    <a:pt x="0" y="80"/>
                    <a:pt x="2" y="74"/>
                    <a:pt x="10" y="70"/>
                  </a:cubicBezTo>
                  <a:cubicBezTo>
                    <a:pt x="15" y="69"/>
                    <a:pt x="20" y="71"/>
                    <a:pt x="25" y="69"/>
                  </a:cubicBezTo>
                  <a:cubicBezTo>
                    <a:pt x="32" y="68"/>
                    <a:pt x="42" y="75"/>
                    <a:pt x="45" y="64"/>
                  </a:cubicBezTo>
                  <a:cubicBezTo>
                    <a:pt x="48" y="54"/>
                    <a:pt x="39" y="41"/>
                    <a:pt x="30" y="37"/>
                  </a:cubicBezTo>
                  <a:cubicBezTo>
                    <a:pt x="24" y="35"/>
                    <a:pt x="19" y="32"/>
                    <a:pt x="13" y="30"/>
                  </a:cubicBezTo>
                  <a:cubicBezTo>
                    <a:pt x="7" y="24"/>
                    <a:pt x="4" y="17"/>
                    <a:pt x="8" y="9"/>
                  </a:cubicBezTo>
                  <a:cubicBezTo>
                    <a:pt x="11" y="1"/>
                    <a:pt x="18" y="0"/>
                    <a:pt x="25" y="0"/>
                  </a:cubicBezTo>
                  <a:cubicBezTo>
                    <a:pt x="91" y="0"/>
                    <a:pt x="157" y="0"/>
                    <a:pt x="223" y="0"/>
                  </a:cubicBezTo>
                  <a:cubicBezTo>
                    <a:pt x="226" y="0"/>
                    <a:pt x="230" y="1"/>
                    <a:pt x="233" y="2"/>
                  </a:cubicBezTo>
                  <a:cubicBezTo>
                    <a:pt x="237" y="4"/>
                    <a:pt x="241" y="6"/>
                    <a:pt x="243" y="11"/>
                  </a:cubicBezTo>
                  <a:cubicBezTo>
                    <a:pt x="242" y="29"/>
                    <a:pt x="235" y="37"/>
                    <a:pt x="215" y="38"/>
                  </a:cubicBezTo>
                  <a:cubicBezTo>
                    <a:pt x="186" y="39"/>
                    <a:pt x="158" y="38"/>
                    <a:pt x="129" y="38"/>
                  </a:cubicBezTo>
                  <a:cubicBezTo>
                    <a:pt x="124" y="38"/>
                    <a:pt x="118" y="38"/>
                    <a:pt x="113" y="38"/>
                  </a:cubicBezTo>
                  <a:cubicBezTo>
                    <a:pt x="96" y="39"/>
                    <a:pt x="91" y="47"/>
                    <a:pt x="101" y="63"/>
                  </a:cubicBezTo>
                  <a:cubicBezTo>
                    <a:pt x="113" y="65"/>
                    <a:pt x="126" y="64"/>
                    <a:pt x="133" y="78"/>
                  </a:cubicBezTo>
                  <a:cubicBezTo>
                    <a:pt x="135" y="95"/>
                    <a:pt x="134" y="113"/>
                    <a:pt x="133" y="130"/>
                  </a:cubicBezTo>
                  <a:cubicBezTo>
                    <a:pt x="133" y="144"/>
                    <a:pt x="130" y="147"/>
                    <a:pt x="116" y="143"/>
                  </a:cubicBezTo>
                  <a:cubicBezTo>
                    <a:pt x="99" y="138"/>
                    <a:pt x="80" y="141"/>
                    <a:pt x="64" y="133"/>
                  </a:cubicBezTo>
                  <a:cubicBezTo>
                    <a:pt x="61" y="131"/>
                    <a:pt x="57" y="132"/>
                    <a:pt x="53" y="134"/>
                  </a:cubicBezTo>
                  <a:close/>
                </a:path>
              </a:pathLst>
            </a:custGeom>
            <a:solidFill>
              <a:srgbClr val="2B2B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CB1E151-CAA7-ACB3-933A-16DB5936E8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" y="1302"/>
              <a:ext cx="979" cy="1733"/>
            </a:xfrm>
            <a:custGeom>
              <a:avLst/>
              <a:gdLst>
                <a:gd name="T0" fmla="*/ 329 w 368"/>
                <a:gd name="T1" fmla="*/ 9 h 653"/>
                <a:gd name="T2" fmla="*/ 323 w 368"/>
                <a:gd name="T3" fmla="*/ 3 h 653"/>
                <a:gd name="T4" fmla="*/ 345 w 368"/>
                <a:gd name="T5" fmla="*/ 9 h 653"/>
                <a:gd name="T6" fmla="*/ 348 w 368"/>
                <a:gd name="T7" fmla="*/ 40 h 653"/>
                <a:gd name="T8" fmla="*/ 304 w 368"/>
                <a:gd name="T9" fmla="*/ 59 h 653"/>
                <a:gd name="T10" fmla="*/ 235 w 368"/>
                <a:gd name="T11" fmla="*/ 60 h 653"/>
                <a:gd name="T12" fmla="*/ 230 w 368"/>
                <a:gd name="T13" fmla="*/ 72 h 653"/>
                <a:gd name="T14" fmla="*/ 248 w 368"/>
                <a:gd name="T15" fmla="*/ 117 h 653"/>
                <a:gd name="T16" fmla="*/ 273 w 368"/>
                <a:gd name="T17" fmla="*/ 158 h 653"/>
                <a:gd name="T18" fmla="*/ 322 w 368"/>
                <a:gd name="T19" fmla="*/ 199 h 653"/>
                <a:gd name="T20" fmla="*/ 356 w 368"/>
                <a:gd name="T21" fmla="*/ 357 h 653"/>
                <a:gd name="T22" fmla="*/ 345 w 368"/>
                <a:gd name="T23" fmla="*/ 455 h 653"/>
                <a:gd name="T24" fmla="*/ 334 w 368"/>
                <a:gd name="T25" fmla="*/ 562 h 653"/>
                <a:gd name="T26" fmla="*/ 330 w 368"/>
                <a:gd name="T27" fmla="*/ 607 h 653"/>
                <a:gd name="T28" fmla="*/ 284 w 368"/>
                <a:gd name="T29" fmla="*/ 652 h 653"/>
                <a:gd name="T30" fmla="*/ 48 w 368"/>
                <a:gd name="T31" fmla="*/ 653 h 653"/>
                <a:gd name="T32" fmla="*/ 18 w 368"/>
                <a:gd name="T33" fmla="*/ 637 h 653"/>
                <a:gd name="T34" fmla="*/ 7 w 368"/>
                <a:gd name="T35" fmla="*/ 607 h 653"/>
                <a:gd name="T36" fmla="*/ 4 w 368"/>
                <a:gd name="T37" fmla="*/ 542 h 653"/>
                <a:gd name="T38" fmla="*/ 5 w 368"/>
                <a:gd name="T39" fmla="*/ 526 h 653"/>
                <a:gd name="T40" fmla="*/ 15 w 368"/>
                <a:gd name="T41" fmla="*/ 606 h 653"/>
                <a:gd name="T42" fmla="*/ 24 w 368"/>
                <a:gd name="T43" fmla="*/ 627 h 653"/>
                <a:gd name="T44" fmla="*/ 67 w 368"/>
                <a:gd name="T45" fmla="*/ 638 h 653"/>
                <a:gd name="T46" fmla="*/ 194 w 368"/>
                <a:gd name="T47" fmla="*/ 636 h 653"/>
                <a:gd name="T48" fmla="*/ 268 w 368"/>
                <a:gd name="T49" fmla="*/ 638 h 653"/>
                <a:gd name="T50" fmla="*/ 277 w 368"/>
                <a:gd name="T51" fmla="*/ 638 h 653"/>
                <a:gd name="T52" fmla="*/ 313 w 368"/>
                <a:gd name="T53" fmla="*/ 607 h 653"/>
                <a:gd name="T54" fmla="*/ 329 w 368"/>
                <a:gd name="T55" fmla="*/ 454 h 653"/>
                <a:gd name="T56" fmla="*/ 330 w 368"/>
                <a:gd name="T57" fmla="*/ 448 h 653"/>
                <a:gd name="T58" fmla="*/ 341 w 368"/>
                <a:gd name="T59" fmla="*/ 335 h 653"/>
                <a:gd name="T60" fmla="*/ 345 w 368"/>
                <a:gd name="T61" fmla="*/ 302 h 653"/>
                <a:gd name="T62" fmla="*/ 343 w 368"/>
                <a:gd name="T63" fmla="*/ 283 h 653"/>
                <a:gd name="T64" fmla="*/ 311 w 368"/>
                <a:gd name="T65" fmla="*/ 219 h 653"/>
                <a:gd name="T66" fmla="*/ 230 w 368"/>
                <a:gd name="T67" fmla="*/ 151 h 653"/>
                <a:gd name="T68" fmla="*/ 221 w 368"/>
                <a:gd name="T69" fmla="*/ 135 h 653"/>
                <a:gd name="T70" fmla="*/ 220 w 368"/>
                <a:gd name="T71" fmla="*/ 80 h 653"/>
                <a:gd name="T72" fmla="*/ 188 w 368"/>
                <a:gd name="T73" fmla="*/ 69 h 653"/>
                <a:gd name="T74" fmla="*/ 231 w 368"/>
                <a:gd name="T75" fmla="*/ 43 h 653"/>
                <a:gd name="T76" fmla="*/ 300 w 368"/>
                <a:gd name="T77" fmla="*/ 43 h 653"/>
                <a:gd name="T78" fmla="*/ 319 w 368"/>
                <a:gd name="T79" fmla="*/ 42 h 653"/>
                <a:gd name="T80" fmla="*/ 332 w 368"/>
                <a:gd name="T81" fmla="*/ 21 h 653"/>
                <a:gd name="T82" fmla="*/ 329 w 368"/>
                <a:gd name="T83" fmla="*/ 9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8" h="653">
                  <a:moveTo>
                    <a:pt x="329" y="9"/>
                  </a:moveTo>
                  <a:cubicBezTo>
                    <a:pt x="327" y="7"/>
                    <a:pt x="325" y="5"/>
                    <a:pt x="323" y="3"/>
                  </a:cubicBezTo>
                  <a:cubicBezTo>
                    <a:pt x="332" y="0"/>
                    <a:pt x="341" y="0"/>
                    <a:pt x="345" y="9"/>
                  </a:cubicBezTo>
                  <a:cubicBezTo>
                    <a:pt x="349" y="19"/>
                    <a:pt x="355" y="28"/>
                    <a:pt x="348" y="40"/>
                  </a:cubicBezTo>
                  <a:cubicBezTo>
                    <a:pt x="338" y="58"/>
                    <a:pt x="321" y="59"/>
                    <a:pt x="304" y="59"/>
                  </a:cubicBezTo>
                  <a:cubicBezTo>
                    <a:pt x="281" y="60"/>
                    <a:pt x="258" y="59"/>
                    <a:pt x="235" y="60"/>
                  </a:cubicBezTo>
                  <a:cubicBezTo>
                    <a:pt x="223" y="60"/>
                    <a:pt x="223" y="66"/>
                    <a:pt x="230" y="72"/>
                  </a:cubicBezTo>
                  <a:cubicBezTo>
                    <a:pt x="244" y="84"/>
                    <a:pt x="250" y="99"/>
                    <a:pt x="248" y="117"/>
                  </a:cubicBezTo>
                  <a:cubicBezTo>
                    <a:pt x="245" y="138"/>
                    <a:pt x="255" y="151"/>
                    <a:pt x="273" y="158"/>
                  </a:cubicBezTo>
                  <a:cubicBezTo>
                    <a:pt x="295" y="166"/>
                    <a:pt x="308" y="183"/>
                    <a:pt x="322" y="199"/>
                  </a:cubicBezTo>
                  <a:cubicBezTo>
                    <a:pt x="359" y="246"/>
                    <a:pt x="368" y="299"/>
                    <a:pt x="356" y="357"/>
                  </a:cubicBezTo>
                  <a:cubicBezTo>
                    <a:pt x="350" y="389"/>
                    <a:pt x="349" y="422"/>
                    <a:pt x="345" y="455"/>
                  </a:cubicBezTo>
                  <a:cubicBezTo>
                    <a:pt x="342" y="491"/>
                    <a:pt x="340" y="526"/>
                    <a:pt x="334" y="562"/>
                  </a:cubicBezTo>
                  <a:cubicBezTo>
                    <a:pt x="331" y="577"/>
                    <a:pt x="330" y="592"/>
                    <a:pt x="330" y="607"/>
                  </a:cubicBezTo>
                  <a:cubicBezTo>
                    <a:pt x="330" y="635"/>
                    <a:pt x="313" y="653"/>
                    <a:pt x="284" y="652"/>
                  </a:cubicBezTo>
                  <a:cubicBezTo>
                    <a:pt x="206" y="651"/>
                    <a:pt x="127" y="650"/>
                    <a:pt x="48" y="653"/>
                  </a:cubicBezTo>
                  <a:cubicBezTo>
                    <a:pt x="36" y="653"/>
                    <a:pt x="25" y="648"/>
                    <a:pt x="18" y="637"/>
                  </a:cubicBezTo>
                  <a:cubicBezTo>
                    <a:pt x="11" y="628"/>
                    <a:pt x="7" y="620"/>
                    <a:pt x="7" y="607"/>
                  </a:cubicBezTo>
                  <a:cubicBezTo>
                    <a:pt x="7" y="585"/>
                    <a:pt x="11" y="563"/>
                    <a:pt x="4" y="542"/>
                  </a:cubicBezTo>
                  <a:cubicBezTo>
                    <a:pt x="2" y="536"/>
                    <a:pt x="0" y="530"/>
                    <a:pt x="5" y="526"/>
                  </a:cubicBezTo>
                  <a:cubicBezTo>
                    <a:pt x="12" y="552"/>
                    <a:pt x="11" y="579"/>
                    <a:pt x="15" y="606"/>
                  </a:cubicBezTo>
                  <a:cubicBezTo>
                    <a:pt x="16" y="614"/>
                    <a:pt x="13" y="624"/>
                    <a:pt x="24" y="627"/>
                  </a:cubicBezTo>
                  <a:cubicBezTo>
                    <a:pt x="37" y="634"/>
                    <a:pt x="52" y="638"/>
                    <a:pt x="67" y="638"/>
                  </a:cubicBezTo>
                  <a:cubicBezTo>
                    <a:pt x="109" y="637"/>
                    <a:pt x="151" y="637"/>
                    <a:pt x="194" y="636"/>
                  </a:cubicBezTo>
                  <a:cubicBezTo>
                    <a:pt x="218" y="635"/>
                    <a:pt x="243" y="638"/>
                    <a:pt x="268" y="638"/>
                  </a:cubicBezTo>
                  <a:cubicBezTo>
                    <a:pt x="271" y="638"/>
                    <a:pt x="274" y="638"/>
                    <a:pt x="277" y="638"/>
                  </a:cubicBezTo>
                  <a:cubicBezTo>
                    <a:pt x="305" y="637"/>
                    <a:pt x="309" y="634"/>
                    <a:pt x="313" y="607"/>
                  </a:cubicBezTo>
                  <a:cubicBezTo>
                    <a:pt x="322" y="556"/>
                    <a:pt x="329" y="505"/>
                    <a:pt x="329" y="454"/>
                  </a:cubicBezTo>
                  <a:cubicBezTo>
                    <a:pt x="329" y="452"/>
                    <a:pt x="329" y="450"/>
                    <a:pt x="330" y="448"/>
                  </a:cubicBezTo>
                  <a:cubicBezTo>
                    <a:pt x="331" y="410"/>
                    <a:pt x="344" y="373"/>
                    <a:pt x="341" y="335"/>
                  </a:cubicBezTo>
                  <a:cubicBezTo>
                    <a:pt x="340" y="324"/>
                    <a:pt x="342" y="313"/>
                    <a:pt x="345" y="302"/>
                  </a:cubicBezTo>
                  <a:cubicBezTo>
                    <a:pt x="347" y="295"/>
                    <a:pt x="349" y="289"/>
                    <a:pt x="343" y="283"/>
                  </a:cubicBezTo>
                  <a:cubicBezTo>
                    <a:pt x="337" y="259"/>
                    <a:pt x="328" y="237"/>
                    <a:pt x="311" y="219"/>
                  </a:cubicBezTo>
                  <a:cubicBezTo>
                    <a:pt x="289" y="190"/>
                    <a:pt x="264" y="165"/>
                    <a:pt x="230" y="151"/>
                  </a:cubicBezTo>
                  <a:cubicBezTo>
                    <a:pt x="223" y="148"/>
                    <a:pt x="221" y="143"/>
                    <a:pt x="221" y="135"/>
                  </a:cubicBezTo>
                  <a:cubicBezTo>
                    <a:pt x="221" y="117"/>
                    <a:pt x="222" y="98"/>
                    <a:pt x="220" y="80"/>
                  </a:cubicBezTo>
                  <a:cubicBezTo>
                    <a:pt x="213" y="65"/>
                    <a:pt x="198" y="73"/>
                    <a:pt x="188" y="69"/>
                  </a:cubicBezTo>
                  <a:cubicBezTo>
                    <a:pt x="197" y="52"/>
                    <a:pt x="211" y="42"/>
                    <a:pt x="231" y="43"/>
                  </a:cubicBezTo>
                  <a:cubicBezTo>
                    <a:pt x="254" y="43"/>
                    <a:pt x="277" y="43"/>
                    <a:pt x="300" y="43"/>
                  </a:cubicBezTo>
                  <a:cubicBezTo>
                    <a:pt x="306" y="43"/>
                    <a:pt x="313" y="43"/>
                    <a:pt x="319" y="42"/>
                  </a:cubicBezTo>
                  <a:cubicBezTo>
                    <a:pt x="332" y="39"/>
                    <a:pt x="336" y="35"/>
                    <a:pt x="332" y="21"/>
                  </a:cubicBezTo>
                  <a:cubicBezTo>
                    <a:pt x="332" y="17"/>
                    <a:pt x="333" y="12"/>
                    <a:pt x="329" y="9"/>
                  </a:cubicBezTo>
                  <a:close/>
                </a:path>
              </a:pathLst>
            </a:custGeom>
            <a:solidFill>
              <a:srgbClr val="F1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F58302E-FC98-0B4A-4372-21C5A32C09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2" y="1379"/>
              <a:ext cx="104" cy="114"/>
            </a:xfrm>
            <a:custGeom>
              <a:avLst/>
              <a:gdLst>
                <a:gd name="T0" fmla="*/ 3 w 39"/>
                <a:gd name="T1" fmla="*/ 2 h 43"/>
                <a:gd name="T2" fmla="*/ 18 w 39"/>
                <a:gd name="T3" fmla="*/ 4 h 43"/>
                <a:gd name="T4" fmla="*/ 36 w 39"/>
                <a:gd name="T5" fmla="*/ 8 h 43"/>
                <a:gd name="T6" fmla="*/ 37 w 39"/>
                <a:gd name="T7" fmla="*/ 39 h 43"/>
                <a:gd name="T8" fmla="*/ 29 w 39"/>
                <a:gd name="T9" fmla="*/ 42 h 43"/>
                <a:gd name="T10" fmla="*/ 0 w 39"/>
                <a:gd name="T11" fmla="*/ 42 h 43"/>
                <a:gd name="T12" fmla="*/ 35 w 39"/>
                <a:gd name="T13" fmla="*/ 38 h 43"/>
                <a:gd name="T14" fmla="*/ 17 w 39"/>
                <a:gd name="T15" fmla="*/ 25 h 43"/>
                <a:gd name="T16" fmla="*/ 3 w 39"/>
                <a:gd name="T1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43">
                  <a:moveTo>
                    <a:pt x="3" y="2"/>
                  </a:moveTo>
                  <a:cubicBezTo>
                    <a:pt x="8" y="3"/>
                    <a:pt x="13" y="3"/>
                    <a:pt x="18" y="4"/>
                  </a:cubicBezTo>
                  <a:cubicBezTo>
                    <a:pt x="24" y="5"/>
                    <a:pt x="34" y="0"/>
                    <a:pt x="36" y="8"/>
                  </a:cubicBezTo>
                  <a:cubicBezTo>
                    <a:pt x="39" y="17"/>
                    <a:pt x="37" y="28"/>
                    <a:pt x="37" y="39"/>
                  </a:cubicBezTo>
                  <a:cubicBezTo>
                    <a:pt x="37" y="43"/>
                    <a:pt x="32" y="42"/>
                    <a:pt x="29" y="42"/>
                  </a:cubicBezTo>
                  <a:cubicBezTo>
                    <a:pt x="19" y="42"/>
                    <a:pt x="10" y="42"/>
                    <a:pt x="0" y="42"/>
                  </a:cubicBezTo>
                  <a:cubicBezTo>
                    <a:pt x="10" y="36"/>
                    <a:pt x="22" y="42"/>
                    <a:pt x="35" y="38"/>
                  </a:cubicBezTo>
                  <a:cubicBezTo>
                    <a:pt x="28" y="33"/>
                    <a:pt x="23" y="28"/>
                    <a:pt x="17" y="25"/>
                  </a:cubicBezTo>
                  <a:cubicBezTo>
                    <a:pt x="7" y="21"/>
                    <a:pt x="10" y="8"/>
                    <a:pt x="3" y="2"/>
                  </a:cubicBezTo>
                  <a:close/>
                </a:path>
              </a:pathLst>
            </a:custGeom>
            <a:solidFill>
              <a:srgbClr val="E8E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9DB59DC-D5EC-E5B8-9057-107873F591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6" y="1515"/>
              <a:ext cx="538" cy="1464"/>
            </a:xfrm>
            <a:custGeom>
              <a:avLst/>
              <a:gdLst>
                <a:gd name="T0" fmla="*/ 77 w 202"/>
                <a:gd name="T1" fmla="*/ 0 h 552"/>
                <a:gd name="T2" fmla="*/ 80 w 202"/>
                <a:gd name="T3" fmla="*/ 48 h 552"/>
                <a:gd name="T4" fmla="*/ 93 w 202"/>
                <a:gd name="T5" fmla="*/ 69 h 552"/>
                <a:gd name="T6" fmla="*/ 171 w 202"/>
                <a:gd name="T7" fmla="*/ 137 h 552"/>
                <a:gd name="T8" fmla="*/ 193 w 202"/>
                <a:gd name="T9" fmla="*/ 246 h 552"/>
                <a:gd name="T10" fmla="*/ 182 w 202"/>
                <a:gd name="T11" fmla="*/ 353 h 552"/>
                <a:gd name="T12" fmla="*/ 163 w 202"/>
                <a:gd name="T13" fmla="*/ 534 h 552"/>
                <a:gd name="T14" fmla="*/ 157 w 202"/>
                <a:gd name="T15" fmla="*/ 548 h 552"/>
                <a:gd name="T16" fmla="*/ 139 w 202"/>
                <a:gd name="T17" fmla="*/ 552 h 552"/>
                <a:gd name="T18" fmla="*/ 34 w 202"/>
                <a:gd name="T19" fmla="*/ 551 h 552"/>
                <a:gd name="T20" fmla="*/ 13 w 202"/>
                <a:gd name="T21" fmla="*/ 546 h 552"/>
                <a:gd name="T22" fmla="*/ 13 w 202"/>
                <a:gd name="T23" fmla="*/ 355 h 552"/>
                <a:gd name="T24" fmla="*/ 21 w 202"/>
                <a:gd name="T25" fmla="*/ 351 h 552"/>
                <a:gd name="T26" fmla="*/ 52 w 202"/>
                <a:gd name="T27" fmla="*/ 305 h 552"/>
                <a:gd name="T28" fmla="*/ 24 w 202"/>
                <a:gd name="T29" fmla="*/ 214 h 552"/>
                <a:gd name="T30" fmla="*/ 20 w 202"/>
                <a:gd name="T31" fmla="*/ 200 h 552"/>
                <a:gd name="T32" fmla="*/ 13 w 202"/>
                <a:gd name="T33" fmla="*/ 174 h 552"/>
                <a:gd name="T34" fmla="*/ 14 w 202"/>
                <a:gd name="T35" fmla="*/ 70 h 552"/>
                <a:gd name="T36" fmla="*/ 0 w 202"/>
                <a:gd name="T37" fmla="*/ 55 h 552"/>
                <a:gd name="T38" fmla="*/ 63 w 202"/>
                <a:gd name="T39" fmla="*/ 60 h 552"/>
                <a:gd name="T40" fmla="*/ 77 w 202"/>
                <a:gd name="T41" fmla="*/ 48 h 552"/>
                <a:gd name="T42" fmla="*/ 77 w 202"/>
                <a:gd name="T43" fmla="*/ 0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2" h="552">
                  <a:moveTo>
                    <a:pt x="77" y="0"/>
                  </a:moveTo>
                  <a:cubicBezTo>
                    <a:pt x="83" y="16"/>
                    <a:pt x="79" y="32"/>
                    <a:pt x="80" y="48"/>
                  </a:cubicBezTo>
                  <a:cubicBezTo>
                    <a:pt x="80" y="58"/>
                    <a:pt x="82" y="64"/>
                    <a:pt x="93" y="69"/>
                  </a:cubicBezTo>
                  <a:cubicBezTo>
                    <a:pt x="125" y="84"/>
                    <a:pt x="151" y="108"/>
                    <a:pt x="171" y="137"/>
                  </a:cubicBezTo>
                  <a:cubicBezTo>
                    <a:pt x="194" y="170"/>
                    <a:pt x="202" y="206"/>
                    <a:pt x="193" y="246"/>
                  </a:cubicBezTo>
                  <a:cubicBezTo>
                    <a:pt x="186" y="281"/>
                    <a:pt x="186" y="318"/>
                    <a:pt x="182" y="353"/>
                  </a:cubicBezTo>
                  <a:cubicBezTo>
                    <a:pt x="175" y="414"/>
                    <a:pt x="170" y="474"/>
                    <a:pt x="163" y="534"/>
                  </a:cubicBezTo>
                  <a:cubicBezTo>
                    <a:pt x="162" y="540"/>
                    <a:pt x="162" y="545"/>
                    <a:pt x="157" y="548"/>
                  </a:cubicBezTo>
                  <a:cubicBezTo>
                    <a:pt x="151" y="552"/>
                    <a:pt x="145" y="552"/>
                    <a:pt x="139" y="552"/>
                  </a:cubicBezTo>
                  <a:cubicBezTo>
                    <a:pt x="104" y="552"/>
                    <a:pt x="69" y="552"/>
                    <a:pt x="34" y="551"/>
                  </a:cubicBezTo>
                  <a:cubicBezTo>
                    <a:pt x="27" y="551"/>
                    <a:pt x="19" y="552"/>
                    <a:pt x="13" y="546"/>
                  </a:cubicBezTo>
                  <a:cubicBezTo>
                    <a:pt x="13" y="483"/>
                    <a:pt x="13" y="419"/>
                    <a:pt x="13" y="355"/>
                  </a:cubicBezTo>
                  <a:cubicBezTo>
                    <a:pt x="15" y="352"/>
                    <a:pt x="18" y="351"/>
                    <a:pt x="21" y="351"/>
                  </a:cubicBezTo>
                  <a:cubicBezTo>
                    <a:pt x="45" y="344"/>
                    <a:pt x="54" y="329"/>
                    <a:pt x="52" y="305"/>
                  </a:cubicBezTo>
                  <a:cubicBezTo>
                    <a:pt x="49" y="273"/>
                    <a:pt x="36" y="244"/>
                    <a:pt x="24" y="214"/>
                  </a:cubicBezTo>
                  <a:cubicBezTo>
                    <a:pt x="22" y="210"/>
                    <a:pt x="17" y="206"/>
                    <a:pt x="20" y="200"/>
                  </a:cubicBezTo>
                  <a:cubicBezTo>
                    <a:pt x="14" y="192"/>
                    <a:pt x="13" y="183"/>
                    <a:pt x="13" y="174"/>
                  </a:cubicBezTo>
                  <a:cubicBezTo>
                    <a:pt x="14" y="139"/>
                    <a:pt x="13" y="105"/>
                    <a:pt x="14" y="70"/>
                  </a:cubicBezTo>
                  <a:cubicBezTo>
                    <a:pt x="14" y="59"/>
                    <a:pt x="11" y="54"/>
                    <a:pt x="0" y="55"/>
                  </a:cubicBezTo>
                  <a:cubicBezTo>
                    <a:pt x="22" y="51"/>
                    <a:pt x="43" y="54"/>
                    <a:pt x="63" y="60"/>
                  </a:cubicBezTo>
                  <a:cubicBezTo>
                    <a:pt x="76" y="64"/>
                    <a:pt x="78" y="60"/>
                    <a:pt x="77" y="48"/>
                  </a:cubicBezTo>
                  <a:cubicBezTo>
                    <a:pt x="77" y="32"/>
                    <a:pt x="77" y="16"/>
                    <a:pt x="77" y="0"/>
                  </a:cubicBezTo>
                  <a:close/>
                </a:path>
              </a:pathLst>
            </a:custGeom>
            <a:solidFill>
              <a:srgbClr val="D28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CCC08B68-C5C5-CA65-5D31-C0696C691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9" y="2496"/>
              <a:ext cx="823" cy="517"/>
            </a:xfrm>
            <a:custGeom>
              <a:avLst/>
              <a:gdLst>
                <a:gd name="T0" fmla="*/ 132 w 309"/>
                <a:gd name="T1" fmla="*/ 176 h 195"/>
                <a:gd name="T2" fmla="*/ 277 w 309"/>
                <a:gd name="T3" fmla="*/ 176 h 195"/>
                <a:gd name="T4" fmla="*/ 288 w 309"/>
                <a:gd name="T5" fmla="*/ 120 h 195"/>
                <a:gd name="T6" fmla="*/ 298 w 309"/>
                <a:gd name="T7" fmla="*/ 13 h 195"/>
                <a:gd name="T8" fmla="*/ 309 w 309"/>
                <a:gd name="T9" fmla="*/ 0 h 195"/>
                <a:gd name="T10" fmla="*/ 297 w 309"/>
                <a:gd name="T11" fmla="*/ 132 h 195"/>
                <a:gd name="T12" fmla="*/ 293 w 309"/>
                <a:gd name="T13" fmla="*/ 163 h 195"/>
                <a:gd name="T14" fmla="*/ 265 w 309"/>
                <a:gd name="T15" fmla="*/ 192 h 195"/>
                <a:gd name="T16" fmla="*/ 179 w 309"/>
                <a:gd name="T17" fmla="*/ 190 h 195"/>
                <a:gd name="T18" fmla="*/ 128 w 309"/>
                <a:gd name="T19" fmla="*/ 192 h 195"/>
                <a:gd name="T20" fmla="*/ 18 w 309"/>
                <a:gd name="T21" fmla="*/ 190 h 195"/>
                <a:gd name="T22" fmla="*/ 0 w 309"/>
                <a:gd name="T23" fmla="*/ 177 h 195"/>
                <a:gd name="T24" fmla="*/ 132 w 309"/>
                <a:gd name="T25" fmla="*/ 176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9" h="195">
                  <a:moveTo>
                    <a:pt x="132" y="176"/>
                  </a:moveTo>
                  <a:cubicBezTo>
                    <a:pt x="180" y="176"/>
                    <a:pt x="229" y="176"/>
                    <a:pt x="277" y="176"/>
                  </a:cubicBezTo>
                  <a:cubicBezTo>
                    <a:pt x="288" y="159"/>
                    <a:pt x="287" y="139"/>
                    <a:pt x="288" y="120"/>
                  </a:cubicBezTo>
                  <a:cubicBezTo>
                    <a:pt x="290" y="84"/>
                    <a:pt x="295" y="49"/>
                    <a:pt x="298" y="13"/>
                  </a:cubicBezTo>
                  <a:cubicBezTo>
                    <a:pt x="299" y="7"/>
                    <a:pt x="300" y="0"/>
                    <a:pt x="309" y="0"/>
                  </a:cubicBezTo>
                  <a:cubicBezTo>
                    <a:pt x="309" y="45"/>
                    <a:pt x="306" y="89"/>
                    <a:pt x="297" y="132"/>
                  </a:cubicBezTo>
                  <a:cubicBezTo>
                    <a:pt x="295" y="143"/>
                    <a:pt x="294" y="153"/>
                    <a:pt x="293" y="163"/>
                  </a:cubicBezTo>
                  <a:cubicBezTo>
                    <a:pt x="291" y="184"/>
                    <a:pt x="287" y="191"/>
                    <a:pt x="265" y="192"/>
                  </a:cubicBezTo>
                  <a:cubicBezTo>
                    <a:pt x="237" y="192"/>
                    <a:pt x="208" y="194"/>
                    <a:pt x="179" y="190"/>
                  </a:cubicBezTo>
                  <a:cubicBezTo>
                    <a:pt x="162" y="188"/>
                    <a:pt x="145" y="192"/>
                    <a:pt x="128" y="192"/>
                  </a:cubicBezTo>
                  <a:cubicBezTo>
                    <a:pt x="91" y="191"/>
                    <a:pt x="55" y="195"/>
                    <a:pt x="18" y="190"/>
                  </a:cubicBezTo>
                  <a:cubicBezTo>
                    <a:pt x="9" y="188"/>
                    <a:pt x="5" y="184"/>
                    <a:pt x="0" y="177"/>
                  </a:cubicBezTo>
                  <a:cubicBezTo>
                    <a:pt x="44" y="177"/>
                    <a:pt x="88" y="177"/>
                    <a:pt x="132" y="176"/>
                  </a:cubicBezTo>
                  <a:close/>
                </a:path>
              </a:pathLst>
            </a:custGeom>
            <a:solidFill>
              <a:srgbClr val="E5E4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2935C5B0-119B-F897-6B79-7C055899A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2" y="2042"/>
              <a:ext cx="141" cy="414"/>
            </a:xfrm>
            <a:custGeom>
              <a:avLst/>
              <a:gdLst>
                <a:gd name="T0" fmla="*/ 14 w 53"/>
                <a:gd name="T1" fmla="*/ 1 h 156"/>
                <a:gd name="T2" fmla="*/ 51 w 53"/>
                <a:gd name="T3" fmla="*/ 111 h 156"/>
                <a:gd name="T4" fmla="*/ 7 w 53"/>
                <a:gd name="T5" fmla="*/ 156 h 156"/>
                <a:gd name="T6" fmla="*/ 7 w 53"/>
                <a:gd name="T7" fmla="*/ 154 h 156"/>
                <a:gd name="T8" fmla="*/ 3 w 53"/>
                <a:gd name="T9" fmla="*/ 138 h 156"/>
                <a:gd name="T10" fmla="*/ 5 w 53"/>
                <a:gd name="T11" fmla="*/ 5 h 156"/>
                <a:gd name="T12" fmla="*/ 14 w 53"/>
                <a:gd name="T13" fmla="*/ 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156">
                  <a:moveTo>
                    <a:pt x="14" y="1"/>
                  </a:moveTo>
                  <a:cubicBezTo>
                    <a:pt x="33" y="35"/>
                    <a:pt x="47" y="71"/>
                    <a:pt x="51" y="111"/>
                  </a:cubicBezTo>
                  <a:cubicBezTo>
                    <a:pt x="53" y="137"/>
                    <a:pt x="37" y="154"/>
                    <a:pt x="7" y="156"/>
                  </a:cubicBezTo>
                  <a:cubicBezTo>
                    <a:pt x="7" y="155"/>
                    <a:pt x="7" y="155"/>
                    <a:pt x="7" y="154"/>
                  </a:cubicBezTo>
                  <a:cubicBezTo>
                    <a:pt x="3" y="150"/>
                    <a:pt x="2" y="144"/>
                    <a:pt x="3" y="138"/>
                  </a:cubicBezTo>
                  <a:cubicBezTo>
                    <a:pt x="3" y="93"/>
                    <a:pt x="0" y="49"/>
                    <a:pt x="5" y="5"/>
                  </a:cubicBezTo>
                  <a:cubicBezTo>
                    <a:pt x="6" y="0"/>
                    <a:pt x="10" y="1"/>
                    <a:pt x="14" y="1"/>
                  </a:cubicBezTo>
                  <a:close/>
                </a:path>
              </a:pathLst>
            </a:custGeom>
            <a:solidFill>
              <a:srgbClr val="D3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332AF0A6-D665-83BD-A583-54C89042A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0" y="2056"/>
              <a:ext cx="106" cy="400"/>
            </a:xfrm>
            <a:custGeom>
              <a:avLst/>
              <a:gdLst>
                <a:gd name="T0" fmla="*/ 36 w 40"/>
                <a:gd name="T1" fmla="*/ 0 h 151"/>
                <a:gd name="T2" fmla="*/ 38 w 40"/>
                <a:gd name="T3" fmla="*/ 15 h 151"/>
                <a:gd name="T4" fmla="*/ 38 w 40"/>
                <a:gd name="T5" fmla="*/ 149 h 151"/>
                <a:gd name="T6" fmla="*/ 1 w 40"/>
                <a:gd name="T7" fmla="*/ 112 h 151"/>
                <a:gd name="T8" fmla="*/ 28 w 40"/>
                <a:gd name="T9" fmla="*/ 15 h 151"/>
                <a:gd name="T10" fmla="*/ 36 w 40"/>
                <a:gd name="T1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51">
                  <a:moveTo>
                    <a:pt x="36" y="0"/>
                  </a:moveTo>
                  <a:cubicBezTo>
                    <a:pt x="40" y="4"/>
                    <a:pt x="38" y="9"/>
                    <a:pt x="38" y="15"/>
                  </a:cubicBezTo>
                  <a:cubicBezTo>
                    <a:pt x="38" y="59"/>
                    <a:pt x="38" y="104"/>
                    <a:pt x="38" y="149"/>
                  </a:cubicBezTo>
                  <a:cubicBezTo>
                    <a:pt x="16" y="151"/>
                    <a:pt x="1" y="136"/>
                    <a:pt x="1" y="112"/>
                  </a:cubicBezTo>
                  <a:cubicBezTo>
                    <a:pt x="0" y="77"/>
                    <a:pt x="15" y="46"/>
                    <a:pt x="28" y="15"/>
                  </a:cubicBezTo>
                  <a:cubicBezTo>
                    <a:pt x="30" y="10"/>
                    <a:pt x="33" y="5"/>
                    <a:pt x="36" y="0"/>
                  </a:cubicBezTo>
                  <a:close/>
                </a:path>
              </a:pathLst>
            </a:custGeom>
            <a:solidFill>
              <a:srgbClr val="FDFD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DBCEB827-78D4-241C-1391-4C74E93006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7" y="1326"/>
              <a:ext cx="449" cy="165"/>
            </a:xfrm>
            <a:custGeom>
              <a:avLst/>
              <a:gdLst>
                <a:gd name="T0" fmla="*/ 152 w 169"/>
                <a:gd name="T1" fmla="*/ 0 h 62"/>
                <a:gd name="T2" fmla="*/ 154 w 169"/>
                <a:gd name="T3" fmla="*/ 2 h 62"/>
                <a:gd name="T4" fmla="*/ 133 w 169"/>
                <a:gd name="T5" fmla="*/ 38 h 62"/>
                <a:gd name="T6" fmla="*/ 51 w 169"/>
                <a:gd name="T7" fmla="*/ 38 h 62"/>
                <a:gd name="T8" fmla="*/ 22 w 169"/>
                <a:gd name="T9" fmla="*/ 54 h 62"/>
                <a:gd name="T10" fmla="*/ 11 w 169"/>
                <a:gd name="T11" fmla="*/ 60 h 62"/>
                <a:gd name="T12" fmla="*/ 5 w 169"/>
                <a:gd name="T13" fmla="*/ 60 h 62"/>
                <a:gd name="T14" fmla="*/ 3 w 169"/>
                <a:gd name="T15" fmla="*/ 55 h 62"/>
                <a:gd name="T16" fmla="*/ 30 w 169"/>
                <a:gd name="T17" fmla="*/ 24 h 62"/>
                <a:gd name="T18" fmla="*/ 130 w 169"/>
                <a:gd name="T19" fmla="*/ 24 h 62"/>
                <a:gd name="T20" fmla="*/ 152 w 169"/>
                <a:gd name="T21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62">
                  <a:moveTo>
                    <a:pt x="152" y="0"/>
                  </a:moveTo>
                  <a:cubicBezTo>
                    <a:pt x="153" y="1"/>
                    <a:pt x="154" y="1"/>
                    <a:pt x="154" y="2"/>
                  </a:cubicBezTo>
                  <a:cubicBezTo>
                    <a:pt x="169" y="29"/>
                    <a:pt x="164" y="38"/>
                    <a:pt x="133" y="38"/>
                  </a:cubicBezTo>
                  <a:cubicBezTo>
                    <a:pt x="106" y="38"/>
                    <a:pt x="79" y="38"/>
                    <a:pt x="51" y="38"/>
                  </a:cubicBezTo>
                  <a:cubicBezTo>
                    <a:pt x="39" y="38"/>
                    <a:pt x="27" y="40"/>
                    <a:pt x="22" y="54"/>
                  </a:cubicBezTo>
                  <a:cubicBezTo>
                    <a:pt x="20" y="59"/>
                    <a:pt x="12" y="55"/>
                    <a:pt x="11" y="60"/>
                  </a:cubicBezTo>
                  <a:cubicBezTo>
                    <a:pt x="9" y="61"/>
                    <a:pt x="7" y="62"/>
                    <a:pt x="5" y="60"/>
                  </a:cubicBezTo>
                  <a:cubicBezTo>
                    <a:pt x="4" y="59"/>
                    <a:pt x="4" y="57"/>
                    <a:pt x="3" y="55"/>
                  </a:cubicBezTo>
                  <a:cubicBezTo>
                    <a:pt x="0" y="26"/>
                    <a:pt x="1" y="24"/>
                    <a:pt x="30" y="24"/>
                  </a:cubicBezTo>
                  <a:cubicBezTo>
                    <a:pt x="64" y="24"/>
                    <a:pt x="97" y="24"/>
                    <a:pt x="130" y="24"/>
                  </a:cubicBezTo>
                  <a:cubicBezTo>
                    <a:pt x="149" y="24"/>
                    <a:pt x="153" y="20"/>
                    <a:pt x="152" y="0"/>
                  </a:cubicBezTo>
                  <a:close/>
                </a:path>
              </a:pathLst>
            </a:custGeom>
            <a:solidFill>
              <a:srgbClr val="DFD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346EE2C7-D55F-A441-0885-65012C76E1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7" y="1878"/>
              <a:ext cx="130" cy="1085"/>
            </a:xfrm>
            <a:custGeom>
              <a:avLst/>
              <a:gdLst>
                <a:gd name="T0" fmla="*/ 32 w 49"/>
                <a:gd name="T1" fmla="*/ 233 h 409"/>
                <a:gd name="T2" fmla="*/ 25 w 49"/>
                <a:gd name="T3" fmla="*/ 251 h 409"/>
                <a:gd name="T4" fmla="*/ 10 w 49"/>
                <a:gd name="T5" fmla="*/ 398 h 409"/>
                <a:gd name="T6" fmla="*/ 0 w 49"/>
                <a:gd name="T7" fmla="*/ 409 h 409"/>
                <a:gd name="T8" fmla="*/ 19 w 49"/>
                <a:gd name="T9" fmla="*/ 229 h 409"/>
                <a:gd name="T10" fmla="*/ 29 w 49"/>
                <a:gd name="T11" fmla="*/ 120 h 409"/>
                <a:gd name="T12" fmla="*/ 34 w 49"/>
                <a:gd name="T13" fmla="*/ 65 h 409"/>
                <a:gd name="T14" fmla="*/ 13 w 49"/>
                <a:gd name="T15" fmla="*/ 0 h 409"/>
                <a:gd name="T16" fmla="*/ 44 w 49"/>
                <a:gd name="T17" fmla="*/ 66 h 409"/>
                <a:gd name="T18" fmla="*/ 47 w 49"/>
                <a:gd name="T19" fmla="*/ 82 h 409"/>
                <a:gd name="T20" fmla="*/ 44 w 49"/>
                <a:gd name="T21" fmla="*/ 117 h 409"/>
                <a:gd name="T22" fmla="*/ 33 w 49"/>
                <a:gd name="T23" fmla="*/ 221 h 409"/>
                <a:gd name="T24" fmla="*/ 32 w 49"/>
                <a:gd name="T25" fmla="*/ 233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409">
                  <a:moveTo>
                    <a:pt x="32" y="233"/>
                  </a:moveTo>
                  <a:cubicBezTo>
                    <a:pt x="24" y="237"/>
                    <a:pt x="26" y="245"/>
                    <a:pt x="25" y="251"/>
                  </a:cubicBezTo>
                  <a:cubicBezTo>
                    <a:pt x="18" y="300"/>
                    <a:pt x="18" y="349"/>
                    <a:pt x="10" y="398"/>
                  </a:cubicBezTo>
                  <a:cubicBezTo>
                    <a:pt x="9" y="404"/>
                    <a:pt x="7" y="409"/>
                    <a:pt x="0" y="409"/>
                  </a:cubicBezTo>
                  <a:cubicBezTo>
                    <a:pt x="6" y="349"/>
                    <a:pt x="12" y="289"/>
                    <a:pt x="19" y="229"/>
                  </a:cubicBezTo>
                  <a:cubicBezTo>
                    <a:pt x="22" y="192"/>
                    <a:pt x="26" y="156"/>
                    <a:pt x="29" y="120"/>
                  </a:cubicBezTo>
                  <a:cubicBezTo>
                    <a:pt x="30" y="102"/>
                    <a:pt x="36" y="84"/>
                    <a:pt x="34" y="65"/>
                  </a:cubicBezTo>
                  <a:cubicBezTo>
                    <a:pt x="31" y="42"/>
                    <a:pt x="21" y="21"/>
                    <a:pt x="13" y="0"/>
                  </a:cubicBezTo>
                  <a:cubicBezTo>
                    <a:pt x="30" y="19"/>
                    <a:pt x="43" y="40"/>
                    <a:pt x="44" y="66"/>
                  </a:cubicBezTo>
                  <a:cubicBezTo>
                    <a:pt x="49" y="71"/>
                    <a:pt x="47" y="77"/>
                    <a:pt x="47" y="82"/>
                  </a:cubicBezTo>
                  <a:cubicBezTo>
                    <a:pt x="48" y="94"/>
                    <a:pt x="42" y="105"/>
                    <a:pt x="44" y="117"/>
                  </a:cubicBezTo>
                  <a:cubicBezTo>
                    <a:pt x="40" y="151"/>
                    <a:pt x="32" y="186"/>
                    <a:pt x="33" y="221"/>
                  </a:cubicBezTo>
                  <a:cubicBezTo>
                    <a:pt x="33" y="225"/>
                    <a:pt x="34" y="229"/>
                    <a:pt x="32" y="233"/>
                  </a:cubicBezTo>
                  <a:close/>
                </a:path>
              </a:pathLst>
            </a:custGeom>
            <a:solidFill>
              <a:srgbClr val="DA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4A3014AF-4712-55FD-6F82-BFAD05E7C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2188"/>
              <a:ext cx="40" cy="308"/>
            </a:xfrm>
            <a:custGeom>
              <a:avLst/>
              <a:gdLst>
                <a:gd name="T0" fmla="*/ 2 w 15"/>
                <a:gd name="T1" fmla="*/ 116 h 116"/>
                <a:gd name="T2" fmla="*/ 2 w 15"/>
                <a:gd name="T3" fmla="*/ 56 h 116"/>
                <a:gd name="T4" fmla="*/ 14 w 15"/>
                <a:gd name="T5" fmla="*/ 0 h 116"/>
                <a:gd name="T6" fmla="*/ 6 w 15"/>
                <a:gd name="T7" fmla="*/ 81 h 116"/>
                <a:gd name="T8" fmla="*/ 2 w 15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16">
                  <a:moveTo>
                    <a:pt x="2" y="116"/>
                  </a:moveTo>
                  <a:cubicBezTo>
                    <a:pt x="2" y="96"/>
                    <a:pt x="0" y="76"/>
                    <a:pt x="2" y="56"/>
                  </a:cubicBezTo>
                  <a:cubicBezTo>
                    <a:pt x="5" y="37"/>
                    <a:pt x="6" y="18"/>
                    <a:pt x="14" y="0"/>
                  </a:cubicBezTo>
                  <a:cubicBezTo>
                    <a:pt x="15" y="27"/>
                    <a:pt x="14" y="55"/>
                    <a:pt x="6" y="81"/>
                  </a:cubicBezTo>
                  <a:cubicBezTo>
                    <a:pt x="2" y="93"/>
                    <a:pt x="9" y="105"/>
                    <a:pt x="2" y="116"/>
                  </a:cubicBezTo>
                  <a:close/>
                </a:path>
              </a:pathLst>
            </a:custGeom>
            <a:solidFill>
              <a:srgbClr val="E5E4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75FA529A-7680-E8B6-273F-710A36D395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8" y="2053"/>
              <a:ext cx="32" cy="43"/>
            </a:xfrm>
            <a:custGeom>
              <a:avLst/>
              <a:gdLst>
                <a:gd name="T0" fmla="*/ 5 w 12"/>
                <a:gd name="T1" fmla="*/ 16 h 16"/>
                <a:gd name="T2" fmla="*/ 2 w 12"/>
                <a:gd name="T3" fmla="*/ 0 h 16"/>
                <a:gd name="T4" fmla="*/ 5 w 12"/>
                <a:gd name="T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6">
                  <a:moveTo>
                    <a:pt x="5" y="16"/>
                  </a:moveTo>
                  <a:cubicBezTo>
                    <a:pt x="0" y="12"/>
                    <a:pt x="3" y="6"/>
                    <a:pt x="2" y="0"/>
                  </a:cubicBezTo>
                  <a:cubicBezTo>
                    <a:pt x="12" y="4"/>
                    <a:pt x="10" y="10"/>
                    <a:pt x="5" y="16"/>
                  </a:cubicBezTo>
                  <a:close/>
                </a:path>
              </a:pathLst>
            </a:custGeom>
            <a:solidFill>
              <a:srgbClr val="E5E4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D3BDA3-3247-4818-BC65-6ABB895C8DA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-283710" y="74907"/>
            <a:ext cx="2060106" cy="352162"/>
          </a:xfrm>
        </p:spPr>
        <p:txBody>
          <a:bodyPr lIns="68580" tIns="34290" rIns="68580" bIns="34290" anchor="ctr" anchorCtr="1">
            <a:normAutofit/>
          </a:bodyPr>
          <a:lstStyle/>
          <a:p>
            <a:pPr marL="0" lvl="0" indent="0" algn="ctr">
              <a:lnSpc>
                <a:spcPct val="70000"/>
              </a:lnSpc>
              <a:spcBef>
                <a:spcPts val="1000"/>
              </a:spcBef>
              <a:buNone/>
            </a:pPr>
            <a:r>
              <a:rPr lang="fa-IR" sz="2400" b="1" kern="1200" dirty="0">
                <a:solidFill>
                  <a:srgbClr val="FF0000"/>
                </a:solidFill>
                <a:latin typeface="Arial"/>
                <a:cs typeface="B Nazanin" panose="00000400000000000000" pitchFamily="2" charset="-78"/>
              </a:rPr>
              <a:t>منابع</a:t>
            </a:r>
            <a:endParaRPr lang="en-US" sz="2400" b="1" kern="1200" dirty="0">
              <a:solidFill>
                <a:srgbClr val="FF0000"/>
              </a:solidFill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3" name="Forma libre: forma 5">
            <a:extLst>
              <a:ext uri="{FF2B5EF4-FFF2-40B4-BE49-F238E27FC236}">
                <a16:creationId xmlns:a16="http://schemas.microsoft.com/office/drawing/2014/main" id="{A22FAA5F-9A50-4FE1-A8BE-B05E8331EACF}"/>
              </a:ext>
            </a:extLst>
          </p:cNvPr>
          <p:cNvSpPr/>
          <p:nvPr/>
        </p:nvSpPr>
        <p:spPr>
          <a:xfrm>
            <a:off x="2025926" y="2347575"/>
            <a:ext cx="966228" cy="65219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81812"/>
              <a:gd name="f7" fmla="val 527718"/>
              <a:gd name="f8" fmla="val 781429"/>
              <a:gd name="f9" fmla="val 222229"/>
              <a:gd name="f10" fmla="val 720927"/>
              <a:gd name="f11" fmla="val 273393"/>
              <a:gd name="f12" fmla="val 681403"/>
              <a:gd name="f13" fmla="val 339395"/>
              <a:gd name="f14" fmla="val 637402"/>
              <a:gd name="f15" fmla="val 401687"/>
              <a:gd name="f16" fmla="val 582272"/>
              <a:gd name="f17" fmla="val 479584"/>
              <a:gd name="f18" fmla="val 512817"/>
              <a:gd name="f19" fmla="val 529341"/>
              <a:gd name="f20" fmla="val 412152"/>
              <a:gd name="f21" fmla="val 527679"/>
              <a:gd name="f22" fmla="val 344488"/>
              <a:gd name="f23" fmla="val 526655"/>
              <a:gd name="f24" fmla="val 277207"/>
              <a:gd name="f25" fmla="val 528446"/>
              <a:gd name="f26" fmla="val 217857"/>
              <a:gd name="f27" fmla="val 489561"/>
              <a:gd name="f28" fmla="val 183577"/>
              <a:gd name="f29" fmla="val 467049"/>
              <a:gd name="f30" fmla="val 159658"/>
              <a:gd name="f31" fmla="val 433409"/>
              <a:gd name="f32" fmla="val 136378"/>
              <a:gd name="f33" fmla="val 400664"/>
              <a:gd name="f34" fmla="val 95319"/>
              <a:gd name="f35" fmla="val 342848"/>
              <a:gd name="f36" fmla="val 62318"/>
              <a:gd name="f37" fmla="val 279149"/>
              <a:gd name="f38" fmla="val 5910"/>
              <a:gd name="f39" fmla="val 233229"/>
              <a:gd name="f40" fmla="val -486"/>
              <a:gd name="f41" fmla="val 227985"/>
              <a:gd name="f42" fmla="val -3428"/>
              <a:gd name="f43" fmla="val 221334"/>
              <a:gd name="f44" fmla="val 6165"/>
              <a:gd name="f45" fmla="val 216857"/>
              <a:gd name="f46" fmla="val 74341"/>
              <a:gd name="f47" fmla="val 185007"/>
              <a:gd name="f48" fmla="val 95191"/>
              <a:gd name="f49" fmla="val 110691"/>
              <a:gd name="f50" fmla="val 145459"/>
              <a:gd name="f51" fmla="val 62725"/>
              <a:gd name="f52" fmla="val 179356"/>
              <a:gd name="f53" fmla="val 30364"/>
              <a:gd name="f54" fmla="val 217217"/>
              <a:gd name="f55" fmla="val 6445"/>
              <a:gd name="f56" fmla="val 265055"/>
              <a:gd name="f57" fmla="val 433"/>
              <a:gd name="f58" fmla="val 289742"/>
              <a:gd name="f59" fmla="val -2637"/>
              <a:gd name="f60" fmla="val 306626"/>
              <a:gd name="f61" fmla="val 11177"/>
              <a:gd name="f62" fmla="val 324406"/>
              <a:gd name="f63" fmla="val 24224"/>
              <a:gd name="f64" fmla="val 340394"/>
              <a:gd name="f65" fmla="val 35992"/>
              <a:gd name="f66" fmla="val 352674"/>
              <a:gd name="f67" fmla="val 53899"/>
              <a:gd name="f68" fmla="val 372756"/>
              <a:gd name="f69" fmla="val 58760"/>
              <a:gd name="f70" fmla="val 396035"/>
              <a:gd name="f71" fmla="val 64388"/>
              <a:gd name="f72" fmla="val 419571"/>
              <a:gd name="f73" fmla="val 61830"/>
              <a:gd name="f74" fmla="val 436455"/>
              <a:gd name="f75" fmla="val 42387"/>
              <a:gd name="f76" fmla="val 497980"/>
              <a:gd name="f77" fmla="val -28475"/>
              <a:gd name="f78" fmla="val 564877"/>
              <a:gd name="f79" fmla="val 3887"/>
              <a:gd name="f80" fmla="val 614378"/>
              <a:gd name="f81" fmla="val 43411"/>
              <a:gd name="f82" fmla="val 650832"/>
              <a:gd name="f83" fmla="val 72446"/>
              <a:gd name="f84" fmla="val 681147"/>
              <a:gd name="f85" fmla="val 109412"/>
              <a:gd name="f86" fmla="val 703787"/>
              <a:gd name="f87" fmla="val 151367"/>
              <a:gd name="f88" fmla="val 721183"/>
              <a:gd name="f89" fmla="val 183600"/>
              <a:gd name="f90" fmla="val 752009"/>
              <a:gd name="f91" fmla="val 200868"/>
              <a:gd name="f92" fmla="val 222357"/>
              <a:gd name="f93" fmla="val 243950"/>
              <a:gd name="f94" fmla="val 428036"/>
              <a:gd name="f95" fmla="val 248555"/>
              <a:gd name="f96" fmla="val 427013"/>
              <a:gd name="f97" fmla="val 255078"/>
              <a:gd name="f98" fmla="val 427269"/>
              <a:gd name="f99" fmla="val 255974"/>
              <a:gd name="f100" fmla="val 421897"/>
              <a:gd name="f101" fmla="val 256741"/>
              <a:gd name="f102" fmla="val 417164"/>
              <a:gd name="f103" fmla="val 250729"/>
              <a:gd name="f104" fmla="val 417932"/>
              <a:gd name="f105" fmla="val 247276"/>
              <a:gd name="f106" fmla="val 417036"/>
              <a:gd name="f107" fmla="val 240752"/>
              <a:gd name="f108" fmla="val 412815"/>
              <a:gd name="f109" fmla="val 234101"/>
              <a:gd name="f110" fmla="val 405268"/>
              <a:gd name="f111" fmla="val 226427"/>
              <a:gd name="f112" fmla="val 408850"/>
              <a:gd name="f113" fmla="val 220543"/>
              <a:gd name="f114" fmla="val 411664"/>
              <a:gd name="f115" fmla="val 228345"/>
              <a:gd name="f116" fmla="val 416652"/>
              <a:gd name="f117" fmla="val 229624"/>
              <a:gd name="f118" fmla="val 420746"/>
              <a:gd name="f119" fmla="val 653902"/>
              <a:gd name="f120" fmla="val 248067"/>
              <a:gd name="f121" fmla="val 611564"/>
              <a:gd name="f122" fmla="val 228241"/>
              <a:gd name="f123" fmla="val 573575"/>
              <a:gd name="f124" fmla="val 210333"/>
              <a:gd name="f125" fmla="val 535585"/>
              <a:gd name="f126" fmla="val 192682"/>
              <a:gd name="f127" fmla="val 512562"/>
              <a:gd name="f128" fmla="val 182065"/>
              <a:gd name="f129" fmla="val 489282"/>
              <a:gd name="f130" fmla="val 177461"/>
              <a:gd name="f131" fmla="val 462932"/>
              <a:gd name="f132" fmla="val 182193"/>
              <a:gd name="f133" fmla="val 433641"/>
              <a:gd name="f134" fmla="val 187438"/>
              <a:gd name="f135" fmla="val 401152"/>
              <a:gd name="f136" fmla="val 194217"/>
              <a:gd name="f137" fmla="val 373651"/>
              <a:gd name="f138" fmla="val 187054"/>
              <a:gd name="f139" fmla="val 298056"/>
              <a:gd name="f140" fmla="val 167356"/>
              <a:gd name="f141" fmla="val 234485"/>
              <a:gd name="f142" fmla="val 194089"/>
              <a:gd name="f143" fmla="val 170786"/>
              <a:gd name="f144" fmla="val 227345"/>
              <a:gd name="f145" fmla="val 161960"/>
              <a:gd name="f146" fmla="val 231950"/>
              <a:gd name="f147" fmla="val 152239"/>
              <a:gd name="f148" fmla="val 235020"/>
              <a:gd name="f149" fmla="val 143285"/>
              <a:gd name="f150" fmla="val 239497"/>
              <a:gd name="f151" fmla="val 137529"/>
              <a:gd name="f152" fmla="val 242439"/>
              <a:gd name="f153" fmla="val 127296"/>
              <a:gd name="f154" fmla="val 241799"/>
              <a:gd name="f155" fmla="val 127936"/>
              <a:gd name="f156" fmla="val 251009"/>
              <a:gd name="f157" fmla="val 128447"/>
              <a:gd name="f158" fmla="val 258044"/>
              <a:gd name="f159" fmla="val 135738"/>
              <a:gd name="f160" fmla="val 262265"/>
              <a:gd name="f161" fmla="val 142262"/>
              <a:gd name="f162" fmla="val 265207"/>
              <a:gd name="f163" fmla="val 147762"/>
              <a:gd name="f164" fmla="val 267637"/>
              <a:gd name="f165" fmla="val 153262"/>
              <a:gd name="f166" fmla="val 269940"/>
              <a:gd name="f167" fmla="val 158890"/>
              <a:gd name="f168" fmla="val 272242"/>
              <a:gd name="f169" fmla="val 267102"/>
              <a:gd name="f170" fmla="val 317906"/>
              <a:gd name="f171" fmla="val 380302"/>
              <a:gd name="f172" fmla="val 312917"/>
              <a:gd name="f173" fmla="val 493375"/>
              <a:gd name="f174" fmla="val 303580"/>
              <a:gd name="f175" fmla="val 549272"/>
              <a:gd name="f176" fmla="val 298975"/>
              <a:gd name="f177" fmla="val 603506"/>
              <a:gd name="f178" fmla="val 285161"/>
              <a:gd name="f179" fmla="val 248195"/>
              <a:gd name="f180" fmla="+- 0 0 -90"/>
              <a:gd name="f181" fmla="*/ f3 1 781812"/>
              <a:gd name="f182" fmla="*/ f4 1 527718"/>
              <a:gd name="f183" fmla="val f5"/>
              <a:gd name="f184" fmla="val f6"/>
              <a:gd name="f185" fmla="val f7"/>
              <a:gd name="f186" fmla="*/ f180 f0 1"/>
              <a:gd name="f187" fmla="+- f185 0 f183"/>
              <a:gd name="f188" fmla="+- f184 0 f183"/>
              <a:gd name="f189" fmla="*/ f186 1 f2"/>
              <a:gd name="f190" fmla="*/ f188 1 781812"/>
              <a:gd name="f191" fmla="*/ f187 1 527718"/>
              <a:gd name="f192" fmla="*/ 781429 f188 1"/>
              <a:gd name="f193" fmla="*/ 222229 f187 1"/>
              <a:gd name="f194" fmla="*/ 637402 f188 1"/>
              <a:gd name="f195" fmla="*/ 401687 f187 1"/>
              <a:gd name="f196" fmla="*/ 412152 f188 1"/>
              <a:gd name="f197" fmla="*/ 527679 f187 1"/>
              <a:gd name="f198" fmla="*/ 217857 f188 1"/>
              <a:gd name="f199" fmla="*/ 489561 f187 1"/>
              <a:gd name="f200" fmla="*/ 136378 f188 1"/>
              <a:gd name="f201" fmla="*/ 400664 f187 1"/>
              <a:gd name="f202" fmla="*/ 5910 f188 1"/>
              <a:gd name="f203" fmla="*/ 233229 f187 1"/>
              <a:gd name="f204" fmla="*/ 6165 f188 1"/>
              <a:gd name="f205" fmla="*/ 216857 f187 1"/>
              <a:gd name="f206" fmla="*/ 145459 f188 1"/>
              <a:gd name="f207" fmla="*/ 62725 f187 1"/>
              <a:gd name="f208" fmla="*/ 265055 f188 1"/>
              <a:gd name="f209" fmla="*/ 433 f187 1"/>
              <a:gd name="f210" fmla="*/ 324406 f188 1"/>
              <a:gd name="f211" fmla="*/ 24224 f187 1"/>
              <a:gd name="f212" fmla="*/ 372756 f188 1"/>
              <a:gd name="f213" fmla="*/ 58760 f187 1"/>
              <a:gd name="f214" fmla="*/ 436455 f188 1"/>
              <a:gd name="f215" fmla="*/ 42387 f187 1"/>
              <a:gd name="f216" fmla="*/ 614378 f188 1"/>
              <a:gd name="f217" fmla="*/ 43411 f187 1"/>
              <a:gd name="f218" fmla="*/ 703787 f188 1"/>
              <a:gd name="f219" fmla="*/ 151367 f187 1"/>
              <a:gd name="f220" fmla="*/ 781812 f188 1"/>
              <a:gd name="f221" fmla="*/ 222357 f187 1"/>
              <a:gd name="f222" fmla="*/ 243950 f188 1"/>
              <a:gd name="f223" fmla="*/ 428036 f187 1"/>
              <a:gd name="f224" fmla="*/ 255974 f188 1"/>
              <a:gd name="f225" fmla="*/ 421897 f187 1"/>
              <a:gd name="f226" fmla="*/ 247276 f188 1"/>
              <a:gd name="f227" fmla="*/ 417036 f187 1"/>
              <a:gd name="f228" fmla="*/ 226427 f188 1"/>
              <a:gd name="f229" fmla="*/ 408850 f187 1"/>
              <a:gd name="f230" fmla="*/ 229624 f188 1"/>
              <a:gd name="f231" fmla="*/ 420746 f187 1"/>
              <a:gd name="f232" fmla="*/ 653902 f188 1"/>
              <a:gd name="f233" fmla="*/ 248067 f187 1"/>
              <a:gd name="f234" fmla="*/ 535585 f188 1"/>
              <a:gd name="f235" fmla="*/ 192682 f187 1"/>
              <a:gd name="f236" fmla="*/ 462932 f188 1"/>
              <a:gd name="f237" fmla="*/ 182193 f187 1"/>
              <a:gd name="f238" fmla="*/ 373651 f188 1"/>
              <a:gd name="f239" fmla="*/ 187054 f187 1"/>
              <a:gd name="f240" fmla="*/ 170786 f188 1"/>
              <a:gd name="f241" fmla="*/ 227345 f187 1"/>
              <a:gd name="f242" fmla="*/ 143285 f188 1"/>
              <a:gd name="f243" fmla="*/ 239497 f187 1"/>
              <a:gd name="f244" fmla="*/ 127936 f188 1"/>
              <a:gd name="f245" fmla="*/ 251009 f187 1"/>
              <a:gd name="f246" fmla="*/ 142262 f188 1"/>
              <a:gd name="f247" fmla="*/ 265207 f187 1"/>
              <a:gd name="f248" fmla="*/ 158890 f188 1"/>
              <a:gd name="f249" fmla="*/ 272242 f187 1"/>
              <a:gd name="f250" fmla="*/ 493375 f188 1"/>
              <a:gd name="f251" fmla="*/ 303580 f187 1"/>
              <a:gd name="f252" fmla="*/ 248195 f187 1"/>
              <a:gd name="f253" fmla="+- f189 0 f1"/>
              <a:gd name="f254" fmla="*/ f192 1 781812"/>
              <a:gd name="f255" fmla="*/ f193 1 527718"/>
              <a:gd name="f256" fmla="*/ f194 1 781812"/>
              <a:gd name="f257" fmla="*/ f195 1 527718"/>
              <a:gd name="f258" fmla="*/ f196 1 781812"/>
              <a:gd name="f259" fmla="*/ f197 1 527718"/>
              <a:gd name="f260" fmla="*/ f198 1 781812"/>
              <a:gd name="f261" fmla="*/ f199 1 527718"/>
              <a:gd name="f262" fmla="*/ f200 1 781812"/>
              <a:gd name="f263" fmla="*/ f201 1 527718"/>
              <a:gd name="f264" fmla="*/ f202 1 781812"/>
              <a:gd name="f265" fmla="*/ f203 1 527718"/>
              <a:gd name="f266" fmla="*/ f204 1 781812"/>
              <a:gd name="f267" fmla="*/ f205 1 527718"/>
              <a:gd name="f268" fmla="*/ f206 1 781812"/>
              <a:gd name="f269" fmla="*/ f207 1 527718"/>
              <a:gd name="f270" fmla="*/ f208 1 781812"/>
              <a:gd name="f271" fmla="*/ f209 1 527718"/>
              <a:gd name="f272" fmla="*/ f210 1 781812"/>
              <a:gd name="f273" fmla="*/ f211 1 527718"/>
              <a:gd name="f274" fmla="*/ f212 1 781812"/>
              <a:gd name="f275" fmla="*/ f213 1 527718"/>
              <a:gd name="f276" fmla="*/ f214 1 781812"/>
              <a:gd name="f277" fmla="*/ f215 1 527718"/>
              <a:gd name="f278" fmla="*/ f216 1 781812"/>
              <a:gd name="f279" fmla="*/ f217 1 527718"/>
              <a:gd name="f280" fmla="*/ f218 1 781812"/>
              <a:gd name="f281" fmla="*/ f219 1 527718"/>
              <a:gd name="f282" fmla="*/ f220 1 781812"/>
              <a:gd name="f283" fmla="*/ f221 1 527718"/>
              <a:gd name="f284" fmla="*/ f222 1 781812"/>
              <a:gd name="f285" fmla="*/ f223 1 527718"/>
              <a:gd name="f286" fmla="*/ f224 1 781812"/>
              <a:gd name="f287" fmla="*/ f225 1 527718"/>
              <a:gd name="f288" fmla="*/ f226 1 781812"/>
              <a:gd name="f289" fmla="*/ f227 1 527718"/>
              <a:gd name="f290" fmla="*/ f228 1 781812"/>
              <a:gd name="f291" fmla="*/ f229 1 527718"/>
              <a:gd name="f292" fmla="*/ f230 1 781812"/>
              <a:gd name="f293" fmla="*/ f231 1 527718"/>
              <a:gd name="f294" fmla="*/ f232 1 781812"/>
              <a:gd name="f295" fmla="*/ f233 1 527718"/>
              <a:gd name="f296" fmla="*/ f234 1 781812"/>
              <a:gd name="f297" fmla="*/ f235 1 527718"/>
              <a:gd name="f298" fmla="*/ f236 1 781812"/>
              <a:gd name="f299" fmla="*/ f237 1 527718"/>
              <a:gd name="f300" fmla="*/ f238 1 781812"/>
              <a:gd name="f301" fmla="*/ f239 1 527718"/>
              <a:gd name="f302" fmla="*/ f240 1 781812"/>
              <a:gd name="f303" fmla="*/ f241 1 527718"/>
              <a:gd name="f304" fmla="*/ f242 1 781812"/>
              <a:gd name="f305" fmla="*/ f243 1 527718"/>
              <a:gd name="f306" fmla="*/ f244 1 781812"/>
              <a:gd name="f307" fmla="*/ f245 1 527718"/>
              <a:gd name="f308" fmla="*/ f246 1 781812"/>
              <a:gd name="f309" fmla="*/ f247 1 527718"/>
              <a:gd name="f310" fmla="*/ f248 1 781812"/>
              <a:gd name="f311" fmla="*/ f249 1 527718"/>
              <a:gd name="f312" fmla="*/ f250 1 781812"/>
              <a:gd name="f313" fmla="*/ f251 1 527718"/>
              <a:gd name="f314" fmla="*/ f252 1 527718"/>
              <a:gd name="f315" fmla="*/ f183 1 f190"/>
              <a:gd name="f316" fmla="*/ f184 1 f190"/>
              <a:gd name="f317" fmla="*/ f183 1 f191"/>
              <a:gd name="f318" fmla="*/ f185 1 f191"/>
              <a:gd name="f319" fmla="*/ f254 1 f190"/>
              <a:gd name="f320" fmla="*/ f255 1 f191"/>
              <a:gd name="f321" fmla="*/ f256 1 f190"/>
              <a:gd name="f322" fmla="*/ f257 1 f191"/>
              <a:gd name="f323" fmla="*/ f258 1 f190"/>
              <a:gd name="f324" fmla="*/ f259 1 f191"/>
              <a:gd name="f325" fmla="*/ f260 1 f190"/>
              <a:gd name="f326" fmla="*/ f261 1 f191"/>
              <a:gd name="f327" fmla="*/ f262 1 f190"/>
              <a:gd name="f328" fmla="*/ f263 1 f191"/>
              <a:gd name="f329" fmla="*/ f264 1 f190"/>
              <a:gd name="f330" fmla="*/ f265 1 f191"/>
              <a:gd name="f331" fmla="*/ f266 1 f190"/>
              <a:gd name="f332" fmla="*/ f267 1 f191"/>
              <a:gd name="f333" fmla="*/ f268 1 f190"/>
              <a:gd name="f334" fmla="*/ f269 1 f191"/>
              <a:gd name="f335" fmla="*/ f270 1 f190"/>
              <a:gd name="f336" fmla="*/ f271 1 f191"/>
              <a:gd name="f337" fmla="*/ f272 1 f190"/>
              <a:gd name="f338" fmla="*/ f273 1 f191"/>
              <a:gd name="f339" fmla="*/ f274 1 f190"/>
              <a:gd name="f340" fmla="*/ f275 1 f191"/>
              <a:gd name="f341" fmla="*/ f276 1 f190"/>
              <a:gd name="f342" fmla="*/ f277 1 f191"/>
              <a:gd name="f343" fmla="*/ f278 1 f190"/>
              <a:gd name="f344" fmla="*/ f279 1 f191"/>
              <a:gd name="f345" fmla="*/ f280 1 f190"/>
              <a:gd name="f346" fmla="*/ f281 1 f191"/>
              <a:gd name="f347" fmla="*/ f282 1 f190"/>
              <a:gd name="f348" fmla="*/ f283 1 f191"/>
              <a:gd name="f349" fmla="*/ f284 1 f190"/>
              <a:gd name="f350" fmla="*/ f285 1 f191"/>
              <a:gd name="f351" fmla="*/ f286 1 f190"/>
              <a:gd name="f352" fmla="*/ f287 1 f191"/>
              <a:gd name="f353" fmla="*/ f288 1 f190"/>
              <a:gd name="f354" fmla="*/ f289 1 f191"/>
              <a:gd name="f355" fmla="*/ f290 1 f190"/>
              <a:gd name="f356" fmla="*/ f291 1 f191"/>
              <a:gd name="f357" fmla="*/ f292 1 f190"/>
              <a:gd name="f358" fmla="*/ f293 1 f191"/>
              <a:gd name="f359" fmla="*/ f294 1 f190"/>
              <a:gd name="f360" fmla="*/ f295 1 f191"/>
              <a:gd name="f361" fmla="*/ f296 1 f190"/>
              <a:gd name="f362" fmla="*/ f297 1 f191"/>
              <a:gd name="f363" fmla="*/ f298 1 f190"/>
              <a:gd name="f364" fmla="*/ f299 1 f191"/>
              <a:gd name="f365" fmla="*/ f300 1 f190"/>
              <a:gd name="f366" fmla="*/ f301 1 f191"/>
              <a:gd name="f367" fmla="*/ f302 1 f190"/>
              <a:gd name="f368" fmla="*/ f303 1 f191"/>
              <a:gd name="f369" fmla="*/ f304 1 f190"/>
              <a:gd name="f370" fmla="*/ f305 1 f191"/>
              <a:gd name="f371" fmla="*/ f306 1 f190"/>
              <a:gd name="f372" fmla="*/ f307 1 f191"/>
              <a:gd name="f373" fmla="*/ f308 1 f190"/>
              <a:gd name="f374" fmla="*/ f309 1 f191"/>
              <a:gd name="f375" fmla="*/ f310 1 f190"/>
              <a:gd name="f376" fmla="*/ f311 1 f191"/>
              <a:gd name="f377" fmla="*/ f312 1 f190"/>
              <a:gd name="f378" fmla="*/ f313 1 f191"/>
              <a:gd name="f379" fmla="*/ f314 1 f191"/>
              <a:gd name="f380" fmla="*/ f315 f181 1"/>
              <a:gd name="f381" fmla="*/ f316 f181 1"/>
              <a:gd name="f382" fmla="*/ f318 f182 1"/>
              <a:gd name="f383" fmla="*/ f317 f182 1"/>
              <a:gd name="f384" fmla="*/ f319 f181 1"/>
              <a:gd name="f385" fmla="*/ f320 f182 1"/>
              <a:gd name="f386" fmla="*/ f321 f181 1"/>
              <a:gd name="f387" fmla="*/ f322 f182 1"/>
              <a:gd name="f388" fmla="*/ f323 f181 1"/>
              <a:gd name="f389" fmla="*/ f324 f182 1"/>
              <a:gd name="f390" fmla="*/ f325 f181 1"/>
              <a:gd name="f391" fmla="*/ f326 f182 1"/>
              <a:gd name="f392" fmla="*/ f327 f181 1"/>
              <a:gd name="f393" fmla="*/ f328 f182 1"/>
              <a:gd name="f394" fmla="*/ f329 f181 1"/>
              <a:gd name="f395" fmla="*/ f330 f182 1"/>
              <a:gd name="f396" fmla="*/ f331 f181 1"/>
              <a:gd name="f397" fmla="*/ f332 f182 1"/>
              <a:gd name="f398" fmla="*/ f333 f181 1"/>
              <a:gd name="f399" fmla="*/ f334 f182 1"/>
              <a:gd name="f400" fmla="*/ f335 f181 1"/>
              <a:gd name="f401" fmla="*/ f336 f182 1"/>
              <a:gd name="f402" fmla="*/ f337 f181 1"/>
              <a:gd name="f403" fmla="*/ f338 f182 1"/>
              <a:gd name="f404" fmla="*/ f339 f181 1"/>
              <a:gd name="f405" fmla="*/ f340 f182 1"/>
              <a:gd name="f406" fmla="*/ f341 f181 1"/>
              <a:gd name="f407" fmla="*/ f342 f182 1"/>
              <a:gd name="f408" fmla="*/ f343 f181 1"/>
              <a:gd name="f409" fmla="*/ f344 f182 1"/>
              <a:gd name="f410" fmla="*/ f345 f181 1"/>
              <a:gd name="f411" fmla="*/ f346 f182 1"/>
              <a:gd name="f412" fmla="*/ f347 f181 1"/>
              <a:gd name="f413" fmla="*/ f348 f182 1"/>
              <a:gd name="f414" fmla="*/ f349 f181 1"/>
              <a:gd name="f415" fmla="*/ f350 f182 1"/>
              <a:gd name="f416" fmla="*/ f351 f181 1"/>
              <a:gd name="f417" fmla="*/ f352 f182 1"/>
              <a:gd name="f418" fmla="*/ f353 f181 1"/>
              <a:gd name="f419" fmla="*/ f354 f182 1"/>
              <a:gd name="f420" fmla="*/ f355 f181 1"/>
              <a:gd name="f421" fmla="*/ f356 f182 1"/>
              <a:gd name="f422" fmla="*/ f357 f181 1"/>
              <a:gd name="f423" fmla="*/ f358 f182 1"/>
              <a:gd name="f424" fmla="*/ f359 f181 1"/>
              <a:gd name="f425" fmla="*/ f360 f182 1"/>
              <a:gd name="f426" fmla="*/ f361 f181 1"/>
              <a:gd name="f427" fmla="*/ f362 f182 1"/>
              <a:gd name="f428" fmla="*/ f363 f181 1"/>
              <a:gd name="f429" fmla="*/ f364 f182 1"/>
              <a:gd name="f430" fmla="*/ f365 f181 1"/>
              <a:gd name="f431" fmla="*/ f366 f182 1"/>
              <a:gd name="f432" fmla="*/ f367 f181 1"/>
              <a:gd name="f433" fmla="*/ f368 f182 1"/>
              <a:gd name="f434" fmla="*/ f369 f181 1"/>
              <a:gd name="f435" fmla="*/ f370 f182 1"/>
              <a:gd name="f436" fmla="*/ f371 f181 1"/>
              <a:gd name="f437" fmla="*/ f372 f182 1"/>
              <a:gd name="f438" fmla="*/ f373 f181 1"/>
              <a:gd name="f439" fmla="*/ f374 f182 1"/>
              <a:gd name="f440" fmla="*/ f375 f181 1"/>
              <a:gd name="f441" fmla="*/ f376 f182 1"/>
              <a:gd name="f442" fmla="*/ f377 f181 1"/>
              <a:gd name="f443" fmla="*/ f378 f182 1"/>
              <a:gd name="f444" fmla="*/ f379 f18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3">
                <a:pos x="f384" y="f385"/>
              </a:cxn>
              <a:cxn ang="f253">
                <a:pos x="f386" y="f387"/>
              </a:cxn>
              <a:cxn ang="f253">
                <a:pos x="f388" y="f389"/>
              </a:cxn>
              <a:cxn ang="f253">
                <a:pos x="f390" y="f391"/>
              </a:cxn>
              <a:cxn ang="f253">
                <a:pos x="f392" y="f393"/>
              </a:cxn>
              <a:cxn ang="f253">
                <a:pos x="f394" y="f395"/>
              </a:cxn>
              <a:cxn ang="f253">
                <a:pos x="f396" y="f397"/>
              </a:cxn>
              <a:cxn ang="f253">
                <a:pos x="f398" y="f399"/>
              </a:cxn>
              <a:cxn ang="f253">
                <a:pos x="f400" y="f401"/>
              </a:cxn>
              <a:cxn ang="f253">
                <a:pos x="f402" y="f403"/>
              </a:cxn>
              <a:cxn ang="f253">
                <a:pos x="f404" y="f405"/>
              </a:cxn>
              <a:cxn ang="f253">
                <a:pos x="f406" y="f407"/>
              </a:cxn>
              <a:cxn ang="f253">
                <a:pos x="f408" y="f409"/>
              </a:cxn>
              <a:cxn ang="f253">
                <a:pos x="f410" y="f411"/>
              </a:cxn>
              <a:cxn ang="f253">
                <a:pos x="f412" y="f413"/>
              </a:cxn>
              <a:cxn ang="f253">
                <a:pos x="f414" y="f415"/>
              </a:cxn>
              <a:cxn ang="f253">
                <a:pos x="f416" y="f417"/>
              </a:cxn>
              <a:cxn ang="f253">
                <a:pos x="f418" y="f419"/>
              </a:cxn>
              <a:cxn ang="f253">
                <a:pos x="f420" y="f421"/>
              </a:cxn>
              <a:cxn ang="f253">
                <a:pos x="f422" y="f423"/>
              </a:cxn>
              <a:cxn ang="f253">
                <a:pos x="f414" y="f415"/>
              </a:cxn>
              <a:cxn ang="f253">
                <a:pos x="f424" y="f425"/>
              </a:cxn>
              <a:cxn ang="f253">
                <a:pos x="f426" y="f427"/>
              </a:cxn>
              <a:cxn ang="f253">
                <a:pos x="f428" y="f429"/>
              </a:cxn>
              <a:cxn ang="f253">
                <a:pos x="f430" y="f431"/>
              </a:cxn>
              <a:cxn ang="f253">
                <a:pos x="f432" y="f433"/>
              </a:cxn>
              <a:cxn ang="f253">
                <a:pos x="f434" y="f435"/>
              </a:cxn>
              <a:cxn ang="f253">
                <a:pos x="f436" y="f437"/>
              </a:cxn>
              <a:cxn ang="f253">
                <a:pos x="f438" y="f439"/>
              </a:cxn>
              <a:cxn ang="f253">
                <a:pos x="f440" y="f441"/>
              </a:cxn>
              <a:cxn ang="f253">
                <a:pos x="f442" y="f443"/>
              </a:cxn>
              <a:cxn ang="f253">
                <a:pos x="f424" y="f444"/>
              </a:cxn>
            </a:cxnLst>
            <a:rect l="f380" t="f383" r="f381" b="f382"/>
            <a:pathLst>
              <a:path w="781812" h="527718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6" y="f92"/>
                </a:cubicBezTo>
                <a:close/>
                <a:moveTo>
                  <a:pt x="f93" y="f94"/>
                </a:moveTo>
                <a:cubicBezTo>
                  <a:pt x="f95" y="f96"/>
                  <a:pt x="f97" y="f98"/>
                  <a:pt x="f99" y="f100"/>
                </a:cubicBez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110"/>
                  <a:pt x="f111" y="f112"/>
                </a:cubicBezTo>
                <a:cubicBezTo>
                  <a:pt x="f113" y="f114"/>
                  <a:pt x="f115" y="f116"/>
                  <a:pt x="f117" y="f118"/>
                </a:cubicBezTo>
                <a:lnTo>
                  <a:pt x="f93" y="f94"/>
                </a:lnTo>
                <a:close/>
                <a:moveTo>
                  <a:pt x="f119" y="f120"/>
                </a:moveTo>
                <a:cubicBezTo>
                  <a:pt x="f121" y="f122"/>
                  <a:pt x="f123" y="f124"/>
                  <a:pt x="f125" y="f126"/>
                </a:cubicBezTo>
                <a:cubicBezTo>
                  <a:pt x="f127" y="f128"/>
                  <a:pt x="f129" y="f130"/>
                  <a:pt x="f131" y="f132"/>
                </a:cubicBezTo>
                <a:cubicBezTo>
                  <a:pt x="f133" y="f134"/>
                  <a:pt x="f135" y="f136"/>
                  <a:pt x="f137" y="f138"/>
                </a:cubicBezTo>
                <a:cubicBezTo>
                  <a:pt x="f139" y="f140"/>
                  <a:pt x="f141" y="f142"/>
                  <a:pt x="f143" y="f144"/>
                </a:cubicBezTo>
                <a:cubicBezTo>
                  <a:pt x="f145" y="f146"/>
                  <a:pt x="f147" y="f148"/>
                  <a:pt x="f149" y="f150"/>
                </a:cubicBezTo>
                <a:cubicBezTo>
                  <a:pt x="f151" y="f152"/>
                  <a:pt x="f153" y="f154"/>
                  <a:pt x="f155" y="f156"/>
                </a:cubicBezTo>
                <a:cubicBezTo>
                  <a:pt x="f157" y="f158"/>
                  <a:pt x="f159" y="f160"/>
                  <a:pt x="f161" y="f162"/>
                </a:cubicBezTo>
                <a:cubicBezTo>
                  <a:pt x="f163" y="f164"/>
                  <a:pt x="f165" y="f166"/>
                  <a:pt x="f167" y="f168"/>
                </a:cubicBezTo>
                <a:cubicBezTo>
                  <a:pt x="f169" y="f170"/>
                  <a:pt x="f171" y="f172"/>
                  <a:pt x="f173" y="f174"/>
                </a:cubicBezTo>
                <a:cubicBezTo>
                  <a:pt x="f175" y="f176"/>
                  <a:pt x="f177" y="f178"/>
                  <a:pt x="f119" y="f179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Forma libre: forma 6">
            <a:extLst>
              <a:ext uri="{FF2B5EF4-FFF2-40B4-BE49-F238E27FC236}">
                <a16:creationId xmlns:a16="http://schemas.microsoft.com/office/drawing/2014/main" id="{272A37C9-6C0C-4DF4-B422-579A62D2DA9D}"/>
              </a:ext>
            </a:extLst>
          </p:cNvPr>
          <p:cNvSpPr/>
          <p:nvPr/>
        </p:nvSpPr>
        <p:spPr>
          <a:xfrm>
            <a:off x="658934" y="753867"/>
            <a:ext cx="758796" cy="87481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13977"/>
              <a:gd name="f7" fmla="val 707849"/>
              <a:gd name="f8" fmla="val 12483"/>
              <a:gd name="f9" fmla="val 707850"/>
              <a:gd name="f10" fmla="val -2226"/>
              <a:gd name="f11" fmla="val 692501"/>
              <a:gd name="f12" fmla="val 76"/>
              <a:gd name="f13" fmla="val 675872"/>
              <a:gd name="f14" fmla="val 204"/>
              <a:gd name="f15" fmla="val 660267"/>
              <a:gd name="f16" fmla="val 1483"/>
              <a:gd name="f17" fmla="val 531974"/>
              <a:gd name="f18" fmla="val -2482"/>
              <a:gd name="f19" fmla="val 403424"/>
              <a:gd name="f20" fmla="val 6344"/>
              <a:gd name="f21" fmla="val 275642"/>
              <a:gd name="f22" fmla="val 11588"/>
              <a:gd name="f23" fmla="val 198896"/>
              <a:gd name="f24" fmla="val 53287"/>
              <a:gd name="f25" fmla="val 132766"/>
              <a:gd name="f26" fmla="val 109311"/>
              <a:gd name="f27" fmla="val 77381"/>
              <a:gd name="f28" fmla="val 163417"/>
              <a:gd name="f29" fmla="val 23914"/>
              <a:gd name="f30" fmla="val 230186"/>
              <a:gd name="f31" fmla="val 3321"/>
              <a:gd name="f32" fmla="val 302967"/>
              <a:gd name="f33" fmla="val 251"/>
              <a:gd name="f34" fmla="val 372550"/>
              <a:gd name="f35" fmla="val -2691"/>
              <a:gd name="f36" fmla="val 436122"/>
              <a:gd name="f37" fmla="val 20333"/>
              <a:gd name="f38" fmla="val 490100"/>
              <a:gd name="f39" fmla="val 63311"/>
              <a:gd name="f40" fmla="val 570427"/>
              <a:gd name="f41" fmla="val 127394"/>
              <a:gd name="f42" fmla="val 611870"/>
              <a:gd name="f43" fmla="val 213221"/>
              <a:gd name="f44" fmla="val 613789"/>
              <a:gd name="f45" fmla="val 315677"/>
              <a:gd name="f46" fmla="val 615068"/>
              <a:gd name="f47" fmla="val 385772"/>
              <a:gd name="f48" fmla="val 609440"/>
              <a:gd name="f49" fmla="val 455867"/>
              <a:gd name="f50" fmla="val 608928"/>
              <a:gd name="f51" fmla="val 525962"/>
              <a:gd name="f52" fmla="val 608672"/>
              <a:gd name="f53" fmla="val 560114"/>
              <a:gd name="f54" fmla="val 579765"/>
              <a:gd name="f55" fmla="val 556660"/>
              <a:gd name="f56" fmla="val 564160"/>
              <a:gd name="f57" fmla="val 557428"/>
              <a:gd name="f58" fmla="val 496879"/>
              <a:gd name="f59" fmla="val 561009"/>
              <a:gd name="f60" fmla="val 431645"/>
              <a:gd name="f61" fmla="val 576742"/>
              <a:gd name="f62" fmla="val 365387"/>
              <a:gd name="f63" fmla="val 585824"/>
              <a:gd name="f64" fmla="val 363725"/>
              <a:gd name="f65" fmla="val 586079"/>
              <a:gd name="f66" fmla="val 361806"/>
              <a:gd name="f67" fmla="val 584417"/>
              <a:gd name="f68" fmla="val 356562"/>
              <a:gd name="f69" fmla="val 582242"/>
              <a:gd name="f70" fmla="val 365515"/>
              <a:gd name="f71" fmla="val 570858"/>
              <a:gd name="f72" fmla="val 372934"/>
              <a:gd name="f73" fmla="val 559218"/>
              <a:gd name="f74" fmla="val 382527"/>
              <a:gd name="f75" fmla="val 549753"/>
              <a:gd name="f76" fmla="val 445843"/>
              <a:gd name="f77" fmla="val 487589"/>
              <a:gd name="f78" fmla="val 477053"/>
              <a:gd name="f79" fmla="val 412505"/>
              <a:gd name="f80" fmla="val 474239"/>
              <a:gd name="f81" fmla="val 323608"/>
              <a:gd name="f82" fmla="val 474111"/>
              <a:gd name="f83" fmla="val 318619"/>
              <a:gd name="f84" fmla="val 473983"/>
              <a:gd name="f85" fmla="val 313631"/>
              <a:gd name="f86" fmla="val 308642"/>
              <a:gd name="f87" fmla="val 475902"/>
              <a:gd name="f88" fmla="val 250060"/>
              <a:gd name="f89" fmla="val 475774"/>
              <a:gd name="f90" fmla="val 248780"/>
              <a:gd name="f91" fmla="val 418982"/>
              <a:gd name="f92" fmla="val 237396"/>
              <a:gd name="f93" fmla="val 328933"/>
              <a:gd name="f94" fmla="val 219361"/>
              <a:gd name="f95" fmla="val 239524"/>
              <a:gd name="f96" fmla="val 217187"/>
              <a:gd name="f97" fmla="val 151394"/>
              <a:gd name="f98" fmla="val 249548"/>
              <a:gd name="f99" fmla="val 124533"/>
              <a:gd name="f100" fmla="val 259397"/>
              <a:gd name="f101" fmla="val 112765"/>
              <a:gd name="f102" fmla="val 272955"/>
              <a:gd name="f103" fmla="val 118137"/>
              <a:gd name="f104" fmla="val 303014"/>
              <a:gd name="f105" fmla="val 123765"/>
              <a:gd name="f106" fmla="val 334480"/>
              <a:gd name="f107" fmla="val 126323"/>
              <a:gd name="f108" fmla="val 366458"/>
              <a:gd name="f109" fmla="val 133103"/>
              <a:gd name="f110" fmla="val 397924"/>
              <a:gd name="f111" fmla="val 150626"/>
              <a:gd name="f112" fmla="val 480298"/>
              <a:gd name="f113" fmla="val 201407"/>
              <a:gd name="f114" fmla="val 537474"/>
              <a:gd name="f115" fmla="val 269327"/>
              <a:gd name="f116" fmla="val 582370"/>
              <a:gd name="f117" fmla="val 276618"/>
              <a:gd name="f118" fmla="val 587103"/>
              <a:gd name="f119" fmla="val 289920"/>
              <a:gd name="f120" fmla="val 588382"/>
              <a:gd name="f121" fmla="val 289409"/>
              <a:gd name="f122" fmla="val 598103"/>
              <a:gd name="f123" fmla="val 288641"/>
              <a:gd name="f124" fmla="val 610894"/>
              <a:gd name="f125" fmla="val 273932"/>
              <a:gd name="f126" fmla="val 608592"/>
              <a:gd name="f127" fmla="val 265234"/>
              <a:gd name="f128" fmla="val 611278"/>
              <a:gd name="f129" fmla="val 190150"/>
              <a:gd name="f130" fmla="val 633406"/>
              <a:gd name="f131" fmla="val 115835"/>
              <a:gd name="f132" fmla="val 657325"/>
              <a:gd name="f133" fmla="val 43438"/>
              <a:gd name="f134" fmla="val 686873"/>
              <a:gd name="f135" fmla="val 31798"/>
              <a:gd name="f136" fmla="val 691605"/>
              <a:gd name="f137" fmla="val 18367"/>
              <a:gd name="f138" fmla="val 693396"/>
              <a:gd name="f139" fmla="val 12611"/>
              <a:gd name="f140" fmla="val 707722"/>
              <a:gd name="f141" fmla="+- 0 0 -90"/>
              <a:gd name="f142" fmla="*/ f3 1 613977"/>
              <a:gd name="f143" fmla="*/ f4 1 707849"/>
              <a:gd name="f144" fmla="val f5"/>
              <a:gd name="f145" fmla="val f6"/>
              <a:gd name="f146" fmla="val f7"/>
              <a:gd name="f147" fmla="*/ f141 f0 1"/>
              <a:gd name="f148" fmla="+- f146 0 f144"/>
              <a:gd name="f149" fmla="+- f145 0 f144"/>
              <a:gd name="f150" fmla="*/ f147 1 f2"/>
              <a:gd name="f151" fmla="*/ f149 1 613977"/>
              <a:gd name="f152" fmla="*/ f148 1 707849"/>
              <a:gd name="f153" fmla="*/ 12483 f149 1"/>
              <a:gd name="f154" fmla="*/ 707850 f148 1"/>
              <a:gd name="f155" fmla="*/ 204 f149 1"/>
              <a:gd name="f156" fmla="*/ 660267 f148 1"/>
              <a:gd name="f157" fmla="*/ 6344 f149 1"/>
              <a:gd name="f158" fmla="*/ 275642 f148 1"/>
              <a:gd name="f159" fmla="*/ 109311 f149 1"/>
              <a:gd name="f160" fmla="*/ 77381 f148 1"/>
              <a:gd name="f161" fmla="*/ 302967 f149 1"/>
              <a:gd name="f162" fmla="*/ 251 f148 1"/>
              <a:gd name="f163" fmla="*/ 490100 f149 1"/>
              <a:gd name="f164" fmla="*/ 63311 f148 1"/>
              <a:gd name="f165" fmla="*/ 613789 f149 1"/>
              <a:gd name="f166" fmla="*/ 315677 f148 1"/>
              <a:gd name="f167" fmla="*/ 608928 f149 1"/>
              <a:gd name="f168" fmla="*/ 525962 f148 1"/>
              <a:gd name="f169" fmla="*/ 564160 f149 1"/>
              <a:gd name="f170" fmla="*/ 557428 f148 1"/>
              <a:gd name="f171" fmla="*/ 365387 f149 1"/>
              <a:gd name="f172" fmla="*/ 585824 f148 1"/>
              <a:gd name="f173" fmla="*/ 356562 f149 1"/>
              <a:gd name="f174" fmla="*/ 582242 f148 1"/>
              <a:gd name="f175" fmla="*/ 382527 f149 1"/>
              <a:gd name="f176" fmla="*/ 549753 f148 1"/>
              <a:gd name="f177" fmla="*/ 474239 f149 1"/>
              <a:gd name="f178" fmla="*/ 323608 f148 1"/>
              <a:gd name="f179" fmla="*/ 474111 f149 1"/>
              <a:gd name="f180" fmla="*/ 308642 f148 1"/>
              <a:gd name="f181" fmla="*/ 418982 f149 1"/>
              <a:gd name="f182" fmla="*/ 237396 f148 1"/>
              <a:gd name="f183" fmla="*/ 151394 f149 1"/>
              <a:gd name="f184" fmla="*/ 249548 f148 1"/>
              <a:gd name="f185" fmla="*/ 118137 f149 1"/>
              <a:gd name="f186" fmla="*/ 303014 f148 1"/>
              <a:gd name="f187" fmla="*/ 133103 f149 1"/>
              <a:gd name="f188" fmla="*/ 397924 f148 1"/>
              <a:gd name="f189" fmla="*/ 269327 f149 1"/>
              <a:gd name="f190" fmla="*/ 582370 f148 1"/>
              <a:gd name="f191" fmla="*/ 289409 f149 1"/>
              <a:gd name="f192" fmla="*/ 598103 f148 1"/>
              <a:gd name="f193" fmla="*/ 265234 f149 1"/>
              <a:gd name="f194" fmla="*/ 611278 f148 1"/>
              <a:gd name="f195" fmla="*/ 43438 f149 1"/>
              <a:gd name="f196" fmla="*/ 686873 f148 1"/>
              <a:gd name="f197" fmla="*/ 12611 f149 1"/>
              <a:gd name="f198" fmla="*/ 707722 f148 1"/>
              <a:gd name="f199" fmla="+- f150 0 f1"/>
              <a:gd name="f200" fmla="*/ f153 1 613977"/>
              <a:gd name="f201" fmla="*/ f154 1 707849"/>
              <a:gd name="f202" fmla="*/ f155 1 613977"/>
              <a:gd name="f203" fmla="*/ f156 1 707849"/>
              <a:gd name="f204" fmla="*/ f157 1 613977"/>
              <a:gd name="f205" fmla="*/ f158 1 707849"/>
              <a:gd name="f206" fmla="*/ f159 1 613977"/>
              <a:gd name="f207" fmla="*/ f160 1 707849"/>
              <a:gd name="f208" fmla="*/ f161 1 613977"/>
              <a:gd name="f209" fmla="*/ f162 1 707849"/>
              <a:gd name="f210" fmla="*/ f163 1 613977"/>
              <a:gd name="f211" fmla="*/ f164 1 707849"/>
              <a:gd name="f212" fmla="*/ f165 1 613977"/>
              <a:gd name="f213" fmla="*/ f166 1 707849"/>
              <a:gd name="f214" fmla="*/ f167 1 613977"/>
              <a:gd name="f215" fmla="*/ f168 1 707849"/>
              <a:gd name="f216" fmla="*/ f169 1 613977"/>
              <a:gd name="f217" fmla="*/ f170 1 707849"/>
              <a:gd name="f218" fmla="*/ f171 1 613977"/>
              <a:gd name="f219" fmla="*/ f172 1 707849"/>
              <a:gd name="f220" fmla="*/ f173 1 613977"/>
              <a:gd name="f221" fmla="*/ f174 1 707849"/>
              <a:gd name="f222" fmla="*/ f175 1 613977"/>
              <a:gd name="f223" fmla="*/ f176 1 707849"/>
              <a:gd name="f224" fmla="*/ f177 1 613977"/>
              <a:gd name="f225" fmla="*/ f178 1 707849"/>
              <a:gd name="f226" fmla="*/ f179 1 613977"/>
              <a:gd name="f227" fmla="*/ f180 1 707849"/>
              <a:gd name="f228" fmla="*/ f181 1 613977"/>
              <a:gd name="f229" fmla="*/ f182 1 707849"/>
              <a:gd name="f230" fmla="*/ f183 1 613977"/>
              <a:gd name="f231" fmla="*/ f184 1 707849"/>
              <a:gd name="f232" fmla="*/ f185 1 613977"/>
              <a:gd name="f233" fmla="*/ f186 1 707849"/>
              <a:gd name="f234" fmla="*/ f187 1 613977"/>
              <a:gd name="f235" fmla="*/ f188 1 707849"/>
              <a:gd name="f236" fmla="*/ f189 1 613977"/>
              <a:gd name="f237" fmla="*/ f190 1 707849"/>
              <a:gd name="f238" fmla="*/ f191 1 613977"/>
              <a:gd name="f239" fmla="*/ f192 1 707849"/>
              <a:gd name="f240" fmla="*/ f193 1 613977"/>
              <a:gd name="f241" fmla="*/ f194 1 707849"/>
              <a:gd name="f242" fmla="*/ f195 1 613977"/>
              <a:gd name="f243" fmla="*/ f196 1 707849"/>
              <a:gd name="f244" fmla="*/ f197 1 613977"/>
              <a:gd name="f245" fmla="*/ f198 1 707849"/>
              <a:gd name="f246" fmla="*/ f144 1 f151"/>
              <a:gd name="f247" fmla="*/ f145 1 f151"/>
              <a:gd name="f248" fmla="*/ f144 1 f152"/>
              <a:gd name="f249" fmla="*/ f146 1 f152"/>
              <a:gd name="f250" fmla="*/ f200 1 f151"/>
              <a:gd name="f251" fmla="*/ f201 1 f152"/>
              <a:gd name="f252" fmla="*/ f202 1 f151"/>
              <a:gd name="f253" fmla="*/ f203 1 f152"/>
              <a:gd name="f254" fmla="*/ f204 1 f151"/>
              <a:gd name="f255" fmla="*/ f205 1 f152"/>
              <a:gd name="f256" fmla="*/ f206 1 f151"/>
              <a:gd name="f257" fmla="*/ f207 1 f152"/>
              <a:gd name="f258" fmla="*/ f208 1 f151"/>
              <a:gd name="f259" fmla="*/ f209 1 f152"/>
              <a:gd name="f260" fmla="*/ f210 1 f151"/>
              <a:gd name="f261" fmla="*/ f211 1 f152"/>
              <a:gd name="f262" fmla="*/ f212 1 f151"/>
              <a:gd name="f263" fmla="*/ f213 1 f152"/>
              <a:gd name="f264" fmla="*/ f214 1 f151"/>
              <a:gd name="f265" fmla="*/ f215 1 f152"/>
              <a:gd name="f266" fmla="*/ f216 1 f151"/>
              <a:gd name="f267" fmla="*/ f217 1 f152"/>
              <a:gd name="f268" fmla="*/ f218 1 f151"/>
              <a:gd name="f269" fmla="*/ f219 1 f152"/>
              <a:gd name="f270" fmla="*/ f220 1 f151"/>
              <a:gd name="f271" fmla="*/ f221 1 f152"/>
              <a:gd name="f272" fmla="*/ f222 1 f151"/>
              <a:gd name="f273" fmla="*/ f223 1 f152"/>
              <a:gd name="f274" fmla="*/ f224 1 f151"/>
              <a:gd name="f275" fmla="*/ f225 1 f152"/>
              <a:gd name="f276" fmla="*/ f226 1 f151"/>
              <a:gd name="f277" fmla="*/ f227 1 f152"/>
              <a:gd name="f278" fmla="*/ f228 1 f151"/>
              <a:gd name="f279" fmla="*/ f229 1 f152"/>
              <a:gd name="f280" fmla="*/ f230 1 f151"/>
              <a:gd name="f281" fmla="*/ f231 1 f152"/>
              <a:gd name="f282" fmla="*/ f232 1 f151"/>
              <a:gd name="f283" fmla="*/ f233 1 f152"/>
              <a:gd name="f284" fmla="*/ f234 1 f151"/>
              <a:gd name="f285" fmla="*/ f235 1 f152"/>
              <a:gd name="f286" fmla="*/ f236 1 f151"/>
              <a:gd name="f287" fmla="*/ f237 1 f152"/>
              <a:gd name="f288" fmla="*/ f238 1 f151"/>
              <a:gd name="f289" fmla="*/ f239 1 f152"/>
              <a:gd name="f290" fmla="*/ f240 1 f151"/>
              <a:gd name="f291" fmla="*/ f241 1 f152"/>
              <a:gd name="f292" fmla="*/ f242 1 f151"/>
              <a:gd name="f293" fmla="*/ f243 1 f152"/>
              <a:gd name="f294" fmla="*/ f244 1 f151"/>
              <a:gd name="f295" fmla="*/ f245 1 f152"/>
              <a:gd name="f296" fmla="*/ f246 f142 1"/>
              <a:gd name="f297" fmla="*/ f247 f142 1"/>
              <a:gd name="f298" fmla="*/ f249 f143 1"/>
              <a:gd name="f299" fmla="*/ f248 f143 1"/>
              <a:gd name="f300" fmla="*/ f250 f142 1"/>
              <a:gd name="f301" fmla="*/ f251 f143 1"/>
              <a:gd name="f302" fmla="*/ f252 f142 1"/>
              <a:gd name="f303" fmla="*/ f253 f143 1"/>
              <a:gd name="f304" fmla="*/ f254 f142 1"/>
              <a:gd name="f305" fmla="*/ f255 f143 1"/>
              <a:gd name="f306" fmla="*/ f256 f142 1"/>
              <a:gd name="f307" fmla="*/ f257 f143 1"/>
              <a:gd name="f308" fmla="*/ f258 f142 1"/>
              <a:gd name="f309" fmla="*/ f259 f143 1"/>
              <a:gd name="f310" fmla="*/ f260 f142 1"/>
              <a:gd name="f311" fmla="*/ f261 f143 1"/>
              <a:gd name="f312" fmla="*/ f262 f142 1"/>
              <a:gd name="f313" fmla="*/ f263 f143 1"/>
              <a:gd name="f314" fmla="*/ f264 f142 1"/>
              <a:gd name="f315" fmla="*/ f265 f143 1"/>
              <a:gd name="f316" fmla="*/ f266 f142 1"/>
              <a:gd name="f317" fmla="*/ f267 f143 1"/>
              <a:gd name="f318" fmla="*/ f268 f142 1"/>
              <a:gd name="f319" fmla="*/ f269 f143 1"/>
              <a:gd name="f320" fmla="*/ f270 f142 1"/>
              <a:gd name="f321" fmla="*/ f271 f143 1"/>
              <a:gd name="f322" fmla="*/ f272 f142 1"/>
              <a:gd name="f323" fmla="*/ f273 f143 1"/>
              <a:gd name="f324" fmla="*/ f274 f142 1"/>
              <a:gd name="f325" fmla="*/ f275 f143 1"/>
              <a:gd name="f326" fmla="*/ f276 f142 1"/>
              <a:gd name="f327" fmla="*/ f277 f143 1"/>
              <a:gd name="f328" fmla="*/ f278 f142 1"/>
              <a:gd name="f329" fmla="*/ f279 f143 1"/>
              <a:gd name="f330" fmla="*/ f280 f142 1"/>
              <a:gd name="f331" fmla="*/ f281 f143 1"/>
              <a:gd name="f332" fmla="*/ f282 f142 1"/>
              <a:gd name="f333" fmla="*/ f283 f143 1"/>
              <a:gd name="f334" fmla="*/ f284 f142 1"/>
              <a:gd name="f335" fmla="*/ f285 f143 1"/>
              <a:gd name="f336" fmla="*/ f286 f142 1"/>
              <a:gd name="f337" fmla="*/ f287 f143 1"/>
              <a:gd name="f338" fmla="*/ f288 f142 1"/>
              <a:gd name="f339" fmla="*/ f289 f143 1"/>
              <a:gd name="f340" fmla="*/ f290 f142 1"/>
              <a:gd name="f341" fmla="*/ f291 f143 1"/>
              <a:gd name="f342" fmla="*/ f292 f142 1"/>
              <a:gd name="f343" fmla="*/ f293 f143 1"/>
              <a:gd name="f344" fmla="*/ f294 f142 1"/>
              <a:gd name="f345" fmla="*/ f295 f14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9">
                <a:pos x="f300" y="f301"/>
              </a:cxn>
              <a:cxn ang="f199">
                <a:pos x="f302" y="f303"/>
              </a:cxn>
              <a:cxn ang="f199">
                <a:pos x="f304" y="f305"/>
              </a:cxn>
              <a:cxn ang="f199">
                <a:pos x="f306" y="f307"/>
              </a:cxn>
              <a:cxn ang="f199">
                <a:pos x="f308" y="f309"/>
              </a:cxn>
              <a:cxn ang="f199">
                <a:pos x="f310" y="f311"/>
              </a:cxn>
              <a:cxn ang="f199">
                <a:pos x="f312" y="f313"/>
              </a:cxn>
              <a:cxn ang="f199">
                <a:pos x="f314" y="f315"/>
              </a:cxn>
              <a:cxn ang="f199">
                <a:pos x="f316" y="f317"/>
              </a:cxn>
              <a:cxn ang="f199">
                <a:pos x="f318" y="f319"/>
              </a:cxn>
              <a:cxn ang="f199">
                <a:pos x="f320" y="f321"/>
              </a:cxn>
              <a:cxn ang="f199">
                <a:pos x="f322" y="f323"/>
              </a:cxn>
              <a:cxn ang="f199">
                <a:pos x="f324" y="f325"/>
              </a:cxn>
              <a:cxn ang="f199">
                <a:pos x="f326" y="f327"/>
              </a:cxn>
              <a:cxn ang="f199">
                <a:pos x="f328" y="f329"/>
              </a:cxn>
              <a:cxn ang="f199">
                <a:pos x="f330" y="f331"/>
              </a:cxn>
              <a:cxn ang="f199">
                <a:pos x="f332" y="f333"/>
              </a:cxn>
              <a:cxn ang="f199">
                <a:pos x="f334" y="f335"/>
              </a:cxn>
              <a:cxn ang="f199">
                <a:pos x="f336" y="f337"/>
              </a:cxn>
              <a:cxn ang="f199">
                <a:pos x="f338" y="f339"/>
              </a:cxn>
              <a:cxn ang="f199">
                <a:pos x="f340" y="f341"/>
              </a:cxn>
              <a:cxn ang="f199">
                <a:pos x="f342" y="f343"/>
              </a:cxn>
              <a:cxn ang="f199">
                <a:pos x="f344" y="f345"/>
              </a:cxn>
            </a:cxnLst>
            <a:rect l="f296" t="f299" r="f297" b="f298"/>
            <a:pathLst>
              <a:path w="613977" h="707849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2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104"/>
                </a:cubicBezTo>
                <a:cubicBezTo>
                  <a:pt x="f105" y="f106"/>
                  <a:pt x="f107" y="f108"/>
                  <a:pt x="f109" y="f110"/>
                </a:cubicBezTo>
                <a:cubicBezTo>
                  <a:pt x="f111" y="f112"/>
                  <a:pt x="f113" y="f114"/>
                  <a:pt x="f115" y="f116"/>
                </a:cubicBez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Forma libre: forma 7">
            <a:extLst>
              <a:ext uri="{FF2B5EF4-FFF2-40B4-BE49-F238E27FC236}">
                <a16:creationId xmlns:a16="http://schemas.microsoft.com/office/drawing/2014/main" id="{695492C0-4CDD-4A28-BE9E-4E4DED47EEE2}"/>
              </a:ext>
            </a:extLst>
          </p:cNvPr>
          <p:cNvSpPr/>
          <p:nvPr/>
        </p:nvSpPr>
        <p:spPr>
          <a:xfrm>
            <a:off x="3372581" y="1066318"/>
            <a:ext cx="1134806" cy="49152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918217"/>
              <a:gd name="f7" fmla="val 397714"/>
              <a:gd name="f8" fmla="val 481382"/>
              <a:gd name="f9" fmla="val 397605"/>
              <a:gd name="f10" fmla="val 357821"/>
              <a:gd name="f11" fmla="val 396710"/>
              <a:gd name="f12" fmla="val 262145"/>
              <a:gd name="f13" fmla="val 380721"/>
              <a:gd name="f14" fmla="val 179770"/>
              <a:gd name="f15" fmla="val 318301"/>
              <a:gd name="f16" fmla="val 159816"/>
              <a:gd name="f17" fmla="val 303207"/>
              <a:gd name="f18" fmla="val 141270"/>
              <a:gd name="f19" fmla="val 286451"/>
              <a:gd name="f20" fmla="val 121443"/>
              <a:gd name="f21" fmla="val 271102"/>
              <a:gd name="f22" fmla="val 89722"/>
              <a:gd name="f23" fmla="val 246671"/>
              <a:gd name="f24" fmla="val 55314"/>
              <a:gd name="f25" fmla="val 226845"/>
              <a:gd name="f26" fmla="val 17069"/>
              <a:gd name="f27" fmla="val 214310"/>
              <a:gd name="f28" fmla="val 7731"/>
              <a:gd name="f29" fmla="val 211240"/>
              <a:gd name="f30" fmla="val 824"/>
              <a:gd name="f31" fmla="val 206379"/>
              <a:gd name="f32" fmla="val 57"/>
              <a:gd name="f33" fmla="val 195891"/>
              <a:gd name="f34" fmla="val -711"/>
              <a:gd name="f35" fmla="val 185914"/>
              <a:gd name="f36" fmla="val 6452"/>
              <a:gd name="f37" fmla="val 182076"/>
              <a:gd name="f38" fmla="val 13743"/>
              <a:gd name="f39" fmla="val 178367"/>
              <a:gd name="f40" fmla="val 59023"/>
              <a:gd name="f41" fmla="val 154832"/>
              <a:gd name="f42" fmla="val 104687"/>
              <a:gd name="f43" fmla="val 132191"/>
              <a:gd name="f44" fmla="val 149328"/>
              <a:gd name="f45" fmla="val 107633"/>
              <a:gd name="f46" fmla="val 181433"/>
              <a:gd name="f47" fmla="val 89981"/>
              <a:gd name="f48" fmla="val 206759"/>
              <a:gd name="f49" fmla="val 62353"/>
              <a:gd name="f50" fmla="val 236179"/>
              <a:gd name="f51" fmla="val 41887"/>
              <a:gd name="f52" fmla="val 267645"/>
              <a:gd name="f53" fmla="val 20142"/>
              <a:gd name="f54" fmla="val 301413"/>
              <a:gd name="f55" fmla="val -9149"/>
              <a:gd name="f56" fmla="val 346821"/>
              <a:gd name="f57" fmla="val 2746"/>
              <a:gd name="f58" fmla="val 419090"/>
              <a:gd name="f59" fmla="val 21677"/>
              <a:gd name="f60" fmla="val 491487"/>
              <a:gd name="f61" fmla="val 21549"/>
              <a:gd name="f62" fmla="val 563884"/>
              <a:gd name="f63" fmla="val 3770"/>
              <a:gd name="f64" fmla="val 613514"/>
              <a:gd name="f65" fmla="val -8510"/>
              <a:gd name="f66" fmla="val 649073"/>
              <a:gd name="f67" fmla="val 18096"/>
              <a:gd name="f68" fmla="val 682329"/>
              <a:gd name="f69" fmla="val 47387"/>
              <a:gd name="f70" fmla="val 745645"/>
              <a:gd name="f71" fmla="val 103412"/>
              <a:gd name="f72" fmla="val 822647"/>
              <a:gd name="f73" fmla="val 135517"/>
              <a:gd name="f74" fmla="val 895939"/>
              <a:gd name="f75" fmla="val 174274"/>
              <a:gd name="f76" fmla="val 905277"/>
              <a:gd name="f77" fmla="val 179134"/>
              <a:gd name="f78" fmla="val 918835"/>
              <a:gd name="f79" fmla="val 180414"/>
              <a:gd name="f80" fmla="val 918196"/>
              <a:gd name="f81" fmla="val 194995"/>
              <a:gd name="f82" fmla="val 917556"/>
              <a:gd name="f83" fmla="val 208426"/>
              <a:gd name="f84" fmla="val 906556"/>
              <a:gd name="f85" fmla="val 212263"/>
              <a:gd name="f86" fmla="val 895556"/>
              <a:gd name="f87" fmla="val 215589"/>
              <a:gd name="f88" fmla="val 819321"/>
              <a:gd name="f89" fmla="val 238868"/>
              <a:gd name="f90" fmla="val 766366"/>
              <a:gd name="f91" fmla="val 296556"/>
              <a:gd name="f92" fmla="val 707656"/>
              <a:gd name="f93" fmla="val 345162"/>
              <a:gd name="f94" fmla="val 690260"/>
              <a:gd name="f95" fmla="val 359488"/>
              <a:gd name="f96" fmla="val 670689"/>
              <a:gd name="f97" fmla="val 358720"/>
              <a:gd name="f98" fmla="val 652526"/>
              <a:gd name="f99" fmla="val 365500"/>
              <a:gd name="f100" fmla="val 589850"/>
              <a:gd name="f101" fmla="val 389035"/>
              <a:gd name="f102" fmla="val 524872"/>
              <a:gd name="f103" fmla="val 398884"/>
              <a:gd name="f104" fmla="val 481511"/>
              <a:gd name="f105" fmla="val 701516"/>
              <a:gd name="f106" fmla="val 169285"/>
              <a:gd name="f107" fmla="val 655980"/>
              <a:gd name="f108" fmla="val 159692"/>
              <a:gd name="f109" fmla="val 610316"/>
              <a:gd name="f110" fmla="val 157262"/>
              <a:gd name="f111" fmla="val 565036"/>
              <a:gd name="f112" fmla="val 164297"/>
              <a:gd name="f113" fmla="val 496220"/>
              <a:gd name="f114" fmla="val 175169"/>
              <a:gd name="f115" fmla="val 428044"/>
              <a:gd name="f116" fmla="val 173123"/>
              <a:gd name="f117" fmla="val 359100"/>
              <a:gd name="f118" fmla="val 164425"/>
              <a:gd name="f119" fmla="val 305378"/>
              <a:gd name="f120" fmla="val 157646"/>
              <a:gd name="f121" fmla="val 250633"/>
              <a:gd name="f122" fmla="val 154576"/>
              <a:gd name="f123" fmla="val 188724"/>
              <a:gd name="f124" fmla="val 170564"/>
              <a:gd name="f125" fmla="val 365880"/>
              <a:gd name="f126" fmla="val 237717"/>
              <a:gd name="f127" fmla="val 534081"/>
              <a:gd name="f128" fmla="val 256136"/>
              <a:gd name="f129" fmla="+- 0 0 -90"/>
              <a:gd name="f130" fmla="*/ f3 1 918217"/>
              <a:gd name="f131" fmla="*/ f4 1 397714"/>
              <a:gd name="f132" fmla="val f5"/>
              <a:gd name="f133" fmla="val f6"/>
              <a:gd name="f134" fmla="val f7"/>
              <a:gd name="f135" fmla="*/ f129 f0 1"/>
              <a:gd name="f136" fmla="+- f134 0 f132"/>
              <a:gd name="f137" fmla="+- f133 0 f132"/>
              <a:gd name="f138" fmla="*/ f135 1 f2"/>
              <a:gd name="f139" fmla="*/ f137 1 918217"/>
              <a:gd name="f140" fmla="*/ f136 1 397714"/>
              <a:gd name="f141" fmla="*/ 481382 f137 1"/>
              <a:gd name="f142" fmla="*/ 397605 f136 1"/>
              <a:gd name="f143" fmla="*/ 179770 f137 1"/>
              <a:gd name="f144" fmla="*/ 318301 f136 1"/>
              <a:gd name="f145" fmla="*/ 121443 f137 1"/>
              <a:gd name="f146" fmla="*/ 271102 f136 1"/>
              <a:gd name="f147" fmla="*/ 17069 f137 1"/>
              <a:gd name="f148" fmla="*/ 214310 f136 1"/>
              <a:gd name="f149" fmla="*/ 57 f137 1"/>
              <a:gd name="f150" fmla="*/ 195891 f136 1"/>
              <a:gd name="f151" fmla="*/ 13743 f137 1"/>
              <a:gd name="f152" fmla="*/ 178367 f136 1"/>
              <a:gd name="f153" fmla="*/ 149328 f137 1"/>
              <a:gd name="f154" fmla="*/ 107633 f136 1"/>
              <a:gd name="f155" fmla="*/ 236179 f137 1"/>
              <a:gd name="f156" fmla="*/ 41887 f136 1"/>
              <a:gd name="f157" fmla="*/ 346821 f137 1"/>
              <a:gd name="f158" fmla="*/ 2746 f136 1"/>
              <a:gd name="f159" fmla="*/ 563884 f137 1"/>
              <a:gd name="f160" fmla="*/ 3770 f136 1"/>
              <a:gd name="f161" fmla="*/ 682329 f137 1"/>
              <a:gd name="f162" fmla="*/ 47387 f136 1"/>
              <a:gd name="f163" fmla="*/ 895939 f137 1"/>
              <a:gd name="f164" fmla="*/ 174274 f136 1"/>
              <a:gd name="f165" fmla="*/ 918196 f137 1"/>
              <a:gd name="f166" fmla="*/ 194995 f136 1"/>
              <a:gd name="f167" fmla="*/ 895556 f137 1"/>
              <a:gd name="f168" fmla="*/ 215589 f136 1"/>
              <a:gd name="f169" fmla="*/ 707656 f137 1"/>
              <a:gd name="f170" fmla="*/ 345162 f136 1"/>
              <a:gd name="f171" fmla="*/ 652526 f137 1"/>
              <a:gd name="f172" fmla="*/ 365500 f136 1"/>
              <a:gd name="f173" fmla="*/ 481511 f137 1"/>
              <a:gd name="f174" fmla="*/ 701516 f137 1"/>
              <a:gd name="f175" fmla="*/ 169285 f136 1"/>
              <a:gd name="f176" fmla="*/ 565036 f137 1"/>
              <a:gd name="f177" fmla="*/ 164297 f136 1"/>
              <a:gd name="f178" fmla="*/ 359100 f137 1"/>
              <a:gd name="f179" fmla="*/ 164425 f136 1"/>
              <a:gd name="f180" fmla="*/ 188724 f137 1"/>
              <a:gd name="f181" fmla="*/ 170564 f136 1"/>
              <a:gd name="f182" fmla="+- f138 0 f1"/>
              <a:gd name="f183" fmla="*/ f141 1 918217"/>
              <a:gd name="f184" fmla="*/ f142 1 397714"/>
              <a:gd name="f185" fmla="*/ f143 1 918217"/>
              <a:gd name="f186" fmla="*/ f144 1 397714"/>
              <a:gd name="f187" fmla="*/ f145 1 918217"/>
              <a:gd name="f188" fmla="*/ f146 1 397714"/>
              <a:gd name="f189" fmla="*/ f147 1 918217"/>
              <a:gd name="f190" fmla="*/ f148 1 397714"/>
              <a:gd name="f191" fmla="*/ f149 1 918217"/>
              <a:gd name="f192" fmla="*/ f150 1 397714"/>
              <a:gd name="f193" fmla="*/ f151 1 918217"/>
              <a:gd name="f194" fmla="*/ f152 1 397714"/>
              <a:gd name="f195" fmla="*/ f153 1 918217"/>
              <a:gd name="f196" fmla="*/ f154 1 397714"/>
              <a:gd name="f197" fmla="*/ f155 1 918217"/>
              <a:gd name="f198" fmla="*/ f156 1 397714"/>
              <a:gd name="f199" fmla="*/ f157 1 918217"/>
              <a:gd name="f200" fmla="*/ f158 1 397714"/>
              <a:gd name="f201" fmla="*/ f159 1 918217"/>
              <a:gd name="f202" fmla="*/ f160 1 397714"/>
              <a:gd name="f203" fmla="*/ f161 1 918217"/>
              <a:gd name="f204" fmla="*/ f162 1 397714"/>
              <a:gd name="f205" fmla="*/ f163 1 918217"/>
              <a:gd name="f206" fmla="*/ f164 1 397714"/>
              <a:gd name="f207" fmla="*/ f165 1 918217"/>
              <a:gd name="f208" fmla="*/ f166 1 397714"/>
              <a:gd name="f209" fmla="*/ f167 1 918217"/>
              <a:gd name="f210" fmla="*/ f168 1 397714"/>
              <a:gd name="f211" fmla="*/ f169 1 918217"/>
              <a:gd name="f212" fmla="*/ f170 1 397714"/>
              <a:gd name="f213" fmla="*/ f171 1 918217"/>
              <a:gd name="f214" fmla="*/ f172 1 397714"/>
              <a:gd name="f215" fmla="*/ f173 1 918217"/>
              <a:gd name="f216" fmla="*/ f174 1 918217"/>
              <a:gd name="f217" fmla="*/ f175 1 397714"/>
              <a:gd name="f218" fmla="*/ f176 1 918217"/>
              <a:gd name="f219" fmla="*/ f177 1 397714"/>
              <a:gd name="f220" fmla="*/ f178 1 918217"/>
              <a:gd name="f221" fmla="*/ f179 1 397714"/>
              <a:gd name="f222" fmla="*/ f180 1 918217"/>
              <a:gd name="f223" fmla="*/ f181 1 397714"/>
              <a:gd name="f224" fmla="*/ f132 1 f139"/>
              <a:gd name="f225" fmla="*/ f133 1 f139"/>
              <a:gd name="f226" fmla="*/ f132 1 f140"/>
              <a:gd name="f227" fmla="*/ f134 1 f140"/>
              <a:gd name="f228" fmla="*/ f183 1 f139"/>
              <a:gd name="f229" fmla="*/ f184 1 f140"/>
              <a:gd name="f230" fmla="*/ f185 1 f139"/>
              <a:gd name="f231" fmla="*/ f186 1 f140"/>
              <a:gd name="f232" fmla="*/ f187 1 f139"/>
              <a:gd name="f233" fmla="*/ f188 1 f140"/>
              <a:gd name="f234" fmla="*/ f189 1 f139"/>
              <a:gd name="f235" fmla="*/ f190 1 f140"/>
              <a:gd name="f236" fmla="*/ f191 1 f139"/>
              <a:gd name="f237" fmla="*/ f192 1 f140"/>
              <a:gd name="f238" fmla="*/ f193 1 f139"/>
              <a:gd name="f239" fmla="*/ f194 1 f140"/>
              <a:gd name="f240" fmla="*/ f195 1 f139"/>
              <a:gd name="f241" fmla="*/ f196 1 f140"/>
              <a:gd name="f242" fmla="*/ f197 1 f139"/>
              <a:gd name="f243" fmla="*/ f198 1 f140"/>
              <a:gd name="f244" fmla="*/ f199 1 f139"/>
              <a:gd name="f245" fmla="*/ f200 1 f140"/>
              <a:gd name="f246" fmla="*/ f201 1 f139"/>
              <a:gd name="f247" fmla="*/ f202 1 f140"/>
              <a:gd name="f248" fmla="*/ f203 1 f139"/>
              <a:gd name="f249" fmla="*/ f204 1 f140"/>
              <a:gd name="f250" fmla="*/ f205 1 f139"/>
              <a:gd name="f251" fmla="*/ f206 1 f140"/>
              <a:gd name="f252" fmla="*/ f207 1 f139"/>
              <a:gd name="f253" fmla="*/ f208 1 f140"/>
              <a:gd name="f254" fmla="*/ f209 1 f139"/>
              <a:gd name="f255" fmla="*/ f210 1 f140"/>
              <a:gd name="f256" fmla="*/ f211 1 f139"/>
              <a:gd name="f257" fmla="*/ f212 1 f140"/>
              <a:gd name="f258" fmla="*/ f213 1 f139"/>
              <a:gd name="f259" fmla="*/ f214 1 f140"/>
              <a:gd name="f260" fmla="*/ f215 1 f139"/>
              <a:gd name="f261" fmla="*/ f216 1 f139"/>
              <a:gd name="f262" fmla="*/ f217 1 f140"/>
              <a:gd name="f263" fmla="*/ f218 1 f139"/>
              <a:gd name="f264" fmla="*/ f219 1 f140"/>
              <a:gd name="f265" fmla="*/ f220 1 f139"/>
              <a:gd name="f266" fmla="*/ f221 1 f140"/>
              <a:gd name="f267" fmla="*/ f222 1 f139"/>
              <a:gd name="f268" fmla="*/ f223 1 f140"/>
              <a:gd name="f269" fmla="*/ f224 f130 1"/>
              <a:gd name="f270" fmla="*/ f225 f130 1"/>
              <a:gd name="f271" fmla="*/ f227 f131 1"/>
              <a:gd name="f272" fmla="*/ f226 f131 1"/>
              <a:gd name="f273" fmla="*/ f228 f130 1"/>
              <a:gd name="f274" fmla="*/ f229 f131 1"/>
              <a:gd name="f275" fmla="*/ f230 f130 1"/>
              <a:gd name="f276" fmla="*/ f231 f131 1"/>
              <a:gd name="f277" fmla="*/ f232 f130 1"/>
              <a:gd name="f278" fmla="*/ f233 f131 1"/>
              <a:gd name="f279" fmla="*/ f234 f130 1"/>
              <a:gd name="f280" fmla="*/ f235 f131 1"/>
              <a:gd name="f281" fmla="*/ f236 f130 1"/>
              <a:gd name="f282" fmla="*/ f237 f131 1"/>
              <a:gd name="f283" fmla="*/ f238 f130 1"/>
              <a:gd name="f284" fmla="*/ f239 f131 1"/>
              <a:gd name="f285" fmla="*/ f240 f130 1"/>
              <a:gd name="f286" fmla="*/ f241 f131 1"/>
              <a:gd name="f287" fmla="*/ f242 f130 1"/>
              <a:gd name="f288" fmla="*/ f243 f131 1"/>
              <a:gd name="f289" fmla="*/ f244 f130 1"/>
              <a:gd name="f290" fmla="*/ f245 f131 1"/>
              <a:gd name="f291" fmla="*/ f246 f130 1"/>
              <a:gd name="f292" fmla="*/ f247 f131 1"/>
              <a:gd name="f293" fmla="*/ f248 f130 1"/>
              <a:gd name="f294" fmla="*/ f249 f131 1"/>
              <a:gd name="f295" fmla="*/ f250 f130 1"/>
              <a:gd name="f296" fmla="*/ f251 f131 1"/>
              <a:gd name="f297" fmla="*/ f252 f130 1"/>
              <a:gd name="f298" fmla="*/ f253 f131 1"/>
              <a:gd name="f299" fmla="*/ f254 f130 1"/>
              <a:gd name="f300" fmla="*/ f255 f131 1"/>
              <a:gd name="f301" fmla="*/ f256 f130 1"/>
              <a:gd name="f302" fmla="*/ f257 f131 1"/>
              <a:gd name="f303" fmla="*/ f258 f130 1"/>
              <a:gd name="f304" fmla="*/ f259 f131 1"/>
              <a:gd name="f305" fmla="*/ f260 f130 1"/>
              <a:gd name="f306" fmla="*/ f261 f130 1"/>
              <a:gd name="f307" fmla="*/ f262 f131 1"/>
              <a:gd name="f308" fmla="*/ f263 f130 1"/>
              <a:gd name="f309" fmla="*/ f264 f131 1"/>
              <a:gd name="f310" fmla="*/ f265 f130 1"/>
              <a:gd name="f311" fmla="*/ f266 f131 1"/>
              <a:gd name="f312" fmla="*/ f267 f130 1"/>
              <a:gd name="f313" fmla="*/ f268 f1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2">
                <a:pos x="f273" y="f274"/>
              </a:cxn>
              <a:cxn ang="f182">
                <a:pos x="f275" y="f276"/>
              </a:cxn>
              <a:cxn ang="f182">
                <a:pos x="f277" y="f278"/>
              </a:cxn>
              <a:cxn ang="f182">
                <a:pos x="f279" y="f280"/>
              </a:cxn>
              <a:cxn ang="f182">
                <a:pos x="f281" y="f282"/>
              </a:cxn>
              <a:cxn ang="f182">
                <a:pos x="f283" y="f284"/>
              </a:cxn>
              <a:cxn ang="f182">
                <a:pos x="f285" y="f286"/>
              </a:cxn>
              <a:cxn ang="f182">
                <a:pos x="f287" y="f288"/>
              </a:cxn>
              <a:cxn ang="f182">
                <a:pos x="f289" y="f290"/>
              </a:cxn>
              <a:cxn ang="f182">
                <a:pos x="f291" y="f292"/>
              </a:cxn>
              <a:cxn ang="f182">
                <a:pos x="f293" y="f294"/>
              </a:cxn>
              <a:cxn ang="f182">
                <a:pos x="f295" y="f296"/>
              </a:cxn>
              <a:cxn ang="f182">
                <a:pos x="f297" y="f298"/>
              </a:cxn>
              <a:cxn ang="f182">
                <a:pos x="f299" y="f300"/>
              </a:cxn>
              <a:cxn ang="f182">
                <a:pos x="f301" y="f302"/>
              </a:cxn>
              <a:cxn ang="f182">
                <a:pos x="f303" y="f304"/>
              </a:cxn>
              <a:cxn ang="f182">
                <a:pos x="f305" y="f274"/>
              </a:cxn>
              <a:cxn ang="f182">
                <a:pos x="f306" y="f307"/>
              </a:cxn>
              <a:cxn ang="f182">
                <a:pos x="f308" y="f309"/>
              </a:cxn>
              <a:cxn ang="f182">
                <a:pos x="f310" y="f311"/>
              </a:cxn>
              <a:cxn ang="f182">
                <a:pos x="f312" y="f313"/>
              </a:cxn>
              <a:cxn ang="f182">
                <a:pos x="f306" y="f307"/>
              </a:cxn>
            </a:cxnLst>
            <a:rect l="f269" t="f272" r="f270" b="f271"/>
            <a:pathLst>
              <a:path w="918217" h="397714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92" y="f93"/>
                </a:cubicBezTo>
                <a:cubicBezTo>
                  <a:pt x="f94" y="f95"/>
                  <a:pt x="f96" y="f97"/>
                  <a:pt x="f98" y="f99"/>
                </a:cubicBezTo>
                <a:cubicBezTo>
                  <a:pt x="f100" y="f101"/>
                  <a:pt x="f102" y="f103"/>
                  <a:pt x="f104" y="f9"/>
                </a:cubicBezTo>
                <a:close/>
                <a:moveTo>
                  <a:pt x="f105" y="f106"/>
                </a:moveTo>
                <a:cubicBezTo>
                  <a:pt x="f107" y="f108"/>
                  <a:pt x="f109" y="f110"/>
                  <a:pt x="f111" y="f112"/>
                </a:cubicBezTo>
                <a:cubicBezTo>
                  <a:pt x="f113" y="f114"/>
                  <a:pt x="f115" y="f116"/>
                  <a:pt x="f117" y="f118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5" y="f126"/>
                  <a:pt x="f127" y="f128"/>
                  <a:pt x="f105" y="f106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Forma libre: forma 8">
            <a:extLst>
              <a:ext uri="{FF2B5EF4-FFF2-40B4-BE49-F238E27FC236}">
                <a16:creationId xmlns:a16="http://schemas.microsoft.com/office/drawing/2014/main" id="{7AECB331-31A6-4723-86D3-F6892D949A94}"/>
              </a:ext>
            </a:extLst>
          </p:cNvPr>
          <p:cNvSpPr/>
          <p:nvPr/>
        </p:nvSpPr>
        <p:spPr>
          <a:xfrm>
            <a:off x="579290" y="3583323"/>
            <a:ext cx="785387" cy="90697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35490"/>
              <a:gd name="f7" fmla="val 733868"/>
              <a:gd name="f8" fmla="val 503629"/>
              <a:gd name="f9" fmla="val 692152"/>
              <a:gd name="f10" fmla="val 519618"/>
              <a:gd name="f11" fmla="val 704048"/>
              <a:gd name="f12" fmla="val 502606"/>
              <a:gd name="f13" fmla="val 706734"/>
              <a:gd name="f14" fmla="val 497617"/>
              <a:gd name="f15" fmla="val 708525"/>
              <a:gd name="f16" fmla="val 456046"/>
              <a:gd name="f17" fmla="val 723618"/>
              <a:gd name="f18" fmla="val 413197"/>
              <a:gd name="f19" fmla="val 734362"/>
              <a:gd name="f20" fmla="val 368684"/>
              <a:gd name="f21" fmla="val 733851"/>
              <a:gd name="f22" fmla="val 272623"/>
              <a:gd name="f23" fmla="val 732955"/>
              <a:gd name="f24" fmla="val 188970"/>
              <a:gd name="f25" fmla="val 697141"/>
              <a:gd name="f26" fmla="val 116317"/>
              <a:gd name="f27" fmla="val 636383"/>
              <a:gd name="f28" fmla="val 88816"/>
              <a:gd name="f29" fmla="val 613359"/>
              <a:gd name="f30" fmla="val 71932"/>
              <a:gd name="f31" fmla="val 579975"/>
              <a:gd name="f32" fmla="val 50188"/>
              <a:gd name="f33" fmla="val 551451"/>
              <a:gd name="f34" fmla="val 12454"/>
              <a:gd name="f35" fmla="val 501950"/>
              <a:gd name="f36" fmla="val 7977"/>
              <a:gd name="f37" fmla="val 443367"/>
              <a:gd name="f38" fmla="val 1582"/>
              <a:gd name="f39" fmla="val 385679"/>
              <a:gd name="f40" fmla="val -5070"/>
              <a:gd name="f41" fmla="val 325817"/>
              <a:gd name="f42" fmla="val 9896"/>
              <a:gd name="f43" fmla="val 268769"/>
              <a:gd name="f44" fmla="val 34455"/>
              <a:gd name="f45" fmla="val 214152"/>
              <a:gd name="f46" fmla="val 108643"/>
              <a:gd name="f47" fmla="val 48892"/>
              <a:gd name="f48" fmla="val 292961"/>
              <a:gd name="f49" fmla="val -31308"/>
              <a:gd name="f50" fmla="val 450035"/>
              <a:gd name="f51" fmla="val 11286"/>
              <a:gd name="f52" fmla="val 495827"/>
              <a:gd name="f53" fmla="val 23694"/>
              <a:gd name="f54" fmla="val 537525"/>
              <a:gd name="f55" fmla="val 42624"/>
              <a:gd name="f56" fmla="val 567584"/>
              <a:gd name="f57" fmla="val 81381"/>
              <a:gd name="f58" fmla="val 571038"/>
              <a:gd name="f59" fmla="val 85858"/>
              <a:gd name="f60" fmla="val 577049"/>
              <a:gd name="f61" fmla="val 88288"/>
              <a:gd name="f62" fmla="val 581910"/>
              <a:gd name="f63" fmla="val 91614"/>
              <a:gd name="f64" fmla="val 94684"/>
              <a:gd name="f65" fmla="val 581782"/>
              <a:gd name="f66" fmla="val 97882"/>
              <a:gd name="f67" fmla="val 581654"/>
              <a:gd name="f68" fmla="val 100951"/>
              <a:gd name="f69" fmla="val 592782"/>
              <a:gd name="f70" fmla="val 145080"/>
              <a:gd name="f71" fmla="val 574747"/>
              <a:gd name="f72" fmla="val 185628"/>
              <a:gd name="f73" fmla="val 566561"/>
              <a:gd name="f74" fmla="val 227326"/>
              <a:gd name="f75" fmla="val 563619"/>
              <a:gd name="f76" fmla="val 242164"/>
              <a:gd name="f77" fmla="val 550060"/>
              <a:gd name="f78" fmla="val 258920"/>
              <a:gd name="f79" fmla="val 565793"/>
              <a:gd name="f80" fmla="val 271711"/>
              <a:gd name="f81" fmla="val 579991"/>
              <a:gd name="f82" fmla="val 283223"/>
              <a:gd name="f83" fmla="val 587794"/>
              <a:gd name="f84" fmla="val 258792"/>
              <a:gd name="f85" fmla="val 603143"/>
              <a:gd name="f86" fmla="val 259432"/>
              <a:gd name="f87" fmla="val 603399"/>
              <a:gd name="f88" fmla="val 272351"/>
              <a:gd name="f89" fmla="val 598155"/>
              <a:gd name="f90" fmla="val 282840"/>
              <a:gd name="f91" fmla="val 591887"/>
              <a:gd name="f92" fmla="val 292689"/>
              <a:gd name="f93" fmla="val 576026"/>
              <a:gd name="f94" fmla="val 317759"/>
              <a:gd name="f95" fmla="val 589840"/>
              <a:gd name="f96" fmla="val 334387"/>
              <a:gd name="f97" fmla="val 609411"/>
              <a:gd name="f98" fmla="val 346411"/>
              <a:gd name="f99" fmla="val 640621"/>
              <a:gd name="f100" fmla="val 365598"/>
              <a:gd name="f101" fmla="val 643819"/>
              <a:gd name="f102" fmla="val 376470"/>
              <a:gd name="f103" fmla="val 619004"/>
              <a:gd name="f104" fmla="val 402819"/>
              <a:gd name="f105" fmla="val 607492"/>
              <a:gd name="f106" fmla="val 415099"/>
              <a:gd name="f107" fmla="val 603015"/>
              <a:gd name="f108" fmla="val 426994"/>
              <a:gd name="f109" fmla="val 616574"/>
              <a:gd name="f110" fmla="val 438634"/>
              <a:gd name="f111" fmla="val 628725"/>
              <a:gd name="f112" fmla="val 449123"/>
              <a:gd name="f113" fmla="val 628341"/>
              <a:gd name="f114" fmla="val 462298"/>
              <a:gd name="f115" fmla="val 632818"/>
              <a:gd name="f116" fmla="val 475344"/>
              <a:gd name="f117" fmla="val 641900"/>
              <a:gd name="f118" fmla="val 501822"/>
              <a:gd name="f119" fmla="val 616829"/>
              <a:gd name="f120" fmla="val 515124"/>
              <a:gd name="f121" fmla="val 618237"/>
              <a:gd name="f122" fmla="val 536613"/>
              <a:gd name="f123" fmla="val 619771"/>
              <a:gd name="f124" fmla="val 558486"/>
              <a:gd name="f125" fmla="val 612353"/>
              <a:gd name="f126" fmla="val 577800"/>
              <a:gd name="f127" fmla="val 599945"/>
              <a:gd name="f128" fmla="val 595580"/>
              <a:gd name="f129" fmla="val 568096"/>
              <a:gd name="f130" fmla="val 584196"/>
              <a:gd name="f131" fmla="val 534583"/>
              <a:gd name="f132" fmla="val 581510"/>
              <a:gd name="f133" fmla="val 502222"/>
              <a:gd name="f134" fmla="val 587138"/>
              <a:gd name="f135" fmla="val 468965"/>
              <a:gd name="f136" fmla="val 592894"/>
              <a:gd name="f137" fmla="val 430592"/>
              <a:gd name="f138" fmla="val 593533"/>
              <a:gd name="f139" fmla="val 412557"/>
              <a:gd name="f140" fmla="val 631906"/>
              <a:gd name="f141" fmla="val 408720"/>
              <a:gd name="f142" fmla="val 404882"/>
              <a:gd name="f143" fmla="val 400917"/>
              <a:gd name="f144" fmla="val 632034"/>
              <a:gd name="f145" fmla="val 368812"/>
              <a:gd name="f146" fmla="val 629476"/>
              <a:gd name="f147" fmla="val 357939"/>
              <a:gd name="f148" fmla="val 597626"/>
              <a:gd name="f149" fmla="val 334276"/>
              <a:gd name="f150" fmla="val 583428"/>
              <a:gd name="f151" fmla="val 332997"/>
              <a:gd name="f152" fmla="val 331718"/>
              <a:gd name="f153" fmla="val 330439"/>
              <a:gd name="f154" fmla="val 328008"/>
              <a:gd name="f155" fmla="val 325578"/>
              <a:gd name="f156" fmla="val 323148"/>
              <a:gd name="f157" fmla="val 583556"/>
              <a:gd name="f158" fmla="val 323404"/>
              <a:gd name="f159" fmla="val 583812"/>
              <a:gd name="f160" fmla="val 315985"/>
              <a:gd name="f161" fmla="val 573579"/>
              <a:gd name="f162" fmla="val 310741"/>
              <a:gd name="f163" fmla="val 577417"/>
              <a:gd name="f164" fmla="val 314194"/>
              <a:gd name="f165" fmla="val 587266"/>
              <a:gd name="f166" fmla="val 318799"/>
              <a:gd name="f167" fmla="val 600696"/>
              <a:gd name="f168" fmla="val 327625"/>
              <a:gd name="f169" fmla="val 612592"/>
              <a:gd name="f170" fmla="val 334660"/>
              <a:gd name="f171" fmla="val 625127"/>
              <a:gd name="f172" fmla="val 335939"/>
              <a:gd name="f173" fmla="val 626150"/>
              <a:gd name="f174" fmla="val 339520"/>
              <a:gd name="f175" fmla="val 629860"/>
              <a:gd name="f176" fmla="val 342974"/>
              <a:gd name="f177" fmla="val 633441"/>
              <a:gd name="f178" fmla="val 346555"/>
              <a:gd name="f179" fmla="val 637151"/>
              <a:gd name="f180" fmla="val 349114"/>
              <a:gd name="f181" fmla="val 639837"/>
              <a:gd name="f182" fmla="val 351800"/>
              <a:gd name="f183" fmla="val 642395"/>
              <a:gd name="f184" fmla="val 354358"/>
              <a:gd name="f185" fmla="val 645081"/>
              <a:gd name="f186" fmla="val 360498"/>
              <a:gd name="f187" fmla="val 652756"/>
              <a:gd name="f188" fmla="val 367916"/>
              <a:gd name="f189" fmla="val 658639"/>
              <a:gd name="f190" fmla="val 377382"/>
              <a:gd name="f191" fmla="val 661837"/>
              <a:gd name="f192" fmla="val 381091"/>
              <a:gd name="f193" fmla="val 663756"/>
              <a:gd name="f194" fmla="val 384801"/>
              <a:gd name="f195" fmla="val 665675"/>
              <a:gd name="f196" fmla="val 388510"/>
              <a:gd name="f197" fmla="val 667593"/>
              <a:gd name="f198" fmla="val 391068"/>
              <a:gd name="f199" fmla="val 393626"/>
              <a:gd name="f200" fmla="val 396185"/>
              <a:gd name="f201" fmla="val 428929"/>
              <a:gd name="f202" fmla="val 688954"/>
              <a:gd name="f203" fmla="val 464744"/>
              <a:gd name="f204" fmla="val 697396"/>
              <a:gd name="f205" fmla="val 692024"/>
              <a:gd name="f206" fmla="val 332357"/>
              <a:gd name="f207" fmla="val 658512"/>
              <a:gd name="f208" fmla="val 269042"/>
              <a:gd name="f209" fmla="val 593405"/>
              <a:gd name="f210" fmla="val 232204"/>
              <a:gd name="f211" fmla="val 522671"/>
              <a:gd name="f212" fmla="val 261751"/>
              <a:gd name="f213" fmla="val 432239"/>
              <a:gd name="f214" fmla="val 283368"/>
              <a:gd name="f215" fmla="val 366109"/>
              <a:gd name="f216" fmla="val 329543"/>
              <a:gd name="f217" fmla="val 315201"/>
              <a:gd name="f218" fmla="val 373416"/>
              <a:gd name="f219" fmla="val 263525"/>
              <a:gd name="f220" fmla="val 402836"/>
              <a:gd name="f221" fmla="val 228862"/>
              <a:gd name="f222" fmla="val 436988"/>
              <a:gd name="f223" fmla="val 197907"/>
              <a:gd name="f224" fmla="val 462058"/>
              <a:gd name="f225" fmla="val 159918"/>
              <a:gd name="f226" fmla="val 99161"/>
              <a:gd name="f227" fmla="val 480094"/>
              <a:gd name="f228" fmla="val 46206"/>
              <a:gd name="f229" fmla="val 408848"/>
              <a:gd name="f230" fmla="val 33671"/>
              <a:gd name="f231" fmla="val 209180"/>
              <a:gd name="f232" fmla="val -1249"/>
              <a:gd name="f233" fmla="val 33431"/>
              <a:gd name="f234" fmla="val 144697"/>
              <a:gd name="f235" fmla="val 30234"/>
              <a:gd name="f236" fmla="val 340527"/>
              <a:gd name="f237" fmla="val 29210"/>
              <a:gd name="f238" fmla="val 403715"/>
              <a:gd name="f239" fmla="val 51850"/>
              <a:gd name="f240" fmla="val 459611"/>
              <a:gd name="f241" fmla="val 82037"/>
              <a:gd name="f242" fmla="val 125015"/>
              <a:gd name="f243" fmla="val 593917"/>
              <a:gd name="f244" fmla="val 246530"/>
              <a:gd name="f245" fmla="val 663372"/>
              <a:gd name="f246" fmla="val 658384"/>
              <a:gd name="f247" fmla="+- 0 0 -90"/>
              <a:gd name="f248" fmla="*/ f3 1 635490"/>
              <a:gd name="f249" fmla="*/ f4 1 733868"/>
              <a:gd name="f250" fmla="val f5"/>
              <a:gd name="f251" fmla="val f6"/>
              <a:gd name="f252" fmla="val f7"/>
              <a:gd name="f253" fmla="*/ f247 f0 1"/>
              <a:gd name="f254" fmla="+- f252 0 f250"/>
              <a:gd name="f255" fmla="+- f251 0 f250"/>
              <a:gd name="f256" fmla="*/ f253 1 f2"/>
              <a:gd name="f257" fmla="*/ f255 1 635490"/>
              <a:gd name="f258" fmla="*/ f254 1 733868"/>
              <a:gd name="f259" fmla="*/ 503629 f255 1"/>
              <a:gd name="f260" fmla="*/ 692152 f254 1"/>
              <a:gd name="f261" fmla="*/ 497617 f255 1"/>
              <a:gd name="f262" fmla="*/ 708525 f254 1"/>
              <a:gd name="f263" fmla="*/ 368684 f255 1"/>
              <a:gd name="f264" fmla="*/ 733851 f254 1"/>
              <a:gd name="f265" fmla="*/ 116317 f255 1"/>
              <a:gd name="f266" fmla="*/ 636383 f254 1"/>
              <a:gd name="f267" fmla="*/ 50188 f255 1"/>
              <a:gd name="f268" fmla="*/ 551451 f254 1"/>
              <a:gd name="f269" fmla="*/ 1582 f255 1"/>
              <a:gd name="f270" fmla="*/ 385679 f254 1"/>
              <a:gd name="f271" fmla="*/ 34455 f255 1"/>
              <a:gd name="f272" fmla="*/ 214152 f254 1"/>
              <a:gd name="f273" fmla="*/ 450035 f255 1"/>
              <a:gd name="f274" fmla="*/ 11286 f254 1"/>
              <a:gd name="f275" fmla="*/ 567584 f255 1"/>
              <a:gd name="f276" fmla="*/ 81381 f254 1"/>
              <a:gd name="f277" fmla="*/ 581910 f255 1"/>
              <a:gd name="f278" fmla="*/ 91614 f254 1"/>
              <a:gd name="f279" fmla="*/ 581654 f255 1"/>
              <a:gd name="f280" fmla="*/ 100951 f254 1"/>
              <a:gd name="f281" fmla="*/ 566561 f255 1"/>
              <a:gd name="f282" fmla="*/ 227326 f254 1"/>
              <a:gd name="f283" fmla="*/ 565793 f255 1"/>
              <a:gd name="f284" fmla="*/ 271711 f254 1"/>
              <a:gd name="f285" fmla="*/ 603143 f255 1"/>
              <a:gd name="f286" fmla="*/ 259432 f254 1"/>
              <a:gd name="f287" fmla="*/ 591887 f255 1"/>
              <a:gd name="f288" fmla="*/ 292689 f254 1"/>
              <a:gd name="f289" fmla="*/ 609411 f255 1"/>
              <a:gd name="f290" fmla="*/ 346411 f254 1"/>
              <a:gd name="f291" fmla="*/ 619004 f255 1"/>
              <a:gd name="f292" fmla="*/ 402819 f254 1"/>
              <a:gd name="f293" fmla="*/ 616574 f255 1"/>
              <a:gd name="f294" fmla="*/ 438634 f254 1"/>
              <a:gd name="f295" fmla="*/ 632818 f255 1"/>
              <a:gd name="f296" fmla="*/ 475344 f254 1"/>
              <a:gd name="f297" fmla="*/ 618237 f255 1"/>
              <a:gd name="f298" fmla="*/ 536613 f254 1"/>
              <a:gd name="f299" fmla="*/ 599945 f255 1"/>
              <a:gd name="f300" fmla="*/ 595580 f254 1"/>
              <a:gd name="f301" fmla="*/ 502222 f255 1"/>
              <a:gd name="f302" fmla="*/ 587138 f254 1"/>
              <a:gd name="f303" fmla="*/ 412557 f255 1"/>
              <a:gd name="f304" fmla="*/ 631906 f254 1"/>
              <a:gd name="f305" fmla="*/ 400917 f255 1"/>
              <a:gd name="f306" fmla="*/ 632034 f254 1"/>
              <a:gd name="f307" fmla="*/ 334276 f255 1"/>
              <a:gd name="f308" fmla="*/ 583428 f254 1"/>
              <a:gd name="f309" fmla="*/ 330439 f255 1"/>
              <a:gd name="f310" fmla="*/ 323148 f255 1"/>
              <a:gd name="f311" fmla="*/ 583556 f254 1"/>
              <a:gd name="f312" fmla="*/ 323404 f255 1"/>
              <a:gd name="f313" fmla="*/ 583812 f254 1"/>
              <a:gd name="f314" fmla="*/ 314194 f255 1"/>
              <a:gd name="f315" fmla="*/ 587266 f254 1"/>
              <a:gd name="f316" fmla="*/ 334660 f255 1"/>
              <a:gd name="f317" fmla="*/ 625127 f254 1"/>
              <a:gd name="f318" fmla="*/ 335939 f255 1"/>
              <a:gd name="f319" fmla="*/ 626150 f254 1"/>
              <a:gd name="f320" fmla="*/ 346555 f255 1"/>
              <a:gd name="f321" fmla="*/ 637151 f254 1"/>
              <a:gd name="f322" fmla="*/ 354358 f255 1"/>
              <a:gd name="f323" fmla="*/ 645081 f254 1"/>
              <a:gd name="f324" fmla="*/ 377382 f255 1"/>
              <a:gd name="f325" fmla="*/ 661837 f254 1"/>
              <a:gd name="f326" fmla="*/ 388510 f255 1"/>
              <a:gd name="f327" fmla="*/ 667593 f254 1"/>
              <a:gd name="f328" fmla="*/ 396185 f255 1"/>
              <a:gd name="f329" fmla="*/ 692024 f254 1"/>
              <a:gd name="f330" fmla="*/ 332357 f255 1"/>
              <a:gd name="f331" fmla="*/ 658512 f254 1"/>
              <a:gd name="f332" fmla="*/ 261751 f255 1"/>
              <a:gd name="f333" fmla="*/ 432239 f254 1"/>
              <a:gd name="f334" fmla="*/ 373416 f255 1"/>
              <a:gd name="f335" fmla="*/ 263525 f254 1"/>
              <a:gd name="f336" fmla="*/ 462058 f255 1"/>
              <a:gd name="f337" fmla="*/ 159918 f254 1"/>
              <a:gd name="f338" fmla="*/ 408848 f255 1"/>
              <a:gd name="f339" fmla="*/ 33671 f254 1"/>
              <a:gd name="f340" fmla="*/ 30234 f255 1"/>
              <a:gd name="f341" fmla="*/ 340527 f254 1"/>
              <a:gd name="f342" fmla="*/ 82037 f255 1"/>
              <a:gd name="f343" fmla="*/ 515124 f254 1"/>
              <a:gd name="f344" fmla="*/ 658384 f254 1"/>
              <a:gd name="f345" fmla="+- f256 0 f1"/>
              <a:gd name="f346" fmla="*/ f259 1 635490"/>
              <a:gd name="f347" fmla="*/ f260 1 733868"/>
              <a:gd name="f348" fmla="*/ f261 1 635490"/>
              <a:gd name="f349" fmla="*/ f262 1 733868"/>
              <a:gd name="f350" fmla="*/ f263 1 635490"/>
              <a:gd name="f351" fmla="*/ f264 1 733868"/>
              <a:gd name="f352" fmla="*/ f265 1 635490"/>
              <a:gd name="f353" fmla="*/ f266 1 733868"/>
              <a:gd name="f354" fmla="*/ f267 1 635490"/>
              <a:gd name="f355" fmla="*/ f268 1 733868"/>
              <a:gd name="f356" fmla="*/ f269 1 635490"/>
              <a:gd name="f357" fmla="*/ f270 1 733868"/>
              <a:gd name="f358" fmla="*/ f271 1 635490"/>
              <a:gd name="f359" fmla="*/ f272 1 733868"/>
              <a:gd name="f360" fmla="*/ f273 1 635490"/>
              <a:gd name="f361" fmla="*/ f274 1 733868"/>
              <a:gd name="f362" fmla="*/ f275 1 635490"/>
              <a:gd name="f363" fmla="*/ f276 1 733868"/>
              <a:gd name="f364" fmla="*/ f277 1 635490"/>
              <a:gd name="f365" fmla="*/ f278 1 733868"/>
              <a:gd name="f366" fmla="*/ f279 1 635490"/>
              <a:gd name="f367" fmla="*/ f280 1 733868"/>
              <a:gd name="f368" fmla="*/ f281 1 635490"/>
              <a:gd name="f369" fmla="*/ f282 1 733868"/>
              <a:gd name="f370" fmla="*/ f283 1 635490"/>
              <a:gd name="f371" fmla="*/ f284 1 733868"/>
              <a:gd name="f372" fmla="*/ f285 1 635490"/>
              <a:gd name="f373" fmla="*/ f286 1 733868"/>
              <a:gd name="f374" fmla="*/ f287 1 635490"/>
              <a:gd name="f375" fmla="*/ f288 1 733868"/>
              <a:gd name="f376" fmla="*/ f289 1 635490"/>
              <a:gd name="f377" fmla="*/ f290 1 733868"/>
              <a:gd name="f378" fmla="*/ f291 1 635490"/>
              <a:gd name="f379" fmla="*/ f292 1 733868"/>
              <a:gd name="f380" fmla="*/ f293 1 635490"/>
              <a:gd name="f381" fmla="*/ f294 1 733868"/>
              <a:gd name="f382" fmla="*/ f295 1 635490"/>
              <a:gd name="f383" fmla="*/ f296 1 733868"/>
              <a:gd name="f384" fmla="*/ f297 1 635490"/>
              <a:gd name="f385" fmla="*/ f298 1 733868"/>
              <a:gd name="f386" fmla="*/ f299 1 635490"/>
              <a:gd name="f387" fmla="*/ f300 1 733868"/>
              <a:gd name="f388" fmla="*/ f301 1 635490"/>
              <a:gd name="f389" fmla="*/ f302 1 733868"/>
              <a:gd name="f390" fmla="*/ f303 1 635490"/>
              <a:gd name="f391" fmla="*/ f304 1 733868"/>
              <a:gd name="f392" fmla="*/ f305 1 635490"/>
              <a:gd name="f393" fmla="*/ f306 1 733868"/>
              <a:gd name="f394" fmla="*/ f307 1 635490"/>
              <a:gd name="f395" fmla="*/ f308 1 733868"/>
              <a:gd name="f396" fmla="*/ f309 1 635490"/>
              <a:gd name="f397" fmla="*/ f310 1 635490"/>
              <a:gd name="f398" fmla="*/ f311 1 733868"/>
              <a:gd name="f399" fmla="*/ f312 1 635490"/>
              <a:gd name="f400" fmla="*/ f313 1 733868"/>
              <a:gd name="f401" fmla="*/ f314 1 635490"/>
              <a:gd name="f402" fmla="*/ f315 1 733868"/>
              <a:gd name="f403" fmla="*/ f316 1 635490"/>
              <a:gd name="f404" fmla="*/ f317 1 733868"/>
              <a:gd name="f405" fmla="*/ f318 1 635490"/>
              <a:gd name="f406" fmla="*/ f319 1 733868"/>
              <a:gd name="f407" fmla="*/ f320 1 635490"/>
              <a:gd name="f408" fmla="*/ f321 1 733868"/>
              <a:gd name="f409" fmla="*/ f322 1 635490"/>
              <a:gd name="f410" fmla="*/ f323 1 733868"/>
              <a:gd name="f411" fmla="*/ f324 1 635490"/>
              <a:gd name="f412" fmla="*/ f325 1 733868"/>
              <a:gd name="f413" fmla="*/ f326 1 635490"/>
              <a:gd name="f414" fmla="*/ f327 1 733868"/>
              <a:gd name="f415" fmla="*/ f328 1 635490"/>
              <a:gd name="f416" fmla="*/ f329 1 733868"/>
              <a:gd name="f417" fmla="*/ f330 1 635490"/>
              <a:gd name="f418" fmla="*/ f331 1 733868"/>
              <a:gd name="f419" fmla="*/ f332 1 635490"/>
              <a:gd name="f420" fmla="*/ f333 1 733868"/>
              <a:gd name="f421" fmla="*/ f334 1 635490"/>
              <a:gd name="f422" fmla="*/ f335 1 733868"/>
              <a:gd name="f423" fmla="*/ f336 1 635490"/>
              <a:gd name="f424" fmla="*/ f337 1 733868"/>
              <a:gd name="f425" fmla="*/ f338 1 635490"/>
              <a:gd name="f426" fmla="*/ f339 1 733868"/>
              <a:gd name="f427" fmla="*/ f340 1 635490"/>
              <a:gd name="f428" fmla="*/ f341 1 733868"/>
              <a:gd name="f429" fmla="*/ f342 1 635490"/>
              <a:gd name="f430" fmla="*/ f343 1 733868"/>
              <a:gd name="f431" fmla="*/ f344 1 733868"/>
              <a:gd name="f432" fmla="*/ f250 1 f257"/>
              <a:gd name="f433" fmla="*/ f251 1 f257"/>
              <a:gd name="f434" fmla="*/ f250 1 f258"/>
              <a:gd name="f435" fmla="*/ f252 1 f258"/>
              <a:gd name="f436" fmla="*/ f346 1 f257"/>
              <a:gd name="f437" fmla="*/ f347 1 f258"/>
              <a:gd name="f438" fmla="*/ f348 1 f257"/>
              <a:gd name="f439" fmla="*/ f349 1 f258"/>
              <a:gd name="f440" fmla="*/ f350 1 f257"/>
              <a:gd name="f441" fmla="*/ f351 1 f258"/>
              <a:gd name="f442" fmla="*/ f352 1 f257"/>
              <a:gd name="f443" fmla="*/ f353 1 f258"/>
              <a:gd name="f444" fmla="*/ f354 1 f257"/>
              <a:gd name="f445" fmla="*/ f355 1 f258"/>
              <a:gd name="f446" fmla="*/ f356 1 f257"/>
              <a:gd name="f447" fmla="*/ f357 1 f258"/>
              <a:gd name="f448" fmla="*/ f358 1 f257"/>
              <a:gd name="f449" fmla="*/ f359 1 f258"/>
              <a:gd name="f450" fmla="*/ f360 1 f257"/>
              <a:gd name="f451" fmla="*/ f361 1 f258"/>
              <a:gd name="f452" fmla="*/ f362 1 f257"/>
              <a:gd name="f453" fmla="*/ f363 1 f258"/>
              <a:gd name="f454" fmla="*/ f364 1 f257"/>
              <a:gd name="f455" fmla="*/ f365 1 f258"/>
              <a:gd name="f456" fmla="*/ f366 1 f257"/>
              <a:gd name="f457" fmla="*/ f367 1 f258"/>
              <a:gd name="f458" fmla="*/ f368 1 f257"/>
              <a:gd name="f459" fmla="*/ f369 1 f258"/>
              <a:gd name="f460" fmla="*/ f370 1 f257"/>
              <a:gd name="f461" fmla="*/ f371 1 f258"/>
              <a:gd name="f462" fmla="*/ f372 1 f257"/>
              <a:gd name="f463" fmla="*/ f373 1 f258"/>
              <a:gd name="f464" fmla="*/ f374 1 f257"/>
              <a:gd name="f465" fmla="*/ f375 1 f258"/>
              <a:gd name="f466" fmla="*/ f376 1 f257"/>
              <a:gd name="f467" fmla="*/ f377 1 f258"/>
              <a:gd name="f468" fmla="*/ f378 1 f257"/>
              <a:gd name="f469" fmla="*/ f379 1 f258"/>
              <a:gd name="f470" fmla="*/ f380 1 f257"/>
              <a:gd name="f471" fmla="*/ f381 1 f258"/>
              <a:gd name="f472" fmla="*/ f382 1 f257"/>
              <a:gd name="f473" fmla="*/ f383 1 f258"/>
              <a:gd name="f474" fmla="*/ f384 1 f257"/>
              <a:gd name="f475" fmla="*/ f385 1 f258"/>
              <a:gd name="f476" fmla="*/ f386 1 f257"/>
              <a:gd name="f477" fmla="*/ f387 1 f258"/>
              <a:gd name="f478" fmla="*/ f388 1 f257"/>
              <a:gd name="f479" fmla="*/ f389 1 f258"/>
              <a:gd name="f480" fmla="*/ f390 1 f257"/>
              <a:gd name="f481" fmla="*/ f391 1 f258"/>
              <a:gd name="f482" fmla="*/ f392 1 f257"/>
              <a:gd name="f483" fmla="*/ f393 1 f258"/>
              <a:gd name="f484" fmla="*/ f394 1 f257"/>
              <a:gd name="f485" fmla="*/ f395 1 f258"/>
              <a:gd name="f486" fmla="*/ f396 1 f257"/>
              <a:gd name="f487" fmla="*/ f397 1 f257"/>
              <a:gd name="f488" fmla="*/ f398 1 f258"/>
              <a:gd name="f489" fmla="*/ f399 1 f257"/>
              <a:gd name="f490" fmla="*/ f400 1 f258"/>
              <a:gd name="f491" fmla="*/ f401 1 f257"/>
              <a:gd name="f492" fmla="*/ f402 1 f258"/>
              <a:gd name="f493" fmla="*/ f403 1 f257"/>
              <a:gd name="f494" fmla="*/ f404 1 f258"/>
              <a:gd name="f495" fmla="*/ f405 1 f257"/>
              <a:gd name="f496" fmla="*/ f406 1 f258"/>
              <a:gd name="f497" fmla="*/ f407 1 f257"/>
              <a:gd name="f498" fmla="*/ f408 1 f258"/>
              <a:gd name="f499" fmla="*/ f409 1 f257"/>
              <a:gd name="f500" fmla="*/ f410 1 f258"/>
              <a:gd name="f501" fmla="*/ f411 1 f257"/>
              <a:gd name="f502" fmla="*/ f412 1 f258"/>
              <a:gd name="f503" fmla="*/ f413 1 f257"/>
              <a:gd name="f504" fmla="*/ f414 1 f258"/>
              <a:gd name="f505" fmla="*/ f415 1 f257"/>
              <a:gd name="f506" fmla="*/ f416 1 f258"/>
              <a:gd name="f507" fmla="*/ f417 1 f257"/>
              <a:gd name="f508" fmla="*/ f418 1 f258"/>
              <a:gd name="f509" fmla="*/ f419 1 f257"/>
              <a:gd name="f510" fmla="*/ f420 1 f258"/>
              <a:gd name="f511" fmla="*/ f421 1 f257"/>
              <a:gd name="f512" fmla="*/ f422 1 f258"/>
              <a:gd name="f513" fmla="*/ f423 1 f257"/>
              <a:gd name="f514" fmla="*/ f424 1 f258"/>
              <a:gd name="f515" fmla="*/ f425 1 f257"/>
              <a:gd name="f516" fmla="*/ f426 1 f258"/>
              <a:gd name="f517" fmla="*/ f427 1 f257"/>
              <a:gd name="f518" fmla="*/ f428 1 f258"/>
              <a:gd name="f519" fmla="*/ f429 1 f257"/>
              <a:gd name="f520" fmla="*/ f430 1 f258"/>
              <a:gd name="f521" fmla="*/ f431 1 f258"/>
              <a:gd name="f522" fmla="*/ f432 f248 1"/>
              <a:gd name="f523" fmla="*/ f433 f248 1"/>
              <a:gd name="f524" fmla="*/ f435 f249 1"/>
              <a:gd name="f525" fmla="*/ f434 f249 1"/>
              <a:gd name="f526" fmla="*/ f436 f248 1"/>
              <a:gd name="f527" fmla="*/ f437 f249 1"/>
              <a:gd name="f528" fmla="*/ f438 f248 1"/>
              <a:gd name="f529" fmla="*/ f439 f249 1"/>
              <a:gd name="f530" fmla="*/ f440 f248 1"/>
              <a:gd name="f531" fmla="*/ f441 f249 1"/>
              <a:gd name="f532" fmla="*/ f442 f248 1"/>
              <a:gd name="f533" fmla="*/ f443 f249 1"/>
              <a:gd name="f534" fmla="*/ f444 f248 1"/>
              <a:gd name="f535" fmla="*/ f445 f249 1"/>
              <a:gd name="f536" fmla="*/ f446 f248 1"/>
              <a:gd name="f537" fmla="*/ f447 f249 1"/>
              <a:gd name="f538" fmla="*/ f448 f248 1"/>
              <a:gd name="f539" fmla="*/ f449 f249 1"/>
              <a:gd name="f540" fmla="*/ f450 f248 1"/>
              <a:gd name="f541" fmla="*/ f451 f249 1"/>
              <a:gd name="f542" fmla="*/ f452 f248 1"/>
              <a:gd name="f543" fmla="*/ f453 f249 1"/>
              <a:gd name="f544" fmla="*/ f454 f248 1"/>
              <a:gd name="f545" fmla="*/ f455 f249 1"/>
              <a:gd name="f546" fmla="*/ f456 f248 1"/>
              <a:gd name="f547" fmla="*/ f457 f249 1"/>
              <a:gd name="f548" fmla="*/ f458 f248 1"/>
              <a:gd name="f549" fmla="*/ f459 f249 1"/>
              <a:gd name="f550" fmla="*/ f460 f248 1"/>
              <a:gd name="f551" fmla="*/ f461 f249 1"/>
              <a:gd name="f552" fmla="*/ f462 f248 1"/>
              <a:gd name="f553" fmla="*/ f463 f249 1"/>
              <a:gd name="f554" fmla="*/ f464 f248 1"/>
              <a:gd name="f555" fmla="*/ f465 f249 1"/>
              <a:gd name="f556" fmla="*/ f466 f248 1"/>
              <a:gd name="f557" fmla="*/ f467 f249 1"/>
              <a:gd name="f558" fmla="*/ f468 f248 1"/>
              <a:gd name="f559" fmla="*/ f469 f249 1"/>
              <a:gd name="f560" fmla="*/ f470 f248 1"/>
              <a:gd name="f561" fmla="*/ f471 f249 1"/>
              <a:gd name="f562" fmla="*/ f472 f248 1"/>
              <a:gd name="f563" fmla="*/ f473 f249 1"/>
              <a:gd name="f564" fmla="*/ f474 f248 1"/>
              <a:gd name="f565" fmla="*/ f475 f249 1"/>
              <a:gd name="f566" fmla="*/ f476 f248 1"/>
              <a:gd name="f567" fmla="*/ f477 f249 1"/>
              <a:gd name="f568" fmla="*/ f478 f248 1"/>
              <a:gd name="f569" fmla="*/ f479 f249 1"/>
              <a:gd name="f570" fmla="*/ f480 f248 1"/>
              <a:gd name="f571" fmla="*/ f481 f249 1"/>
              <a:gd name="f572" fmla="*/ f482 f248 1"/>
              <a:gd name="f573" fmla="*/ f483 f249 1"/>
              <a:gd name="f574" fmla="*/ f484 f248 1"/>
              <a:gd name="f575" fmla="*/ f485 f249 1"/>
              <a:gd name="f576" fmla="*/ f486 f248 1"/>
              <a:gd name="f577" fmla="*/ f487 f248 1"/>
              <a:gd name="f578" fmla="*/ f488 f249 1"/>
              <a:gd name="f579" fmla="*/ f489 f248 1"/>
              <a:gd name="f580" fmla="*/ f490 f249 1"/>
              <a:gd name="f581" fmla="*/ f491 f248 1"/>
              <a:gd name="f582" fmla="*/ f492 f249 1"/>
              <a:gd name="f583" fmla="*/ f493 f248 1"/>
              <a:gd name="f584" fmla="*/ f494 f249 1"/>
              <a:gd name="f585" fmla="*/ f495 f248 1"/>
              <a:gd name="f586" fmla="*/ f496 f249 1"/>
              <a:gd name="f587" fmla="*/ f497 f248 1"/>
              <a:gd name="f588" fmla="*/ f498 f249 1"/>
              <a:gd name="f589" fmla="*/ f499 f248 1"/>
              <a:gd name="f590" fmla="*/ f500 f249 1"/>
              <a:gd name="f591" fmla="*/ f501 f248 1"/>
              <a:gd name="f592" fmla="*/ f502 f249 1"/>
              <a:gd name="f593" fmla="*/ f503 f248 1"/>
              <a:gd name="f594" fmla="*/ f504 f249 1"/>
              <a:gd name="f595" fmla="*/ f505 f248 1"/>
              <a:gd name="f596" fmla="*/ f506 f249 1"/>
              <a:gd name="f597" fmla="*/ f507 f248 1"/>
              <a:gd name="f598" fmla="*/ f508 f249 1"/>
              <a:gd name="f599" fmla="*/ f509 f248 1"/>
              <a:gd name="f600" fmla="*/ f510 f249 1"/>
              <a:gd name="f601" fmla="*/ f511 f248 1"/>
              <a:gd name="f602" fmla="*/ f512 f249 1"/>
              <a:gd name="f603" fmla="*/ f513 f248 1"/>
              <a:gd name="f604" fmla="*/ f514 f249 1"/>
              <a:gd name="f605" fmla="*/ f515 f248 1"/>
              <a:gd name="f606" fmla="*/ f516 f249 1"/>
              <a:gd name="f607" fmla="*/ f517 f248 1"/>
              <a:gd name="f608" fmla="*/ f518 f249 1"/>
              <a:gd name="f609" fmla="*/ f519 f248 1"/>
              <a:gd name="f610" fmla="*/ f520 f249 1"/>
              <a:gd name="f611" fmla="*/ f521 f24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5">
                <a:pos x="f526" y="f527"/>
              </a:cxn>
              <a:cxn ang="f345">
                <a:pos x="f528" y="f529"/>
              </a:cxn>
              <a:cxn ang="f345">
                <a:pos x="f530" y="f531"/>
              </a:cxn>
              <a:cxn ang="f345">
                <a:pos x="f532" y="f533"/>
              </a:cxn>
              <a:cxn ang="f345">
                <a:pos x="f534" y="f535"/>
              </a:cxn>
              <a:cxn ang="f345">
                <a:pos x="f536" y="f537"/>
              </a:cxn>
              <a:cxn ang="f345">
                <a:pos x="f538" y="f539"/>
              </a:cxn>
              <a:cxn ang="f345">
                <a:pos x="f540" y="f541"/>
              </a:cxn>
              <a:cxn ang="f345">
                <a:pos x="f542" y="f543"/>
              </a:cxn>
              <a:cxn ang="f345">
                <a:pos x="f544" y="f545"/>
              </a:cxn>
              <a:cxn ang="f345">
                <a:pos x="f546" y="f547"/>
              </a:cxn>
              <a:cxn ang="f345">
                <a:pos x="f548" y="f549"/>
              </a:cxn>
              <a:cxn ang="f345">
                <a:pos x="f550" y="f551"/>
              </a:cxn>
              <a:cxn ang="f345">
                <a:pos x="f552" y="f553"/>
              </a:cxn>
              <a:cxn ang="f345">
                <a:pos x="f554" y="f555"/>
              </a:cxn>
              <a:cxn ang="f345">
                <a:pos x="f556" y="f557"/>
              </a:cxn>
              <a:cxn ang="f345">
                <a:pos x="f558" y="f559"/>
              </a:cxn>
              <a:cxn ang="f345">
                <a:pos x="f560" y="f561"/>
              </a:cxn>
              <a:cxn ang="f345">
                <a:pos x="f562" y="f563"/>
              </a:cxn>
              <a:cxn ang="f345">
                <a:pos x="f564" y="f565"/>
              </a:cxn>
              <a:cxn ang="f345">
                <a:pos x="f566" y="f567"/>
              </a:cxn>
              <a:cxn ang="f345">
                <a:pos x="f568" y="f569"/>
              </a:cxn>
              <a:cxn ang="f345">
                <a:pos x="f570" y="f571"/>
              </a:cxn>
              <a:cxn ang="f345">
                <a:pos x="f572" y="f573"/>
              </a:cxn>
              <a:cxn ang="f345">
                <a:pos x="f574" y="f575"/>
              </a:cxn>
              <a:cxn ang="f345">
                <a:pos x="f576" y="f575"/>
              </a:cxn>
              <a:cxn ang="f345">
                <a:pos x="f577" y="f578"/>
              </a:cxn>
              <a:cxn ang="f345">
                <a:pos x="f579" y="f580"/>
              </a:cxn>
              <a:cxn ang="f345">
                <a:pos x="f581" y="f582"/>
              </a:cxn>
              <a:cxn ang="f345">
                <a:pos x="f583" y="f584"/>
              </a:cxn>
              <a:cxn ang="f345">
                <a:pos x="f585" y="f586"/>
              </a:cxn>
              <a:cxn ang="f345">
                <a:pos x="f587" y="f588"/>
              </a:cxn>
              <a:cxn ang="f345">
                <a:pos x="f589" y="f590"/>
              </a:cxn>
              <a:cxn ang="f345">
                <a:pos x="f591" y="f592"/>
              </a:cxn>
              <a:cxn ang="f345">
                <a:pos x="f593" y="f594"/>
              </a:cxn>
              <a:cxn ang="f345">
                <a:pos x="f595" y="f594"/>
              </a:cxn>
              <a:cxn ang="f345">
                <a:pos x="f526" y="f596"/>
              </a:cxn>
              <a:cxn ang="f345">
                <a:pos x="f597" y="f598"/>
              </a:cxn>
              <a:cxn ang="f345">
                <a:pos x="f599" y="f600"/>
              </a:cxn>
              <a:cxn ang="f345">
                <a:pos x="f601" y="f602"/>
              </a:cxn>
              <a:cxn ang="f345">
                <a:pos x="f603" y="f604"/>
              </a:cxn>
              <a:cxn ang="f345">
                <a:pos x="f605" y="f606"/>
              </a:cxn>
              <a:cxn ang="f345">
                <a:pos x="f607" y="f608"/>
              </a:cxn>
              <a:cxn ang="f345">
                <a:pos x="f609" y="f610"/>
              </a:cxn>
              <a:cxn ang="f345">
                <a:pos x="f597" y="f611"/>
              </a:cxn>
            </a:cxnLst>
            <a:rect l="f522" t="f525" r="f523" b="f524"/>
            <a:pathLst>
              <a:path w="635490" h="733868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2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104"/>
                </a:cubicBezTo>
                <a:cubicBezTo>
                  <a:pt x="f105" y="f106"/>
                  <a:pt x="f107" y="f108"/>
                  <a:pt x="f109" y="f110"/>
                </a:cubicBezTo>
                <a:cubicBezTo>
                  <a:pt x="f111" y="f112"/>
                  <a:pt x="f113" y="f114"/>
                  <a:pt x="f115" y="f116"/>
                </a:cubicBez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0"/>
                  <a:pt x="f142" y="f140"/>
                  <a:pt x="f143" y="f144"/>
                </a:cubicBezTo>
                <a:cubicBezTo>
                  <a:pt x="f145" y="f146"/>
                  <a:pt x="f147" y="f148"/>
                  <a:pt x="f149" y="f150"/>
                </a:cubicBezTo>
                <a:cubicBezTo>
                  <a:pt x="f151" y="f150"/>
                  <a:pt x="f152" y="f150"/>
                  <a:pt x="f153" y="f150"/>
                </a:cubicBezTo>
                <a:cubicBezTo>
                  <a:pt x="f154" y="f150"/>
                  <a:pt x="f155" y="f150"/>
                  <a:pt x="f156" y="f157"/>
                </a:cubicBezTo>
                <a:lnTo>
                  <a:pt x="f158" y="f159"/>
                </a:lnTo>
                <a:cubicBezTo>
                  <a:pt x="f160" y="f161"/>
                  <a:pt x="f162" y="f163"/>
                  <a:pt x="f164" y="f165"/>
                </a:cubicBezTo>
                <a:cubicBezTo>
                  <a:pt x="f166" y="f167"/>
                  <a:pt x="f168" y="f169"/>
                  <a:pt x="f170" y="f171"/>
                </a:cubicBezTo>
                <a:cubicBezTo>
                  <a:pt x="f170" y="f171"/>
                  <a:pt x="f172" y="f173"/>
                  <a:pt x="f172" y="f173"/>
                </a:cubicBezTo>
                <a:cubicBezTo>
                  <a:pt x="f174" y="f175"/>
                  <a:pt x="f176" y="f177"/>
                  <a:pt x="f178" y="f179"/>
                </a:cubicBezTo>
                <a:cubicBezTo>
                  <a:pt x="f180" y="f181"/>
                  <a:pt x="f182" y="f183"/>
                  <a:pt x="f184" y="f185"/>
                </a:cubicBezTo>
                <a:cubicBezTo>
                  <a:pt x="f186" y="f187"/>
                  <a:pt x="f188" y="f189"/>
                  <a:pt x="f190" y="f191"/>
                </a:cubicBezTo>
                <a:cubicBezTo>
                  <a:pt x="f192" y="f193"/>
                  <a:pt x="f194" y="f195"/>
                  <a:pt x="f196" y="f197"/>
                </a:cubicBezTo>
                <a:cubicBezTo>
                  <a:pt x="f198" y="f197"/>
                  <a:pt x="f199" y="f197"/>
                  <a:pt x="f200" y="f197"/>
                </a:cubicBezTo>
                <a:cubicBezTo>
                  <a:pt x="f201" y="f202"/>
                  <a:pt x="f203" y="f204"/>
                  <a:pt x="f8" y="f205"/>
                </a:cubicBezTo>
                <a:close/>
                <a:moveTo>
                  <a:pt x="f206" y="f207"/>
                </a:moveTo>
                <a:cubicBezTo>
                  <a:pt x="f208" y="f209"/>
                  <a:pt x="f210" y="f211"/>
                  <a:pt x="f212" y="f213"/>
                </a:cubicBezTo>
                <a:cubicBezTo>
                  <a:pt x="f214" y="f215"/>
                  <a:pt x="f216" y="f217"/>
                  <a:pt x="f218" y="f219"/>
                </a:cubicBezTo>
                <a:cubicBezTo>
                  <a:pt x="f220" y="f221"/>
                  <a:pt x="f222" y="f223"/>
                  <a:pt x="f224" y="f225"/>
                </a:cubicBezTo>
                <a:cubicBezTo>
                  <a:pt x="f133" y="f226"/>
                  <a:pt x="f227" y="f228"/>
                  <a:pt x="f229" y="f230"/>
                </a:cubicBezTo>
                <a:cubicBezTo>
                  <a:pt x="f231" y="f232"/>
                  <a:pt x="f233" y="f234"/>
                  <a:pt x="f235" y="f236"/>
                </a:cubicBezTo>
                <a:cubicBezTo>
                  <a:pt x="f237" y="f238"/>
                  <a:pt x="f239" y="f240"/>
                  <a:pt x="f241" y="f120"/>
                </a:cubicBezTo>
                <a:cubicBezTo>
                  <a:pt x="f242" y="f243"/>
                  <a:pt x="f244" y="f245"/>
                  <a:pt x="f206" y="f246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Forma libre: forma 9">
            <a:extLst>
              <a:ext uri="{FF2B5EF4-FFF2-40B4-BE49-F238E27FC236}">
                <a16:creationId xmlns:a16="http://schemas.microsoft.com/office/drawing/2014/main" id="{EA2C5FB1-7106-44C0-9335-0F345CA6BB0E}"/>
              </a:ext>
            </a:extLst>
          </p:cNvPr>
          <p:cNvSpPr/>
          <p:nvPr/>
        </p:nvSpPr>
        <p:spPr>
          <a:xfrm>
            <a:off x="3448211" y="3534540"/>
            <a:ext cx="740700" cy="59878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99334"/>
              <a:gd name="f7" fmla="val 484505"/>
              <a:gd name="f8" fmla="val 474655"/>
              <a:gd name="f9" fmla="val 66130"/>
              <a:gd name="f10" fmla="val 442294"/>
              <a:gd name="f11" fmla="val 65362"/>
              <a:gd name="f12" fmla="val 388316"/>
              <a:gd name="f13" fmla="val 54490"/>
              <a:gd name="f14" fmla="val 329989"/>
              <a:gd name="f15" fmla="val 47455"/>
              <a:gd name="f16" fmla="val 291744"/>
              <a:gd name="f17" fmla="val 37605"/>
              <a:gd name="f18" fmla="val 253626"/>
              <a:gd name="f19" fmla="val 44257"/>
              <a:gd name="f20" fmla="val 213974"/>
              <a:gd name="f21" fmla="val 61908"/>
              <a:gd name="f22" fmla="val 107553"/>
              <a:gd name="f23" fmla="val 157841"/>
              <a:gd name="f24" fmla="val 7911"/>
              <a:gd name="f25" fmla="val 286263"/>
              <a:gd name="f26" fmla="val 620"/>
              <a:gd name="f27" fmla="val 360578"/>
              <a:gd name="f28" fmla="val -3601"/>
              <a:gd name="f29" fmla="val 428755"/>
              <a:gd name="f30" fmla="val 13411"/>
              <a:gd name="f31" fmla="val 485035"/>
              <a:gd name="f32" fmla="val 61377"/>
              <a:gd name="f33" fmla="val 516501"/>
              <a:gd name="f34" fmla="val 88239"/>
              <a:gd name="f35" fmla="val 540676"/>
              <a:gd name="f36" fmla="val 123670"/>
              <a:gd name="f37" fmla="val 558072"/>
              <a:gd name="f38" fmla="val 162938"/>
              <a:gd name="f39" fmla="val 600154"/>
              <a:gd name="f40" fmla="val 257720"/>
              <a:gd name="f41" fmla="val 608980"/>
              <a:gd name="f42" fmla="val 355443"/>
              <a:gd name="f43" fmla="val 589410"/>
              <a:gd name="f44" fmla="val 456748"/>
              <a:gd name="f45" fmla="val 585445"/>
              <a:gd name="f46" fmla="val 477085"/>
              <a:gd name="f47" fmla="val 575212"/>
              <a:gd name="f48" fmla="val 484632"/>
              <a:gd name="f49" fmla="val 554362"/>
              <a:gd name="f50" fmla="val 484504"/>
              <a:gd name="f51" fmla="val 378998"/>
              <a:gd name="f52" fmla="val 483865"/>
              <a:gd name="f53" fmla="val 203761"/>
              <a:gd name="f54" fmla="val 484120"/>
              <a:gd name="f55" fmla="val 28396"/>
              <a:gd name="f56" fmla="val 20594"/>
              <a:gd name="f57" fmla="val 12279"/>
              <a:gd name="f58" fmla="val 485016"/>
              <a:gd name="f59" fmla="val 474783"/>
              <a:gd name="f60" fmla="val 311717"/>
              <a:gd name="f61" fmla="val 177520"/>
              <a:gd name="f62" fmla="val 308391"/>
              <a:gd name="f63" fmla="val 193509"/>
              <a:gd name="f64" fmla="val 305066"/>
              <a:gd name="f65" fmla="val 203997"/>
              <a:gd name="f66" fmla="val 304170"/>
              <a:gd name="f67" fmla="val 214742"/>
              <a:gd name="f68" fmla="val 302251"/>
              <a:gd name="f69" fmla="val 236870"/>
              <a:gd name="f70" fmla="val 289972"/>
              <a:gd name="f71" fmla="val 242626"/>
              <a:gd name="f72" fmla="val 269507"/>
              <a:gd name="f73" fmla="val 241603"/>
              <a:gd name="f74" fmla="val 227552"/>
              <a:gd name="f75" fmla="val 239428"/>
              <a:gd name="f76" fmla="val 185470"/>
              <a:gd name="f77" fmla="val 238533"/>
              <a:gd name="f78" fmla="val 143515"/>
              <a:gd name="f79" fmla="val 237893"/>
              <a:gd name="f80" fmla="val 107189"/>
              <a:gd name="f81" fmla="val 237382"/>
              <a:gd name="f82" fmla="val 103096"/>
              <a:gd name="f83" fmla="val 242498"/>
              <a:gd name="f84" fmla="val 108084"/>
              <a:gd name="f85" fmla="val 278057"/>
              <a:gd name="f86" fmla="val 108979"/>
              <a:gd name="f87" fmla="val 284964"/>
              <a:gd name="f88" fmla="val 109875"/>
              <a:gd name="f89" fmla="val 291999"/>
              <a:gd name="f90" fmla="val 111154"/>
              <a:gd name="f91" fmla="val 298907"/>
              <a:gd name="f92" fmla="val 126375"/>
              <a:gd name="f93" fmla="val 381920"/>
              <a:gd name="f94" fmla="val 201203"/>
              <a:gd name="f95" fmla="val 447154"/>
              <a:gd name="f96" fmla="val 285623"/>
              <a:gd name="f97" fmla="val 451120"/>
              <a:gd name="f98" fmla="val 372346"/>
              <a:gd name="f99" fmla="val 455213"/>
              <a:gd name="f100" fmla="val 456000"/>
              <a:gd name="f101" fmla="val 397781"/>
              <a:gd name="f102" fmla="val 478767"/>
              <a:gd name="f103" fmla="val 318477"/>
              <a:gd name="f104" fmla="val 500128"/>
              <a:gd name="f105" fmla="val 244289"/>
              <a:gd name="f106" fmla="val 492070"/>
              <a:gd name="f107" fmla="val 234184"/>
              <a:gd name="f108" fmla="val 416603"/>
              <a:gd name="f109" fmla="val 238789"/>
              <a:gd name="f110" fmla="val 402661"/>
              <a:gd name="f111" fmla="val 239684"/>
              <a:gd name="f112" fmla="val 388591"/>
              <a:gd name="f113" fmla="val 241731"/>
              <a:gd name="f114" fmla="val 374777"/>
              <a:gd name="f115" fmla="val 240707"/>
              <a:gd name="f116" fmla="val 358020"/>
              <a:gd name="f117" fmla="val 362881"/>
              <a:gd name="f118" fmla="val 217556"/>
              <a:gd name="f119" fmla="val 350474"/>
              <a:gd name="f120" fmla="val 209241"/>
              <a:gd name="f121" fmla="val 348555"/>
              <a:gd name="f122" fmla="val 347020"/>
              <a:gd name="f123" fmla="val 216532"/>
              <a:gd name="f124" fmla="val 346508"/>
              <a:gd name="f125" fmla="val 219347"/>
              <a:gd name="f126" fmla="val 344590"/>
              <a:gd name="f127" fmla="val 229196"/>
              <a:gd name="f128" fmla="val 344078"/>
              <a:gd name="f129" fmla="val 240963"/>
              <a:gd name="f130" fmla="val 330392"/>
              <a:gd name="f131" fmla="val 315554"/>
              <a:gd name="f132" fmla="val 240452"/>
              <a:gd name="f133" fmla="val 318240"/>
              <a:gd name="f134" fmla="val 227789"/>
              <a:gd name="f135" fmla="val 317089"/>
              <a:gd name="f136" fmla="val 218323"/>
              <a:gd name="f137" fmla="val 315682"/>
              <a:gd name="f138" fmla="val 206555"/>
              <a:gd name="f139" fmla="val 314019"/>
              <a:gd name="f140" fmla="val 194788"/>
              <a:gd name="f141" fmla="val 311845"/>
              <a:gd name="f142" fmla="val 177648"/>
              <a:gd name="f143" fmla="+- 0 0 -90"/>
              <a:gd name="f144" fmla="*/ f3 1 599334"/>
              <a:gd name="f145" fmla="*/ f4 1 484505"/>
              <a:gd name="f146" fmla="val f5"/>
              <a:gd name="f147" fmla="val f6"/>
              <a:gd name="f148" fmla="val f7"/>
              <a:gd name="f149" fmla="*/ f143 f0 1"/>
              <a:gd name="f150" fmla="+- f148 0 f146"/>
              <a:gd name="f151" fmla="+- f147 0 f146"/>
              <a:gd name="f152" fmla="*/ f149 1 f2"/>
              <a:gd name="f153" fmla="*/ f151 1 599334"/>
              <a:gd name="f154" fmla="*/ f150 1 484505"/>
              <a:gd name="f155" fmla="*/ 0 f151 1"/>
              <a:gd name="f156" fmla="*/ 474655 f150 1"/>
              <a:gd name="f157" fmla="*/ 54490 f151 1"/>
              <a:gd name="f158" fmla="*/ 329989 f150 1"/>
              <a:gd name="f159" fmla="*/ 44257 f151 1"/>
              <a:gd name="f160" fmla="*/ 213974 f150 1"/>
              <a:gd name="f161" fmla="*/ 286263 f151 1"/>
              <a:gd name="f162" fmla="*/ 620 f150 1"/>
              <a:gd name="f163" fmla="*/ 485035 f151 1"/>
              <a:gd name="f164" fmla="*/ 61377 f150 1"/>
              <a:gd name="f165" fmla="*/ 558072 f151 1"/>
              <a:gd name="f166" fmla="*/ 162938 f150 1"/>
              <a:gd name="f167" fmla="*/ 589410 f151 1"/>
              <a:gd name="f168" fmla="*/ 456748 f150 1"/>
              <a:gd name="f169" fmla="*/ 554362 f151 1"/>
              <a:gd name="f170" fmla="*/ 484504 f150 1"/>
              <a:gd name="f171" fmla="*/ 28396 f151 1"/>
              <a:gd name="f172" fmla="*/ 484120 f150 1"/>
              <a:gd name="f173" fmla="*/ 474783 f150 1"/>
              <a:gd name="f174" fmla="*/ 311717 f151 1"/>
              <a:gd name="f175" fmla="*/ 177520 f150 1"/>
              <a:gd name="f176" fmla="*/ 304170 f151 1"/>
              <a:gd name="f177" fmla="*/ 214742 f150 1"/>
              <a:gd name="f178" fmla="*/ 269507 f151 1"/>
              <a:gd name="f179" fmla="*/ 241603 f150 1"/>
              <a:gd name="f180" fmla="*/ 143515 f151 1"/>
              <a:gd name="f181" fmla="*/ 237893 f150 1"/>
              <a:gd name="f182" fmla="*/ 108084 f151 1"/>
              <a:gd name="f183" fmla="*/ 278057 f150 1"/>
              <a:gd name="f184" fmla="*/ 111154 f151 1"/>
              <a:gd name="f185" fmla="*/ 298907 f150 1"/>
              <a:gd name="f186" fmla="*/ 285623 f151 1"/>
              <a:gd name="f187" fmla="*/ 451120 f150 1"/>
              <a:gd name="f188" fmla="*/ 478767 f151 1"/>
              <a:gd name="f189" fmla="*/ 318477 f150 1"/>
              <a:gd name="f190" fmla="*/ 416603 f151 1"/>
              <a:gd name="f191" fmla="*/ 238789 f150 1"/>
              <a:gd name="f192" fmla="*/ 374777 f151 1"/>
              <a:gd name="f193" fmla="*/ 240707 f150 1"/>
              <a:gd name="f194" fmla="*/ 350474 f151 1"/>
              <a:gd name="f195" fmla="*/ 209241 f150 1"/>
              <a:gd name="f196" fmla="*/ 346508 f151 1"/>
              <a:gd name="f197" fmla="*/ 219347 f150 1"/>
              <a:gd name="f198" fmla="*/ 330392 f151 1"/>
              <a:gd name="f199" fmla="*/ 317089 f151 1"/>
              <a:gd name="f200" fmla="*/ 218323 f150 1"/>
              <a:gd name="f201" fmla="*/ 311845 f151 1"/>
              <a:gd name="f202" fmla="*/ 177648 f150 1"/>
              <a:gd name="f203" fmla="+- f152 0 f1"/>
              <a:gd name="f204" fmla="*/ f155 1 599334"/>
              <a:gd name="f205" fmla="*/ f156 1 484505"/>
              <a:gd name="f206" fmla="*/ f157 1 599334"/>
              <a:gd name="f207" fmla="*/ f158 1 484505"/>
              <a:gd name="f208" fmla="*/ f159 1 599334"/>
              <a:gd name="f209" fmla="*/ f160 1 484505"/>
              <a:gd name="f210" fmla="*/ f161 1 599334"/>
              <a:gd name="f211" fmla="*/ f162 1 484505"/>
              <a:gd name="f212" fmla="*/ f163 1 599334"/>
              <a:gd name="f213" fmla="*/ f164 1 484505"/>
              <a:gd name="f214" fmla="*/ f165 1 599334"/>
              <a:gd name="f215" fmla="*/ f166 1 484505"/>
              <a:gd name="f216" fmla="*/ f167 1 599334"/>
              <a:gd name="f217" fmla="*/ f168 1 484505"/>
              <a:gd name="f218" fmla="*/ f169 1 599334"/>
              <a:gd name="f219" fmla="*/ f170 1 484505"/>
              <a:gd name="f220" fmla="*/ f171 1 599334"/>
              <a:gd name="f221" fmla="*/ f172 1 484505"/>
              <a:gd name="f222" fmla="*/ f173 1 484505"/>
              <a:gd name="f223" fmla="*/ f174 1 599334"/>
              <a:gd name="f224" fmla="*/ f175 1 484505"/>
              <a:gd name="f225" fmla="*/ f176 1 599334"/>
              <a:gd name="f226" fmla="*/ f177 1 484505"/>
              <a:gd name="f227" fmla="*/ f178 1 599334"/>
              <a:gd name="f228" fmla="*/ f179 1 484505"/>
              <a:gd name="f229" fmla="*/ f180 1 599334"/>
              <a:gd name="f230" fmla="*/ f181 1 484505"/>
              <a:gd name="f231" fmla="*/ f182 1 599334"/>
              <a:gd name="f232" fmla="*/ f183 1 484505"/>
              <a:gd name="f233" fmla="*/ f184 1 599334"/>
              <a:gd name="f234" fmla="*/ f185 1 484505"/>
              <a:gd name="f235" fmla="*/ f186 1 599334"/>
              <a:gd name="f236" fmla="*/ f187 1 484505"/>
              <a:gd name="f237" fmla="*/ f188 1 599334"/>
              <a:gd name="f238" fmla="*/ f189 1 484505"/>
              <a:gd name="f239" fmla="*/ f190 1 599334"/>
              <a:gd name="f240" fmla="*/ f191 1 484505"/>
              <a:gd name="f241" fmla="*/ f192 1 599334"/>
              <a:gd name="f242" fmla="*/ f193 1 484505"/>
              <a:gd name="f243" fmla="*/ f194 1 599334"/>
              <a:gd name="f244" fmla="*/ f195 1 484505"/>
              <a:gd name="f245" fmla="*/ f196 1 599334"/>
              <a:gd name="f246" fmla="*/ f197 1 484505"/>
              <a:gd name="f247" fmla="*/ f198 1 599334"/>
              <a:gd name="f248" fmla="*/ f199 1 599334"/>
              <a:gd name="f249" fmla="*/ f200 1 484505"/>
              <a:gd name="f250" fmla="*/ f201 1 599334"/>
              <a:gd name="f251" fmla="*/ f202 1 484505"/>
              <a:gd name="f252" fmla="*/ f146 1 f153"/>
              <a:gd name="f253" fmla="*/ f147 1 f153"/>
              <a:gd name="f254" fmla="*/ f146 1 f154"/>
              <a:gd name="f255" fmla="*/ f148 1 f154"/>
              <a:gd name="f256" fmla="*/ f204 1 f153"/>
              <a:gd name="f257" fmla="*/ f205 1 f154"/>
              <a:gd name="f258" fmla="*/ f206 1 f153"/>
              <a:gd name="f259" fmla="*/ f207 1 f154"/>
              <a:gd name="f260" fmla="*/ f208 1 f153"/>
              <a:gd name="f261" fmla="*/ f209 1 f154"/>
              <a:gd name="f262" fmla="*/ f210 1 f153"/>
              <a:gd name="f263" fmla="*/ f211 1 f154"/>
              <a:gd name="f264" fmla="*/ f212 1 f153"/>
              <a:gd name="f265" fmla="*/ f213 1 f154"/>
              <a:gd name="f266" fmla="*/ f214 1 f153"/>
              <a:gd name="f267" fmla="*/ f215 1 f154"/>
              <a:gd name="f268" fmla="*/ f216 1 f153"/>
              <a:gd name="f269" fmla="*/ f217 1 f154"/>
              <a:gd name="f270" fmla="*/ f218 1 f153"/>
              <a:gd name="f271" fmla="*/ f219 1 f154"/>
              <a:gd name="f272" fmla="*/ f220 1 f153"/>
              <a:gd name="f273" fmla="*/ f221 1 f154"/>
              <a:gd name="f274" fmla="*/ f222 1 f154"/>
              <a:gd name="f275" fmla="*/ f223 1 f153"/>
              <a:gd name="f276" fmla="*/ f224 1 f154"/>
              <a:gd name="f277" fmla="*/ f225 1 f153"/>
              <a:gd name="f278" fmla="*/ f226 1 f154"/>
              <a:gd name="f279" fmla="*/ f227 1 f153"/>
              <a:gd name="f280" fmla="*/ f228 1 f154"/>
              <a:gd name="f281" fmla="*/ f229 1 f153"/>
              <a:gd name="f282" fmla="*/ f230 1 f154"/>
              <a:gd name="f283" fmla="*/ f231 1 f153"/>
              <a:gd name="f284" fmla="*/ f232 1 f154"/>
              <a:gd name="f285" fmla="*/ f233 1 f153"/>
              <a:gd name="f286" fmla="*/ f234 1 f154"/>
              <a:gd name="f287" fmla="*/ f235 1 f153"/>
              <a:gd name="f288" fmla="*/ f236 1 f154"/>
              <a:gd name="f289" fmla="*/ f237 1 f153"/>
              <a:gd name="f290" fmla="*/ f238 1 f154"/>
              <a:gd name="f291" fmla="*/ f239 1 f153"/>
              <a:gd name="f292" fmla="*/ f240 1 f154"/>
              <a:gd name="f293" fmla="*/ f241 1 f153"/>
              <a:gd name="f294" fmla="*/ f242 1 f154"/>
              <a:gd name="f295" fmla="*/ f243 1 f153"/>
              <a:gd name="f296" fmla="*/ f244 1 f154"/>
              <a:gd name="f297" fmla="*/ f245 1 f153"/>
              <a:gd name="f298" fmla="*/ f246 1 f154"/>
              <a:gd name="f299" fmla="*/ f247 1 f153"/>
              <a:gd name="f300" fmla="*/ f248 1 f153"/>
              <a:gd name="f301" fmla="*/ f249 1 f154"/>
              <a:gd name="f302" fmla="*/ f250 1 f153"/>
              <a:gd name="f303" fmla="*/ f251 1 f154"/>
              <a:gd name="f304" fmla="*/ f252 f144 1"/>
              <a:gd name="f305" fmla="*/ f253 f144 1"/>
              <a:gd name="f306" fmla="*/ f255 f145 1"/>
              <a:gd name="f307" fmla="*/ f254 f145 1"/>
              <a:gd name="f308" fmla="*/ f256 f144 1"/>
              <a:gd name="f309" fmla="*/ f257 f145 1"/>
              <a:gd name="f310" fmla="*/ f258 f144 1"/>
              <a:gd name="f311" fmla="*/ f259 f145 1"/>
              <a:gd name="f312" fmla="*/ f260 f144 1"/>
              <a:gd name="f313" fmla="*/ f261 f145 1"/>
              <a:gd name="f314" fmla="*/ f262 f144 1"/>
              <a:gd name="f315" fmla="*/ f263 f145 1"/>
              <a:gd name="f316" fmla="*/ f264 f144 1"/>
              <a:gd name="f317" fmla="*/ f265 f145 1"/>
              <a:gd name="f318" fmla="*/ f266 f144 1"/>
              <a:gd name="f319" fmla="*/ f267 f145 1"/>
              <a:gd name="f320" fmla="*/ f268 f144 1"/>
              <a:gd name="f321" fmla="*/ f269 f145 1"/>
              <a:gd name="f322" fmla="*/ f270 f144 1"/>
              <a:gd name="f323" fmla="*/ f271 f145 1"/>
              <a:gd name="f324" fmla="*/ f272 f144 1"/>
              <a:gd name="f325" fmla="*/ f273 f145 1"/>
              <a:gd name="f326" fmla="*/ f274 f145 1"/>
              <a:gd name="f327" fmla="*/ f275 f144 1"/>
              <a:gd name="f328" fmla="*/ f276 f145 1"/>
              <a:gd name="f329" fmla="*/ f277 f144 1"/>
              <a:gd name="f330" fmla="*/ f278 f145 1"/>
              <a:gd name="f331" fmla="*/ f279 f144 1"/>
              <a:gd name="f332" fmla="*/ f280 f145 1"/>
              <a:gd name="f333" fmla="*/ f281 f144 1"/>
              <a:gd name="f334" fmla="*/ f282 f145 1"/>
              <a:gd name="f335" fmla="*/ f283 f144 1"/>
              <a:gd name="f336" fmla="*/ f284 f145 1"/>
              <a:gd name="f337" fmla="*/ f285 f144 1"/>
              <a:gd name="f338" fmla="*/ f286 f145 1"/>
              <a:gd name="f339" fmla="*/ f287 f144 1"/>
              <a:gd name="f340" fmla="*/ f288 f145 1"/>
              <a:gd name="f341" fmla="*/ f289 f144 1"/>
              <a:gd name="f342" fmla="*/ f290 f145 1"/>
              <a:gd name="f343" fmla="*/ f291 f144 1"/>
              <a:gd name="f344" fmla="*/ f292 f145 1"/>
              <a:gd name="f345" fmla="*/ f293 f144 1"/>
              <a:gd name="f346" fmla="*/ f294 f145 1"/>
              <a:gd name="f347" fmla="*/ f295 f144 1"/>
              <a:gd name="f348" fmla="*/ f296 f145 1"/>
              <a:gd name="f349" fmla="*/ f297 f144 1"/>
              <a:gd name="f350" fmla="*/ f298 f145 1"/>
              <a:gd name="f351" fmla="*/ f299 f144 1"/>
              <a:gd name="f352" fmla="*/ f300 f144 1"/>
              <a:gd name="f353" fmla="*/ f301 f145 1"/>
              <a:gd name="f354" fmla="*/ f302 f144 1"/>
              <a:gd name="f355" fmla="*/ f303 f14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3">
                <a:pos x="f308" y="f309"/>
              </a:cxn>
              <a:cxn ang="f203">
                <a:pos x="f310" y="f311"/>
              </a:cxn>
              <a:cxn ang="f203">
                <a:pos x="f312" y="f313"/>
              </a:cxn>
              <a:cxn ang="f203">
                <a:pos x="f314" y="f315"/>
              </a:cxn>
              <a:cxn ang="f203">
                <a:pos x="f316" y="f317"/>
              </a:cxn>
              <a:cxn ang="f203">
                <a:pos x="f318" y="f319"/>
              </a:cxn>
              <a:cxn ang="f203">
                <a:pos x="f320" y="f321"/>
              </a:cxn>
              <a:cxn ang="f203">
                <a:pos x="f322" y="f323"/>
              </a:cxn>
              <a:cxn ang="f203">
                <a:pos x="f324" y="f325"/>
              </a:cxn>
              <a:cxn ang="f203">
                <a:pos x="f308" y="f326"/>
              </a:cxn>
              <a:cxn ang="f203">
                <a:pos x="f327" y="f328"/>
              </a:cxn>
              <a:cxn ang="f203">
                <a:pos x="f329" y="f330"/>
              </a:cxn>
              <a:cxn ang="f203">
                <a:pos x="f331" y="f332"/>
              </a:cxn>
              <a:cxn ang="f203">
                <a:pos x="f333" y="f334"/>
              </a:cxn>
              <a:cxn ang="f203">
                <a:pos x="f335" y="f336"/>
              </a:cxn>
              <a:cxn ang="f203">
                <a:pos x="f337" y="f338"/>
              </a:cxn>
              <a:cxn ang="f203">
                <a:pos x="f339" y="f340"/>
              </a:cxn>
              <a:cxn ang="f203">
                <a:pos x="f341" y="f342"/>
              </a:cxn>
              <a:cxn ang="f203">
                <a:pos x="f343" y="f344"/>
              </a:cxn>
              <a:cxn ang="f203">
                <a:pos x="f345" y="f346"/>
              </a:cxn>
              <a:cxn ang="f203">
                <a:pos x="f347" y="f348"/>
              </a:cxn>
              <a:cxn ang="f203">
                <a:pos x="f349" y="f350"/>
              </a:cxn>
              <a:cxn ang="f203">
                <a:pos x="f351" y="f346"/>
              </a:cxn>
              <a:cxn ang="f203">
                <a:pos x="f352" y="f353"/>
              </a:cxn>
              <a:cxn ang="f203">
                <a:pos x="f354" y="f355"/>
              </a:cxn>
            </a:cxnLst>
            <a:rect l="f304" t="f307" r="f305" b="f306"/>
            <a:pathLst>
              <a:path w="599334" h="484505">
                <a:moveTo>
                  <a:pt x="f5" y="f8"/>
                </a:moveTo>
                <a:cubicBezTo>
                  <a:pt x="f9" y="f10"/>
                  <a:pt x="f11" y="f12"/>
                  <a:pt x="f13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31" y="f32"/>
                </a:cubicBezTo>
                <a:cubicBezTo>
                  <a:pt x="f33" y="f34"/>
                  <a:pt x="f35" y="f36"/>
                  <a:pt x="f37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4"/>
                </a:cubicBezTo>
                <a:cubicBezTo>
                  <a:pt x="f56" y="f54"/>
                  <a:pt x="f57" y="f58"/>
                  <a:pt x="f5" y="f59"/>
                </a:cubicBezTo>
                <a:close/>
                <a:moveTo>
                  <a:pt x="f60" y="f61"/>
                </a:moveTo>
                <a:cubicBezTo>
                  <a:pt x="f62" y="f63"/>
                  <a:pt x="f64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75"/>
                  <a:pt x="f76" y="f77"/>
                  <a:pt x="f78" y="f79"/>
                </a:cubicBezTo>
                <a:cubicBezTo>
                  <a:pt x="f80" y="f81"/>
                  <a:pt x="f82" y="f83"/>
                  <a:pt x="f84" y="f85"/>
                </a:cubicBezTo>
                <a:cubicBezTo>
                  <a:pt x="f86" y="f87"/>
                  <a:pt x="f88" y="f89"/>
                  <a:pt x="f90" y="f91"/>
                </a:cubicBezTo>
                <a:cubicBezTo>
                  <a:pt x="f92" y="f93"/>
                  <a:pt x="f94" y="f95"/>
                  <a:pt x="f96" y="f97"/>
                </a:cubicBezTo>
                <a:cubicBezTo>
                  <a:pt x="f98" y="f99"/>
                  <a:pt x="f100" y="f101"/>
                  <a:pt x="f102" y="f103"/>
                </a:cubicBezTo>
                <a:cubicBezTo>
                  <a:pt x="f104" y="f105"/>
                  <a:pt x="f106" y="f107"/>
                  <a:pt x="f108" y="f109"/>
                </a:cubicBezTo>
                <a:cubicBezTo>
                  <a:pt x="f110" y="f111"/>
                  <a:pt x="f112" y="f113"/>
                  <a:pt x="f114" y="f115"/>
                </a:cubicBezTo>
                <a:cubicBezTo>
                  <a:pt x="f116" y="f75"/>
                  <a:pt x="f117" y="f118"/>
                  <a:pt x="f119" y="f120"/>
                </a:cubicBezTo>
                <a:cubicBezTo>
                  <a:pt x="f121" y="f20"/>
                  <a:pt x="f122" y="f123"/>
                  <a:pt x="f124" y="f125"/>
                </a:cubicBezTo>
                <a:cubicBezTo>
                  <a:pt x="f126" y="f127"/>
                  <a:pt x="f128" y="f129"/>
                  <a:pt x="f130" y="f115"/>
                </a:cubicBezTo>
                <a:cubicBezTo>
                  <a:pt x="f131" y="f132"/>
                  <a:pt x="f133" y="f134"/>
                  <a:pt x="f135" y="f136"/>
                </a:cubicBezTo>
                <a:cubicBezTo>
                  <a:pt x="f137" y="f138"/>
                  <a:pt x="f139" y="f140"/>
                  <a:pt x="f141" y="f142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Forma libre: forma 10">
            <a:extLst>
              <a:ext uri="{FF2B5EF4-FFF2-40B4-BE49-F238E27FC236}">
                <a16:creationId xmlns:a16="http://schemas.microsoft.com/office/drawing/2014/main" id="{83B7EF9C-45C6-4898-A495-CA1A9DDB9E98}"/>
              </a:ext>
            </a:extLst>
          </p:cNvPr>
          <p:cNvSpPr/>
          <p:nvPr/>
        </p:nvSpPr>
        <p:spPr>
          <a:xfrm>
            <a:off x="3981261" y="2283147"/>
            <a:ext cx="306287" cy="91664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47828"/>
              <a:gd name="f7" fmla="val 741695"/>
              <a:gd name="f8" fmla="val 23920"/>
              <a:gd name="f9" fmla="val 31850"/>
              <a:gd name="f10" fmla="val 69839"/>
              <a:gd name="f11" fmla="val 25327"/>
              <a:gd name="f12" fmla="val 26606"/>
              <a:gd name="f13" fmla="val 69967"/>
              <a:gd name="f14" fmla="val 28013"/>
              <a:gd name="f15" fmla="val 70095"/>
              <a:gd name="f16" fmla="val 28396"/>
              <a:gd name="f17" fmla="val 62036"/>
              <a:gd name="f18" fmla="val 29164"/>
              <a:gd name="f19" fmla="val 54106"/>
              <a:gd name="f20" fmla="val 46048"/>
              <a:gd name="f21" fmla="val 29548"/>
              <a:gd name="f22" fmla="val 768"/>
              <a:gd name="f23" fmla="val 29932"/>
              <a:gd name="f24" fmla="val 128"/>
              <a:gd name="f25" fmla="val 74060"/>
              <a:gd name="f26" fmla="val 112178"/>
              <a:gd name="f27" fmla="val 150167"/>
              <a:gd name="f28" fmla="val 512"/>
              <a:gd name="f29" fmla="val 188284"/>
              <a:gd name="f30" fmla="val 210668"/>
              <a:gd name="f31" fmla="val 220006"/>
              <a:gd name="f32" fmla="val 9977"/>
              <a:gd name="f33" fmla="val 219239"/>
              <a:gd name="f34" fmla="val 33512"/>
              <a:gd name="f35" fmla="val 218599"/>
              <a:gd name="f36" fmla="val 53083"/>
              <a:gd name="f37" fmla="val 208494"/>
              <a:gd name="f38" fmla="val 78793"/>
              <a:gd name="f39" fmla="val 242134"/>
              <a:gd name="f40" fmla="val 85700"/>
              <a:gd name="f41" fmla="val 249425"/>
              <a:gd name="f42" fmla="val 87235"/>
              <a:gd name="f43" fmla="val 247634"/>
              <a:gd name="f44" fmla="val 99770"/>
              <a:gd name="f45" fmla="val 107700"/>
              <a:gd name="f46" fmla="val 293042"/>
              <a:gd name="f47" fmla="val 248146"/>
              <a:gd name="f48" fmla="val 478256"/>
              <a:gd name="f49" fmla="val 247123"/>
              <a:gd name="f50" fmla="val 663598"/>
              <a:gd name="f51" fmla="val 246867"/>
              <a:gd name="f52" fmla="val 717320"/>
              <a:gd name="f53" fmla="val 220262"/>
              <a:gd name="f54" fmla="val 741623"/>
              <a:gd name="f55" fmla="val 166028"/>
              <a:gd name="f56" fmla="val 741367"/>
              <a:gd name="f57" fmla="val 89537"/>
              <a:gd name="f58" fmla="val 740983"/>
              <a:gd name="f59" fmla="val 96189"/>
              <a:gd name="f60" fmla="val 751984"/>
              <a:gd name="f61" fmla="val 96061"/>
              <a:gd name="f62" fmla="val 673319"/>
              <a:gd name="f63" fmla="val 95805"/>
              <a:gd name="f64" fmla="val 520083"/>
              <a:gd name="f65" fmla="val 366846"/>
              <a:gd name="f66" fmla="val 213610"/>
              <a:gd name="f67" fmla="val 203121"/>
              <a:gd name="f68" fmla="val 102073"/>
              <a:gd name="f69" fmla="val 188156"/>
              <a:gd name="f70" fmla="val 83782"/>
              <a:gd name="f71" fmla="val 184446"/>
              <a:gd name="f72" fmla="val 59862"/>
              <a:gd name="f73" fmla="val 179586"/>
              <a:gd name="f74" fmla="val 55641"/>
              <a:gd name="f75" fmla="val 191354"/>
              <a:gd name="f76" fmla="val 55769"/>
              <a:gd name="f77" fmla="val 212842"/>
              <a:gd name="f78" fmla="val 56537"/>
              <a:gd name="f79" fmla="val 369149"/>
              <a:gd name="f80" fmla="val 56153"/>
              <a:gd name="f81" fmla="val 525327"/>
              <a:gd name="f82" fmla="val 681633"/>
              <a:gd name="f83" fmla="val 687645"/>
              <a:gd name="f84" fmla="val 57048"/>
              <a:gd name="f85" fmla="val 693785"/>
              <a:gd name="f86" fmla="val 56025"/>
              <a:gd name="f87" fmla="val 699668"/>
              <a:gd name="f88" fmla="val 53723"/>
              <a:gd name="f89" fmla="val 712587"/>
              <a:gd name="f90" fmla="val 64083"/>
              <a:gd name="f91" fmla="val 732797"/>
              <a:gd name="f92" fmla="val 47199"/>
              <a:gd name="f93" fmla="val 736507"/>
              <a:gd name="f94" fmla="val 33513"/>
              <a:gd name="f95" fmla="val 739449"/>
              <a:gd name="f96" fmla="val 21362"/>
              <a:gd name="f97" fmla="val 723204"/>
              <a:gd name="f98" fmla="val 13175"/>
              <a:gd name="f99" fmla="val 710541"/>
              <a:gd name="f100" fmla="val 3070"/>
              <a:gd name="f101" fmla="val 695064"/>
              <a:gd name="f102" fmla="val 384"/>
              <a:gd name="f103" fmla="val 677156"/>
              <a:gd name="f104" fmla="val 658737"/>
              <a:gd name="f105" fmla="val 477489"/>
              <a:gd name="f106" fmla="val 296112"/>
              <a:gd name="f107" fmla="val 114863"/>
              <a:gd name="f108" fmla="val -127"/>
              <a:gd name="f109" fmla="val 85316"/>
              <a:gd name="f110" fmla="val 31339"/>
              <a:gd name="f111" fmla="val 64595"/>
              <a:gd name="f112" fmla="val 24048"/>
              <a:gd name="f113" fmla="val 31978"/>
              <a:gd name="f114" fmla="+- 0 0 -90"/>
              <a:gd name="f115" fmla="*/ f3 1 247828"/>
              <a:gd name="f116" fmla="*/ f4 1 741695"/>
              <a:gd name="f117" fmla="val f5"/>
              <a:gd name="f118" fmla="val f6"/>
              <a:gd name="f119" fmla="val f7"/>
              <a:gd name="f120" fmla="*/ f114 f0 1"/>
              <a:gd name="f121" fmla="+- f119 0 f117"/>
              <a:gd name="f122" fmla="+- f118 0 f117"/>
              <a:gd name="f123" fmla="*/ f120 1 f2"/>
              <a:gd name="f124" fmla="*/ f122 1 247828"/>
              <a:gd name="f125" fmla="*/ f121 1 741695"/>
              <a:gd name="f126" fmla="*/ 23920 f122 1"/>
              <a:gd name="f127" fmla="*/ 31850 f121 1"/>
              <a:gd name="f128" fmla="*/ 69839 f121 1"/>
              <a:gd name="f129" fmla="*/ 28013 f122 1"/>
              <a:gd name="f130" fmla="*/ 70095 f121 1"/>
              <a:gd name="f131" fmla="*/ 29164 f122 1"/>
              <a:gd name="f132" fmla="*/ 46048 f121 1"/>
              <a:gd name="f133" fmla="*/ 74060 f122 1"/>
              <a:gd name="f134" fmla="*/ 0 f121 1"/>
              <a:gd name="f135" fmla="*/ 188284 f122 1"/>
              <a:gd name="f136" fmla="*/ 512 f121 1"/>
              <a:gd name="f137" fmla="*/ 219239 f122 1"/>
              <a:gd name="f138" fmla="*/ 33512 f121 1"/>
              <a:gd name="f139" fmla="*/ 242134 f122 1"/>
              <a:gd name="f140" fmla="*/ 85700 f121 1"/>
              <a:gd name="f141" fmla="*/ 247634 f122 1"/>
              <a:gd name="f142" fmla="*/ 107700 f121 1"/>
              <a:gd name="f143" fmla="*/ 247123 f122 1"/>
              <a:gd name="f144" fmla="*/ 663598 f121 1"/>
              <a:gd name="f145" fmla="*/ 166028 f122 1"/>
              <a:gd name="f146" fmla="*/ 741367 f121 1"/>
              <a:gd name="f147" fmla="*/ 96061 f122 1"/>
              <a:gd name="f148" fmla="*/ 673319 f121 1"/>
              <a:gd name="f149" fmla="*/ 95805 f122 1"/>
              <a:gd name="f150" fmla="*/ 213610 f121 1"/>
              <a:gd name="f151" fmla="*/ 83782 f122 1"/>
              <a:gd name="f152" fmla="*/ 184446 f121 1"/>
              <a:gd name="f153" fmla="*/ 55769 f122 1"/>
              <a:gd name="f154" fmla="*/ 212842 f121 1"/>
              <a:gd name="f155" fmla="*/ 56153 f122 1"/>
              <a:gd name="f156" fmla="*/ 681633 f121 1"/>
              <a:gd name="f157" fmla="*/ 56025 f122 1"/>
              <a:gd name="f158" fmla="*/ 699668 f121 1"/>
              <a:gd name="f159" fmla="*/ 47199 f122 1"/>
              <a:gd name="f160" fmla="*/ 736507 f121 1"/>
              <a:gd name="f161" fmla="*/ 13175 f122 1"/>
              <a:gd name="f162" fmla="*/ 710541 f121 1"/>
              <a:gd name="f163" fmla="*/ 384 f122 1"/>
              <a:gd name="f164" fmla="*/ 658737 f121 1"/>
              <a:gd name="f165" fmla="*/ 0 f122 1"/>
              <a:gd name="f166" fmla="*/ 114863 f121 1"/>
              <a:gd name="f167" fmla="*/ 24048 f122 1"/>
              <a:gd name="f168" fmla="*/ 31978 f121 1"/>
              <a:gd name="f169" fmla="+- f123 0 f1"/>
              <a:gd name="f170" fmla="*/ f126 1 247828"/>
              <a:gd name="f171" fmla="*/ f127 1 741695"/>
              <a:gd name="f172" fmla="*/ f128 1 741695"/>
              <a:gd name="f173" fmla="*/ f129 1 247828"/>
              <a:gd name="f174" fmla="*/ f130 1 741695"/>
              <a:gd name="f175" fmla="*/ f131 1 247828"/>
              <a:gd name="f176" fmla="*/ f132 1 741695"/>
              <a:gd name="f177" fmla="*/ f133 1 247828"/>
              <a:gd name="f178" fmla="*/ f134 1 741695"/>
              <a:gd name="f179" fmla="*/ f135 1 247828"/>
              <a:gd name="f180" fmla="*/ f136 1 741695"/>
              <a:gd name="f181" fmla="*/ f137 1 247828"/>
              <a:gd name="f182" fmla="*/ f138 1 741695"/>
              <a:gd name="f183" fmla="*/ f139 1 247828"/>
              <a:gd name="f184" fmla="*/ f140 1 741695"/>
              <a:gd name="f185" fmla="*/ f141 1 247828"/>
              <a:gd name="f186" fmla="*/ f142 1 741695"/>
              <a:gd name="f187" fmla="*/ f143 1 247828"/>
              <a:gd name="f188" fmla="*/ f144 1 741695"/>
              <a:gd name="f189" fmla="*/ f145 1 247828"/>
              <a:gd name="f190" fmla="*/ f146 1 741695"/>
              <a:gd name="f191" fmla="*/ f147 1 247828"/>
              <a:gd name="f192" fmla="*/ f148 1 741695"/>
              <a:gd name="f193" fmla="*/ f149 1 247828"/>
              <a:gd name="f194" fmla="*/ f150 1 741695"/>
              <a:gd name="f195" fmla="*/ f151 1 247828"/>
              <a:gd name="f196" fmla="*/ f152 1 741695"/>
              <a:gd name="f197" fmla="*/ f153 1 247828"/>
              <a:gd name="f198" fmla="*/ f154 1 741695"/>
              <a:gd name="f199" fmla="*/ f155 1 247828"/>
              <a:gd name="f200" fmla="*/ f156 1 741695"/>
              <a:gd name="f201" fmla="*/ f157 1 247828"/>
              <a:gd name="f202" fmla="*/ f158 1 741695"/>
              <a:gd name="f203" fmla="*/ f159 1 247828"/>
              <a:gd name="f204" fmla="*/ f160 1 741695"/>
              <a:gd name="f205" fmla="*/ f161 1 247828"/>
              <a:gd name="f206" fmla="*/ f162 1 741695"/>
              <a:gd name="f207" fmla="*/ f163 1 247828"/>
              <a:gd name="f208" fmla="*/ f164 1 741695"/>
              <a:gd name="f209" fmla="*/ f165 1 247828"/>
              <a:gd name="f210" fmla="*/ f166 1 741695"/>
              <a:gd name="f211" fmla="*/ f167 1 247828"/>
              <a:gd name="f212" fmla="*/ f168 1 741695"/>
              <a:gd name="f213" fmla="*/ f117 1 f124"/>
              <a:gd name="f214" fmla="*/ f118 1 f124"/>
              <a:gd name="f215" fmla="*/ f117 1 f125"/>
              <a:gd name="f216" fmla="*/ f119 1 f125"/>
              <a:gd name="f217" fmla="*/ f170 1 f124"/>
              <a:gd name="f218" fmla="*/ f171 1 f125"/>
              <a:gd name="f219" fmla="*/ f172 1 f125"/>
              <a:gd name="f220" fmla="*/ f173 1 f124"/>
              <a:gd name="f221" fmla="*/ f174 1 f125"/>
              <a:gd name="f222" fmla="*/ f175 1 f124"/>
              <a:gd name="f223" fmla="*/ f176 1 f125"/>
              <a:gd name="f224" fmla="*/ f177 1 f124"/>
              <a:gd name="f225" fmla="*/ f178 1 f125"/>
              <a:gd name="f226" fmla="*/ f179 1 f124"/>
              <a:gd name="f227" fmla="*/ f180 1 f125"/>
              <a:gd name="f228" fmla="*/ f181 1 f124"/>
              <a:gd name="f229" fmla="*/ f182 1 f125"/>
              <a:gd name="f230" fmla="*/ f183 1 f124"/>
              <a:gd name="f231" fmla="*/ f184 1 f125"/>
              <a:gd name="f232" fmla="*/ f185 1 f124"/>
              <a:gd name="f233" fmla="*/ f186 1 f125"/>
              <a:gd name="f234" fmla="*/ f187 1 f124"/>
              <a:gd name="f235" fmla="*/ f188 1 f125"/>
              <a:gd name="f236" fmla="*/ f189 1 f124"/>
              <a:gd name="f237" fmla="*/ f190 1 f125"/>
              <a:gd name="f238" fmla="*/ f191 1 f124"/>
              <a:gd name="f239" fmla="*/ f192 1 f125"/>
              <a:gd name="f240" fmla="*/ f193 1 f124"/>
              <a:gd name="f241" fmla="*/ f194 1 f125"/>
              <a:gd name="f242" fmla="*/ f195 1 f124"/>
              <a:gd name="f243" fmla="*/ f196 1 f125"/>
              <a:gd name="f244" fmla="*/ f197 1 f124"/>
              <a:gd name="f245" fmla="*/ f198 1 f125"/>
              <a:gd name="f246" fmla="*/ f199 1 f124"/>
              <a:gd name="f247" fmla="*/ f200 1 f125"/>
              <a:gd name="f248" fmla="*/ f201 1 f124"/>
              <a:gd name="f249" fmla="*/ f202 1 f125"/>
              <a:gd name="f250" fmla="*/ f203 1 f124"/>
              <a:gd name="f251" fmla="*/ f204 1 f125"/>
              <a:gd name="f252" fmla="*/ f205 1 f124"/>
              <a:gd name="f253" fmla="*/ f206 1 f125"/>
              <a:gd name="f254" fmla="*/ f207 1 f124"/>
              <a:gd name="f255" fmla="*/ f208 1 f125"/>
              <a:gd name="f256" fmla="*/ f209 1 f124"/>
              <a:gd name="f257" fmla="*/ f210 1 f125"/>
              <a:gd name="f258" fmla="*/ f211 1 f124"/>
              <a:gd name="f259" fmla="*/ f212 1 f125"/>
              <a:gd name="f260" fmla="*/ f213 f115 1"/>
              <a:gd name="f261" fmla="*/ f214 f115 1"/>
              <a:gd name="f262" fmla="*/ f216 f116 1"/>
              <a:gd name="f263" fmla="*/ f215 f116 1"/>
              <a:gd name="f264" fmla="*/ f217 f115 1"/>
              <a:gd name="f265" fmla="*/ f218 f116 1"/>
              <a:gd name="f266" fmla="*/ f219 f116 1"/>
              <a:gd name="f267" fmla="*/ f220 f115 1"/>
              <a:gd name="f268" fmla="*/ f221 f116 1"/>
              <a:gd name="f269" fmla="*/ f222 f115 1"/>
              <a:gd name="f270" fmla="*/ f223 f116 1"/>
              <a:gd name="f271" fmla="*/ f224 f115 1"/>
              <a:gd name="f272" fmla="*/ f225 f116 1"/>
              <a:gd name="f273" fmla="*/ f226 f115 1"/>
              <a:gd name="f274" fmla="*/ f227 f116 1"/>
              <a:gd name="f275" fmla="*/ f228 f115 1"/>
              <a:gd name="f276" fmla="*/ f229 f116 1"/>
              <a:gd name="f277" fmla="*/ f230 f115 1"/>
              <a:gd name="f278" fmla="*/ f231 f116 1"/>
              <a:gd name="f279" fmla="*/ f232 f115 1"/>
              <a:gd name="f280" fmla="*/ f233 f116 1"/>
              <a:gd name="f281" fmla="*/ f234 f115 1"/>
              <a:gd name="f282" fmla="*/ f235 f116 1"/>
              <a:gd name="f283" fmla="*/ f236 f115 1"/>
              <a:gd name="f284" fmla="*/ f237 f116 1"/>
              <a:gd name="f285" fmla="*/ f238 f115 1"/>
              <a:gd name="f286" fmla="*/ f239 f116 1"/>
              <a:gd name="f287" fmla="*/ f240 f115 1"/>
              <a:gd name="f288" fmla="*/ f241 f116 1"/>
              <a:gd name="f289" fmla="*/ f242 f115 1"/>
              <a:gd name="f290" fmla="*/ f243 f116 1"/>
              <a:gd name="f291" fmla="*/ f244 f115 1"/>
              <a:gd name="f292" fmla="*/ f245 f116 1"/>
              <a:gd name="f293" fmla="*/ f246 f115 1"/>
              <a:gd name="f294" fmla="*/ f247 f116 1"/>
              <a:gd name="f295" fmla="*/ f248 f115 1"/>
              <a:gd name="f296" fmla="*/ f249 f116 1"/>
              <a:gd name="f297" fmla="*/ f250 f115 1"/>
              <a:gd name="f298" fmla="*/ f251 f116 1"/>
              <a:gd name="f299" fmla="*/ f252 f115 1"/>
              <a:gd name="f300" fmla="*/ f253 f116 1"/>
              <a:gd name="f301" fmla="*/ f254 f115 1"/>
              <a:gd name="f302" fmla="*/ f255 f116 1"/>
              <a:gd name="f303" fmla="*/ f256 f115 1"/>
              <a:gd name="f304" fmla="*/ f257 f116 1"/>
              <a:gd name="f305" fmla="*/ f258 f115 1"/>
              <a:gd name="f306" fmla="*/ f259 f1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69">
                <a:pos x="f264" y="f265"/>
              </a:cxn>
              <a:cxn ang="f169">
                <a:pos x="f264" y="f266"/>
              </a:cxn>
              <a:cxn ang="f169">
                <a:pos x="f267" y="f268"/>
              </a:cxn>
              <a:cxn ang="f169">
                <a:pos x="f269" y="f270"/>
              </a:cxn>
              <a:cxn ang="f169">
                <a:pos x="f271" y="f272"/>
              </a:cxn>
              <a:cxn ang="f169">
                <a:pos x="f273" y="f274"/>
              </a:cxn>
              <a:cxn ang="f169">
                <a:pos x="f275" y="f276"/>
              </a:cxn>
              <a:cxn ang="f169">
                <a:pos x="f277" y="f278"/>
              </a:cxn>
              <a:cxn ang="f169">
                <a:pos x="f279" y="f280"/>
              </a:cxn>
              <a:cxn ang="f169">
                <a:pos x="f281" y="f282"/>
              </a:cxn>
              <a:cxn ang="f169">
                <a:pos x="f283" y="f284"/>
              </a:cxn>
              <a:cxn ang="f169">
                <a:pos x="f285" y="f286"/>
              </a:cxn>
              <a:cxn ang="f169">
                <a:pos x="f287" y="f288"/>
              </a:cxn>
              <a:cxn ang="f169">
                <a:pos x="f289" y="f290"/>
              </a:cxn>
              <a:cxn ang="f169">
                <a:pos x="f291" y="f292"/>
              </a:cxn>
              <a:cxn ang="f169">
                <a:pos x="f293" y="f294"/>
              </a:cxn>
              <a:cxn ang="f169">
                <a:pos x="f295" y="f296"/>
              </a:cxn>
              <a:cxn ang="f169">
                <a:pos x="f297" y="f298"/>
              </a:cxn>
              <a:cxn ang="f169">
                <a:pos x="f299" y="f300"/>
              </a:cxn>
              <a:cxn ang="f169">
                <a:pos x="f301" y="f302"/>
              </a:cxn>
              <a:cxn ang="f169">
                <a:pos x="f303" y="f304"/>
              </a:cxn>
              <a:cxn ang="f169">
                <a:pos x="f305" y="f306"/>
              </a:cxn>
            </a:cxnLst>
            <a:rect l="f260" t="f263" r="f261" b="f262"/>
            <a:pathLst>
              <a:path w="247828" h="741695">
                <a:moveTo>
                  <a:pt x="f8" y="f9"/>
                </a:moveTo>
                <a:lnTo>
                  <a:pt x="f8" y="f10"/>
                </a:lnTo>
                <a:cubicBezTo>
                  <a:pt x="f11" y="f10"/>
                  <a:pt x="f12" y="f13"/>
                  <a:pt x="f14" y="f15"/>
                </a:cubicBezTo>
                <a:cubicBezTo>
                  <a:pt x="f16" y="f17"/>
                  <a:pt x="f18" y="f19"/>
                  <a:pt x="f18" y="f20"/>
                </a:cubicBezTo>
                <a:cubicBezTo>
                  <a:pt x="f21" y="f22"/>
                  <a:pt x="f23" y="f24"/>
                  <a:pt x="f25" y="f5"/>
                </a:cubicBezTo>
                <a:cubicBezTo>
                  <a:pt x="f26" y="f5"/>
                  <a:pt x="f27" y="f28"/>
                  <a:pt x="f29" y="f28"/>
                </a:cubicBezTo>
                <a:cubicBezTo>
                  <a:pt x="f30" y="f28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3" y="f45"/>
                </a:cubicBezTo>
                <a:cubicBezTo>
                  <a:pt x="f43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1" y="f65"/>
                  <a:pt x="f63" y="f66"/>
                </a:cubicBezTo>
                <a:cubicBezTo>
                  <a:pt x="f63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7"/>
                </a:cubicBezTo>
                <a:cubicBezTo>
                  <a:pt x="f78" y="f79"/>
                  <a:pt x="f80" y="f81"/>
                  <a:pt x="f80" y="f82"/>
                </a:cubicBezTo>
                <a:cubicBezTo>
                  <a:pt x="f80" y="f83"/>
                  <a:pt x="f84" y="f85"/>
                  <a:pt x="f86" y="f87"/>
                </a:cubicBezTo>
                <a:cubicBezTo>
                  <a:pt x="f88" y="f89"/>
                  <a:pt x="f90" y="f91"/>
                  <a:pt x="f92" y="f93"/>
                </a:cubicBezTo>
                <a:cubicBezTo>
                  <a:pt x="f94" y="f95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22" y="f106"/>
                  <a:pt x="f5" y="f107"/>
                </a:cubicBezTo>
                <a:cubicBezTo>
                  <a:pt x="f108" y="f109"/>
                  <a:pt x="f110" y="f111"/>
                  <a:pt x="f112" y="f113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Forma libre: forma 11">
            <a:extLst>
              <a:ext uri="{FF2B5EF4-FFF2-40B4-BE49-F238E27FC236}">
                <a16:creationId xmlns:a16="http://schemas.microsoft.com/office/drawing/2014/main" id="{A8EDD5DF-09DD-44B6-BAF5-B1C29F216AFC}"/>
              </a:ext>
            </a:extLst>
          </p:cNvPr>
          <p:cNvSpPr/>
          <p:nvPr/>
        </p:nvSpPr>
        <p:spPr>
          <a:xfrm>
            <a:off x="1949080" y="1002685"/>
            <a:ext cx="1100745" cy="41802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90660"/>
              <a:gd name="f7" fmla="val 338244"/>
              <a:gd name="f8" fmla="val 336830"/>
              <a:gd name="f9" fmla="val 128"/>
              <a:gd name="f10" fmla="val 477787"/>
              <a:gd name="f11" fmla="val 5116"/>
              <a:gd name="f12" fmla="val 602627"/>
              <a:gd name="f13" fmla="val 35815"/>
              <a:gd name="f14" fmla="val 725421"/>
              <a:gd name="f15" fmla="val 77514"/>
              <a:gd name="f16" fmla="val 774666"/>
              <a:gd name="f17" fmla="val 94270"/>
              <a:gd name="f18" fmla="val 822888"/>
              <a:gd name="f19" fmla="val 113840"/>
              <a:gd name="f20" fmla="val 871238"/>
              <a:gd name="f21" fmla="val 132771"/>
              <a:gd name="f22" fmla="val 881855"/>
              <a:gd name="f23" fmla="val 136992"/>
              <a:gd name="f24" fmla="val 896309"/>
              <a:gd name="f25" fmla="val 140062"/>
              <a:gd name="f26" fmla="val 888378"/>
              <a:gd name="f27" fmla="val 157713"/>
              <a:gd name="f28" fmla="val 881343"/>
              <a:gd name="f29" fmla="val 173574"/>
              <a:gd name="f30" fmla="val 869448"/>
              <a:gd name="f31" fmla="val 168841"/>
              <a:gd name="f32" fmla="val 857808"/>
              <a:gd name="f33" fmla="val 164748"/>
              <a:gd name="f34" fmla="val 773899"/>
              <a:gd name="f35" fmla="val 134817"/>
              <a:gd name="f36" fmla="val 688966"/>
              <a:gd name="f37" fmla="val 107828"/>
              <a:gd name="f38" fmla="val 602115"/>
              <a:gd name="f39" fmla="val 87491"/>
              <a:gd name="f40" fmla="val 581266"/>
              <a:gd name="f41" fmla="val 82630"/>
              <a:gd name="f42" fmla="val 571801"/>
              <a:gd name="f43" fmla="val 80328"/>
              <a:gd name="f44" fmla="val 573080"/>
              <a:gd name="f45" fmla="val 110259"/>
              <a:gd name="f46" fmla="val 577173"/>
              <a:gd name="f47" fmla="val 209389"/>
              <a:gd name="f48" fmla="val 519358"/>
              <a:gd name="f49" fmla="val 283833"/>
              <a:gd name="f50" fmla="val 432507"/>
              <a:gd name="f51" fmla="val 307752"/>
              <a:gd name="f52" fmla="val 324550"/>
              <a:gd name="f53" fmla="val 337427"/>
              <a:gd name="f54" fmla="val 225292"/>
              <a:gd name="f55" fmla="val 281019"/>
              <a:gd name="f56" fmla="val 191652"/>
              <a:gd name="f57" fmla="val 177283"/>
              <a:gd name="f58" fmla="val 188326"/>
              <a:gd name="f59" fmla="val 167179"/>
              <a:gd name="f60" fmla="val 189605"/>
              <a:gd name="f61" fmla="val 150678"/>
              <a:gd name="f62" fmla="val 178733"/>
              <a:gd name="f63" fmla="val 148887"/>
              <a:gd name="f64" fmla="val 165814"/>
              <a:gd name="f65" fmla="val 146841"/>
              <a:gd name="f66" fmla="val 161721"/>
              <a:gd name="f67" fmla="val 163597"/>
              <a:gd name="f68" fmla="val 155070"/>
              <a:gd name="f69" fmla="val 172807"/>
              <a:gd name="f70" fmla="val 132813"/>
              <a:gd name="f71" fmla="val 203633"/>
              <a:gd name="f72" fmla="val 126674"/>
              <a:gd name="f73" fmla="val 240855"/>
              <a:gd name="f74" fmla="val 117336"/>
              <a:gd name="f75" fmla="val 276542"/>
              <a:gd name="f76" fmla="val 103138"/>
              <a:gd name="f77" fmla="val 330776"/>
              <a:gd name="f78" fmla="val 68730"/>
              <a:gd name="f79" fmla="val 349323"/>
              <a:gd name="f80" fmla="val 15520"/>
              <a:gd name="f81" fmla="val 331927"/>
              <a:gd name="f82" fmla="val 2217"/>
              <a:gd name="f83" fmla="val 327578"/>
              <a:gd name="f84" fmla="val -1109"/>
              <a:gd name="f85" fmla="val 319647"/>
              <a:gd name="f86" fmla="val 298"/>
              <a:gd name="f87" fmla="val 306984"/>
              <a:gd name="f88" fmla="val 11554"/>
              <a:gd name="f89" fmla="val 204017"/>
              <a:gd name="f90" fmla="val 42253"/>
              <a:gd name="f91" fmla="val 112689"/>
              <a:gd name="f92" fmla="val 136011"/>
              <a:gd name="f93" fmla="val 52571"/>
              <a:gd name="f94" fmla="val 201501"/>
              <a:gd name="f95" fmla="val 10617"/>
              <a:gd name="f96" fmla="val 274410"/>
              <a:gd name="f97" fmla="val 7035"/>
              <a:gd name="f98" fmla="+- 0 0 -90"/>
              <a:gd name="f99" fmla="*/ f3 1 890660"/>
              <a:gd name="f100" fmla="*/ f4 1 338244"/>
              <a:gd name="f101" fmla="val f5"/>
              <a:gd name="f102" fmla="val f6"/>
              <a:gd name="f103" fmla="val f7"/>
              <a:gd name="f104" fmla="*/ f98 f0 1"/>
              <a:gd name="f105" fmla="+- f103 0 f101"/>
              <a:gd name="f106" fmla="+- f102 0 f101"/>
              <a:gd name="f107" fmla="*/ f104 1 f2"/>
              <a:gd name="f108" fmla="*/ f106 1 890660"/>
              <a:gd name="f109" fmla="*/ f105 1 338244"/>
              <a:gd name="f110" fmla="*/ 336830 f106 1"/>
              <a:gd name="f111" fmla="*/ 128 f105 1"/>
              <a:gd name="f112" fmla="*/ 725421 f106 1"/>
              <a:gd name="f113" fmla="*/ 77514 f105 1"/>
              <a:gd name="f114" fmla="*/ 871238 f106 1"/>
              <a:gd name="f115" fmla="*/ 132771 f105 1"/>
              <a:gd name="f116" fmla="*/ 888378 f106 1"/>
              <a:gd name="f117" fmla="*/ 157713 f105 1"/>
              <a:gd name="f118" fmla="*/ 857808 f106 1"/>
              <a:gd name="f119" fmla="*/ 164748 f105 1"/>
              <a:gd name="f120" fmla="*/ 602115 f106 1"/>
              <a:gd name="f121" fmla="*/ 87491 f105 1"/>
              <a:gd name="f122" fmla="*/ 573080 f106 1"/>
              <a:gd name="f123" fmla="*/ 110259 f105 1"/>
              <a:gd name="f124" fmla="*/ 432507 f106 1"/>
              <a:gd name="f125" fmla="*/ 307752 f105 1"/>
              <a:gd name="f126" fmla="*/ 191652 f106 1"/>
              <a:gd name="f127" fmla="*/ 177283 f105 1"/>
              <a:gd name="f128" fmla="*/ 178733 f106 1"/>
              <a:gd name="f129" fmla="*/ 148887 f105 1"/>
              <a:gd name="f130" fmla="*/ 155070 f106 1"/>
              <a:gd name="f131" fmla="*/ 172807 f105 1"/>
              <a:gd name="f132" fmla="*/ 117336 f106 1"/>
              <a:gd name="f133" fmla="*/ 276542 f105 1"/>
              <a:gd name="f134" fmla="*/ 15520 f106 1"/>
              <a:gd name="f135" fmla="*/ 331927 f105 1"/>
              <a:gd name="f136" fmla="*/ 298 f106 1"/>
              <a:gd name="f137" fmla="*/ 306984 f105 1"/>
              <a:gd name="f138" fmla="*/ 136011 f106 1"/>
              <a:gd name="f139" fmla="*/ 52571 f105 1"/>
              <a:gd name="f140" fmla="*/ 0 f105 1"/>
              <a:gd name="f141" fmla="+- f107 0 f1"/>
              <a:gd name="f142" fmla="*/ f110 1 890660"/>
              <a:gd name="f143" fmla="*/ f111 1 338244"/>
              <a:gd name="f144" fmla="*/ f112 1 890660"/>
              <a:gd name="f145" fmla="*/ f113 1 338244"/>
              <a:gd name="f146" fmla="*/ f114 1 890660"/>
              <a:gd name="f147" fmla="*/ f115 1 338244"/>
              <a:gd name="f148" fmla="*/ f116 1 890660"/>
              <a:gd name="f149" fmla="*/ f117 1 338244"/>
              <a:gd name="f150" fmla="*/ f118 1 890660"/>
              <a:gd name="f151" fmla="*/ f119 1 338244"/>
              <a:gd name="f152" fmla="*/ f120 1 890660"/>
              <a:gd name="f153" fmla="*/ f121 1 338244"/>
              <a:gd name="f154" fmla="*/ f122 1 890660"/>
              <a:gd name="f155" fmla="*/ f123 1 338244"/>
              <a:gd name="f156" fmla="*/ f124 1 890660"/>
              <a:gd name="f157" fmla="*/ f125 1 338244"/>
              <a:gd name="f158" fmla="*/ f126 1 890660"/>
              <a:gd name="f159" fmla="*/ f127 1 338244"/>
              <a:gd name="f160" fmla="*/ f128 1 890660"/>
              <a:gd name="f161" fmla="*/ f129 1 338244"/>
              <a:gd name="f162" fmla="*/ f130 1 890660"/>
              <a:gd name="f163" fmla="*/ f131 1 338244"/>
              <a:gd name="f164" fmla="*/ f132 1 890660"/>
              <a:gd name="f165" fmla="*/ f133 1 338244"/>
              <a:gd name="f166" fmla="*/ f134 1 890660"/>
              <a:gd name="f167" fmla="*/ f135 1 338244"/>
              <a:gd name="f168" fmla="*/ f136 1 890660"/>
              <a:gd name="f169" fmla="*/ f137 1 338244"/>
              <a:gd name="f170" fmla="*/ f138 1 890660"/>
              <a:gd name="f171" fmla="*/ f139 1 338244"/>
              <a:gd name="f172" fmla="*/ f140 1 338244"/>
              <a:gd name="f173" fmla="*/ f101 1 f108"/>
              <a:gd name="f174" fmla="*/ f102 1 f108"/>
              <a:gd name="f175" fmla="*/ f101 1 f109"/>
              <a:gd name="f176" fmla="*/ f103 1 f109"/>
              <a:gd name="f177" fmla="*/ f142 1 f108"/>
              <a:gd name="f178" fmla="*/ f143 1 f109"/>
              <a:gd name="f179" fmla="*/ f144 1 f108"/>
              <a:gd name="f180" fmla="*/ f145 1 f109"/>
              <a:gd name="f181" fmla="*/ f146 1 f108"/>
              <a:gd name="f182" fmla="*/ f147 1 f109"/>
              <a:gd name="f183" fmla="*/ f148 1 f108"/>
              <a:gd name="f184" fmla="*/ f149 1 f109"/>
              <a:gd name="f185" fmla="*/ f150 1 f108"/>
              <a:gd name="f186" fmla="*/ f151 1 f109"/>
              <a:gd name="f187" fmla="*/ f152 1 f108"/>
              <a:gd name="f188" fmla="*/ f153 1 f109"/>
              <a:gd name="f189" fmla="*/ f154 1 f108"/>
              <a:gd name="f190" fmla="*/ f155 1 f109"/>
              <a:gd name="f191" fmla="*/ f156 1 f108"/>
              <a:gd name="f192" fmla="*/ f157 1 f109"/>
              <a:gd name="f193" fmla="*/ f158 1 f108"/>
              <a:gd name="f194" fmla="*/ f159 1 f109"/>
              <a:gd name="f195" fmla="*/ f160 1 f108"/>
              <a:gd name="f196" fmla="*/ f161 1 f109"/>
              <a:gd name="f197" fmla="*/ f162 1 f108"/>
              <a:gd name="f198" fmla="*/ f163 1 f109"/>
              <a:gd name="f199" fmla="*/ f164 1 f108"/>
              <a:gd name="f200" fmla="*/ f165 1 f109"/>
              <a:gd name="f201" fmla="*/ f166 1 f108"/>
              <a:gd name="f202" fmla="*/ f167 1 f109"/>
              <a:gd name="f203" fmla="*/ f168 1 f108"/>
              <a:gd name="f204" fmla="*/ f169 1 f109"/>
              <a:gd name="f205" fmla="*/ f170 1 f108"/>
              <a:gd name="f206" fmla="*/ f171 1 f109"/>
              <a:gd name="f207" fmla="*/ f172 1 f109"/>
              <a:gd name="f208" fmla="*/ f173 f99 1"/>
              <a:gd name="f209" fmla="*/ f174 f99 1"/>
              <a:gd name="f210" fmla="*/ f176 f100 1"/>
              <a:gd name="f211" fmla="*/ f175 f100 1"/>
              <a:gd name="f212" fmla="*/ f177 f99 1"/>
              <a:gd name="f213" fmla="*/ f178 f100 1"/>
              <a:gd name="f214" fmla="*/ f179 f99 1"/>
              <a:gd name="f215" fmla="*/ f180 f100 1"/>
              <a:gd name="f216" fmla="*/ f181 f99 1"/>
              <a:gd name="f217" fmla="*/ f182 f100 1"/>
              <a:gd name="f218" fmla="*/ f183 f99 1"/>
              <a:gd name="f219" fmla="*/ f184 f100 1"/>
              <a:gd name="f220" fmla="*/ f185 f99 1"/>
              <a:gd name="f221" fmla="*/ f186 f100 1"/>
              <a:gd name="f222" fmla="*/ f187 f99 1"/>
              <a:gd name="f223" fmla="*/ f188 f100 1"/>
              <a:gd name="f224" fmla="*/ f189 f99 1"/>
              <a:gd name="f225" fmla="*/ f190 f100 1"/>
              <a:gd name="f226" fmla="*/ f191 f99 1"/>
              <a:gd name="f227" fmla="*/ f192 f100 1"/>
              <a:gd name="f228" fmla="*/ f193 f99 1"/>
              <a:gd name="f229" fmla="*/ f194 f100 1"/>
              <a:gd name="f230" fmla="*/ f195 f99 1"/>
              <a:gd name="f231" fmla="*/ f196 f100 1"/>
              <a:gd name="f232" fmla="*/ f197 f99 1"/>
              <a:gd name="f233" fmla="*/ f198 f100 1"/>
              <a:gd name="f234" fmla="*/ f199 f99 1"/>
              <a:gd name="f235" fmla="*/ f200 f100 1"/>
              <a:gd name="f236" fmla="*/ f201 f99 1"/>
              <a:gd name="f237" fmla="*/ f202 f100 1"/>
              <a:gd name="f238" fmla="*/ f203 f99 1"/>
              <a:gd name="f239" fmla="*/ f204 f100 1"/>
              <a:gd name="f240" fmla="*/ f205 f99 1"/>
              <a:gd name="f241" fmla="*/ f206 f100 1"/>
              <a:gd name="f242" fmla="*/ f20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41">
                <a:pos x="f212" y="f213"/>
              </a:cxn>
              <a:cxn ang="f141">
                <a:pos x="f214" y="f215"/>
              </a:cxn>
              <a:cxn ang="f141">
                <a:pos x="f216" y="f217"/>
              </a:cxn>
              <a:cxn ang="f141">
                <a:pos x="f218" y="f219"/>
              </a:cxn>
              <a:cxn ang="f141">
                <a:pos x="f220" y="f221"/>
              </a:cxn>
              <a:cxn ang="f141">
                <a:pos x="f222" y="f223"/>
              </a:cxn>
              <a:cxn ang="f141">
                <a:pos x="f224" y="f225"/>
              </a:cxn>
              <a:cxn ang="f141">
                <a:pos x="f226" y="f227"/>
              </a:cxn>
              <a:cxn ang="f141">
                <a:pos x="f228" y="f229"/>
              </a:cxn>
              <a:cxn ang="f141">
                <a:pos x="f230" y="f231"/>
              </a:cxn>
              <a:cxn ang="f141">
                <a:pos x="f232" y="f233"/>
              </a:cxn>
              <a:cxn ang="f141">
                <a:pos x="f234" y="f235"/>
              </a:cxn>
              <a:cxn ang="f141">
                <a:pos x="f236" y="f237"/>
              </a:cxn>
              <a:cxn ang="f141">
                <a:pos x="f238" y="f239"/>
              </a:cxn>
              <a:cxn ang="f141">
                <a:pos x="f240" y="f241"/>
              </a:cxn>
              <a:cxn ang="f141">
                <a:pos x="f212" y="f242"/>
              </a:cxn>
            </a:cxnLst>
            <a:rect l="f208" t="f211" r="f209" b="f210"/>
            <a:pathLst>
              <a:path w="890660" h="338244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92" y="f93"/>
                </a:cubicBezTo>
                <a:cubicBezTo>
                  <a:pt x="f94" y="f95"/>
                  <a:pt x="f96" y="f97"/>
                  <a:pt x="f8" y="f5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Forma libre: forma 12">
            <a:extLst>
              <a:ext uri="{FF2B5EF4-FFF2-40B4-BE49-F238E27FC236}">
                <a16:creationId xmlns:a16="http://schemas.microsoft.com/office/drawing/2014/main" id="{933BCE32-F5B5-4560-A780-7DEBF5B85D75}"/>
              </a:ext>
            </a:extLst>
          </p:cNvPr>
          <p:cNvSpPr/>
          <p:nvPr/>
        </p:nvSpPr>
        <p:spPr>
          <a:xfrm>
            <a:off x="3419920" y="4140796"/>
            <a:ext cx="781363" cy="39879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32230"/>
              <a:gd name="f7" fmla="val 322686"/>
              <a:gd name="f8" fmla="val 235738"/>
              <a:gd name="f9" fmla="val 233406"/>
              <a:gd name="f10" fmla="val 281786"/>
              <a:gd name="f11" fmla="val 178404"/>
              <a:gd name="f12" fmla="val 319903"/>
              <a:gd name="f13" fmla="val 121484"/>
              <a:gd name="f14" fmla="val 357637"/>
              <a:gd name="f15" fmla="val 64053"/>
              <a:gd name="f16" fmla="val 370683"/>
              <a:gd name="f17" fmla="val 44227"/>
              <a:gd name="f18" fmla="val 386161"/>
              <a:gd name="f19" fmla="val 25935"/>
              <a:gd name="f20" fmla="val 401126"/>
              <a:gd name="f21" fmla="val 7516"/>
              <a:gd name="f22" fmla="val 412638"/>
              <a:gd name="f23" fmla="val -6810"/>
              <a:gd name="f24" fmla="val 425045"/>
              <a:gd name="f25" fmla="val 2784"/>
              <a:gd name="f26" fmla="val 436301"/>
              <a:gd name="f27" fmla="val 8156"/>
              <a:gd name="f28" fmla="val 542083"/>
              <a:gd name="f29" fmla="val 58041"/>
              <a:gd name="f30" fmla="val 602840"/>
              <a:gd name="f31" fmla="val 143357"/>
              <a:gd name="f32" fmla="val 625992"/>
              <a:gd name="f33" fmla="val 255790"/>
              <a:gd name="f34" fmla="val 638655"/>
              <a:gd name="f35" fmla="val 317315"/>
              <a:gd name="f36" fmla="val 636737"/>
              <a:gd name="f37" fmla="val 317698"/>
              <a:gd name="f38" fmla="val 574956"/>
              <a:gd name="f39" fmla="val 401638"/>
              <a:gd name="f40" fmla="val 228447"/>
              <a:gd name="f41" fmla="val 55129"/>
              <a:gd name="f42" fmla="val 37094"/>
              <a:gd name="f43" fmla="val 19059"/>
              <a:gd name="f44" fmla="val 317954"/>
              <a:gd name="f45" fmla="val 322687"/>
              <a:gd name="f46" fmla="val 1279"/>
              <a:gd name="f47" fmla="val 227010"/>
              <a:gd name="f48" fmla="val 35559"/>
              <a:gd name="f49" fmla="val 143996"/>
              <a:gd name="f50" fmla="val 97851"/>
              <a:gd name="f51" fmla="val 75309"/>
              <a:gd name="f52" fmla="val 124840"/>
              <a:gd name="f53" fmla="val 45506"/>
              <a:gd name="f54" fmla="val 159376"/>
              <a:gd name="f55" fmla="val 18773"/>
              <a:gd name="f56" fmla="val 200691"/>
              <a:gd name="f57" fmla="val 5470"/>
              <a:gd name="f58" fmla="val 222819"/>
              <a:gd name="f59" fmla="val -1693"/>
              <a:gd name="f60" fmla="val 229855"/>
              <a:gd name="f61" fmla="val 4319"/>
              <a:gd name="f62" fmla="val 229599"/>
              <a:gd name="f63" fmla="val 26447"/>
              <a:gd name="f64" fmla="val 229087"/>
              <a:gd name="f65" fmla="val 83495"/>
              <a:gd name="f66" fmla="val 229343"/>
              <a:gd name="f67" fmla="val 140671"/>
              <a:gd name="f68" fmla="val 197719"/>
              <a:gd name="f69" fmla="val 208463"/>
              <a:gd name="f70" fmla="val 227040"/>
              <a:gd name="f71" fmla="val 219719"/>
              <a:gd name="f72" fmla="val 235610"/>
              <a:gd name="f73" fmla="val 233662"/>
              <a:gd name="f74" fmla="+- 0 0 -90"/>
              <a:gd name="f75" fmla="*/ f3 1 632230"/>
              <a:gd name="f76" fmla="*/ f4 1 322686"/>
              <a:gd name="f77" fmla="val f5"/>
              <a:gd name="f78" fmla="val f6"/>
              <a:gd name="f79" fmla="val f7"/>
              <a:gd name="f80" fmla="*/ f74 f0 1"/>
              <a:gd name="f81" fmla="+- f79 0 f77"/>
              <a:gd name="f82" fmla="+- f78 0 f77"/>
              <a:gd name="f83" fmla="*/ f80 1 f2"/>
              <a:gd name="f84" fmla="*/ f82 1 632230"/>
              <a:gd name="f85" fmla="*/ f81 1 322686"/>
              <a:gd name="f86" fmla="*/ 235738 f82 1"/>
              <a:gd name="f87" fmla="*/ 233406 f81 1"/>
              <a:gd name="f88" fmla="*/ 357637 f82 1"/>
              <a:gd name="f89" fmla="*/ 64053 f81 1"/>
              <a:gd name="f90" fmla="*/ 401126 f82 1"/>
              <a:gd name="f91" fmla="*/ 7516 f81 1"/>
              <a:gd name="f92" fmla="*/ 436301 f82 1"/>
              <a:gd name="f93" fmla="*/ 8156 f81 1"/>
              <a:gd name="f94" fmla="*/ 625992 f82 1"/>
              <a:gd name="f95" fmla="*/ 255790 f81 1"/>
              <a:gd name="f96" fmla="*/ 574956 f82 1"/>
              <a:gd name="f97" fmla="*/ 317698 f81 1"/>
              <a:gd name="f98" fmla="*/ 55129 f82 1"/>
              <a:gd name="f99" fmla="*/ 0 f82 1"/>
              <a:gd name="f100" fmla="*/ 322687 f81 1"/>
              <a:gd name="f101" fmla="*/ 97851 f82 1"/>
              <a:gd name="f102" fmla="*/ 75309 f81 1"/>
              <a:gd name="f103" fmla="*/ 200691 f82 1"/>
              <a:gd name="f104" fmla="*/ 5470 f81 1"/>
              <a:gd name="f105" fmla="*/ 229599 f82 1"/>
              <a:gd name="f106" fmla="*/ 26447 f81 1"/>
              <a:gd name="f107" fmla="*/ 197719 f81 1"/>
              <a:gd name="f108" fmla="*/ 235610 f82 1"/>
              <a:gd name="f109" fmla="*/ 233662 f81 1"/>
              <a:gd name="f110" fmla="+- f83 0 f1"/>
              <a:gd name="f111" fmla="*/ f86 1 632230"/>
              <a:gd name="f112" fmla="*/ f87 1 322686"/>
              <a:gd name="f113" fmla="*/ f88 1 632230"/>
              <a:gd name="f114" fmla="*/ f89 1 322686"/>
              <a:gd name="f115" fmla="*/ f90 1 632230"/>
              <a:gd name="f116" fmla="*/ f91 1 322686"/>
              <a:gd name="f117" fmla="*/ f92 1 632230"/>
              <a:gd name="f118" fmla="*/ f93 1 322686"/>
              <a:gd name="f119" fmla="*/ f94 1 632230"/>
              <a:gd name="f120" fmla="*/ f95 1 322686"/>
              <a:gd name="f121" fmla="*/ f96 1 632230"/>
              <a:gd name="f122" fmla="*/ f97 1 322686"/>
              <a:gd name="f123" fmla="*/ f98 1 632230"/>
              <a:gd name="f124" fmla="*/ f99 1 632230"/>
              <a:gd name="f125" fmla="*/ f100 1 322686"/>
              <a:gd name="f126" fmla="*/ f101 1 632230"/>
              <a:gd name="f127" fmla="*/ f102 1 322686"/>
              <a:gd name="f128" fmla="*/ f103 1 632230"/>
              <a:gd name="f129" fmla="*/ f104 1 322686"/>
              <a:gd name="f130" fmla="*/ f105 1 632230"/>
              <a:gd name="f131" fmla="*/ f106 1 322686"/>
              <a:gd name="f132" fmla="*/ f107 1 322686"/>
              <a:gd name="f133" fmla="*/ f108 1 632230"/>
              <a:gd name="f134" fmla="*/ f109 1 322686"/>
              <a:gd name="f135" fmla="*/ f77 1 f84"/>
              <a:gd name="f136" fmla="*/ f78 1 f84"/>
              <a:gd name="f137" fmla="*/ f77 1 f85"/>
              <a:gd name="f138" fmla="*/ f79 1 f85"/>
              <a:gd name="f139" fmla="*/ f111 1 f84"/>
              <a:gd name="f140" fmla="*/ f112 1 f85"/>
              <a:gd name="f141" fmla="*/ f113 1 f84"/>
              <a:gd name="f142" fmla="*/ f114 1 f85"/>
              <a:gd name="f143" fmla="*/ f115 1 f84"/>
              <a:gd name="f144" fmla="*/ f116 1 f85"/>
              <a:gd name="f145" fmla="*/ f117 1 f84"/>
              <a:gd name="f146" fmla="*/ f118 1 f85"/>
              <a:gd name="f147" fmla="*/ f119 1 f84"/>
              <a:gd name="f148" fmla="*/ f120 1 f85"/>
              <a:gd name="f149" fmla="*/ f121 1 f84"/>
              <a:gd name="f150" fmla="*/ f122 1 f85"/>
              <a:gd name="f151" fmla="*/ f123 1 f84"/>
              <a:gd name="f152" fmla="*/ f124 1 f84"/>
              <a:gd name="f153" fmla="*/ f125 1 f85"/>
              <a:gd name="f154" fmla="*/ f126 1 f84"/>
              <a:gd name="f155" fmla="*/ f127 1 f85"/>
              <a:gd name="f156" fmla="*/ f128 1 f84"/>
              <a:gd name="f157" fmla="*/ f129 1 f85"/>
              <a:gd name="f158" fmla="*/ f130 1 f84"/>
              <a:gd name="f159" fmla="*/ f131 1 f85"/>
              <a:gd name="f160" fmla="*/ f132 1 f85"/>
              <a:gd name="f161" fmla="*/ f133 1 f84"/>
              <a:gd name="f162" fmla="*/ f134 1 f85"/>
              <a:gd name="f163" fmla="*/ f135 f75 1"/>
              <a:gd name="f164" fmla="*/ f136 f75 1"/>
              <a:gd name="f165" fmla="*/ f138 f76 1"/>
              <a:gd name="f166" fmla="*/ f137 f76 1"/>
              <a:gd name="f167" fmla="*/ f139 f75 1"/>
              <a:gd name="f168" fmla="*/ f140 f76 1"/>
              <a:gd name="f169" fmla="*/ f141 f75 1"/>
              <a:gd name="f170" fmla="*/ f142 f76 1"/>
              <a:gd name="f171" fmla="*/ f143 f75 1"/>
              <a:gd name="f172" fmla="*/ f144 f76 1"/>
              <a:gd name="f173" fmla="*/ f145 f75 1"/>
              <a:gd name="f174" fmla="*/ f146 f76 1"/>
              <a:gd name="f175" fmla="*/ f147 f75 1"/>
              <a:gd name="f176" fmla="*/ f148 f76 1"/>
              <a:gd name="f177" fmla="*/ f149 f75 1"/>
              <a:gd name="f178" fmla="*/ f150 f76 1"/>
              <a:gd name="f179" fmla="*/ f151 f75 1"/>
              <a:gd name="f180" fmla="*/ f152 f75 1"/>
              <a:gd name="f181" fmla="*/ f153 f76 1"/>
              <a:gd name="f182" fmla="*/ f154 f75 1"/>
              <a:gd name="f183" fmla="*/ f155 f76 1"/>
              <a:gd name="f184" fmla="*/ f156 f75 1"/>
              <a:gd name="f185" fmla="*/ f157 f76 1"/>
              <a:gd name="f186" fmla="*/ f158 f75 1"/>
              <a:gd name="f187" fmla="*/ f159 f76 1"/>
              <a:gd name="f188" fmla="*/ f160 f76 1"/>
              <a:gd name="f189" fmla="*/ f161 f75 1"/>
              <a:gd name="f190" fmla="*/ f162 f7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10">
                <a:pos x="f167" y="f168"/>
              </a:cxn>
              <a:cxn ang="f110">
                <a:pos x="f169" y="f170"/>
              </a:cxn>
              <a:cxn ang="f110">
                <a:pos x="f171" y="f172"/>
              </a:cxn>
              <a:cxn ang="f110">
                <a:pos x="f173" y="f174"/>
              </a:cxn>
              <a:cxn ang="f110">
                <a:pos x="f175" y="f176"/>
              </a:cxn>
              <a:cxn ang="f110">
                <a:pos x="f177" y="f178"/>
              </a:cxn>
              <a:cxn ang="f110">
                <a:pos x="f179" y="f178"/>
              </a:cxn>
              <a:cxn ang="f110">
                <a:pos x="f180" y="f181"/>
              </a:cxn>
              <a:cxn ang="f110">
                <a:pos x="f182" y="f183"/>
              </a:cxn>
              <a:cxn ang="f110">
                <a:pos x="f184" y="f185"/>
              </a:cxn>
              <a:cxn ang="f110">
                <a:pos x="f186" y="f187"/>
              </a:cxn>
              <a:cxn ang="f110">
                <a:pos x="f186" y="f188"/>
              </a:cxn>
              <a:cxn ang="f110">
                <a:pos x="f189" y="f190"/>
              </a:cxn>
            </a:cxnLst>
            <a:rect l="f163" t="f166" r="f164" b="f165"/>
            <a:pathLst>
              <a:path w="632230" h="322686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7"/>
                </a:cubicBezTo>
                <a:cubicBezTo>
                  <a:pt x="f39" y="f37"/>
                  <a:pt x="f40" y="f37"/>
                  <a:pt x="f41" y="f37"/>
                </a:cubicBezTo>
                <a:cubicBezTo>
                  <a:pt x="f42" y="f37"/>
                  <a:pt x="f43" y="f44"/>
                  <a:pt x="f5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2" y="f68"/>
                </a:cubicBezTo>
                <a:cubicBezTo>
                  <a:pt x="f62" y="f69"/>
                  <a:pt x="f70" y="f71"/>
                  <a:pt x="f72" y="f73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Forma libre: forma 13">
            <a:extLst>
              <a:ext uri="{FF2B5EF4-FFF2-40B4-BE49-F238E27FC236}">
                <a16:creationId xmlns:a16="http://schemas.microsoft.com/office/drawing/2014/main" id="{C4557E4F-D3DB-4D03-9C2D-8170ADBF1A63}"/>
              </a:ext>
            </a:extLst>
          </p:cNvPr>
          <p:cNvSpPr/>
          <p:nvPr/>
        </p:nvSpPr>
        <p:spPr>
          <a:xfrm>
            <a:off x="3577855" y="2079866"/>
            <a:ext cx="301130" cy="118599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43660"/>
              <a:gd name="f7" fmla="val 959637"/>
              <a:gd name="f8" fmla="val 76226"/>
              <a:gd name="f9" fmla="val 910962"/>
              <a:gd name="f10" fmla="val 90936"/>
              <a:gd name="f11" fmla="val 921451"/>
              <a:gd name="f12" fmla="val 107564"/>
              <a:gd name="f13" fmla="val 902776"/>
              <a:gd name="f14" fmla="val 114343"/>
              <a:gd name="f15" fmla="val 921835"/>
              <a:gd name="f16" fmla="val 117797"/>
              <a:gd name="f17" fmla="val 931556"/>
              <a:gd name="f18" fmla="val 118436"/>
              <a:gd name="f19" fmla="val 943324"/>
              <a:gd name="f20" fmla="val 110250"/>
              <a:gd name="f21" fmla="val 950103"/>
              <a:gd name="f22" fmla="val 93110"/>
              <a:gd name="f23" fmla="val 964429"/>
              <a:gd name="f24" fmla="val 71877"/>
              <a:gd name="f25" fmla="val 959056"/>
              <a:gd name="f26" fmla="val 52563"/>
              <a:gd name="f27" fmla="val 956498"/>
              <a:gd name="f28" fmla="val 35295"/>
              <a:gd name="f29" fmla="val 954196"/>
              <a:gd name="f30" fmla="val 34911"/>
              <a:gd name="f31" fmla="val 937696"/>
              <a:gd name="f32" fmla="val 32353"/>
              <a:gd name="f33" fmla="val 923625"/>
              <a:gd name="f34" fmla="val 30434"/>
              <a:gd name="f35" fmla="val 913521"/>
              <a:gd name="f36" fmla="val 43737"/>
              <a:gd name="f37" fmla="val 902264"/>
              <a:gd name="f38" fmla="val 29795"/>
              <a:gd name="f39" fmla="val 893567"/>
              <a:gd name="f40" fmla="val 26085"/>
              <a:gd name="f41" fmla="val 891264"/>
              <a:gd name="f42" fmla="val 21608"/>
              <a:gd name="f43" fmla="val 890880"/>
              <a:gd name="f44" fmla="val 18922"/>
              <a:gd name="f45" fmla="val 894334"/>
              <a:gd name="f46" fmla="val 10352"/>
              <a:gd name="f47" fmla="val 905334"/>
              <a:gd name="f48" fmla="val 8561"/>
              <a:gd name="f49" fmla="val 917869"/>
              <a:gd name="f50" fmla="val 12271"/>
              <a:gd name="f51" fmla="val 931172"/>
              <a:gd name="f52" fmla="val 14317"/>
              <a:gd name="f53" fmla="val 938719"/>
              <a:gd name="f54" fmla="val 16108"/>
              <a:gd name="f55" fmla="val 946265"/>
              <a:gd name="f56" fmla="val 14829"/>
              <a:gd name="f57" fmla="val 954963"/>
              <a:gd name="f58" fmla="val -1032"/>
              <a:gd name="f59" fmla="val 945114"/>
              <a:gd name="f60" fmla="val -1544"/>
              <a:gd name="f61" fmla="val 927207"/>
              <a:gd name="f62" fmla="val 1399"/>
              <a:gd name="f63" fmla="val 913265"/>
              <a:gd name="f64" fmla="val 13422"/>
              <a:gd name="f65" fmla="val 854554"/>
              <a:gd name="f66" fmla="val 4340"/>
              <a:gd name="f67" fmla="val 795587"/>
              <a:gd name="f68" fmla="val 6003"/>
              <a:gd name="f69" fmla="val 736749"/>
              <a:gd name="f70" fmla="val 7794"/>
              <a:gd name="f71" fmla="val 668701"/>
              <a:gd name="f72" fmla="val 6515"/>
              <a:gd name="f73" fmla="val 600524"/>
              <a:gd name="f74" fmla="val 6387"/>
              <a:gd name="f75" fmla="val 532348"/>
              <a:gd name="f76" fmla="val 514057"/>
              <a:gd name="f77" fmla="val 3829"/>
              <a:gd name="f78" fmla="val 494743"/>
              <a:gd name="f79" fmla="val 32097"/>
              <a:gd name="f80" fmla="val 495510"/>
              <a:gd name="f81" fmla="val 59853"/>
              <a:gd name="f82" fmla="val 496278"/>
              <a:gd name="f83" fmla="val 57039"/>
              <a:gd name="f84" fmla="val 515848"/>
              <a:gd name="f85" fmla="val 533883"/>
              <a:gd name="f86" fmla="val 620095"/>
              <a:gd name="f87" fmla="val 706178"/>
              <a:gd name="f88" fmla="val 792390"/>
              <a:gd name="f89" fmla="val 800448"/>
              <a:gd name="f90" fmla="val 57295"/>
              <a:gd name="f91" fmla="val 808378"/>
              <a:gd name="f92" fmla="val 57935"/>
              <a:gd name="f93" fmla="val 816437"/>
              <a:gd name="f94" fmla="val 58574"/>
              <a:gd name="f95" fmla="val 824495"/>
              <a:gd name="f96" fmla="val 63179"/>
              <a:gd name="f97" fmla="val 829483"/>
              <a:gd name="f98" fmla="val 71493"/>
              <a:gd name="f99" fmla="val 829356"/>
              <a:gd name="f100" fmla="val 79935"/>
              <a:gd name="f101" fmla="val 84156"/>
              <a:gd name="f102" fmla="val 823728"/>
              <a:gd name="f103" fmla="val 84924"/>
              <a:gd name="f104" fmla="val 815925"/>
              <a:gd name="f105" fmla="val 85691"/>
              <a:gd name="f106" fmla="val 807995"/>
              <a:gd name="f107" fmla="val 85947"/>
              <a:gd name="f108" fmla="val 799936"/>
              <a:gd name="f109" fmla="val 791878"/>
              <a:gd name="f110" fmla="val 734830"/>
              <a:gd name="f111" fmla="val 85308"/>
              <a:gd name="f112" fmla="val 677654"/>
              <a:gd name="f113" fmla="val 86203"/>
              <a:gd name="f114" fmla="val 620606"/>
              <a:gd name="f115" fmla="val 87610"/>
              <a:gd name="f116" fmla="val 536569"/>
              <a:gd name="f117" fmla="val 89784"/>
              <a:gd name="f118" fmla="val 452532"/>
              <a:gd name="f119" fmla="val 92343"/>
              <a:gd name="f120" fmla="val 368495"/>
              <a:gd name="f121" fmla="val 92982"/>
              <a:gd name="f122" fmla="val 345983"/>
              <a:gd name="f123" fmla="val 88249"/>
              <a:gd name="f124" fmla="val 331146"/>
              <a:gd name="f125" fmla="val 61388"/>
              <a:gd name="f126" fmla="val 333320"/>
              <a:gd name="f127" fmla="val 50260"/>
              <a:gd name="f128" fmla="val 334216"/>
              <a:gd name="f129" fmla="val 38365"/>
              <a:gd name="f130" fmla="val 332169"/>
              <a:gd name="f131" fmla="val 38109"/>
              <a:gd name="f132" fmla="val 316564"/>
              <a:gd name="f133" fmla="val 37853"/>
              <a:gd name="f134" fmla="val 297761"/>
              <a:gd name="f135" fmla="val 51923"/>
              <a:gd name="f136" fmla="val 300959"/>
              <a:gd name="f137" fmla="val 63691"/>
              <a:gd name="f138" fmla="val 300063"/>
              <a:gd name="f139" fmla="val 73924"/>
              <a:gd name="f140" fmla="val 299296"/>
              <a:gd name="f141" fmla="val 88889"/>
              <a:gd name="f142" fmla="val 304285"/>
              <a:gd name="f143" fmla="val 89529"/>
              <a:gd name="f144" fmla="val 287784"/>
              <a:gd name="f145" fmla="val 90168"/>
              <a:gd name="f146" fmla="val 271412"/>
              <a:gd name="f147" fmla="val 75331"/>
              <a:gd name="f148" fmla="val 274737"/>
              <a:gd name="f149" fmla="val 64970"/>
              <a:gd name="f150" fmla="val 273714"/>
              <a:gd name="f151" fmla="val 53202"/>
              <a:gd name="f152" fmla="val 272563"/>
              <a:gd name="f153" fmla="val 38620"/>
              <a:gd name="f154" fmla="val 38748"/>
              <a:gd name="f155" fmla="val 256958"/>
              <a:gd name="f156" fmla="val 239178"/>
              <a:gd name="f157" fmla="val 53330"/>
              <a:gd name="f158" fmla="val 241481"/>
              <a:gd name="f159" fmla="val 65098"/>
              <a:gd name="f160" fmla="val 240329"/>
              <a:gd name="f161" fmla="val 75075"/>
              <a:gd name="f162" fmla="val 239306"/>
              <a:gd name="f163" fmla="val 244551"/>
              <a:gd name="f164" fmla="val 89145"/>
              <a:gd name="f165" fmla="val 226515"/>
              <a:gd name="f166" fmla="val 88505"/>
              <a:gd name="f167" fmla="val 208864"/>
              <a:gd name="f168" fmla="val 73795"/>
              <a:gd name="f169" fmla="val 214747"/>
              <a:gd name="f170" fmla="val 63947"/>
              <a:gd name="f171" fmla="val 213724"/>
              <a:gd name="f172" fmla="val 51795"/>
              <a:gd name="f173" fmla="val 212445"/>
              <a:gd name="f174" fmla="val 38236"/>
              <a:gd name="f175" fmla="val 196073"/>
              <a:gd name="f176" fmla="val 177398"/>
              <a:gd name="f177" fmla="val 181363"/>
              <a:gd name="f178" fmla="val 64202"/>
              <a:gd name="f179" fmla="val 179956"/>
              <a:gd name="f180" fmla="val 74691"/>
              <a:gd name="f181" fmla="val 178677"/>
              <a:gd name="f182" fmla="val 91831"/>
              <a:gd name="f183" fmla="val 186224"/>
              <a:gd name="f184" fmla="val 91575"/>
              <a:gd name="f185" fmla="val 166909"/>
              <a:gd name="f186" fmla="val 91447"/>
              <a:gd name="f187" fmla="val 151432"/>
              <a:gd name="f188" fmla="val 76865"/>
              <a:gd name="f189" fmla="val 153862"/>
              <a:gd name="f190" fmla="val 66121"/>
              <a:gd name="f191" fmla="val 153478"/>
              <a:gd name="f192" fmla="val 53074"/>
              <a:gd name="f193" fmla="val 152967"/>
              <a:gd name="f194" fmla="val 154758"/>
              <a:gd name="f195" fmla="val 38492"/>
              <a:gd name="f196" fmla="val 135059"/>
              <a:gd name="f197" fmla="val 39004"/>
              <a:gd name="f198" fmla="val 116512"/>
              <a:gd name="f199" fmla="val 53970"/>
              <a:gd name="f200" fmla="val 121245"/>
              <a:gd name="f201" fmla="val 65354"/>
              <a:gd name="f202" fmla="val 119838"/>
              <a:gd name="f203" fmla="val 72261"/>
              <a:gd name="f204" fmla="val 119071"/>
              <a:gd name="f205" fmla="val 124315"/>
              <a:gd name="f206" fmla="val 84284"/>
              <a:gd name="f207" fmla="val 113698"/>
              <a:gd name="f208" fmla="val 83773"/>
              <a:gd name="f209" fmla="val 106408"/>
              <a:gd name="f210" fmla="val 88244"/>
              <a:gd name="f211" fmla="val 92849"/>
              <a:gd name="f212" fmla="val 55121"/>
              <a:gd name="f213" fmla="val 95151"/>
              <a:gd name="f214" fmla="val 41306"/>
              <a:gd name="f215" fmla="val 95024"/>
              <a:gd name="f216" fmla="val 38876"/>
              <a:gd name="f217" fmla="val 79930"/>
              <a:gd name="f218" fmla="val 35678"/>
              <a:gd name="f219" fmla="val 60104"/>
              <a:gd name="f220" fmla="val 49493"/>
              <a:gd name="f221" fmla="val 63563"/>
              <a:gd name="f222" fmla="val 59848"/>
              <a:gd name="f223" fmla="val 73668"/>
              <a:gd name="f224" fmla="val 59720"/>
              <a:gd name="f225" fmla="val 64197"/>
              <a:gd name="f226" fmla="val 89912"/>
              <a:gd name="f227" fmla="val 48081"/>
              <a:gd name="f228" fmla="val 91319"/>
              <a:gd name="f229" fmla="val 31196"/>
              <a:gd name="f230" fmla="val 76482"/>
              <a:gd name="f231" fmla="val 34522"/>
              <a:gd name="f232" fmla="val 33499"/>
              <a:gd name="f233" fmla="val 54609"/>
              <a:gd name="f234" fmla="val 32348"/>
              <a:gd name="f235" fmla="val 39516"/>
              <a:gd name="f236" fmla="val 35417"/>
              <a:gd name="f237" fmla="val 39260"/>
              <a:gd name="f238" fmla="val 17510"/>
              <a:gd name="f239" fmla="val -2444"/>
              <a:gd name="f240" fmla="val 55249"/>
              <a:gd name="f241" fmla="val 370"/>
              <a:gd name="f242" fmla="val 67656"/>
              <a:gd name="f243" fmla="val 242"/>
              <a:gd name="f244" fmla="val 102703"/>
              <a:gd name="f245" fmla="val -142"/>
              <a:gd name="f246" fmla="val 137751"/>
              <a:gd name="f247" fmla="val -14"/>
              <a:gd name="f248" fmla="val 172798"/>
              <a:gd name="f249" fmla="val 184694"/>
              <a:gd name="f250" fmla="val 199147"/>
              <a:gd name="f251" fmla="val -1037"/>
              <a:gd name="f252" fmla="val 199659"/>
              <a:gd name="f253" fmla="val 16359"/>
              <a:gd name="f254" fmla="val 200299"/>
              <a:gd name="f255" fmla="val 34010"/>
              <a:gd name="f256" fmla="val 185973"/>
              <a:gd name="f257" fmla="val 32859"/>
              <a:gd name="f258" fmla="val 173949"/>
              <a:gd name="f259" fmla="val 167937"/>
              <a:gd name="f260" fmla="val 33755"/>
              <a:gd name="f261" fmla="val 161926"/>
              <a:gd name="f262" fmla="val 33627"/>
              <a:gd name="f263" fmla="val 155914"/>
              <a:gd name="f264" fmla="val 34266"/>
              <a:gd name="f265" fmla="val 147728"/>
              <a:gd name="f266" fmla="val 35162"/>
              <a:gd name="f267" fmla="val 143251"/>
              <a:gd name="f268" fmla="val 39894"/>
              <a:gd name="f269" fmla="val 143762"/>
              <a:gd name="f270" fmla="val 48336"/>
              <a:gd name="f271" fmla="val 144274"/>
              <a:gd name="f272" fmla="val 55499"/>
              <a:gd name="f273" fmla="val 149007"/>
              <a:gd name="f274" fmla="val 58953"/>
              <a:gd name="f275" fmla="val 155658"/>
              <a:gd name="f276" fmla="val 59465"/>
              <a:gd name="f277" fmla="val 164612"/>
              <a:gd name="f278" fmla="val 60232"/>
              <a:gd name="f279" fmla="val 173693"/>
              <a:gd name="f280" fmla="val 60360"/>
              <a:gd name="f281" fmla="val 182647"/>
              <a:gd name="f282" fmla="val 60616"/>
              <a:gd name="f283" fmla="val 193264"/>
              <a:gd name="f284" fmla="val 61000"/>
              <a:gd name="f285" fmla="val 199915"/>
              <a:gd name="f286" fmla="val 65988"/>
              <a:gd name="f287" fmla="val 76988"/>
              <a:gd name="f288" fmla="val 88372"/>
              <a:gd name="f289" fmla="val 192240"/>
              <a:gd name="f290" fmla="val 91186"/>
              <a:gd name="f291" fmla="val 182263"/>
              <a:gd name="f292" fmla="val 93233"/>
              <a:gd name="f293" fmla="val 169089"/>
              <a:gd name="f294" fmla="val 95919"/>
              <a:gd name="f295" fmla="val 145297"/>
              <a:gd name="f296" fmla="val 85047"/>
              <a:gd name="f297" fmla="val 145042"/>
              <a:gd name="f298" fmla="val 105768"/>
              <a:gd name="f299" fmla="val 144914"/>
              <a:gd name="f300" fmla="val 130455"/>
              <a:gd name="f301" fmla="val 169600"/>
              <a:gd name="f302" fmla="val 117024"/>
              <a:gd name="f303" fmla="val 183415"/>
              <a:gd name="f304" fmla="val 119582"/>
              <a:gd name="f305" fmla="val 193775"/>
              <a:gd name="f306" fmla="val 121501"/>
              <a:gd name="f307" fmla="val 200554"/>
              <a:gd name="f308" fmla="val 200427"/>
              <a:gd name="f309" fmla="val 135827"/>
              <a:gd name="f310" fmla="val 146955"/>
              <a:gd name="f311" fmla="val 194031"/>
              <a:gd name="f312" fmla="val 152071"/>
              <a:gd name="f313" fmla="val 183542"/>
              <a:gd name="f314" fmla="val 152839"/>
              <a:gd name="f315" fmla="val 176507"/>
              <a:gd name="f316" fmla="val 153351"/>
              <a:gd name="f317" fmla="val 169472"/>
              <a:gd name="f318" fmla="val 153223"/>
              <a:gd name="f319" fmla="val 162565"/>
              <a:gd name="f320" fmla="val 153606"/>
              <a:gd name="f321" fmla="val 153228"/>
              <a:gd name="f322" fmla="val 153990"/>
              <a:gd name="f323" fmla="val 154885"/>
              <a:gd name="f324" fmla="val 167549"/>
              <a:gd name="f325" fmla="val 144402"/>
              <a:gd name="f326" fmla="val 180084"/>
              <a:gd name="f327" fmla="val 154763"/>
              <a:gd name="f328" fmla="val 179700"/>
              <a:gd name="f329" fmla="val 163844"/>
              <a:gd name="f330" fmla="val 169856"/>
              <a:gd name="f331" fmla="val 180340"/>
              <a:gd name="f332" fmla="val 175868"/>
              <a:gd name="f333" fmla="val 180468"/>
              <a:gd name="f334" fmla="val 181880"/>
              <a:gd name="f335" fmla="val 180723"/>
              <a:gd name="f336" fmla="val 181107"/>
              <a:gd name="f337" fmla="val 199531"/>
              <a:gd name="f338" fmla="val 185328"/>
              <a:gd name="f339" fmla="val 199787"/>
              <a:gd name="f340" fmla="val 196584"/>
              <a:gd name="f341" fmla="val 200043"/>
              <a:gd name="f342" fmla="val 207968"/>
              <a:gd name="f343" fmla="val 192624"/>
              <a:gd name="f344" fmla="val 211166"/>
              <a:gd name="f345" fmla="val 213340"/>
              <a:gd name="f346" fmla="val 169344"/>
              <a:gd name="f347" fmla="val 216154"/>
              <a:gd name="f348" fmla="val 145681"/>
              <a:gd name="f349" fmla="val 205666"/>
              <a:gd name="f350" fmla="val 145169"/>
              <a:gd name="f351" fmla="val 226004"/>
              <a:gd name="f352" fmla="val 144658"/>
              <a:gd name="f353" fmla="val 251074"/>
              <a:gd name="f354" fmla="val 169728"/>
              <a:gd name="f355" fmla="val 237004"/>
              <a:gd name="f356" fmla="val 183287"/>
              <a:gd name="f357" fmla="val 193519"/>
              <a:gd name="f358" fmla="val 242888"/>
              <a:gd name="f359" fmla="val 200171"/>
              <a:gd name="f360" fmla="val 246853"/>
              <a:gd name="f361" fmla="val 257725"/>
              <a:gd name="f362" fmla="val 199403"/>
              <a:gd name="f363" fmla="val 269237"/>
              <a:gd name="f364" fmla="val 191089"/>
              <a:gd name="f365" fmla="val 181496"/>
              <a:gd name="f366" fmla="val 273458"/>
              <a:gd name="f367" fmla="val 168321"/>
              <a:gd name="f368" fmla="val 276272"/>
              <a:gd name="f369" fmla="val 265272"/>
              <a:gd name="f370" fmla="val 286889"/>
              <a:gd name="f371" fmla="val 308889"/>
              <a:gd name="f372" fmla="val 168065"/>
              <a:gd name="f373" fmla="val 181240"/>
              <a:gd name="f374" fmla="val 299680"/>
              <a:gd name="f375" fmla="val 190961"/>
              <a:gd name="f376" fmla="val 301087"/>
              <a:gd name="f377" fmla="val 301982"/>
              <a:gd name="f378" fmla="val 313878"/>
              <a:gd name="f379" fmla="val 201322"/>
              <a:gd name="f380" fmla="val 326541"/>
              <a:gd name="f381" fmla="val 334088"/>
              <a:gd name="f382" fmla="val 182519"/>
              <a:gd name="f383" fmla="val 332553"/>
              <a:gd name="f384" fmla="val 140565"/>
              <a:gd name="f385" fmla="val 326797"/>
              <a:gd name="f386" fmla="val 352507"/>
              <a:gd name="f387" fmla="val 142100"/>
              <a:gd name="f388" fmla="val 382310"/>
              <a:gd name="f389" fmla="val 143507"/>
              <a:gd name="f390" fmla="val 411345"/>
              <a:gd name="f391" fmla="val 142995"/>
              <a:gd name="f392" fmla="val 440381"/>
              <a:gd name="f393" fmla="val 142355"/>
              <a:gd name="f394" fmla="val 469417"/>
              <a:gd name="f395" fmla="val 141972"/>
              <a:gd name="f396" fmla="val 487452"/>
              <a:gd name="f397" fmla="val 150030"/>
              <a:gd name="f398" fmla="val 495254"/>
              <a:gd name="f399" fmla="val 167554"/>
              <a:gd name="f400" fmla="val 494487"/>
              <a:gd name="f401" fmla="val 172542"/>
              <a:gd name="f402" fmla="val 494231"/>
              <a:gd name="f403" fmla="val 177531"/>
              <a:gd name="f404" fmla="val 494615"/>
              <a:gd name="f405" fmla="val 223284"/>
              <a:gd name="f406" fmla="val 494960"/>
              <a:gd name="f407" fmla="val 514991"/>
              <a:gd name="f408" fmla="val 554733"/>
              <a:gd name="f409" fmla="val 642863"/>
              <a:gd name="f410" fmla="val 731121"/>
              <a:gd name="f411" fmla="val 819251"/>
              <a:gd name="f412" fmla="val 881671"/>
              <a:gd name="f413" fmla="val 219613"/>
              <a:gd name="f414" fmla="val 910834"/>
              <a:gd name="f415" fmla="val 158088"/>
              <a:gd name="f416" fmla="val 905718"/>
              <a:gd name="f417" fmla="val 132890"/>
              <a:gd name="f418" fmla="val 903671"/>
              <a:gd name="f419" fmla="val 106541"/>
              <a:gd name="f420" fmla="val 901369"/>
              <a:gd name="f421" fmla="val 910579"/>
              <a:gd name="f422" fmla="+- 0 0 -90"/>
              <a:gd name="f423" fmla="*/ f3 1 243660"/>
              <a:gd name="f424" fmla="*/ f4 1 959637"/>
              <a:gd name="f425" fmla="val f5"/>
              <a:gd name="f426" fmla="val f6"/>
              <a:gd name="f427" fmla="val f7"/>
              <a:gd name="f428" fmla="*/ f422 f0 1"/>
              <a:gd name="f429" fmla="+- f427 0 f425"/>
              <a:gd name="f430" fmla="+- f426 0 f425"/>
              <a:gd name="f431" fmla="*/ f428 1 f2"/>
              <a:gd name="f432" fmla="*/ f430 1 243660"/>
              <a:gd name="f433" fmla="*/ f429 1 959637"/>
              <a:gd name="f434" fmla="*/ 76226 f430 1"/>
              <a:gd name="f435" fmla="*/ 910962 f429 1"/>
              <a:gd name="f436" fmla="*/ 114343 f430 1"/>
              <a:gd name="f437" fmla="*/ 921835 f429 1"/>
              <a:gd name="f438" fmla="*/ 110250 f430 1"/>
              <a:gd name="f439" fmla="*/ 950103 f429 1"/>
              <a:gd name="f440" fmla="*/ 52563 f430 1"/>
              <a:gd name="f441" fmla="*/ 956498 f429 1"/>
              <a:gd name="f442" fmla="*/ 32353 f430 1"/>
              <a:gd name="f443" fmla="*/ 923625 f429 1"/>
              <a:gd name="f444" fmla="*/ 29795 f430 1"/>
              <a:gd name="f445" fmla="*/ 893567 f429 1"/>
              <a:gd name="f446" fmla="*/ 18922 f430 1"/>
              <a:gd name="f447" fmla="*/ 894334 f429 1"/>
              <a:gd name="f448" fmla="*/ 12271 f430 1"/>
              <a:gd name="f449" fmla="*/ 931172 f429 1"/>
              <a:gd name="f450" fmla="*/ 14829 f430 1"/>
              <a:gd name="f451" fmla="*/ 954963 f429 1"/>
              <a:gd name="f452" fmla="*/ 1399 f430 1"/>
              <a:gd name="f453" fmla="*/ 913265 f429 1"/>
              <a:gd name="f454" fmla="*/ 6003 f430 1"/>
              <a:gd name="f455" fmla="*/ 736749 f429 1"/>
              <a:gd name="f456" fmla="*/ 6387 f430 1"/>
              <a:gd name="f457" fmla="*/ 532348 f429 1"/>
              <a:gd name="f458" fmla="*/ 32097 f430 1"/>
              <a:gd name="f459" fmla="*/ 495510 f429 1"/>
              <a:gd name="f460" fmla="*/ 57039 f430 1"/>
              <a:gd name="f461" fmla="*/ 533883 f429 1"/>
              <a:gd name="f462" fmla="*/ 792390 f429 1"/>
              <a:gd name="f463" fmla="*/ 57935 f430 1"/>
              <a:gd name="f464" fmla="*/ 816437 f429 1"/>
              <a:gd name="f465" fmla="*/ 71493 f430 1"/>
              <a:gd name="f466" fmla="*/ 829356 f429 1"/>
              <a:gd name="f467" fmla="*/ 84924 f430 1"/>
              <a:gd name="f468" fmla="*/ 815925 f429 1"/>
              <a:gd name="f469" fmla="*/ 85947 f430 1"/>
              <a:gd name="f470" fmla="*/ 791878 f429 1"/>
              <a:gd name="f471" fmla="*/ 86203 f430 1"/>
              <a:gd name="f472" fmla="*/ 620606 f429 1"/>
              <a:gd name="f473" fmla="*/ 92343 f430 1"/>
              <a:gd name="f474" fmla="*/ 368495 f429 1"/>
              <a:gd name="f475" fmla="*/ 61388 f430 1"/>
              <a:gd name="f476" fmla="*/ 333320 f429 1"/>
              <a:gd name="f477" fmla="*/ 38109 f430 1"/>
              <a:gd name="f478" fmla="*/ 316564 f429 1"/>
              <a:gd name="f479" fmla="*/ 63691 f430 1"/>
              <a:gd name="f480" fmla="*/ 300063 f429 1"/>
              <a:gd name="f481" fmla="*/ 89529 f430 1"/>
              <a:gd name="f482" fmla="*/ 287784 f429 1"/>
              <a:gd name="f483" fmla="*/ 64970 f430 1"/>
              <a:gd name="f484" fmla="*/ 273714 f429 1"/>
              <a:gd name="f485" fmla="*/ 38748 f430 1"/>
              <a:gd name="f486" fmla="*/ 256958 f429 1"/>
              <a:gd name="f487" fmla="*/ 65098 f430 1"/>
              <a:gd name="f488" fmla="*/ 240329 f429 1"/>
              <a:gd name="f489" fmla="*/ 89145 f430 1"/>
              <a:gd name="f490" fmla="*/ 226515 f429 1"/>
              <a:gd name="f491" fmla="*/ 63947 f430 1"/>
              <a:gd name="f492" fmla="*/ 213724 f429 1"/>
              <a:gd name="f493" fmla="*/ 38236 f430 1"/>
              <a:gd name="f494" fmla="*/ 196073 f429 1"/>
              <a:gd name="f495" fmla="*/ 64202 f430 1"/>
              <a:gd name="f496" fmla="*/ 179956 f429 1"/>
              <a:gd name="f497" fmla="*/ 91575 f430 1"/>
              <a:gd name="f498" fmla="*/ 166909 f429 1"/>
              <a:gd name="f499" fmla="*/ 66121 f430 1"/>
              <a:gd name="f500" fmla="*/ 153478 f429 1"/>
              <a:gd name="f501" fmla="*/ 38492 f430 1"/>
              <a:gd name="f502" fmla="*/ 135059 f429 1"/>
              <a:gd name="f503" fmla="*/ 65354 f430 1"/>
              <a:gd name="f504" fmla="*/ 119838 f429 1"/>
              <a:gd name="f505" fmla="*/ 84284 f430 1"/>
              <a:gd name="f506" fmla="*/ 113698 f429 1"/>
              <a:gd name="f507" fmla="*/ 92849 f429 1"/>
              <a:gd name="f508" fmla="*/ 38876 f430 1"/>
              <a:gd name="f509" fmla="*/ 79930 f429 1"/>
              <a:gd name="f510" fmla="*/ 63563 f430 1"/>
              <a:gd name="f511" fmla="*/ 59848 f429 1"/>
              <a:gd name="f512" fmla="*/ 89912 f430 1"/>
              <a:gd name="f513" fmla="*/ 48081 f429 1"/>
              <a:gd name="f514" fmla="*/ 33499 f429 1"/>
              <a:gd name="f515" fmla="*/ 39260 f430 1"/>
              <a:gd name="f516" fmla="*/ 17510 f429 1"/>
              <a:gd name="f517" fmla="*/ 67656 f430 1"/>
              <a:gd name="f518" fmla="*/ 242 f429 1"/>
              <a:gd name="f519" fmla="*/ 172798 f430 1"/>
              <a:gd name="f520" fmla="*/ 199659 f430 1"/>
              <a:gd name="f521" fmla="*/ 16359 f429 1"/>
              <a:gd name="f522" fmla="*/ 173949 f430 1"/>
              <a:gd name="f523" fmla="*/ 155914 f430 1"/>
              <a:gd name="f524" fmla="*/ 34266 f429 1"/>
              <a:gd name="f525" fmla="*/ 143762 f430 1"/>
              <a:gd name="f526" fmla="*/ 48336 f429 1"/>
              <a:gd name="f527" fmla="*/ 155658 f430 1"/>
              <a:gd name="f528" fmla="*/ 59465 f429 1"/>
              <a:gd name="f529" fmla="*/ 182647 f430 1"/>
              <a:gd name="f530" fmla="*/ 60616 f429 1"/>
              <a:gd name="f531" fmla="*/ 199915 f430 1"/>
              <a:gd name="f532" fmla="*/ 76988 f429 1"/>
              <a:gd name="f533" fmla="*/ 182263 f430 1"/>
              <a:gd name="f534" fmla="*/ 93233 f429 1"/>
              <a:gd name="f535" fmla="*/ 145042 f430 1"/>
              <a:gd name="f536" fmla="*/ 105768 f429 1"/>
              <a:gd name="f537" fmla="*/ 183415 f430 1"/>
              <a:gd name="f538" fmla="*/ 119582 f429 1"/>
              <a:gd name="f539" fmla="*/ 200427 f430 1"/>
              <a:gd name="f540" fmla="*/ 135827 f429 1"/>
              <a:gd name="f541" fmla="*/ 183542 f430 1"/>
              <a:gd name="f542" fmla="*/ 152839 f429 1"/>
              <a:gd name="f543" fmla="*/ 162565 f430 1"/>
              <a:gd name="f544" fmla="*/ 153606 f429 1"/>
              <a:gd name="f545" fmla="*/ 167549 f429 1"/>
              <a:gd name="f546" fmla="*/ 163844 f430 1"/>
              <a:gd name="f547" fmla="*/ 180084 f429 1"/>
              <a:gd name="f548" fmla="*/ 181880 f430 1"/>
              <a:gd name="f549" fmla="*/ 180723 f429 1"/>
              <a:gd name="f550" fmla="*/ 199787 f430 1"/>
              <a:gd name="f551" fmla="*/ 196584 f429 1"/>
              <a:gd name="f552" fmla="*/ 213340 f429 1"/>
              <a:gd name="f553" fmla="*/ 145169 f430 1"/>
              <a:gd name="f554" fmla="*/ 226004 f429 1"/>
              <a:gd name="f555" fmla="*/ 183287 f430 1"/>
              <a:gd name="f556" fmla="*/ 257725 f429 1"/>
              <a:gd name="f557" fmla="*/ 181496 f430 1"/>
              <a:gd name="f558" fmla="*/ 273458 f429 1"/>
              <a:gd name="f559" fmla="*/ 144914 f430 1"/>
              <a:gd name="f560" fmla="*/ 286889 f429 1"/>
              <a:gd name="f561" fmla="*/ 181240 f430 1"/>
              <a:gd name="f562" fmla="*/ 299680 f429 1"/>
              <a:gd name="f563" fmla="*/ 313878 f429 1"/>
              <a:gd name="f564" fmla="*/ 182519 f430 1"/>
              <a:gd name="f565" fmla="*/ 332553 f429 1"/>
              <a:gd name="f566" fmla="*/ 142100 f430 1"/>
              <a:gd name="f567" fmla="*/ 382310 f429 1"/>
              <a:gd name="f568" fmla="*/ 142355 f430 1"/>
              <a:gd name="f569" fmla="*/ 469417 f429 1"/>
              <a:gd name="f570" fmla="*/ 167554 f430 1"/>
              <a:gd name="f571" fmla="*/ 494487 f429 1"/>
              <a:gd name="f572" fmla="*/ 494615 f429 1"/>
              <a:gd name="f573" fmla="*/ 243660 f430 1"/>
              <a:gd name="f574" fmla="*/ 554733 f429 1"/>
              <a:gd name="f575" fmla="*/ 819251 f429 1"/>
              <a:gd name="f576" fmla="*/ 158088 f430 1"/>
              <a:gd name="f577" fmla="*/ 905718 f429 1"/>
              <a:gd name="f578" fmla="*/ 76482 f430 1"/>
              <a:gd name="f579" fmla="*/ 910579 f429 1"/>
              <a:gd name="f580" fmla="+- f431 0 f1"/>
              <a:gd name="f581" fmla="*/ f434 1 243660"/>
              <a:gd name="f582" fmla="*/ f435 1 959637"/>
              <a:gd name="f583" fmla="*/ f436 1 243660"/>
              <a:gd name="f584" fmla="*/ f437 1 959637"/>
              <a:gd name="f585" fmla="*/ f438 1 243660"/>
              <a:gd name="f586" fmla="*/ f439 1 959637"/>
              <a:gd name="f587" fmla="*/ f440 1 243660"/>
              <a:gd name="f588" fmla="*/ f441 1 959637"/>
              <a:gd name="f589" fmla="*/ f442 1 243660"/>
              <a:gd name="f590" fmla="*/ f443 1 959637"/>
              <a:gd name="f591" fmla="*/ f444 1 243660"/>
              <a:gd name="f592" fmla="*/ f445 1 959637"/>
              <a:gd name="f593" fmla="*/ f446 1 243660"/>
              <a:gd name="f594" fmla="*/ f447 1 959637"/>
              <a:gd name="f595" fmla="*/ f448 1 243660"/>
              <a:gd name="f596" fmla="*/ f449 1 959637"/>
              <a:gd name="f597" fmla="*/ f450 1 243660"/>
              <a:gd name="f598" fmla="*/ f451 1 959637"/>
              <a:gd name="f599" fmla="*/ f452 1 243660"/>
              <a:gd name="f600" fmla="*/ f453 1 959637"/>
              <a:gd name="f601" fmla="*/ f454 1 243660"/>
              <a:gd name="f602" fmla="*/ f455 1 959637"/>
              <a:gd name="f603" fmla="*/ f456 1 243660"/>
              <a:gd name="f604" fmla="*/ f457 1 959637"/>
              <a:gd name="f605" fmla="*/ f458 1 243660"/>
              <a:gd name="f606" fmla="*/ f459 1 959637"/>
              <a:gd name="f607" fmla="*/ f460 1 243660"/>
              <a:gd name="f608" fmla="*/ f461 1 959637"/>
              <a:gd name="f609" fmla="*/ f462 1 959637"/>
              <a:gd name="f610" fmla="*/ f463 1 243660"/>
              <a:gd name="f611" fmla="*/ f464 1 959637"/>
              <a:gd name="f612" fmla="*/ f465 1 243660"/>
              <a:gd name="f613" fmla="*/ f466 1 959637"/>
              <a:gd name="f614" fmla="*/ f467 1 243660"/>
              <a:gd name="f615" fmla="*/ f468 1 959637"/>
              <a:gd name="f616" fmla="*/ f469 1 243660"/>
              <a:gd name="f617" fmla="*/ f470 1 959637"/>
              <a:gd name="f618" fmla="*/ f471 1 243660"/>
              <a:gd name="f619" fmla="*/ f472 1 959637"/>
              <a:gd name="f620" fmla="*/ f473 1 243660"/>
              <a:gd name="f621" fmla="*/ f474 1 959637"/>
              <a:gd name="f622" fmla="*/ f475 1 243660"/>
              <a:gd name="f623" fmla="*/ f476 1 959637"/>
              <a:gd name="f624" fmla="*/ f477 1 243660"/>
              <a:gd name="f625" fmla="*/ f478 1 959637"/>
              <a:gd name="f626" fmla="*/ f479 1 243660"/>
              <a:gd name="f627" fmla="*/ f480 1 959637"/>
              <a:gd name="f628" fmla="*/ f481 1 243660"/>
              <a:gd name="f629" fmla="*/ f482 1 959637"/>
              <a:gd name="f630" fmla="*/ f483 1 243660"/>
              <a:gd name="f631" fmla="*/ f484 1 959637"/>
              <a:gd name="f632" fmla="*/ f485 1 243660"/>
              <a:gd name="f633" fmla="*/ f486 1 959637"/>
              <a:gd name="f634" fmla="*/ f487 1 243660"/>
              <a:gd name="f635" fmla="*/ f488 1 959637"/>
              <a:gd name="f636" fmla="*/ f489 1 243660"/>
              <a:gd name="f637" fmla="*/ f490 1 959637"/>
              <a:gd name="f638" fmla="*/ f491 1 243660"/>
              <a:gd name="f639" fmla="*/ f492 1 959637"/>
              <a:gd name="f640" fmla="*/ f493 1 243660"/>
              <a:gd name="f641" fmla="*/ f494 1 959637"/>
              <a:gd name="f642" fmla="*/ f495 1 243660"/>
              <a:gd name="f643" fmla="*/ f496 1 959637"/>
              <a:gd name="f644" fmla="*/ f497 1 243660"/>
              <a:gd name="f645" fmla="*/ f498 1 959637"/>
              <a:gd name="f646" fmla="*/ f499 1 243660"/>
              <a:gd name="f647" fmla="*/ f500 1 959637"/>
              <a:gd name="f648" fmla="*/ f501 1 243660"/>
              <a:gd name="f649" fmla="*/ f502 1 959637"/>
              <a:gd name="f650" fmla="*/ f503 1 243660"/>
              <a:gd name="f651" fmla="*/ f504 1 959637"/>
              <a:gd name="f652" fmla="*/ f505 1 243660"/>
              <a:gd name="f653" fmla="*/ f506 1 959637"/>
              <a:gd name="f654" fmla="*/ f507 1 959637"/>
              <a:gd name="f655" fmla="*/ f508 1 243660"/>
              <a:gd name="f656" fmla="*/ f509 1 959637"/>
              <a:gd name="f657" fmla="*/ f510 1 243660"/>
              <a:gd name="f658" fmla="*/ f511 1 959637"/>
              <a:gd name="f659" fmla="*/ f512 1 243660"/>
              <a:gd name="f660" fmla="*/ f513 1 959637"/>
              <a:gd name="f661" fmla="*/ f514 1 959637"/>
              <a:gd name="f662" fmla="*/ f515 1 243660"/>
              <a:gd name="f663" fmla="*/ f516 1 959637"/>
              <a:gd name="f664" fmla="*/ f517 1 243660"/>
              <a:gd name="f665" fmla="*/ f518 1 959637"/>
              <a:gd name="f666" fmla="*/ f519 1 243660"/>
              <a:gd name="f667" fmla="*/ f520 1 243660"/>
              <a:gd name="f668" fmla="*/ f521 1 959637"/>
              <a:gd name="f669" fmla="*/ f522 1 243660"/>
              <a:gd name="f670" fmla="*/ f523 1 243660"/>
              <a:gd name="f671" fmla="*/ f524 1 959637"/>
              <a:gd name="f672" fmla="*/ f525 1 243660"/>
              <a:gd name="f673" fmla="*/ f526 1 959637"/>
              <a:gd name="f674" fmla="*/ f527 1 243660"/>
              <a:gd name="f675" fmla="*/ f528 1 959637"/>
              <a:gd name="f676" fmla="*/ f529 1 243660"/>
              <a:gd name="f677" fmla="*/ f530 1 959637"/>
              <a:gd name="f678" fmla="*/ f531 1 243660"/>
              <a:gd name="f679" fmla="*/ f532 1 959637"/>
              <a:gd name="f680" fmla="*/ f533 1 243660"/>
              <a:gd name="f681" fmla="*/ f534 1 959637"/>
              <a:gd name="f682" fmla="*/ f535 1 243660"/>
              <a:gd name="f683" fmla="*/ f536 1 959637"/>
              <a:gd name="f684" fmla="*/ f537 1 243660"/>
              <a:gd name="f685" fmla="*/ f538 1 959637"/>
              <a:gd name="f686" fmla="*/ f539 1 243660"/>
              <a:gd name="f687" fmla="*/ f540 1 959637"/>
              <a:gd name="f688" fmla="*/ f541 1 243660"/>
              <a:gd name="f689" fmla="*/ f542 1 959637"/>
              <a:gd name="f690" fmla="*/ f543 1 243660"/>
              <a:gd name="f691" fmla="*/ f544 1 959637"/>
              <a:gd name="f692" fmla="*/ f545 1 959637"/>
              <a:gd name="f693" fmla="*/ f546 1 243660"/>
              <a:gd name="f694" fmla="*/ f547 1 959637"/>
              <a:gd name="f695" fmla="*/ f548 1 243660"/>
              <a:gd name="f696" fmla="*/ f549 1 959637"/>
              <a:gd name="f697" fmla="*/ f550 1 243660"/>
              <a:gd name="f698" fmla="*/ f551 1 959637"/>
              <a:gd name="f699" fmla="*/ f552 1 959637"/>
              <a:gd name="f700" fmla="*/ f553 1 243660"/>
              <a:gd name="f701" fmla="*/ f554 1 959637"/>
              <a:gd name="f702" fmla="*/ f555 1 243660"/>
              <a:gd name="f703" fmla="*/ f556 1 959637"/>
              <a:gd name="f704" fmla="*/ f557 1 243660"/>
              <a:gd name="f705" fmla="*/ f558 1 959637"/>
              <a:gd name="f706" fmla="*/ f559 1 243660"/>
              <a:gd name="f707" fmla="*/ f560 1 959637"/>
              <a:gd name="f708" fmla="*/ f561 1 243660"/>
              <a:gd name="f709" fmla="*/ f562 1 959637"/>
              <a:gd name="f710" fmla="*/ f563 1 959637"/>
              <a:gd name="f711" fmla="*/ f564 1 243660"/>
              <a:gd name="f712" fmla="*/ f565 1 959637"/>
              <a:gd name="f713" fmla="*/ f566 1 243660"/>
              <a:gd name="f714" fmla="*/ f567 1 959637"/>
              <a:gd name="f715" fmla="*/ f568 1 243660"/>
              <a:gd name="f716" fmla="*/ f569 1 959637"/>
              <a:gd name="f717" fmla="*/ f570 1 243660"/>
              <a:gd name="f718" fmla="*/ f571 1 959637"/>
              <a:gd name="f719" fmla="*/ f572 1 959637"/>
              <a:gd name="f720" fmla="*/ f573 1 243660"/>
              <a:gd name="f721" fmla="*/ f574 1 959637"/>
              <a:gd name="f722" fmla="*/ f575 1 959637"/>
              <a:gd name="f723" fmla="*/ f576 1 243660"/>
              <a:gd name="f724" fmla="*/ f577 1 959637"/>
              <a:gd name="f725" fmla="*/ f578 1 243660"/>
              <a:gd name="f726" fmla="*/ f579 1 959637"/>
              <a:gd name="f727" fmla="*/ f425 1 f432"/>
              <a:gd name="f728" fmla="*/ f426 1 f432"/>
              <a:gd name="f729" fmla="*/ f425 1 f433"/>
              <a:gd name="f730" fmla="*/ f427 1 f433"/>
              <a:gd name="f731" fmla="*/ f581 1 f432"/>
              <a:gd name="f732" fmla="*/ f582 1 f433"/>
              <a:gd name="f733" fmla="*/ f583 1 f432"/>
              <a:gd name="f734" fmla="*/ f584 1 f433"/>
              <a:gd name="f735" fmla="*/ f585 1 f432"/>
              <a:gd name="f736" fmla="*/ f586 1 f433"/>
              <a:gd name="f737" fmla="*/ f587 1 f432"/>
              <a:gd name="f738" fmla="*/ f588 1 f433"/>
              <a:gd name="f739" fmla="*/ f589 1 f432"/>
              <a:gd name="f740" fmla="*/ f590 1 f433"/>
              <a:gd name="f741" fmla="*/ f591 1 f432"/>
              <a:gd name="f742" fmla="*/ f592 1 f433"/>
              <a:gd name="f743" fmla="*/ f593 1 f432"/>
              <a:gd name="f744" fmla="*/ f594 1 f433"/>
              <a:gd name="f745" fmla="*/ f595 1 f432"/>
              <a:gd name="f746" fmla="*/ f596 1 f433"/>
              <a:gd name="f747" fmla="*/ f597 1 f432"/>
              <a:gd name="f748" fmla="*/ f598 1 f433"/>
              <a:gd name="f749" fmla="*/ f599 1 f432"/>
              <a:gd name="f750" fmla="*/ f600 1 f433"/>
              <a:gd name="f751" fmla="*/ f601 1 f432"/>
              <a:gd name="f752" fmla="*/ f602 1 f433"/>
              <a:gd name="f753" fmla="*/ f603 1 f432"/>
              <a:gd name="f754" fmla="*/ f604 1 f433"/>
              <a:gd name="f755" fmla="*/ f605 1 f432"/>
              <a:gd name="f756" fmla="*/ f606 1 f433"/>
              <a:gd name="f757" fmla="*/ f607 1 f432"/>
              <a:gd name="f758" fmla="*/ f608 1 f433"/>
              <a:gd name="f759" fmla="*/ f609 1 f433"/>
              <a:gd name="f760" fmla="*/ f610 1 f432"/>
              <a:gd name="f761" fmla="*/ f611 1 f433"/>
              <a:gd name="f762" fmla="*/ f612 1 f432"/>
              <a:gd name="f763" fmla="*/ f613 1 f433"/>
              <a:gd name="f764" fmla="*/ f614 1 f432"/>
              <a:gd name="f765" fmla="*/ f615 1 f433"/>
              <a:gd name="f766" fmla="*/ f616 1 f432"/>
              <a:gd name="f767" fmla="*/ f617 1 f433"/>
              <a:gd name="f768" fmla="*/ f618 1 f432"/>
              <a:gd name="f769" fmla="*/ f619 1 f433"/>
              <a:gd name="f770" fmla="*/ f620 1 f432"/>
              <a:gd name="f771" fmla="*/ f621 1 f433"/>
              <a:gd name="f772" fmla="*/ f622 1 f432"/>
              <a:gd name="f773" fmla="*/ f623 1 f433"/>
              <a:gd name="f774" fmla="*/ f624 1 f432"/>
              <a:gd name="f775" fmla="*/ f625 1 f433"/>
              <a:gd name="f776" fmla="*/ f626 1 f432"/>
              <a:gd name="f777" fmla="*/ f627 1 f433"/>
              <a:gd name="f778" fmla="*/ f628 1 f432"/>
              <a:gd name="f779" fmla="*/ f629 1 f433"/>
              <a:gd name="f780" fmla="*/ f630 1 f432"/>
              <a:gd name="f781" fmla="*/ f631 1 f433"/>
              <a:gd name="f782" fmla="*/ f632 1 f432"/>
              <a:gd name="f783" fmla="*/ f633 1 f433"/>
              <a:gd name="f784" fmla="*/ f634 1 f432"/>
              <a:gd name="f785" fmla="*/ f635 1 f433"/>
              <a:gd name="f786" fmla="*/ f636 1 f432"/>
              <a:gd name="f787" fmla="*/ f637 1 f433"/>
              <a:gd name="f788" fmla="*/ f638 1 f432"/>
              <a:gd name="f789" fmla="*/ f639 1 f433"/>
              <a:gd name="f790" fmla="*/ f640 1 f432"/>
              <a:gd name="f791" fmla="*/ f641 1 f433"/>
              <a:gd name="f792" fmla="*/ f642 1 f432"/>
              <a:gd name="f793" fmla="*/ f643 1 f433"/>
              <a:gd name="f794" fmla="*/ f644 1 f432"/>
              <a:gd name="f795" fmla="*/ f645 1 f433"/>
              <a:gd name="f796" fmla="*/ f646 1 f432"/>
              <a:gd name="f797" fmla="*/ f647 1 f433"/>
              <a:gd name="f798" fmla="*/ f648 1 f432"/>
              <a:gd name="f799" fmla="*/ f649 1 f433"/>
              <a:gd name="f800" fmla="*/ f650 1 f432"/>
              <a:gd name="f801" fmla="*/ f651 1 f433"/>
              <a:gd name="f802" fmla="*/ f652 1 f432"/>
              <a:gd name="f803" fmla="*/ f653 1 f433"/>
              <a:gd name="f804" fmla="*/ f654 1 f433"/>
              <a:gd name="f805" fmla="*/ f655 1 f432"/>
              <a:gd name="f806" fmla="*/ f656 1 f433"/>
              <a:gd name="f807" fmla="*/ f657 1 f432"/>
              <a:gd name="f808" fmla="*/ f658 1 f433"/>
              <a:gd name="f809" fmla="*/ f659 1 f432"/>
              <a:gd name="f810" fmla="*/ f660 1 f433"/>
              <a:gd name="f811" fmla="*/ f661 1 f433"/>
              <a:gd name="f812" fmla="*/ f662 1 f432"/>
              <a:gd name="f813" fmla="*/ f663 1 f433"/>
              <a:gd name="f814" fmla="*/ f664 1 f432"/>
              <a:gd name="f815" fmla="*/ f665 1 f433"/>
              <a:gd name="f816" fmla="*/ f666 1 f432"/>
              <a:gd name="f817" fmla="*/ f667 1 f432"/>
              <a:gd name="f818" fmla="*/ f668 1 f433"/>
              <a:gd name="f819" fmla="*/ f669 1 f432"/>
              <a:gd name="f820" fmla="*/ f670 1 f432"/>
              <a:gd name="f821" fmla="*/ f671 1 f433"/>
              <a:gd name="f822" fmla="*/ f672 1 f432"/>
              <a:gd name="f823" fmla="*/ f673 1 f433"/>
              <a:gd name="f824" fmla="*/ f674 1 f432"/>
              <a:gd name="f825" fmla="*/ f675 1 f433"/>
              <a:gd name="f826" fmla="*/ f676 1 f432"/>
              <a:gd name="f827" fmla="*/ f677 1 f433"/>
              <a:gd name="f828" fmla="*/ f678 1 f432"/>
              <a:gd name="f829" fmla="*/ f679 1 f433"/>
              <a:gd name="f830" fmla="*/ f680 1 f432"/>
              <a:gd name="f831" fmla="*/ f681 1 f433"/>
              <a:gd name="f832" fmla="*/ f682 1 f432"/>
              <a:gd name="f833" fmla="*/ f683 1 f433"/>
              <a:gd name="f834" fmla="*/ f684 1 f432"/>
              <a:gd name="f835" fmla="*/ f685 1 f433"/>
              <a:gd name="f836" fmla="*/ f686 1 f432"/>
              <a:gd name="f837" fmla="*/ f687 1 f433"/>
              <a:gd name="f838" fmla="*/ f688 1 f432"/>
              <a:gd name="f839" fmla="*/ f689 1 f433"/>
              <a:gd name="f840" fmla="*/ f690 1 f432"/>
              <a:gd name="f841" fmla="*/ f691 1 f433"/>
              <a:gd name="f842" fmla="*/ f692 1 f433"/>
              <a:gd name="f843" fmla="*/ f693 1 f432"/>
              <a:gd name="f844" fmla="*/ f694 1 f433"/>
              <a:gd name="f845" fmla="*/ f695 1 f432"/>
              <a:gd name="f846" fmla="*/ f696 1 f433"/>
              <a:gd name="f847" fmla="*/ f697 1 f432"/>
              <a:gd name="f848" fmla="*/ f698 1 f433"/>
              <a:gd name="f849" fmla="*/ f699 1 f433"/>
              <a:gd name="f850" fmla="*/ f700 1 f432"/>
              <a:gd name="f851" fmla="*/ f701 1 f433"/>
              <a:gd name="f852" fmla="*/ f702 1 f432"/>
              <a:gd name="f853" fmla="*/ f703 1 f433"/>
              <a:gd name="f854" fmla="*/ f704 1 f432"/>
              <a:gd name="f855" fmla="*/ f705 1 f433"/>
              <a:gd name="f856" fmla="*/ f706 1 f432"/>
              <a:gd name="f857" fmla="*/ f707 1 f433"/>
              <a:gd name="f858" fmla="*/ f708 1 f432"/>
              <a:gd name="f859" fmla="*/ f709 1 f433"/>
              <a:gd name="f860" fmla="*/ f710 1 f433"/>
              <a:gd name="f861" fmla="*/ f711 1 f432"/>
              <a:gd name="f862" fmla="*/ f712 1 f433"/>
              <a:gd name="f863" fmla="*/ f713 1 f432"/>
              <a:gd name="f864" fmla="*/ f714 1 f433"/>
              <a:gd name="f865" fmla="*/ f715 1 f432"/>
              <a:gd name="f866" fmla="*/ f716 1 f433"/>
              <a:gd name="f867" fmla="*/ f717 1 f432"/>
              <a:gd name="f868" fmla="*/ f718 1 f433"/>
              <a:gd name="f869" fmla="*/ f719 1 f433"/>
              <a:gd name="f870" fmla="*/ f720 1 f432"/>
              <a:gd name="f871" fmla="*/ f721 1 f433"/>
              <a:gd name="f872" fmla="*/ f722 1 f433"/>
              <a:gd name="f873" fmla="*/ f723 1 f432"/>
              <a:gd name="f874" fmla="*/ f724 1 f433"/>
              <a:gd name="f875" fmla="*/ f725 1 f432"/>
              <a:gd name="f876" fmla="*/ f726 1 f433"/>
              <a:gd name="f877" fmla="*/ f727 f423 1"/>
              <a:gd name="f878" fmla="*/ f728 f423 1"/>
              <a:gd name="f879" fmla="*/ f730 f424 1"/>
              <a:gd name="f880" fmla="*/ f729 f424 1"/>
              <a:gd name="f881" fmla="*/ f731 f423 1"/>
              <a:gd name="f882" fmla="*/ f732 f424 1"/>
              <a:gd name="f883" fmla="*/ f733 f423 1"/>
              <a:gd name="f884" fmla="*/ f734 f424 1"/>
              <a:gd name="f885" fmla="*/ f735 f423 1"/>
              <a:gd name="f886" fmla="*/ f736 f424 1"/>
              <a:gd name="f887" fmla="*/ f737 f423 1"/>
              <a:gd name="f888" fmla="*/ f738 f424 1"/>
              <a:gd name="f889" fmla="*/ f739 f423 1"/>
              <a:gd name="f890" fmla="*/ f740 f424 1"/>
              <a:gd name="f891" fmla="*/ f741 f423 1"/>
              <a:gd name="f892" fmla="*/ f742 f424 1"/>
              <a:gd name="f893" fmla="*/ f743 f423 1"/>
              <a:gd name="f894" fmla="*/ f744 f424 1"/>
              <a:gd name="f895" fmla="*/ f745 f423 1"/>
              <a:gd name="f896" fmla="*/ f746 f424 1"/>
              <a:gd name="f897" fmla="*/ f747 f423 1"/>
              <a:gd name="f898" fmla="*/ f748 f424 1"/>
              <a:gd name="f899" fmla="*/ f749 f423 1"/>
              <a:gd name="f900" fmla="*/ f750 f424 1"/>
              <a:gd name="f901" fmla="*/ f751 f423 1"/>
              <a:gd name="f902" fmla="*/ f752 f424 1"/>
              <a:gd name="f903" fmla="*/ f753 f423 1"/>
              <a:gd name="f904" fmla="*/ f754 f424 1"/>
              <a:gd name="f905" fmla="*/ f755 f423 1"/>
              <a:gd name="f906" fmla="*/ f756 f424 1"/>
              <a:gd name="f907" fmla="*/ f757 f423 1"/>
              <a:gd name="f908" fmla="*/ f758 f424 1"/>
              <a:gd name="f909" fmla="*/ f759 f424 1"/>
              <a:gd name="f910" fmla="*/ f760 f423 1"/>
              <a:gd name="f911" fmla="*/ f761 f424 1"/>
              <a:gd name="f912" fmla="*/ f762 f423 1"/>
              <a:gd name="f913" fmla="*/ f763 f424 1"/>
              <a:gd name="f914" fmla="*/ f764 f423 1"/>
              <a:gd name="f915" fmla="*/ f765 f424 1"/>
              <a:gd name="f916" fmla="*/ f766 f423 1"/>
              <a:gd name="f917" fmla="*/ f767 f424 1"/>
              <a:gd name="f918" fmla="*/ f768 f423 1"/>
              <a:gd name="f919" fmla="*/ f769 f424 1"/>
              <a:gd name="f920" fmla="*/ f770 f423 1"/>
              <a:gd name="f921" fmla="*/ f771 f424 1"/>
              <a:gd name="f922" fmla="*/ f772 f423 1"/>
              <a:gd name="f923" fmla="*/ f773 f424 1"/>
              <a:gd name="f924" fmla="*/ f774 f423 1"/>
              <a:gd name="f925" fmla="*/ f775 f424 1"/>
              <a:gd name="f926" fmla="*/ f776 f423 1"/>
              <a:gd name="f927" fmla="*/ f777 f424 1"/>
              <a:gd name="f928" fmla="*/ f778 f423 1"/>
              <a:gd name="f929" fmla="*/ f779 f424 1"/>
              <a:gd name="f930" fmla="*/ f780 f423 1"/>
              <a:gd name="f931" fmla="*/ f781 f424 1"/>
              <a:gd name="f932" fmla="*/ f782 f423 1"/>
              <a:gd name="f933" fmla="*/ f783 f424 1"/>
              <a:gd name="f934" fmla="*/ f784 f423 1"/>
              <a:gd name="f935" fmla="*/ f785 f424 1"/>
              <a:gd name="f936" fmla="*/ f786 f423 1"/>
              <a:gd name="f937" fmla="*/ f787 f424 1"/>
              <a:gd name="f938" fmla="*/ f788 f423 1"/>
              <a:gd name="f939" fmla="*/ f789 f424 1"/>
              <a:gd name="f940" fmla="*/ f790 f423 1"/>
              <a:gd name="f941" fmla="*/ f791 f424 1"/>
              <a:gd name="f942" fmla="*/ f792 f423 1"/>
              <a:gd name="f943" fmla="*/ f793 f424 1"/>
              <a:gd name="f944" fmla="*/ f794 f423 1"/>
              <a:gd name="f945" fmla="*/ f795 f424 1"/>
              <a:gd name="f946" fmla="*/ f796 f423 1"/>
              <a:gd name="f947" fmla="*/ f797 f424 1"/>
              <a:gd name="f948" fmla="*/ f798 f423 1"/>
              <a:gd name="f949" fmla="*/ f799 f424 1"/>
              <a:gd name="f950" fmla="*/ f800 f423 1"/>
              <a:gd name="f951" fmla="*/ f801 f424 1"/>
              <a:gd name="f952" fmla="*/ f802 f423 1"/>
              <a:gd name="f953" fmla="*/ f803 f424 1"/>
              <a:gd name="f954" fmla="*/ f804 f424 1"/>
              <a:gd name="f955" fmla="*/ f805 f423 1"/>
              <a:gd name="f956" fmla="*/ f806 f424 1"/>
              <a:gd name="f957" fmla="*/ f807 f423 1"/>
              <a:gd name="f958" fmla="*/ f808 f424 1"/>
              <a:gd name="f959" fmla="*/ f809 f423 1"/>
              <a:gd name="f960" fmla="*/ f810 f424 1"/>
              <a:gd name="f961" fmla="*/ f811 f424 1"/>
              <a:gd name="f962" fmla="*/ f812 f423 1"/>
              <a:gd name="f963" fmla="*/ f813 f424 1"/>
              <a:gd name="f964" fmla="*/ f814 f423 1"/>
              <a:gd name="f965" fmla="*/ f815 f424 1"/>
              <a:gd name="f966" fmla="*/ f816 f423 1"/>
              <a:gd name="f967" fmla="*/ f817 f423 1"/>
              <a:gd name="f968" fmla="*/ f818 f424 1"/>
              <a:gd name="f969" fmla="*/ f819 f423 1"/>
              <a:gd name="f970" fmla="*/ f820 f423 1"/>
              <a:gd name="f971" fmla="*/ f821 f424 1"/>
              <a:gd name="f972" fmla="*/ f822 f423 1"/>
              <a:gd name="f973" fmla="*/ f823 f424 1"/>
              <a:gd name="f974" fmla="*/ f824 f423 1"/>
              <a:gd name="f975" fmla="*/ f825 f424 1"/>
              <a:gd name="f976" fmla="*/ f826 f423 1"/>
              <a:gd name="f977" fmla="*/ f827 f424 1"/>
              <a:gd name="f978" fmla="*/ f828 f423 1"/>
              <a:gd name="f979" fmla="*/ f829 f424 1"/>
              <a:gd name="f980" fmla="*/ f830 f423 1"/>
              <a:gd name="f981" fmla="*/ f831 f424 1"/>
              <a:gd name="f982" fmla="*/ f832 f423 1"/>
              <a:gd name="f983" fmla="*/ f833 f424 1"/>
              <a:gd name="f984" fmla="*/ f834 f423 1"/>
              <a:gd name="f985" fmla="*/ f835 f424 1"/>
              <a:gd name="f986" fmla="*/ f836 f423 1"/>
              <a:gd name="f987" fmla="*/ f837 f424 1"/>
              <a:gd name="f988" fmla="*/ f838 f423 1"/>
              <a:gd name="f989" fmla="*/ f839 f424 1"/>
              <a:gd name="f990" fmla="*/ f840 f423 1"/>
              <a:gd name="f991" fmla="*/ f841 f424 1"/>
              <a:gd name="f992" fmla="*/ f842 f424 1"/>
              <a:gd name="f993" fmla="*/ f843 f423 1"/>
              <a:gd name="f994" fmla="*/ f844 f424 1"/>
              <a:gd name="f995" fmla="*/ f845 f423 1"/>
              <a:gd name="f996" fmla="*/ f846 f424 1"/>
              <a:gd name="f997" fmla="*/ f847 f423 1"/>
              <a:gd name="f998" fmla="*/ f848 f424 1"/>
              <a:gd name="f999" fmla="*/ f849 f424 1"/>
              <a:gd name="f1000" fmla="*/ f850 f423 1"/>
              <a:gd name="f1001" fmla="*/ f851 f424 1"/>
              <a:gd name="f1002" fmla="*/ f852 f423 1"/>
              <a:gd name="f1003" fmla="*/ f853 f424 1"/>
              <a:gd name="f1004" fmla="*/ f854 f423 1"/>
              <a:gd name="f1005" fmla="*/ f855 f424 1"/>
              <a:gd name="f1006" fmla="*/ f856 f423 1"/>
              <a:gd name="f1007" fmla="*/ f857 f424 1"/>
              <a:gd name="f1008" fmla="*/ f858 f423 1"/>
              <a:gd name="f1009" fmla="*/ f859 f424 1"/>
              <a:gd name="f1010" fmla="*/ f860 f424 1"/>
              <a:gd name="f1011" fmla="*/ f861 f423 1"/>
              <a:gd name="f1012" fmla="*/ f862 f424 1"/>
              <a:gd name="f1013" fmla="*/ f863 f423 1"/>
              <a:gd name="f1014" fmla="*/ f864 f424 1"/>
              <a:gd name="f1015" fmla="*/ f865 f423 1"/>
              <a:gd name="f1016" fmla="*/ f866 f424 1"/>
              <a:gd name="f1017" fmla="*/ f867 f423 1"/>
              <a:gd name="f1018" fmla="*/ f868 f424 1"/>
              <a:gd name="f1019" fmla="*/ f869 f424 1"/>
              <a:gd name="f1020" fmla="*/ f870 f423 1"/>
              <a:gd name="f1021" fmla="*/ f871 f424 1"/>
              <a:gd name="f1022" fmla="*/ f872 f424 1"/>
              <a:gd name="f1023" fmla="*/ f873 f423 1"/>
              <a:gd name="f1024" fmla="*/ f874 f424 1"/>
              <a:gd name="f1025" fmla="*/ f875 f423 1"/>
              <a:gd name="f1026" fmla="*/ f876 f4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80">
                <a:pos x="f881" y="f882"/>
              </a:cxn>
              <a:cxn ang="f580">
                <a:pos x="f883" y="f884"/>
              </a:cxn>
              <a:cxn ang="f580">
                <a:pos x="f885" y="f886"/>
              </a:cxn>
              <a:cxn ang="f580">
                <a:pos x="f887" y="f888"/>
              </a:cxn>
              <a:cxn ang="f580">
                <a:pos x="f889" y="f890"/>
              </a:cxn>
              <a:cxn ang="f580">
                <a:pos x="f891" y="f892"/>
              </a:cxn>
              <a:cxn ang="f580">
                <a:pos x="f893" y="f894"/>
              </a:cxn>
              <a:cxn ang="f580">
                <a:pos x="f895" y="f896"/>
              </a:cxn>
              <a:cxn ang="f580">
                <a:pos x="f897" y="f898"/>
              </a:cxn>
              <a:cxn ang="f580">
                <a:pos x="f899" y="f900"/>
              </a:cxn>
              <a:cxn ang="f580">
                <a:pos x="f901" y="f902"/>
              </a:cxn>
              <a:cxn ang="f580">
                <a:pos x="f903" y="f904"/>
              </a:cxn>
              <a:cxn ang="f580">
                <a:pos x="f905" y="f906"/>
              </a:cxn>
              <a:cxn ang="f580">
                <a:pos x="f907" y="f908"/>
              </a:cxn>
              <a:cxn ang="f580">
                <a:pos x="f907" y="f909"/>
              </a:cxn>
              <a:cxn ang="f580">
                <a:pos x="f910" y="f911"/>
              </a:cxn>
              <a:cxn ang="f580">
                <a:pos x="f912" y="f913"/>
              </a:cxn>
              <a:cxn ang="f580">
                <a:pos x="f914" y="f915"/>
              </a:cxn>
              <a:cxn ang="f580">
                <a:pos x="f916" y="f917"/>
              </a:cxn>
              <a:cxn ang="f580">
                <a:pos x="f918" y="f919"/>
              </a:cxn>
              <a:cxn ang="f580">
                <a:pos x="f920" y="f921"/>
              </a:cxn>
              <a:cxn ang="f580">
                <a:pos x="f922" y="f923"/>
              </a:cxn>
              <a:cxn ang="f580">
                <a:pos x="f924" y="f925"/>
              </a:cxn>
              <a:cxn ang="f580">
                <a:pos x="f926" y="f927"/>
              </a:cxn>
              <a:cxn ang="f580">
                <a:pos x="f928" y="f929"/>
              </a:cxn>
              <a:cxn ang="f580">
                <a:pos x="f930" y="f931"/>
              </a:cxn>
              <a:cxn ang="f580">
                <a:pos x="f932" y="f933"/>
              </a:cxn>
              <a:cxn ang="f580">
                <a:pos x="f934" y="f935"/>
              </a:cxn>
              <a:cxn ang="f580">
                <a:pos x="f936" y="f937"/>
              </a:cxn>
              <a:cxn ang="f580">
                <a:pos x="f938" y="f939"/>
              </a:cxn>
              <a:cxn ang="f580">
                <a:pos x="f940" y="f941"/>
              </a:cxn>
              <a:cxn ang="f580">
                <a:pos x="f942" y="f943"/>
              </a:cxn>
              <a:cxn ang="f580">
                <a:pos x="f944" y="f945"/>
              </a:cxn>
              <a:cxn ang="f580">
                <a:pos x="f946" y="f947"/>
              </a:cxn>
              <a:cxn ang="f580">
                <a:pos x="f948" y="f949"/>
              </a:cxn>
              <a:cxn ang="f580">
                <a:pos x="f950" y="f951"/>
              </a:cxn>
              <a:cxn ang="f580">
                <a:pos x="f952" y="f953"/>
              </a:cxn>
              <a:cxn ang="f580">
                <a:pos x="f934" y="f954"/>
              </a:cxn>
              <a:cxn ang="f580">
                <a:pos x="f955" y="f956"/>
              </a:cxn>
              <a:cxn ang="f580">
                <a:pos x="f957" y="f958"/>
              </a:cxn>
              <a:cxn ang="f580">
                <a:pos x="f959" y="f960"/>
              </a:cxn>
              <a:cxn ang="f580">
                <a:pos x="f946" y="f961"/>
              </a:cxn>
              <a:cxn ang="f580">
                <a:pos x="f962" y="f963"/>
              </a:cxn>
              <a:cxn ang="f580">
                <a:pos x="f964" y="f965"/>
              </a:cxn>
              <a:cxn ang="f580">
                <a:pos x="f966" y="f965"/>
              </a:cxn>
              <a:cxn ang="f580">
                <a:pos x="f967" y="f968"/>
              </a:cxn>
              <a:cxn ang="f580">
                <a:pos x="f969" y="f961"/>
              </a:cxn>
              <a:cxn ang="f580">
                <a:pos x="f970" y="f971"/>
              </a:cxn>
              <a:cxn ang="f580">
                <a:pos x="f972" y="f973"/>
              </a:cxn>
              <a:cxn ang="f580">
                <a:pos x="f974" y="f975"/>
              </a:cxn>
              <a:cxn ang="f580">
                <a:pos x="f976" y="f977"/>
              </a:cxn>
              <a:cxn ang="f580">
                <a:pos x="f978" y="f979"/>
              </a:cxn>
              <a:cxn ang="f580">
                <a:pos x="f980" y="f981"/>
              </a:cxn>
              <a:cxn ang="f580">
                <a:pos x="f982" y="f983"/>
              </a:cxn>
              <a:cxn ang="f580">
                <a:pos x="f984" y="f985"/>
              </a:cxn>
              <a:cxn ang="f580">
                <a:pos x="f986" y="f987"/>
              </a:cxn>
              <a:cxn ang="f580">
                <a:pos x="f988" y="f989"/>
              </a:cxn>
              <a:cxn ang="f580">
                <a:pos x="f990" y="f991"/>
              </a:cxn>
              <a:cxn ang="f580">
                <a:pos x="f972" y="f992"/>
              </a:cxn>
              <a:cxn ang="f580">
                <a:pos x="f993" y="f994"/>
              </a:cxn>
              <a:cxn ang="f580">
                <a:pos x="f995" y="f996"/>
              </a:cxn>
              <a:cxn ang="f580">
                <a:pos x="f997" y="f998"/>
              </a:cxn>
              <a:cxn ang="f580">
                <a:pos x="f976" y="f999"/>
              </a:cxn>
              <a:cxn ang="f580">
                <a:pos x="f1000" y="f1001"/>
              </a:cxn>
              <a:cxn ang="f580">
                <a:pos x="f1002" y="f935"/>
              </a:cxn>
              <a:cxn ang="f580">
                <a:pos x="f997" y="f1003"/>
              </a:cxn>
              <a:cxn ang="f580">
                <a:pos x="f1004" y="f1005"/>
              </a:cxn>
              <a:cxn ang="f580">
                <a:pos x="f1006" y="f1007"/>
              </a:cxn>
              <a:cxn ang="f580">
                <a:pos x="f1008" y="f1009"/>
              </a:cxn>
              <a:cxn ang="f580">
                <a:pos x="f986" y="f1010"/>
              </a:cxn>
              <a:cxn ang="f580">
                <a:pos x="f1011" y="f1012"/>
              </a:cxn>
              <a:cxn ang="f580">
                <a:pos x="f1013" y="f1014"/>
              </a:cxn>
              <a:cxn ang="f580">
                <a:pos x="f1015" y="f1016"/>
              </a:cxn>
              <a:cxn ang="f580">
                <a:pos x="f1017" y="f1018"/>
              </a:cxn>
              <a:cxn ang="f580">
                <a:pos x="f1011" y="f1019"/>
              </a:cxn>
              <a:cxn ang="f580">
                <a:pos x="f1020" y="f1021"/>
              </a:cxn>
              <a:cxn ang="f580">
                <a:pos x="f1020" y="f1022"/>
              </a:cxn>
              <a:cxn ang="f580">
                <a:pos x="f1023" y="f1024"/>
              </a:cxn>
              <a:cxn ang="f580">
                <a:pos x="f1025" y="f1026"/>
              </a:cxn>
            </a:cxnLst>
            <a:rect l="f877" t="f880" r="f878" b="f879"/>
            <a:pathLst>
              <a:path w="243660" h="959637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4" y="f76"/>
                  <a:pt x="f77" y="f78"/>
                  <a:pt x="f79" y="f80"/>
                </a:cubicBezTo>
                <a:cubicBezTo>
                  <a:pt x="f81" y="f82"/>
                  <a:pt x="f83" y="f84"/>
                  <a:pt x="f83" y="f85"/>
                </a:cubicBezTo>
                <a:cubicBezTo>
                  <a:pt x="f83" y="f86"/>
                  <a:pt x="f83" y="f87"/>
                  <a:pt x="f83" y="f88"/>
                </a:cubicBezTo>
                <a:cubicBezTo>
                  <a:pt x="f83" y="f89"/>
                  <a:pt x="f90" y="f91"/>
                  <a:pt x="f92" y="f93"/>
                </a:cubicBezTo>
                <a:cubicBezTo>
                  <a:pt x="f94" y="f95"/>
                  <a:pt x="f96" y="f97"/>
                  <a:pt x="f98" y="f99"/>
                </a:cubicBezTo>
                <a:cubicBezTo>
                  <a:pt x="f100" y="f99"/>
                  <a:pt x="f101" y="f102"/>
                  <a:pt x="f103" y="f104"/>
                </a:cubicBezTo>
                <a:cubicBezTo>
                  <a:pt x="f105" y="f106"/>
                  <a:pt x="f107" y="f108"/>
                  <a:pt x="f107" y="f109"/>
                </a:cubicBezTo>
                <a:cubicBezTo>
                  <a:pt x="f107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cubicBezTo>
                  <a:pt x="f127" y="f128"/>
                  <a:pt x="f129" y="f130"/>
                  <a:pt x="f131" y="f132"/>
                </a:cubicBezTo>
                <a:cubicBezTo>
                  <a:pt x="f133" y="f134"/>
                  <a:pt x="f135" y="f136"/>
                  <a:pt x="f137" y="f138"/>
                </a:cubicBezTo>
                <a:cubicBezTo>
                  <a:pt x="f139" y="f140"/>
                  <a:pt x="f141" y="f142"/>
                  <a:pt x="f143" y="f144"/>
                </a:cubicBezTo>
                <a:cubicBezTo>
                  <a:pt x="f145" y="f146"/>
                  <a:pt x="f147" y="f148"/>
                  <a:pt x="f149" y="f150"/>
                </a:cubicBezTo>
                <a:cubicBezTo>
                  <a:pt x="f151" y="f152"/>
                  <a:pt x="f153" y="f148"/>
                  <a:pt x="f154" y="f155"/>
                </a:cubicBezTo>
                <a:cubicBezTo>
                  <a:pt x="f154" y="f156"/>
                  <a:pt x="f157" y="f158"/>
                  <a:pt x="f159" y="f160"/>
                </a:cubicBezTo>
                <a:cubicBezTo>
                  <a:pt x="f161" y="f162"/>
                  <a:pt x="f117" y="f163"/>
                  <a:pt x="f164" y="f165"/>
                </a:cubicBezTo>
                <a:cubicBezTo>
                  <a:pt x="f166" y="f167"/>
                  <a:pt x="f168" y="f169"/>
                  <a:pt x="f170" y="f171"/>
                </a:cubicBezTo>
                <a:cubicBezTo>
                  <a:pt x="f172" y="f173"/>
                  <a:pt x="f174" y="f171"/>
                  <a:pt x="f174" y="f175"/>
                </a:cubicBezTo>
                <a:cubicBezTo>
                  <a:pt x="f174" y="f176"/>
                  <a:pt x="f26" y="f177"/>
                  <a:pt x="f178" y="f179"/>
                </a:cubicBezTo>
                <a:cubicBezTo>
                  <a:pt x="f180" y="f181"/>
                  <a:pt x="f182" y="f183"/>
                  <a:pt x="f184" y="f185"/>
                </a:cubicBezTo>
                <a:cubicBezTo>
                  <a:pt x="f186" y="f187"/>
                  <a:pt x="f188" y="f189"/>
                  <a:pt x="f190" y="f191"/>
                </a:cubicBezTo>
                <a:cubicBezTo>
                  <a:pt x="f192" y="f193"/>
                  <a:pt x="f133" y="f194"/>
                  <a:pt x="f195" y="f196"/>
                </a:cubicBezTo>
                <a:cubicBezTo>
                  <a:pt x="f197" y="f198"/>
                  <a:pt x="f199" y="f200"/>
                  <a:pt x="f201" y="f202"/>
                </a:cubicBezTo>
                <a:cubicBezTo>
                  <a:pt x="f203" y="f204"/>
                  <a:pt x="f103" y="f205"/>
                  <a:pt x="f206" y="f207"/>
                </a:cubicBezTo>
                <a:cubicBezTo>
                  <a:pt x="f208" y="f209"/>
                  <a:pt x="f111" y="f210"/>
                  <a:pt x="f159" y="f211"/>
                </a:cubicBezTo>
                <a:cubicBezTo>
                  <a:pt x="f212" y="f213"/>
                  <a:pt x="f214" y="f215"/>
                  <a:pt x="f216" y="f217"/>
                </a:cubicBezTo>
                <a:cubicBezTo>
                  <a:pt x="f218" y="f219"/>
                  <a:pt x="f220" y="f219"/>
                  <a:pt x="f221" y="f222"/>
                </a:cubicBezTo>
                <a:cubicBezTo>
                  <a:pt x="f223" y="f224"/>
                  <a:pt x="f166" y="f225"/>
                  <a:pt x="f226" y="f227"/>
                </a:cubicBezTo>
                <a:cubicBezTo>
                  <a:pt x="f228" y="f229"/>
                  <a:pt x="f230" y="f231"/>
                  <a:pt x="f190" y="f232"/>
                </a:cubicBezTo>
                <a:cubicBezTo>
                  <a:pt x="f233" y="f234"/>
                  <a:pt x="f235" y="f236"/>
                  <a:pt x="f237" y="f238"/>
                </a:cubicBezTo>
                <a:cubicBezTo>
                  <a:pt x="f197" y="f239"/>
                  <a:pt x="f240" y="f241"/>
                  <a:pt x="f242" y="f243"/>
                </a:cubicBezTo>
                <a:cubicBezTo>
                  <a:pt x="f244" y="f245"/>
                  <a:pt x="f246" y="f247"/>
                  <a:pt x="f248" y="f243"/>
                </a:cubicBezTo>
                <a:cubicBezTo>
                  <a:pt x="f249" y="f243"/>
                  <a:pt x="f250" y="f251"/>
                  <a:pt x="f252" y="f253"/>
                </a:cubicBezTo>
                <a:cubicBezTo>
                  <a:pt x="f254" y="f255"/>
                  <a:pt x="f256" y="f257"/>
                  <a:pt x="f258" y="f232"/>
                </a:cubicBezTo>
                <a:cubicBezTo>
                  <a:pt x="f259" y="f260"/>
                  <a:pt x="f261" y="f262"/>
                  <a:pt x="f263" y="f264"/>
                </a:cubicBezTo>
                <a:cubicBezTo>
                  <a:pt x="f265" y="f266"/>
                  <a:pt x="f267" y="f268"/>
                  <a:pt x="f269" y="f270"/>
                </a:cubicBezTo>
                <a:cubicBezTo>
                  <a:pt x="f271" y="f272"/>
                  <a:pt x="f273" y="f274"/>
                  <a:pt x="f275" y="f276"/>
                </a:cubicBezTo>
                <a:cubicBezTo>
                  <a:pt x="f277" y="f278"/>
                  <a:pt x="f279" y="f280"/>
                  <a:pt x="f281" y="f282"/>
                </a:cubicBezTo>
                <a:cubicBezTo>
                  <a:pt x="f283" y="f284"/>
                  <a:pt x="f285" y="f286"/>
                  <a:pt x="f285" y="f287"/>
                </a:cubicBezTo>
                <a:cubicBezTo>
                  <a:pt x="f285" y="f288"/>
                  <a:pt x="f289" y="f290"/>
                  <a:pt x="f291" y="f292"/>
                </a:cubicBezTo>
                <a:cubicBezTo>
                  <a:pt x="f293" y="f294"/>
                  <a:pt x="f295" y="f296"/>
                  <a:pt x="f297" y="f298"/>
                </a:cubicBezTo>
                <a:cubicBezTo>
                  <a:pt x="f299" y="f300"/>
                  <a:pt x="f301" y="f302"/>
                  <a:pt x="f303" y="f304"/>
                </a:cubicBezTo>
                <a:cubicBezTo>
                  <a:pt x="f305" y="f306"/>
                  <a:pt x="f307" y="f205"/>
                  <a:pt x="f308" y="f309"/>
                </a:cubicBezTo>
                <a:cubicBezTo>
                  <a:pt x="f254" y="f310"/>
                  <a:pt x="f311" y="f312"/>
                  <a:pt x="f313" y="f314"/>
                </a:cubicBezTo>
                <a:cubicBezTo>
                  <a:pt x="f315" y="f316"/>
                  <a:pt x="f317" y="f318"/>
                  <a:pt x="f319" y="f320"/>
                </a:cubicBezTo>
                <a:cubicBezTo>
                  <a:pt x="f321" y="f322"/>
                  <a:pt x="f267" y="f323"/>
                  <a:pt x="f269" y="f324"/>
                </a:cubicBezTo>
                <a:cubicBezTo>
                  <a:pt x="f325" y="f326"/>
                  <a:pt x="f327" y="f328"/>
                  <a:pt x="f329" y="f326"/>
                </a:cubicBezTo>
                <a:cubicBezTo>
                  <a:pt x="f330" y="f331"/>
                  <a:pt x="f332" y="f333"/>
                  <a:pt x="f334" y="f335"/>
                </a:cubicBezTo>
                <a:cubicBezTo>
                  <a:pt x="f289" y="f336"/>
                  <a:pt x="f337" y="f338"/>
                  <a:pt x="f339" y="f340"/>
                </a:cubicBezTo>
                <a:cubicBezTo>
                  <a:pt x="f341" y="f342"/>
                  <a:pt x="f343" y="f344"/>
                  <a:pt x="f281" y="f345"/>
                </a:cubicBezTo>
                <a:cubicBezTo>
                  <a:pt x="f346" y="f347"/>
                  <a:pt x="f348" y="f349"/>
                  <a:pt x="f350" y="f351"/>
                </a:cubicBezTo>
                <a:cubicBezTo>
                  <a:pt x="f352" y="f353"/>
                  <a:pt x="f354" y="f355"/>
                  <a:pt x="f356" y="f160"/>
                </a:cubicBezTo>
                <a:cubicBezTo>
                  <a:pt x="f357" y="f358"/>
                  <a:pt x="f359" y="f360"/>
                  <a:pt x="f339" y="f361"/>
                </a:cubicBezTo>
                <a:cubicBezTo>
                  <a:pt x="f362" y="f363"/>
                  <a:pt x="f364" y="f146"/>
                  <a:pt x="f365" y="f366"/>
                </a:cubicBezTo>
                <a:cubicBezTo>
                  <a:pt x="f367" y="f368"/>
                  <a:pt x="f299" y="f369"/>
                  <a:pt x="f299" y="f370"/>
                </a:cubicBezTo>
                <a:cubicBezTo>
                  <a:pt x="f299" y="f371"/>
                  <a:pt x="f372" y="f134"/>
                  <a:pt x="f373" y="f374"/>
                </a:cubicBezTo>
                <a:cubicBezTo>
                  <a:pt x="f375" y="f376"/>
                  <a:pt x="f337" y="f377"/>
                  <a:pt x="f308" y="f378"/>
                </a:cubicBezTo>
                <a:cubicBezTo>
                  <a:pt x="f379" y="f380"/>
                  <a:pt x="f311" y="f381"/>
                  <a:pt x="f382" y="f383"/>
                </a:cubicBezTo>
                <a:cubicBezTo>
                  <a:pt x="f384" y="f385"/>
                  <a:pt x="f384" y="f386"/>
                  <a:pt x="f387" y="f388"/>
                </a:cubicBezTo>
                <a:cubicBezTo>
                  <a:pt x="f389" y="f390"/>
                  <a:pt x="f391" y="f392"/>
                  <a:pt x="f393" y="f394"/>
                </a:cubicBezTo>
                <a:cubicBezTo>
                  <a:pt x="f395" y="f396"/>
                  <a:pt x="f397" y="f398"/>
                  <a:pt x="f399" y="f400"/>
                </a:cubicBezTo>
                <a:cubicBezTo>
                  <a:pt x="f401" y="f402"/>
                  <a:pt x="f403" y="f404"/>
                  <a:pt x="f382" y="f404"/>
                </a:cubicBezTo>
                <a:cubicBezTo>
                  <a:pt x="f405" y="f406"/>
                  <a:pt x="f6" y="f407"/>
                  <a:pt x="f6" y="f408"/>
                </a:cubicBezTo>
                <a:cubicBezTo>
                  <a:pt x="f6" y="f409"/>
                  <a:pt x="f6" y="f410"/>
                  <a:pt x="f6" y="f411"/>
                </a:cubicBezTo>
                <a:cubicBezTo>
                  <a:pt x="f6" y="f412"/>
                  <a:pt x="f413" y="f414"/>
                  <a:pt x="f415" y="f416"/>
                </a:cubicBezTo>
                <a:cubicBezTo>
                  <a:pt x="f417" y="f418"/>
                  <a:pt x="f419" y="f420"/>
                  <a:pt x="f230" y="f421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Forma libre: forma 16">
            <a:extLst>
              <a:ext uri="{FF2B5EF4-FFF2-40B4-BE49-F238E27FC236}">
                <a16:creationId xmlns:a16="http://schemas.microsoft.com/office/drawing/2014/main" id="{FDBD958F-5752-47E3-8171-932426104D7B}"/>
              </a:ext>
            </a:extLst>
          </p:cNvPr>
          <p:cNvSpPr/>
          <p:nvPr/>
        </p:nvSpPr>
        <p:spPr>
          <a:xfrm>
            <a:off x="492687" y="2430493"/>
            <a:ext cx="1117854" cy="39577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904504"/>
              <a:gd name="f7" fmla="val 320234"/>
              <a:gd name="f8" fmla="val 343343"/>
              <a:gd name="f9" fmla="val 318737"/>
              <a:gd name="f10" fmla="val 331831"/>
              <a:gd name="f11" fmla="val 301469"/>
              <a:gd name="f12" fmla="val 310981"/>
              <a:gd name="f13" fmla="val 300318"/>
              <a:gd name="f14" fmla="val 294993"/>
              <a:gd name="f15" fmla="val 290724"/>
              <a:gd name="f16" fmla="val 245491"/>
              <a:gd name="f17" fmla="val 261177"/>
              <a:gd name="f18" fmla="val 217607"/>
              <a:gd name="f19" fmla="val 217432"/>
              <a:gd name="f20" fmla="val 205839"/>
              <a:gd name="f21" fmla="val 162175"/>
              <a:gd name="f22" fmla="val 203537"/>
              <a:gd name="f23" fmla="val 151558"/>
              <a:gd name="f24" fmla="val 201618"/>
              <a:gd name="f25" fmla="val 140814"/>
              <a:gd name="f26" fmla="val 198804"/>
              <a:gd name="f27" fmla="val 126360"/>
              <a:gd name="f28" fmla="val 157105"/>
              <a:gd name="f29" fmla="val 158593"/>
              <a:gd name="f30" fmla="val 139326"/>
              <a:gd name="f31" fmla="val 201187"/>
              <a:gd name="f32" fmla="val 124872"/>
              <a:gd name="f33" fmla="val 245444"/>
              <a:gd name="f34" fmla="val 107476"/>
              <a:gd name="f35" fmla="val 298271"/>
              <a:gd name="f36" fmla="val 72941"/>
              <a:gd name="f37" fmla="val 315283"/>
              <a:gd name="f38" fmla="val 21265"/>
              <a:gd name="f39" fmla="val 296864"/>
              <a:gd name="f40" fmla="val 4125"/>
              <a:gd name="f41" fmla="val -3038"/>
              <a:gd name="f42" fmla="val 281387"/>
              <a:gd name="f43" fmla="val 1183"/>
              <a:gd name="f44" fmla="val 263224"/>
              <a:gd name="f45" fmla="val 38021"/>
              <a:gd name="f46" fmla="val 103208"/>
              <a:gd name="f47" fmla="val 122570"/>
              <a:gd name="f48" fmla="val 8810"/>
              <a:gd name="f49" fmla="val 303051"/>
              <a:gd name="f50" fmla="val 496"/>
              <a:gd name="f51" fmla="val 408833"/>
              <a:gd name="f52" fmla="val -4364"/>
              <a:gd name="f53" fmla="val 508730"/>
              <a:gd name="f54" fmla="val 27230"/>
              <a:gd name="f55" fmla="val 607221"/>
              <a:gd name="f56" fmla="val 62405"/>
              <a:gd name="f57" fmla="val 703921"/>
              <a:gd name="f58" fmla="val 96813"/>
              <a:gd name="f59" fmla="val 794993"/>
              <a:gd name="f60" fmla="val 143372"/>
              <a:gd name="f61" fmla="val 885042"/>
              <a:gd name="f62" fmla="val 191978"/>
              <a:gd name="f63" fmla="val 895658"/>
              <a:gd name="f64" fmla="val 197734"/>
              <a:gd name="f65" fmla="val 912415"/>
              <a:gd name="f66" fmla="val 201315"/>
              <a:gd name="f67" fmla="val 900263"/>
              <a:gd name="f68" fmla="val 219862"/>
              <a:gd name="f69" fmla="val 890670"/>
              <a:gd name="f70" fmla="val 234444"/>
              <a:gd name="f71" fmla="val 879030"/>
              <a:gd name="f72" fmla="val 230734"/>
              <a:gd name="f73" fmla="val 866367"/>
              <a:gd name="f74" fmla="val 223827"/>
              <a:gd name="f75" fmla="val 788086"/>
              <a:gd name="f76" fmla="val 181105"/>
              <a:gd name="f77" fmla="val 705968"/>
              <a:gd name="f78" fmla="val 146825"/>
              <a:gd name="f79" fmla="val 621931"/>
              <a:gd name="f80" fmla="val 117150"/>
              <a:gd name="f81" fmla="val 608117"/>
              <a:gd name="f82" fmla="val 112290"/>
              <a:gd name="f83" fmla="val 593791"/>
              <a:gd name="f84" fmla="val 106406"/>
              <a:gd name="f85" fmla="val 593407"/>
              <a:gd name="f86" fmla="val 130837"/>
              <a:gd name="f87" fmla="val 591616"/>
              <a:gd name="f88" fmla="val 248770"/>
              <a:gd name="f89" fmla="val 480974"/>
              <a:gd name="f90" fmla="val 332039"/>
              <a:gd name="f91" fmla="val 368029"/>
              <a:gd name="f92" fmla="val 318865"/>
              <a:gd name="f93" fmla="val 359843"/>
              <a:gd name="f94" fmla="val 351657"/>
              <a:gd name="f95" fmla="val 431856"/>
              <a:gd name="f96" fmla="val 98859"/>
              <a:gd name="f97" fmla="val 424565"/>
              <a:gd name="f98" fmla="val 419577"/>
              <a:gd name="f99" fmla="val 414588"/>
              <a:gd name="f100" fmla="val 402437"/>
              <a:gd name="f101" fmla="val 99243"/>
              <a:gd name="f102" fmla="val 389646"/>
              <a:gd name="f103" fmla="val 98603"/>
              <a:gd name="f104" fmla="val 388239"/>
              <a:gd name="f105" fmla="val 115871"/>
              <a:gd name="f106" fmla="val 386704"/>
              <a:gd name="f107" fmla="val 133395"/>
              <a:gd name="f108" fmla="val 396553"/>
              <a:gd name="f109" fmla="val 138511"/>
              <a:gd name="f110" fmla="val 411774"/>
              <a:gd name="f111" fmla="val 139279"/>
              <a:gd name="f112" fmla="val 420728"/>
              <a:gd name="f113" fmla="val 139663"/>
              <a:gd name="f114" fmla="val 429682"/>
              <a:gd name="f115" fmla="val 141325"/>
              <a:gd name="f116" fmla="val 438508"/>
              <a:gd name="f117" fmla="val 142732"/>
              <a:gd name="f118" fmla="val 448101"/>
              <a:gd name="f119" fmla="val 144139"/>
              <a:gd name="f120" fmla="val 461020"/>
              <a:gd name="f121" fmla="val 141837"/>
              <a:gd name="f122" fmla="val 463834"/>
              <a:gd name="f123" fmla="val 153988"/>
              <a:gd name="f124" fmla="val 466392"/>
              <a:gd name="f125" fmla="val 165245"/>
              <a:gd name="f126" fmla="val 457822"/>
              <a:gd name="f127" fmla="val 174966"/>
              <a:gd name="f128" fmla="val 450147"/>
              <a:gd name="f129" fmla="val 182768"/>
              <a:gd name="f130" fmla="val 426228"/>
              <a:gd name="f131" fmla="val 206815"/>
              <a:gd name="f132" fmla="val 386832"/>
              <a:gd name="f133" fmla="val 211164"/>
              <a:gd name="f134" fmla="val 355622"/>
              <a:gd name="f135" fmla="val 194152"/>
              <a:gd name="f136" fmla="val 326458"/>
              <a:gd name="f137" fmla="val 178291"/>
              <a:gd name="f138" fmla="val 310725"/>
              <a:gd name="f139" fmla="val 142860"/>
              <a:gd name="f140" fmla="val 315458"/>
              <a:gd name="f141" fmla="val 110371"/>
              <a:gd name="f142" fmla="val 317121"/>
              <a:gd name="f143" fmla="val 98731"/>
              <a:gd name="f144" fmla="val 334005"/>
              <a:gd name="f145" fmla="val 85940"/>
              <a:gd name="f146" fmla="val 319551"/>
              <a:gd name="f147" fmla="val 76219"/>
              <a:gd name="f148" fmla="val 309191"/>
              <a:gd name="f149" fmla="val 69184"/>
              <a:gd name="f150" fmla="val 294481"/>
              <a:gd name="f151" fmla="val 78138"/>
              <a:gd name="f152" fmla="val 281946"/>
              <a:gd name="f153" fmla="val 81335"/>
              <a:gd name="f154" fmla="val 273248"/>
              <a:gd name="f155" fmla="val 83510"/>
              <a:gd name="f156" fmla="val 265189"/>
              <a:gd name="f157" fmla="val 87859"/>
              <a:gd name="f158" fmla="val 256619"/>
              <a:gd name="f159" fmla="val 90545"/>
              <a:gd name="f160" fmla="val 235003"/>
              <a:gd name="f161" fmla="val 97196"/>
              <a:gd name="f162" fmla="val 228479"/>
              <a:gd name="f163" fmla="val 110755"/>
              <a:gd name="f164" fmla="val 230398"/>
              <a:gd name="f165" fmla="val 133523"/>
              <a:gd name="f166" fmla="val 236793"/>
              <a:gd name="f167" fmla="val 212955"/>
              <a:gd name="f168" fmla="val 304458"/>
              <a:gd name="f169" fmla="val 276398"/>
              <a:gd name="f170" fmla="val 388111"/>
              <a:gd name="f171" fmla="val 283178"/>
              <a:gd name="f172" fmla="val 458973"/>
              <a:gd name="f173" fmla="val 288934"/>
              <a:gd name="f174" fmla="val 553115"/>
              <a:gd name="f175" fmla="val 224979"/>
              <a:gd name="f176" fmla="val 560662"/>
              <a:gd name="f177" fmla="val 150919"/>
              <a:gd name="f178" fmla="val 562325"/>
              <a:gd name="f179" fmla="val 133779"/>
              <a:gd name="f180" fmla="val 576011"/>
              <a:gd name="f181" fmla="val 111522"/>
              <a:gd name="f182" fmla="val 557464"/>
              <a:gd name="f183" fmla="val 100778"/>
              <a:gd name="f184" fmla="val 533929"/>
              <a:gd name="f185" fmla="val 87091"/>
              <a:gd name="f186" fmla="val 504381"/>
              <a:gd name="f187" fmla="val 74684"/>
              <a:gd name="f188" fmla="val 477776"/>
              <a:gd name="f189" fmla="val 85173"/>
              <a:gd name="f190" fmla="val 461659"/>
              <a:gd name="f191" fmla="val 91568"/>
              <a:gd name="f192" fmla="val 448613"/>
              <a:gd name="f193" fmla="val 103720"/>
              <a:gd name="f194" fmla="val 98987"/>
              <a:gd name="f195" fmla="+- 0 0 -90"/>
              <a:gd name="f196" fmla="*/ f3 1 904504"/>
              <a:gd name="f197" fmla="*/ f4 1 320234"/>
              <a:gd name="f198" fmla="val f5"/>
              <a:gd name="f199" fmla="val f6"/>
              <a:gd name="f200" fmla="val f7"/>
              <a:gd name="f201" fmla="*/ f195 f0 1"/>
              <a:gd name="f202" fmla="+- f200 0 f198"/>
              <a:gd name="f203" fmla="+- f199 0 f198"/>
              <a:gd name="f204" fmla="*/ f201 1 f2"/>
              <a:gd name="f205" fmla="*/ f203 1 904504"/>
              <a:gd name="f206" fmla="*/ f202 1 320234"/>
              <a:gd name="f207" fmla="*/ 343343 f203 1"/>
              <a:gd name="f208" fmla="*/ 318737 f202 1"/>
              <a:gd name="f209" fmla="*/ 294993 f203 1"/>
              <a:gd name="f210" fmla="*/ 290724 f202 1"/>
              <a:gd name="f211" fmla="*/ 205839 f203 1"/>
              <a:gd name="f212" fmla="*/ 162175 f202 1"/>
              <a:gd name="f213" fmla="*/ 198804 f203 1"/>
              <a:gd name="f214" fmla="*/ 126360 f202 1"/>
              <a:gd name="f215" fmla="*/ 124872 f203 1"/>
              <a:gd name="f216" fmla="*/ 245444 f202 1"/>
              <a:gd name="f217" fmla="*/ 21265 f203 1"/>
              <a:gd name="f218" fmla="*/ 296864 f202 1"/>
              <a:gd name="f219" fmla="*/ 1183 f203 1"/>
              <a:gd name="f220" fmla="*/ 263224 f202 1"/>
              <a:gd name="f221" fmla="*/ 303051 f203 1"/>
              <a:gd name="f222" fmla="*/ 496 f202 1"/>
              <a:gd name="f223" fmla="*/ 607221 f203 1"/>
              <a:gd name="f224" fmla="*/ 62405 f202 1"/>
              <a:gd name="f225" fmla="*/ 885042 f203 1"/>
              <a:gd name="f226" fmla="*/ 191978 f202 1"/>
              <a:gd name="f227" fmla="*/ 900263 f203 1"/>
              <a:gd name="f228" fmla="*/ 219862 f202 1"/>
              <a:gd name="f229" fmla="*/ 866367 f203 1"/>
              <a:gd name="f230" fmla="*/ 223827 f202 1"/>
              <a:gd name="f231" fmla="*/ 621931 f203 1"/>
              <a:gd name="f232" fmla="*/ 117150 f202 1"/>
              <a:gd name="f233" fmla="*/ 593407 f203 1"/>
              <a:gd name="f234" fmla="*/ 130837 f202 1"/>
              <a:gd name="f235" fmla="*/ 368029 f203 1"/>
              <a:gd name="f236" fmla="*/ 318865 f202 1"/>
              <a:gd name="f237" fmla="*/ 431856 f203 1"/>
              <a:gd name="f238" fmla="*/ 98859 f202 1"/>
              <a:gd name="f239" fmla="*/ 414588 f203 1"/>
              <a:gd name="f240" fmla="*/ 388239 f203 1"/>
              <a:gd name="f241" fmla="*/ 115871 f202 1"/>
              <a:gd name="f242" fmla="*/ 411774 f203 1"/>
              <a:gd name="f243" fmla="*/ 139279 f202 1"/>
              <a:gd name="f244" fmla="*/ 438508 f203 1"/>
              <a:gd name="f245" fmla="*/ 142732 f202 1"/>
              <a:gd name="f246" fmla="*/ 463834 f203 1"/>
              <a:gd name="f247" fmla="*/ 153988 f202 1"/>
              <a:gd name="f248" fmla="*/ 450147 f203 1"/>
              <a:gd name="f249" fmla="*/ 182768 f202 1"/>
              <a:gd name="f250" fmla="*/ 355622 f203 1"/>
              <a:gd name="f251" fmla="*/ 194152 f202 1"/>
              <a:gd name="f252" fmla="*/ 315458 f203 1"/>
              <a:gd name="f253" fmla="*/ 110371 f202 1"/>
              <a:gd name="f254" fmla="*/ 319551 f203 1"/>
              <a:gd name="f255" fmla="*/ 76219 f202 1"/>
              <a:gd name="f256" fmla="*/ 281946 f203 1"/>
              <a:gd name="f257" fmla="*/ 81335 f202 1"/>
              <a:gd name="f258" fmla="*/ 256619 f203 1"/>
              <a:gd name="f259" fmla="*/ 90545 f202 1"/>
              <a:gd name="f260" fmla="*/ 230398 f203 1"/>
              <a:gd name="f261" fmla="*/ 133523 f202 1"/>
              <a:gd name="f262" fmla="*/ 388111 f203 1"/>
              <a:gd name="f263" fmla="*/ 283178 f202 1"/>
              <a:gd name="f264" fmla="*/ 560662 f203 1"/>
              <a:gd name="f265" fmla="*/ 150919 f202 1"/>
              <a:gd name="f266" fmla="*/ 557464 f203 1"/>
              <a:gd name="f267" fmla="*/ 100778 f202 1"/>
              <a:gd name="f268" fmla="*/ 477776 f203 1"/>
              <a:gd name="f269" fmla="*/ 85173 f202 1"/>
              <a:gd name="f270" fmla="*/ 98987 f202 1"/>
              <a:gd name="f271" fmla="+- f204 0 f1"/>
              <a:gd name="f272" fmla="*/ f207 1 904504"/>
              <a:gd name="f273" fmla="*/ f208 1 320234"/>
              <a:gd name="f274" fmla="*/ f209 1 904504"/>
              <a:gd name="f275" fmla="*/ f210 1 320234"/>
              <a:gd name="f276" fmla="*/ f211 1 904504"/>
              <a:gd name="f277" fmla="*/ f212 1 320234"/>
              <a:gd name="f278" fmla="*/ f213 1 904504"/>
              <a:gd name="f279" fmla="*/ f214 1 320234"/>
              <a:gd name="f280" fmla="*/ f215 1 904504"/>
              <a:gd name="f281" fmla="*/ f216 1 320234"/>
              <a:gd name="f282" fmla="*/ f217 1 904504"/>
              <a:gd name="f283" fmla="*/ f218 1 320234"/>
              <a:gd name="f284" fmla="*/ f219 1 904504"/>
              <a:gd name="f285" fmla="*/ f220 1 320234"/>
              <a:gd name="f286" fmla="*/ f221 1 904504"/>
              <a:gd name="f287" fmla="*/ f222 1 320234"/>
              <a:gd name="f288" fmla="*/ f223 1 904504"/>
              <a:gd name="f289" fmla="*/ f224 1 320234"/>
              <a:gd name="f290" fmla="*/ f225 1 904504"/>
              <a:gd name="f291" fmla="*/ f226 1 320234"/>
              <a:gd name="f292" fmla="*/ f227 1 904504"/>
              <a:gd name="f293" fmla="*/ f228 1 320234"/>
              <a:gd name="f294" fmla="*/ f229 1 904504"/>
              <a:gd name="f295" fmla="*/ f230 1 320234"/>
              <a:gd name="f296" fmla="*/ f231 1 904504"/>
              <a:gd name="f297" fmla="*/ f232 1 320234"/>
              <a:gd name="f298" fmla="*/ f233 1 904504"/>
              <a:gd name="f299" fmla="*/ f234 1 320234"/>
              <a:gd name="f300" fmla="*/ f235 1 904504"/>
              <a:gd name="f301" fmla="*/ f236 1 320234"/>
              <a:gd name="f302" fmla="*/ f237 1 904504"/>
              <a:gd name="f303" fmla="*/ f238 1 320234"/>
              <a:gd name="f304" fmla="*/ f239 1 904504"/>
              <a:gd name="f305" fmla="*/ f240 1 904504"/>
              <a:gd name="f306" fmla="*/ f241 1 320234"/>
              <a:gd name="f307" fmla="*/ f242 1 904504"/>
              <a:gd name="f308" fmla="*/ f243 1 320234"/>
              <a:gd name="f309" fmla="*/ f244 1 904504"/>
              <a:gd name="f310" fmla="*/ f245 1 320234"/>
              <a:gd name="f311" fmla="*/ f246 1 904504"/>
              <a:gd name="f312" fmla="*/ f247 1 320234"/>
              <a:gd name="f313" fmla="*/ f248 1 904504"/>
              <a:gd name="f314" fmla="*/ f249 1 320234"/>
              <a:gd name="f315" fmla="*/ f250 1 904504"/>
              <a:gd name="f316" fmla="*/ f251 1 320234"/>
              <a:gd name="f317" fmla="*/ f252 1 904504"/>
              <a:gd name="f318" fmla="*/ f253 1 320234"/>
              <a:gd name="f319" fmla="*/ f254 1 904504"/>
              <a:gd name="f320" fmla="*/ f255 1 320234"/>
              <a:gd name="f321" fmla="*/ f256 1 904504"/>
              <a:gd name="f322" fmla="*/ f257 1 320234"/>
              <a:gd name="f323" fmla="*/ f258 1 904504"/>
              <a:gd name="f324" fmla="*/ f259 1 320234"/>
              <a:gd name="f325" fmla="*/ f260 1 904504"/>
              <a:gd name="f326" fmla="*/ f261 1 320234"/>
              <a:gd name="f327" fmla="*/ f262 1 904504"/>
              <a:gd name="f328" fmla="*/ f263 1 320234"/>
              <a:gd name="f329" fmla="*/ f264 1 904504"/>
              <a:gd name="f330" fmla="*/ f265 1 320234"/>
              <a:gd name="f331" fmla="*/ f266 1 904504"/>
              <a:gd name="f332" fmla="*/ f267 1 320234"/>
              <a:gd name="f333" fmla="*/ f268 1 904504"/>
              <a:gd name="f334" fmla="*/ f269 1 320234"/>
              <a:gd name="f335" fmla="*/ f270 1 320234"/>
              <a:gd name="f336" fmla="*/ f198 1 f205"/>
              <a:gd name="f337" fmla="*/ f199 1 f205"/>
              <a:gd name="f338" fmla="*/ f198 1 f206"/>
              <a:gd name="f339" fmla="*/ f200 1 f206"/>
              <a:gd name="f340" fmla="*/ f272 1 f205"/>
              <a:gd name="f341" fmla="*/ f273 1 f206"/>
              <a:gd name="f342" fmla="*/ f274 1 f205"/>
              <a:gd name="f343" fmla="*/ f275 1 f206"/>
              <a:gd name="f344" fmla="*/ f276 1 f205"/>
              <a:gd name="f345" fmla="*/ f277 1 f206"/>
              <a:gd name="f346" fmla="*/ f278 1 f205"/>
              <a:gd name="f347" fmla="*/ f279 1 f206"/>
              <a:gd name="f348" fmla="*/ f280 1 f205"/>
              <a:gd name="f349" fmla="*/ f281 1 f206"/>
              <a:gd name="f350" fmla="*/ f282 1 f205"/>
              <a:gd name="f351" fmla="*/ f283 1 f206"/>
              <a:gd name="f352" fmla="*/ f284 1 f205"/>
              <a:gd name="f353" fmla="*/ f285 1 f206"/>
              <a:gd name="f354" fmla="*/ f286 1 f205"/>
              <a:gd name="f355" fmla="*/ f287 1 f206"/>
              <a:gd name="f356" fmla="*/ f288 1 f205"/>
              <a:gd name="f357" fmla="*/ f289 1 f206"/>
              <a:gd name="f358" fmla="*/ f290 1 f205"/>
              <a:gd name="f359" fmla="*/ f291 1 f206"/>
              <a:gd name="f360" fmla="*/ f292 1 f205"/>
              <a:gd name="f361" fmla="*/ f293 1 f206"/>
              <a:gd name="f362" fmla="*/ f294 1 f205"/>
              <a:gd name="f363" fmla="*/ f295 1 f206"/>
              <a:gd name="f364" fmla="*/ f296 1 f205"/>
              <a:gd name="f365" fmla="*/ f297 1 f206"/>
              <a:gd name="f366" fmla="*/ f298 1 f205"/>
              <a:gd name="f367" fmla="*/ f299 1 f206"/>
              <a:gd name="f368" fmla="*/ f300 1 f205"/>
              <a:gd name="f369" fmla="*/ f301 1 f206"/>
              <a:gd name="f370" fmla="*/ f302 1 f205"/>
              <a:gd name="f371" fmla="*/ f303 1 f206"/>
              <a:gd name="f372" fmla="*/ f304 1 f205"/>
              <a:gd name="f373" fmla="*/ f305 1 f205"/>
              <a:gd name="f374" fmla="*/ f306 1 f206"/>
              <a:gd name="f375" fmla="*/ f307 1 f205"/>
              <a:gd name="f376" fmla="*/ f308 1 f206"/>
              <a:gd name="f377" fmla="*/ f309 1 f205"/>
              <a:gd name="f378" fmla="*/ f310 1 f206"/>
              <a:gd name="f379" fmla="*/ f311 1 f205"/>
              <a:gd name="f380" fmla="*/ f312 1 f206"/>
              <a:gd name="f381" fmla="*/ f313 1 f205"/>
              <a:gd name="f382" fmla="*/ f314 1 f206"/>
              <a:gd name="f383" fmla="*/ f315 1 f205"/>
              <a:gd name="f384" fmla="*/ f316 1 f206"/>
              <a:gd name="f385" fmla="*/ f317 1 f205"/>
              <a:gd name="f386" fmla="*/ f318 1 f206"/>
              <a:gd name="f387" fmla="*/ f319 1 f205"/>
              <a:gd name="f388" fmla="*/ f320 1 f206"/>
              <a:gd name="f389" fmla="*/ f321 1 f205"/>
              <a:gd name="f390" fmla="*/ f322 1 f206"/>
              <a:gd name="f391" fmla="*/ f323 1 f205"/>
              <a:gd name="f392" fmla="*/ f324 1 f206"/>
              <a:gd name="f393" fmla="*/ f325 1 f205"/>
              <a:gd name="f394" fmla="*/ f326 1 f206"/>
              <a:gd name="f395" fmla="*/ f327 1 f205"/>
              <a:gd name="f396" fmla="*/ f328 1 f206"/>
              <a:gd name="f397" fmla="*/ f329 1 f205"/>
              <a:gd name="f398" fmla="*/ f330 1 f206"/>
              <a:gd name="f399" fmla="*/ f331 1 f205"/>
              <a:gd name="f400" fmla="*/ f332 1 f206"/>
              <a:gd name="f401" fmla="*/ f333 1 f205"/>
              <a:gd name="f402" fmla="*/ f334 1 f206"/>
              <a:gd name="f403" fmla="*/ f335 1 f206"/>
              <a:gd name="f404" fmla="*/ f336 f196 1"/>
              <a:gd name="f405" fmla="*/ f337 f196 1"/>
              <a:gd name="f406" fmla="*/ f339 f197 1"/>
              <a:gd name="f407" fmla="*/ f338 f197 1"/>
              <a:gd name="f408" fmla="*/ f340 f196 1"/>
              <a:gd name="f409" fmla="*/ f341 f197 1"/>
              <a:gd name="f410" fmla="*/ f342 f196 1"/>
              <a:gd name="f411" fmla="*/ f343 f197 1"/>
              <a:gd name="f412" fmla="*/ f344 f196 1"/>
              <a:gd name="f413" fmla="*/ f345 f197 1"/>
              <a:gd name="f414" fmla="*/ f346 f196 1"/>
              <a:gd name="f415" fmla="*/ f347 f197 1"/>
              <a:gd name="f416" fmla="*/ f348 f196 1"/>
              <a:gd name="f417" fmla="*/ f349 f197 1"/>
              <a:gd name="f418" fmla="*/ f350 f196 1"/>
              <a:gd name="f419" fmla="*/ f351 f197 1"/>
              <a:gd name="f420" fmla="*/ f352 f196 1"/>
              <a:gd name="f421" fmla="*/ f353 f197 1"/>
              <a:gd name="f422" fmla="*/ f354 f196 1"/>
              <a:gd name="f423" fmla="*/ f355 f197 1"/>
              <a:gd name="f424" fmla="*/ f356 f196 1"/>
              <a:gd name="f425" fmla="*/ f357 f197 1"/>
              <a:gd name="f426" fmla="*/ f358 f196 1"/>
              <a:gd name="f427" fmla="*/ f359 f197 1"/>
              <a:gd name="f428" fmla="*/ f360 f196 1"/>
              <a:gd name="f429" fmla="*/ f361 f197 1"/>
              <a:gd name="f430" fmla="*/ f362 f196 1"/>
              <a:gd name="f431" fmla="*/ f363 f197 1"/>
              <a:gd name="f432" fmla="*/ f364 f196 1"/>
              <a:gd name="f433" fmla="*/ f365 f197 1"/>
              <a:gd name="f434" fmla="*/ f366 f196 1"/>
              <a:gd name="f435" fmla="*/ f367 f197 1"/>
              <a:gd name="f436" fmla="*/ f368 f196 1"/>
              <a:gd name="f437" fmla="*/ f369 f197 1"/>
              <a:gd name="f438" fmla="*/ f370 f196 1"/>
              <a:gd name="f439" fmla="*/ f371 f197 1"/>
              <a:gd name="f440" fmla="*/ f372 f196 1"/>
              <a:gd name="f441" fmla="*/ f373 f196 1"/>
              <a:gd name="f442" fmla="*/ f374 f197 1"/>
              <a:gd name="f443" fmla="*/ f375 f196 1"/>
              <a:gd name="f444" fmla="*/ f376 f197 1"/>
              <a:gd name="f445" fmla="*/ f377 f196 1"/>
              <a:gd name="f446" fmla="*/ f378 f197 1"/>
              <a:gd name="f447" fmla="*/ f379 f196 1"/>
              <a:gd name="f448" fmla="*/ f380 f197 1"/>
              <a:gd name="f449" fmla="*/ f381 f196 1"/>
              <a:gd name="f450" fmla="*/ f382 f197 1"/>
              <a:gd name="f451" fmla="*/ f383 f196 1"/>
              <a:gd name="f452" fmla="*/ f384 f197 1"/>
              <a:gd name="f453" fmla="*/ f385 f196 1"/>
              <a:gd name="f454" fmla="*/ f386 f197 1"/>
              <a:gd name="f455" fmla="*/ f387 f196 1"/>
              <a:gd name="f456" fmla="*/ f388 f197 1"/>
              <a:gd name="f457" fmla="*/ f389 f196 1"/>
              <a:gd name="f458" fmla="*/ f390 f197 1"/>
              <a:gd name="f459" fmla="*/ f391 f196 1"/>
              <a:gd name="f460" fmla="*/ f392 f197 1"/>
              <a:gd name="f461" fmla="*/ f393 f196 1"/>
              <a:gd name="f462" fmla="*/ f394 f197 1"/>
              <a:gd name="f463" fmla="*/ f395 f196 1"/>
              <a:gd name="f464" fmla="*/ f396 f197 1"/>
              <a:gd name="f465" fmla="*/ f397 f196 1"/>
              <a:gd name="f466" fmla="*/ f398 f197 1"/>
              <a:gd name="f467" fmla="*/ f399 f196 1"/>
              <a:gd name="f468" fmla="*/ f400 f197 1"/>
              <a:gd name="f469" fmla="*/ f401 f196 1"/>
              <a:gd name="f470" fmla="*/ f402 f197 1"/>
              <a:gd name="f471" fmla="*/ f403 f19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1">
                <a:pos x="f408" y="f409"/>
              </a:cxn>
              <a:cxn ang="f271">
                <a:pos x="f410" y="f411"/>
              </a:cxn>
              <a:cxn ang="f271">
                <a:pos x="f412" y="f413"/>
              </a:cxn>
              <a:cxn ang="f271">
                <a:pos x="f414" y="f415"/>
              </a:cxn>
              <a:cxn ang="f271">
                <a:pos x="f416" y="f417"/>
              </a:cxn>
              <a:cxn ang="f271">
                <a:pos x="f418" y="f419"/>
              </a:cxn>
              <a:cxn ang="f271">
                <a:pos x="f420" y="f421"/>
              </a:cxn>
              <a:cxn ang="f271">
                <a:pos x="f422" y="f423"/>
              </a:cxn>
              <a:cxn ang="f271">
                <a:pos x="f424" y="f425"/>
              </a:cxn>
              <a:cxn ang="f271">
                <a:pos x="f426" y="f427"/>
              </a:cxn>
              <a:cxn ang="f271">
                <a:pos x="f428" y="f429"/>
              </a:cxn>
              <a:cxn ang="f271">
                <a:pos x="f430" y="f431"/>
              </a:cxn>
              <a:cxn ang="f271">
                <a:pos x="f432" y="f433"/>
              </a:cxn>
              <a:cxn ang="f271">
                <a:pos x="f434" y="f435"/>
              </a:cxn>
              <a:cxn ang="f271">
                <a:pos x="f436" y="f437"/>
              </a:cxn>
              <a:cxn ang="f271">
                <a:pos x="f408" y="f409"/>
              </a:cxn>
              <a:cxn ang="f271">
                <a:pos x="f438" y="f439"/>
              </a:cxn>
              <a:cxn ang="f271">
                <a:pos x="f440" y="f439"/>
              </a:cxn>
              <a:cxn ang="f271">
                <a:pos x="f441" y="f442"/>
              </a:cxn>
              <a:cxn ang="f271">
                <a:pos x="f443" y="f444"/>
              </a:cxn>
              <a:cxn ang="f271">
                <a:pos x="f445" y="f446"/>
              </a:cxn>
              <a:cxn ang="f271">
                <a:pos x="f447" y="f448"/>
              </a:cxn>
              <a:cxn ang="f271">
                <a:pos x="f449" y="f450"/>
              </a:cxn>
              <a:cxn ang="f271">
                <a:pos x="f451" y="f452"/>
              </a:cxn>
              <a:cxn ang="f271">
                <a:pos x="f453" y="f454"/>
              </a:cxn>
              <a:cxn ang="f271">
                <a:pos x="f455" y="f456"/>
              </a:cxn>
              <a:cxn ang="f271">
                <a:pos x="f457" y="f458"/>
              </a:cxn>
              <a:cxn ang="f271">
                <a:pos x="f459" y="f460"/>
              </a:cxn>
              <a:cxn ang="f271">
                <a:pos x="f461" y="f462"/>
              </a:cxn>
              <a:cxn ang="f271">
                <a:pos x="f463" y="f464"/>
              </a:cxn>
              <a:cxn ang="f271">
                <a:pos x="f465" y="f466"/>
              </a:cxn>
              <a:cxn ang="f271">
                <a:pos x="f467" y="f468"/>
              </a:cxn>
              <a:cxn ang="f271">
                <a:pos x="f469" y="f470"/>
              </a:cxn>
              <a:cxn ang="f271">
                <a:pos x="f438" y="f471"/>
              </a:cxn>
            </a:cxnLst>
            <a:rect l="f404" t="f407" r="f405" b="f406"/>
            <a:pathLst>
              <a:path w="904504" h="320234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15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2"/>
                  <a:pt x="f94" y="f92"/>
                  <a:pt x="f8" y="f9"/>
                </a:cubicBezTo>
                <a:close/>
                <a:moveTo>
                  <a:pt x="f95" y="f96"/>
                </a:moveTo>
                <a:cubicBezTo>
                  <a:pt x="f97" y="f96"/>
                  <a:pt x="f98" y="f96"/>
                  <a:pt x="f99" y="f96"/>
                </a:cubicBezTo>
                <a:cubicBezTo>
                  <a:pt x="f100" y="f101"/>
                  <a:pt x="f102" y="f103"/>
                  <a:pt x="f104" y="f105"/>
                </a:cubicBezTo>
                <a:cubicBezTo>
                  <a:pt x="f106" y="f107"/>
                  <a:pt x="f108" y="f109"/>
                  <a:pt x="f110" y="f111"/>
                </a:cubicBezTo>
                <a:cubicBezTo>
                  <a:pt x="f112" y="f113"/>
                  <a:pt x="f114" y="f115"/>
                  <a:pt x="f116" y="f117"/>
                </a:cubicBezTo>
                <a:cubicBezTo>
                  <a:pt x="f118" y="f119"/>
                  <a:pt x="f120" y="f121"/>
                  <a:pt x="f122" y="f123"/>
                </a:cubicBezTo>
                <a:cubicBezTo>
                  <a:pt x="f124" y="f125"/>
                  <a:pt x="f126" y="f127"/>
                  <a:pt x="f128" y="f129"/>
                </a:cubicBezTo>
                <a:cubicBezTo>
                  <a:pt x="f130" y="f131"/>
                  <a:pt x="f132" y="f133"/>
                  <a:pt x="f134" y="f135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52" y="f153"/>
                </a:cubicBezTo>
                <a:cubicBezTo>
                  <a:pt x="f154" y="f155"/>
                  <a:pt x="f156" y="f157"/>
                  <a:pt x="f158" y="f159"/>
                </a:cubicBezTo>
                <a:cubicBezTo>
                  <a:pt x="f160" y="f161"/>
                  <a:pt x="f162" y="f163"/>
                  <a:pt x="f164" y="f165"/>
                </a:cubicBezTo>
                <a:cubicBezTo>
                  <a:pt x="f166" y="f167"/>
                  <a:pt x="f168" y="f169"/>
                  <a:pt x="f170" y="f171"/>
                </a:cubicBezTo>
                <a:cubicBezTo>
                  <a:pt x="f172" y="f173"/>
                  <a:pt x="f174" y="f175"/>
                  <a:pt x="f176" y="f177"/>
                </a:cubicBezTo>
                <a:cubicBezTo>
                  <a:pt x="f178" y="f179"/>
                  <a:pt x="f180" y="f181"/>
                  <a:pt x="f182" y="f183"/>
                </a:cubicBezTo>
                <a:cubicBezTo>
                  <a:pt x="f184" y="f185"/>
                  <a:pt x="f186" y="f187"/>
                  <a:pt x="f188" y="f189"/>
                </a:cubicBezTo>
                <a:cubicBezTo>
                  <a:pt x="f190" y="f191"/>
                  <a:pt x="f192" y="f193"/>
                  <a:pt x="f95" y="f194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3" name="Forma libre: forma 17">
            <a:extLst>
              <a:ext uri="{FF2B5EF4-FFF2-40B4-BE49-F238E27FC236}">
                <a16:creationId xmlns:a16="http://schemas.microsoft.com/office/drawing/2014/main" id="{C6A154E7-8F87-4273-A16A-AD7968A65FE6}"/>
              </a:ext>
            </a:extLst>
          </p:cNvPr>
          <p:cNvSpPr/>
          <p:nvPr/>
        </p:nvSpPr>
        <p:spPr>
          <a:xfrm>
            <a:off x="2181182" y="3843268"/>
            <a:ext cx="596060" cy="65891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82300"/>
              <a:gd name="f7" fmla="val 533157"/>
              <a:gd name="f8" fmla="val 233444"/>
              <a:gd name="f9" fmla="val 532858"/>
              <a:gd name="f10" fmla="val 189315"/>
              <a:gd name="f11" fmla="val 145314"/>
              <a:gd name="f12" fmla="val 533114"/>
              <a:gd name="f13" fmla="val 101185"/>
              <a:gd name="f14" fmla="val 33648"/>
              <a:gd name="f15" fmla="val 532347"/>
              <a:gd name="f16" fmla="val -6643"/>
              <a:gd name="f17" fmla="val 495765"/>
              <a:gd name="f18" fmla="val 903"/>
              <a:gd name="f19" fmla="val 428228"/>
              <a:gd name="f20" fmla="val 14334"/>
              <a:gd name="f21" fmla="val 308120"/>
              <a:gd name="f22" fmla="val 30067"/>
              <a:gd name="f23" fmla="val 187757"/>
              <a:gd name="f24" fmla="val 61149"/>
              <a:gd name="f25" fmla="val 70591"/>
              <a:gd name="f26" fmla="val 72405"/>
              <a:gd name="f27" fmla="val 28253"/>
              <a:gd name="f28" fmla="val 111801"/>
              <a:gd name="f29" fmla="val 1136"/>
              <a:gd name="f30" fmla="val 155547"/>
              <a:gd name="f31" fmla="val 624"/>
              <a:gd name="f32" fmla="val 213618"/>
              <a:gd name="f33" fmla="val -143"/>
              <a:gd name="f34" fmla="val 271689"/>
              <a:gd name="f35" fmla="val -271"/>
              <a:gd name="f36" fmla="val 329760"/>
              <a:gd name="f37" fmla="val 375936"/>
              <a:gd name="f38" fmla="val 1392"/>
              <a:gd name="f39" fmla="val 412134"/>
              <a:gd name="f40" fmla="val 424669"/>
              <a:gd name="f41" fmla="val 72638"/>
              <a:gd name="f42" fmla="val 448077"/>
              <a:gd name="f43" fmla="val 154756"/>
              <a:gd name="f44" fmla="val 454728"/>
              <a:gd name="f45" fmla="val 239944"/>
              <a:gd name="f46" fmla="val 469182"/>
              <a:gd name="f47" fmla="val 323726"/>
              <a:gd name="f48" fmla="val 475450"/>
              <a:gd name="f49" fmla="val 360180"/>
              <a:gd name="f50" fmla="val 483124"/>
              <a:gd name="f51" fmla="val 396506"/>
              <a:gd name="f52" fmla="val 482229"/>
              <a:gd name="f53" fmla="val 433856"/>
              <a:gd name="f54" fmla="val 480822"/>
              <a:gd name="f55" fmla="val 497555"/>
              <a:gd name="f56" fmla="val 446670"/>
              <a:gd name="f57" fmla="val 532475"/>
              <a:gd name="f58" fmla="val 383355"/>
              <a:gd name="f59" fmla="val 532987"/>
              <a:gd name="f60" fmla="val 333342"/>
              <a:gd name="f61" fmla="val 533370"/>
              <a:gd name="f62" fmla="val 283201"/>
              <a:gd name="f63" fmla="val 233060"/>
              <a:gd name="f64" fmla="val 58719"/>
              <a:gd name="f65" fmla="val 477090"/>
              <a:gd name="f66" fmla="val 62300"/>
              <a:gd name="f67" fmla="val 498195"/>
              <a:gd name="f68" fmla="val 78417"/>
              <a:gd name="f69" fmla="val 499730"/>
              <a:gd name="f70" fmla="val 94917"/>
              <a:gd name="f71" fmla="val 192385"/>
              <a:gd name="f72" fmla="val 289980"/>
              <a:gd name="f73" fmla="val 499858"/>
              <a:gd name="f74" fmla="val 387448"/>
              <a:gd name="f75" fmla="val 402285"/>
              <a:gd name="f76" fmla="val 417890"/>
              <a:gd name="f77" fmla="val 425949"/>
              <a:gd name="f78" fmla="val 483101"/>
              <a:gd name="f79" fmla="val 461891"/>
              <a:gd name="f80" fmla="val 465962"/>
              <a:gd name="f81" fmla="val 451531"/>
              <a:gd name="f82" fmla="val 432449"/>
              <a:gd name="f83" fmla="val 447949"/>
              <a:gd name="f84" fmla="val 406483"/>
              <a:gd name="f85" fmla="val 433879"/>
              <a:gd name="f86" fmla="val 304539"/>
              <a:gd name="f87" fmla="val 417379"/>
              <a:gd name="f88" fmla="val 202850"/>
              <a:gd name="f89" fmla="val 398832"/>
              <a:gd name="f90" fmla="val 101546"/>
              <a:gd name="f91" fmla="val 389750"/>
              <a:gd name="f92" fmla="val 51917"/>
              <a:gd name="f93" fmla="val 362505"/>
              <a:gd name="f94" fmla="val 33242"/>
              <a:gd name="f95" fmla="val 311725"/>
              <a:gd name="f96" fmla="val 33114"/>
              <a:gd name="f97" fmla="val 265677"/>
              <a:gd name="f98" fmla="val 32986"/>
              <a:gd name="f99" fmla="val 219630"/>
              <a:gd name="f100" fmla="val 173582"/>
              <a:gd name="f101" fmla="val 119604"/>
              <a:gd name="f102" fmla="val 33369"/>
              <a:gd name="f103" fmla="val 97092"/>
              <a:gd name="f104" fmla="val 49742"/>
              <a:gd name="f105" fmla="val 85068"/>
              <a:gd name="f106" fmla="val 103208"/>
              <a:gd name="f107" fmla="val 75603"/>
              <a:gd name="f108" fmla="val 145035"/>
              <a:gd name="f109" fmla="val 69335"/>
              <a:gd name="f110" fmla="val 63196"/>
              <a:gd name="f111" fmla="val 230351"/>
              <a:gd name="f112" fmla="val 53602"/>
              <a:gd name="f113" fmla="val 296608"/>
              <a:gd name="f114" fmla="val 37358"/>
              <a:gd name="f115" fmla="val 361971"/>
              <a:gd name="f116" fmla="val 35567"/>
              <a:gd name="f117" fmla="val 429251"/>
              <a:gd name="f118" fmla="val 35183"/>
              <a:gd name="f119" fmla="val 443194"/>
              <a:gd name="f120" fmla="val 30962"/>
              <a:gd name="f121" fmla="val 461101"/>
              <a:gd name="f122" fmla="val 53091"/>
              <a:gd name="f123" fmla="val 464938"/>
              <a:gd name="f124" fmla="val 51556"/>
              <a:gd name="f125" fmla="val 470566"/>
              <a:gd name="f126" fmla="val 52195"/>
              <a:gd name="f127" fmla="val 475171"/>
              <a:gd name="f128" fmla="val 58591"/>
              <a:gd name="f129" fmla="val 477218"/>
              <a:gd name="f130" fmla="+- 0 0 -90"/>
              <a:gd name="f131" fmla="*/ f3 1 482300"/>
              <a:gd name="f132" fmla="*/ f4 1 533157"/>
              <a:gd name="f133" fmla="val f5"/>
              <a:gd name="f134" fmla="val f6"/>
              <a:gd name="f135" fmla="val f7"/>
              <a:gd name="f136" fmla="*/ f130 f0 1"/>
              <a:gd name="f137" fmla="+- f135 0 f133"/>
              <a:gd name="f138" fmla="+- f134 0 f133"/>
              <a:gd name="f139" fmla="*/ f136 1 f2"/>
              <a:gd name="f140" fmla="*/ f138 1 482300"/>
              <a:gd name="f141" fmla="*/ f137 1 533157"/>
              <a:gd name="f142" fmla="*/ 233444 f138 1"/>
              <a:gd name="f143" fmla="*/ 532858 f137 1"/>
              <a:gd name="f144" fmla="*/ 101185 f138 1"/>
              <a:gd name="f145" fmla="*/ 903 f138 1"/>
              <a:gd name="f146" fmla="*/ 428228 f137 1"/>
              <a:gd name="f147" fmla="*/ 61149 f138 1"/>
              <a:gd name="f148" fmla="*/ 70591 f137 1"/>
              <a:gd name="f149" fmla="*/ 155547 f138 1"/>
              <a:gd name="f150" fmla="*/ 624 f137 1"/>
              <a:gd name="f151" fmla="*/ 329760 f138 1"/>
              <a:gd name="f152" fmla="*/ 424669 f138 1"/>
              <a:gd name="f153" fmla="*/ 72638 f137 1"/>
              <a:gd name="f154" fmla="*/ 469182 f138 1"/>
              <a:gd name="f155" fmla="*/ 323726 f137 1"/>
              <a:gd name="f156" fmla="*/ 482229 f138 1"/>
              <a:gd name="f157" fmla="*/ 433856 f137 1"/>
              <a:gd name="f158" fmla="*/ 383355 f138 1"/>
              <a:gd name="f159" fmla="*/ 532987 f137 1"/>
              <a:gd name="f160" fmla="*/ 233060 f138 1"/>
              <a:gd name="f161" fmla="*/ 58719 f138 1"/>
              <a:gd name="f162" fmla="*/ 477090 f137 1"/>
              <a:gd name="f163" fmla="*/ 94917 f138 1"/>
              <a:gd name="f164" fmla="*/ 499730 f137 1"/>
              <a:gd name="f165" fmla="*/ 387448 f138 1"/>
              <a:gd name="f166" fmla="*/ 425949 f138 1"/>
              <a:gd name="f167" fmla="*/ 483101 f137 1"/>
              <a:gd name="f168" fmla="*/ 447949 f138 1"/>
              <a:gd name="f169" fmla="*/ 406483 f137 1"/>
              <a:gd name="f170" fmla="*/ 398832 f138 1"/>
              <a:gd name="f171" fmla="*/ 101546 f137 1"/>
              <a:gd name="f172" fmla="*/ 311725 f138 1"/>
              <a:gd name="f173" fmla="*/ 33114 f137 1"/>
              <a:gd name="f174" fmla="*/ 173582 f138 1"/>
              <a:gd name="f175" fmla="*/ 85068 f138 1"/>
              <a:gd name="f176" fmla="*/ 103208 f137 1"/>
              <a:gd name="f177" fmla="*/ 63196 f138 1"/>
              <a:gd name="f178" fmla="*/ 230351 f137 1"/>
              <a:gd name="f179" fmla="*/ 35567 f138 1"/>
              <a:gd name="f180" fmla="*/ 429251 f137 1"/>
              <a:gd name="f181" fmla="*/ 53091 f138 1"/>
              <a:gd name="f182" fmla="*/ 464938 f137 1"/>
              <a:gd name="f183" fmla="*/ 58591 f138 1"/>
              <a:gd name="f184" fmla="*/ 477218 f137 1"/>
              <a:gd name="f185" fmla="+- f139 0 f1"/>
              <a:gd name="f186" fmla="*/ f142 1 482300"/>
              <a:gd name="f187" fmla="*/ f143 1 533157"/>
              <a:gd name="f188" fmla="*/ f144 1 482300"/>
              <a:gd name="f189" fmla="*/ f145 1 482300"/>
              <a:gd name="f190" fmla="*/ f146 1 533157"/>
              <a:gd name="f191" fmla="*/ f147 1 482300"/>
              <a:gd name="f192" fmla="*/ f148 1 533157"/>
              <a:gd name="f193" fmla="*/ f149 1 482300"/>
              <a:gd name="f194" fmla="*/ f150 1 533157"/>
              <a:gd name="f195" fmla="*/ f151 1 482300"/>
              <a:gd name="f196" fmla="*/ f152 1 482300"/>
              <a:gd name="f197" fmla="*/ f153 1 533157"/>
              <a:gd name="f198" fmla="*/ f154 1 482300"/>
              <a:gd name="f199" fmla="*/ f155 1 533157"/>
              <a:gd name="f200" fmla="*/ f156 1 482300"/>
              <a:gd name="f201" fmla="*/ f157 1 533157"/>
              <a:gd name="f202" fmla="*/ f158 1 482300"/>
              <a:gd name="f203" fmla="*/ f159 1 533157"/>
              <a:gd name="f204" fmla="*/ f160 1 482300"/>
              <a:gd name="f205" fmla="*/ f161 1 482300"/>
              <a:gd name="f206" fmla="*/ f162 1 533157"/>
              <a:gd name="f207" fmla="*/ f163 1 482300"/>
              <a:gd name="f208" fmla="*/ f164 1 533157"/>
              <a:gd name="f209" fmla="*/ f165 1 482300"/>
              <a:gd name="f210" fmla="*/ f166 1 482300"/>
              <a:gd name="f211" fmla="*/ f167 1 533157"/>
              <a:gd name="f212" fmla="*/ f168 1 482300"/>
              <a:gd name="f213" fmla="*/ f169 1 533157"/>
              <a:gd name="f214" fmla="*/ f170 1 482300"/>
              <a:gd name="f215" fmla="*/ f171 1 533157"/>
              <a:gd name="f216" fmla="*/ f172 1 482300"/>
              <a:gd name="f217" fmla="*/ f173 1 533157"/>
              <a:gd name="f218" fmla="*/ f174 1 482300"/>
              <a:gd name="f219" fmla="*/ f175 1 482300"/>
              <a:gd name="f220" fmla="*/ f176 1 533157"/>
              <a:gd name="f221" fmla="*/ f177 1 482300"/>
              <a:gd name="f222" fmla="*/ f178 1 533157"/>
              <a:gd name="f223" fmla="*/ f179 1 482300"/>
              <a:gd name="f224" fmla="*/ f180 1 533157"/>
              <a:gd name="f225" fmla="*/ f181 1 482300"/>
              <a:gd name="f226" fmla="*/ f182 1 533157"/>
              <a:gd name="f227" fmla="*/ f183 1 482300"/>
              <a:gd name="f228" fmla="*/ f184 1 533157"/>
              <a:gd name="f229" fmla="*/ f133 1 f140"/>
              <a:gd name="f230" fmla="*/ f134 1 f140"/>
              <a:gd name="f231" fmla="*/ f133 1 f141"/>
              <a:gd name="f232" fmla="*/ f135 1 f141"/>
              <a:gd name="f233" fmla="*/ f186 1 f140"/>
              <a:gd name="f234" fmla="*/ f187 1 f141"/>
              <a:gd name="f235" fmla="*/ f188 1 f140"/>
              <a:gd name="f236" fmla="*/ f189 1 f140"/>
              <a:gd name="f237" fmla="*/ f190 1 f141"/>
              <a:gd name="f238" fmla="*/ f191 1 f140"/>
              <a:gd name="f239" fmla="*/ f192 1 f141"/>
              <a:gd name="f240" fmla="*/ f193 1 f140"/>
              <a:gd name="f241" fmla="*/ f194 1 f141"/>
              <a:gd name="f242" fmla="*/ f195 1 f140"/>
              <a:gd name="f243" fmla="*/ f196 1 f140"/>
              <a:gd name="f244" fmla="*/ f197 1 f141"/>
              <a:gd name="f245" fmla="*/ f198 1 f140"/>
              <a:gd name="f246" fmla="*/ f199 1 f141"/>
              <a:gd name="f247" fmla="*/ f200 1 f140"/>
              <a:gd name="f248" fmla="*/ f201 1 f141"/>
              <a:gd name="f249" fmla="*/ f202 1 f140"/>
              <a:gd name="f250" fmla="*/ f203 1 f141"/>
              <a:gd name="f251" fmla="*/ f204 1 f140"/>
              <a:gd name="f252" fmla="*/ f205 1 f140"/>
              <a:gd name="f253" fmla="*/ f206 1 f141"/>
              <a:gd name="f254" fmla="*/ f207 1 f140"/>
              <a:gd name="f255" fmla="*/ f208 1 f141"/>
              <a:gd name="f256" fmla="*/ f209 1 f140"/>
              <a:gd name="f257" fmla="*/ f210 1 f140"/>
              <a:gd name="f258" fmla="*/ f211 1 f141"/>
              <a:gd name="f259" fmla="*/ f212 1 f140"/>
              <a:gd name="f260" fmla="*/ f213 1 f141"/>
              <a:gd name="f261" fmla="*/ f214 1 f140"/>
              <a:gd name="f262" fmla="*/ f215 1 f141"/>
              <a:gd name="f263" fmla="*/ f216 1 f140"/>
              <a:gd name="f264" fmla="*/ f217 1 f141"/>
              <a:gd name="f265" fmla="*/ f218 1 f140"/>
              <a:gd name="f266" fmla="*/ f219 1 f140"/>
              <a:gd name="f267" fmla="*/ f220 1 f141"/>
              <a:gd name="f268" fmla="*/ f221 1 f140"/>
              <a:gd name="f269" fmla="*/ f222 1 f141"/>
              <a:gd name="f270" fmla="*/ f223 1 f140"/>
              <a:gd name="f271" fmla="*/ f224 1 f141"/>
              <a:gd name="f272" fmla="*/ f225 1 f140"/>
              <a:gd name="f273" fmla="*/ f226 1 f141"/>
              <a:gd name="f274" fmla="*/ f227 1 f140"/>
              <a:gd name="f275" fmla="*/ f228 1 f141"/>
              <a:gd name="f276" fmla="*/ f229 f131 1"/>
              <a:gd name="f277" fmla="*/ f230 f131 1"/>
              <a:gd name="f278" fmla="*/ f232 f132 1"/>
              <a:gd name="f279" fmla="*/ f231 f132 1"/>
              <a:gd name="f280" fmla="*/ f233 f131 1"/>
              <a:gd name="f281" fmla="*/ f234 f132 1"/>
              <a:gd name="f282" fmla="*/ f235 f131 1"/>
              <a:gd name="f283" fmla="*/ f236 f131 1"/>
              <a:gd name="f284" fmla="*/ f237 f132 1"/>
              <a:gd name="f285" fmla="*/ f238 f131 1"/>
              <a:gd name="f286" fmla="*/ f239 f132 1"/>
              <a:gd name="f287" fmla="*/ f240 f131 1"/>
              <a:gd name="f288" fmla="*/ f241 f132 1"/>
              <a:gd name="f289" fmla="*/ f242 f131 1"/>
              <a:gd name="f290" fmla="*/ f243 f131 1"/>
              <a:gd name="f291" fmla="*/ f244 f132 1"/>
              <a:gd name="f292" fmla="*/ f245 f131 1"/>
              <a:gd name="f293" fmla="*/ f246 f132 1"/>
              <a:gd name="f294" fmla="*/ f247 f131 1"/>
              <a:gd name="f295" fmla="*/ f248 f132 1"/>
              <a:gd name="f296" fmla="*/ f249 f131 1"/>
              <a:gd name="f297" fmla="*/ f250 f132 1"/>
              <a:gd name="f298" fmla="*/ f251 f131 1"/>
              <a:gd name="f299" fmla="*/ f252 f131 1"/>
              <a:gd name="f300" fmla="*/ f253 f132 1"/>
              <a:gd name="f301" fmla="*/ f254 f131 1"/>
              <a:gd name="f302" fmla="*/ f255 f132 1"/>
              <a:gd name="f303" fmla="*/ f256 f131 1"/>
              <a:gd name="f304" fmla="*/ f257 f131 1"/>
              <a:gd name="f305" fmla="*/ f258 f132 1"/>
              <a:gd name="f306" fmla="*/ f259 f131 1"/>
              <a:gd name="f307" fmla="*/ f260 f132 1"/>
              <a:gd name="f308" fmla="*/ f261 f131 1"/>
              <a:gd name="f309" fmla="*/ f262 f132 1"/>
              <a:gd name="f310" fmla="*/ f263 f131 1"/>
              <a:gd name="f311" fmla="*/ f264 f132 1"/>
              <a:gd name="f312" fmla="*/ f265 f131 1"/>
              <a:gd name="f313" fmla="*/ f266 f131 1"/>
              <a:gd name="f314" fmla="*/ f267 f132 1"/>
              <a:gd name="f315" fmla="*/ f268 f131 1"/>
              <a:gd name="f316" fmla="*/ f269 f132 1"/>
              <a:gd name="f317" fmla="*/ f270 f131 1"/>
              <a:gd name="f318" fmla="*/ f271 f132 1"/>
              <a:gd name="f319" fmla="*/ f272 f131 1"/>
              <a:gd name="f320" fmla="*/ f273 f132 1"/>
              <a:gd name="f321" fmla="*/ f274 f131 1"/>
              <a:gd name="f322" fmla="*/ f275 f1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5">
                <a:pos x="f280" y="f281"/>
              </a:cxn>
              <a:cxn ang="f185">
                <a:pos x="f282" y="f281"/>
              </a:cxn>
              <a:cxn ang="f185">
                <a:pos x="f283" y="f284"/>
              </a:cxn>
              <a:cxn ang="f185">
                <a:pos x="f285" y="f286"/>
              </a:cxn>
              <a:cxn ang="f185">
                <a:pos x="f287" y="f288"/>
              </a:cxn>
              <a:cxn ang="f185">
                <a:pos x="f289" y="f288"/>
              </a:cxn>
              <a:cxn ang="f185">
                <a:pos x="f290" y="f291"/>
              </a:cxn>
              <a:cxn ang="f185">
                <a:pos x="f292" y="f293"/>
              </a:cxn>
              <a:cxn ang="f185">
                <a:pos x="f294" y="f295"/>
              </a:cxn>
              <a:cxn ang="f185">
                <a:pos x="f296" y="f297"/>
              </a:cxn>
              <a:cxn ang="f185">
                <a:pos x="f298" y="f297"/>
              </a:cxn>
              <a:cxn ang="f185">
                <a:pos x="f299" y="f300"/>
              </a:cxn>
              <a:cxn ang="f185">
                <a:pos x="f301" y="f302"/>
              </a:cxn>
              <a:cxn ang="f185">
                <a:pos x="f303" y="f302"/>
              </a:cxn>
              <a:cxn ang="f185">
                <a:pos x="f304" y="f305"/>
              </a:cxn>
              <a:cxn ang="f185">
                <a:pos x="f306" y="f307"/>
              </a:cxn>
              <a:cxn ang="f185">
                <a:pos x="f308" y="f309"/>
              </a:cxn>
              <a:cxn ang="f185">
                <a:pos x="f310" y="f311"/>
              </a:cxn>
              <a:cxn ang="f185">
                <a:pos x="f312" y="f311"/>
              </a:cxn>
              <a:cxn ang="f185">
                <a:pos x="f313" y="f314"/>
              </a:cxn>
              <a:cxn ang="f185">
                <a:pos x="f315" y="f316"/>
              </a:cxn>
              <a:cxn ang="f185">
                <a:pos x="f317" y="f318"/>
              </a:cxn>
              <a:cxn ang="f185">
                <a:pos x="f319" y="f320"/>
              </a:cxn>
              <a:cxn ang="f185">
                <a:pos x="f321" y="f322"/>
              </a:cxn>
            </a:cxnLst>
            <a:rect l="f276" t="f279" r="f277" b="f278"/>
            <a:pathLst>
              <a:path w="482300" h="533157">
                <a:moveTo>
                  <a:pt x="f8" y="f9"/>
                </a:moveTo>
                <a:cubicBezTo>
                  <a:pt x="f10" y="f9"/>
                  <a:pt x="f11" y="f12"/>
                  <a:pt x="f13" y="f9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1"/>
                </a:cubicBezTo>
                <a:cubicBezTo>
                  <a:pt x="f37" y="f38"/>
                  <a:pt x="f39" y="f27"/>
                  <a:pt x="f40" y="f41"/>
                </a:cubicBez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59"/>
                  <a:pt x="f63" y="f59"/>
                </a:cubicBezTo>
                <a:close/>
                <a:moveTo>
                  <a:pt x="f64" y="f65"/>
                </a:moveTo>
                <a:cubicBezTo>
                  <a:pt x="f66" y="f67"/>
                  <a:pt x="f68" y="f69"/>
                  <a:pt x="f70" y="f69"/>
                </a:cubicBezTo>
                <a:cubicBezTo>
                  <a:pt x="f71" y="f69"/>
                  <a:pt x="f72" y="f73"/>
                  <a:pt x="f74" y="f69"/>
                </a:cubicBezTo>
                <a:cubicBezTo>
                  <a:pt x="f75" y="f69"/>
                  <a:pt x="f76" y="f69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98"/>
                  <a:pt x="f100" y="f96"/>
                </a:cubicBez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23"/>
                  <a:pt x="f110" y="f111"/>
                </a:cubicBezTo>
                <a:cubicBezTo>
                  <a:pt x="f112" y="f113"/>
                  <a:pt x="f114" y="f115"/>
                  <a:pt x="f116" y="f117"/>
                </a:cubicBezTo>
                <a:cubicBezTo>
                  <a:pt x="f118" y="f119"/>
                  <a:pt x="f120" y="f121"/>
                  <a:pt x="f122" y="f123"/>
                </a:cubicBezTo>
                <a:cubicBezTo>
                  <a:pt x="f124" y="f125"/>
                  <a:pt x="f126" y="f127"/>
                  <a:pt x="f128" y="f129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4" name="Forma libre: forma 18">
            <a:extLst>
              <a:ext uri="{FF2B5EF4-FFF2-40B4-BE49-F238E27FC236}">
                <a16:creationId xmlns:a16="http://schemas.microsoft.com/office/drawing/2014/main" id="{E88E2E9E-F1FA-4644-9097-5892A6E74E1E}"/>
              </a:ext>
            </a:extLst>
          </p:cNvPr>
          <p:cNvSpPr/>
          <p:nvPr/>
        </p:nvSpPr>
        <p:spPr>
          <a:xfrm>
            <a:off x="2134346" y="3514670"/>
            <a:ext cx="498366" cy="3035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03251"/>
              <a:gd name="f7" fmla="val 245654"/>
              <a:gd name="f8" fmla="val 233354"/>
              <a:gd name="f9" fmla="val 1729"/>
              <a:gd name="f10" fmla="val 290019"/>
              <a:gd name="f11" fmla="val 329031"/>
              <a:gd name="f12" fmla="val 368172"/>
              <a:gd name="f13" fmla="val 385568"/>
              <a:gd name="f14" fmla="val 402452"/>
              <a:gd name="f15" fmla="val 5695"/>
              <a:gd name="f16" fmla="val 403219"/>
              <a:gd name="f17" fmla="val 26032"/>
              <a:gd name="f18" fmla="val 404115"/>
              <a:gd name="f19" fmla="val 48545"/>
              <a:gd name="f20" fmla="val 386591"/>
              <a:gd name="f21" fmla="val 52894"/>
              <a:gd name="f22" fmla="val 368044"/>
              <a:gd name="f23" fmla="val 53149"/>
              <a:gd name="f24" fmla="val 359090"/>
              <a:gd name="f25" fmla="val 349753"/>
              <a:gd name="f26" fmla="val 52382"/>
              <a:gd name="f27" fmla="val 341055"/>
              <a:gd name="f28" fmla="val 54428"/>
              <a:gd name="f29" fmla="val 325322"/>
              <a:gd name="f30" fmla="val 58138"/>
              <a:gd name="f31" fmla="val 314833"/>
              <a:gd name="f32" fmla="val 69266"/>
              <a:gd name="f33" fmla="val 310101"/>
              <a:gd name="f34" fmla="val 84360"/>
              <a:gd name="f35" fmla="val 305240"/>
              <a:gd name="f36" fmla="val 100092"/>
              <a:gd name="f37" fmla="val 316752"/>
              <a:gd name="f38" fmla="val 107128"/>
              <a:gd name="f39" fmla="val 328136"/>
              <a:gd name="f40" fmla="val 114930"/>
              <a:gd name="f41" fmla="val 359346"/>
              <a:gd name="f42" fmla="val 136419"/>
              <a:gd name="f43" fmla="val 377381"/>
              <a:gd name="f44" fmla="val 193595"/>
              <a:gd name="f45" fmla="val 366509"/>
              <a:gd name="f46" fmla="val 230944"/>
              <a:gd name="f47" fmla="val 362927"/>
              <a:gd name="f48" fmla="val 243352"/>
              <a:gd name="f49" fmla="val 355253"/>
              <a:gd name="f50" fmla="val 344125"/>
              <a:gd name="f51" fmla="val 303066"/>
              <a:gd name="f52" fmla="val 245398"/>
              <a:gd name="f53" fmla="val 262006"/>
              <a:gd name="f54" fmla="val 220947"/>
              <a:gd name="f55" fmla="val 207517"/>
              <a:gd name="f56" fmla="val 197668"/>
              <a:gd name="f57" fmla="val 242840"/>
              <a:gd name="f58" fmla="val 197156"/>
              <a:gd name="f59" fmla="val 225956"/>
              <a:gd name="f60" fmla="val 195621"/>
              <a:gd name="f61" fmla="val 180932"/>
              <a:gd name="f62" fmla="val 137186"/>
              <a:gd name="f63" fmla="val 237831"/>
              <a:gd name="f64" fmla="val 106744"/>
              <a:gd name="f65" fmla="val 245122"/>
              <a:gd name="f66" fmla="val 101244"/>
              <a:gd name="f67" fmla="val 249599"/>
              <a:gd name="f68" fmla="val 92546"/>
              <a:gd name="f69" fmla="val 244739"/>
              <a:gd name="f70" fmla="val 86022"/>
              <a:gd name="f71" fmla="val 234889"/>
              <a:gd name="f72" fmla="val 72847"/>
              <a:gd name="f73" fmla="val 225808"/>
              <a:gd name="f74" fmla="val 55196"/>
              <a:gd name="f75" fmla="val 207133"/>
              <a:gd name="f76" fmla="val 54556"/>
              <a:gd name="f77" fmla="val 168504"/>
              <a:gd name="f78" fmla="val 129236"/>
              <a:gd name="f79" fmla="val 47138"/>
              <a:gd name="f80" fmla="val 92781"/>
              <a:gd name="f81" fmla="val 68626"/>
              <a:gd name="f82" fmla="val 76537"/>
              <a:gd name="f83" fmla="val 78092"/>
              <a:gd name="f84" fmla="val 57862"/>
              <a:gd name="f85" fmla="val 83592"/>
              <a:gd name="f86" fmla="val 40210"/>
              <a:gd name="f87" fmla="val 90499"/>
              <a:gd name="f88" fmla="val 22687"/>
              <a:gd name="f89" fmla="val 97406"/>
              <a:gd name="f90" fmla="val 7337"/>
              <a:gd name="f91" fmla="val 94592"/>
              <a:gd name="f92" fmla="val 1453"/>
              <a:gd name="f93" fmla="val 75278"/>
              <a:gd name="f94" fmla="val -3535"/>
              <a:gd name="f95" fmla="val 58905"/>
              <a:gd name="f96" fmla="val 4651"/>
              <a:gd name="f97" fmla="val 50463"/>
              <a:gd name="f98" fmla="val 20896"/>
              <a:gd name="f99" fmla="val 41382"/>
              <a:gd name="f100" fmla="val 93421"/>
              <a:gd name="f101" fmla="val 706"/>
              <a:gd name="f102" fmla="val 171062"/>
              <a:gd name="f103" fmla="val -3643"/>
              <a:gd name="f104" fmla="val 1985"/>
              <a:gd name="f105" fmla="+- 0 0 -90"/>
              <a:gd name="f106" fmla="*/ f3 1 403251"/>
              <a:gd name="f107" fmla="*/ f4 1 245654"/>
              <a:gd name="f108" fmla="val f5"/>
              <a:gd name="f109" fmla="val f6"/>
              <a:gd name="f110" fmla="val f7"/>
              <a:gd name="f111" fmla="*/ f105 f0 1"/>
              <a:gd name="f112" fmla="+- f110 0 f108"/>
              <a:gd name="f113" fmla="+- f109 0 f108"/>
              <a:gd name="f114" fmla="*/ f111 1 f2"/>
              <a:gd name="f115" fmla="*/ f113 1 403251"/>
              <a:gd name="f116" fmla="*/ f112 1 245654"/>
              <a:gd name="f117" fmla="*/ 233354 f113 1"/>
              <a:gd name="f118" fmla="*/ 1729 f112 1"/>
              <a:gd name="f119" fmla="*/ 368172 f113 1"/>
              <a:gd name="f120" fmla="*/ 403219 f113 1"/>
              <a:gd name="f121" fmla="*/ 26032 f112 1"/>
              <a:gd name="f122" fmla="*/ 368044 f113 1"/>
              <a:gd name="f123" fmla="*/ 53149 f112 1"/>
              <a:gd name="f124" fmla="*/ 341055 f113 1"/>
              <a:gd name="f125" fmla="*/ 54428 f112 1"/>
              <a:gd name="f126" fmla="*/ 310101 f113 1"/>
              <a:gd name="f127" fmla="*/ 84360 f112 1"/>
              <a:gd name="f128" fmla="*/ 328136 f113 1"/>
              <a:gd name="f129" fmla="*/ 114930 f112 1"/>
              <a:gd name="f130" fmla="*/ 366509 f113 1"/>
              <a:gd name="f131" fmla="*/ 230944 f112 1"/>
              <a:gd name="f132" fmla="*/ 344125 f113 1"/>
              <a:gd name="f133" fmla="*/ 245654 f112 1"/>
              <a:gd name="f134" fmla="*/ 220947 f113 1"/>
              <a:gd name="f135" fmla="*/ 245398 f112 1"/>
              <a:gd name="f136" fmla="*/ 197156 f113 1"/>
              <a:gd name="f137" fmla="*/ 225956 f112 1"/>
              <a:gd name="f138" fmla="*/ 237831 f113 1"/>
              <a:gd name="f139" fmla="*/ 106744 f112 1"/>
              <a:gd name="f140" fmla="*/ 244739 f113 1"/>
              <a:gd name="f141" fmla="*/ 86022 f112 1"/>
              <a:gd name="f142" fmla="*/ 207133 f113 1"/>
              <a:gd name="f143" fmla="*/ 54556 f112 1"/>
              <a:gd name="f144" fmla="*/ 92781 f113 1"/>
              <a:gd name="f145" fmla="*/ 68626 f112 1"/>
              <a:gd name="f146" fmla="*/ 40210 f113 1"/>
              <a:gd name="f147" fmla="*/ 90499 f112 1"/>
              <a:gd name="f148" fmla="*/ 1453 f113 1"/>
              <a:gd name="f149" fmla="*/ 75278 f112 1"/>
              <a:gd name="f150" fmla="*/ 20896 f113 1"/>
              <a:gd name="f151" fmla="*/ 41382 f112 1"/>
              <a:gd name="f152" fmla="*/ 1985 f112 1"/>
              <a:gd name="f153" fmla="+- f114 0 f1"/>
              <a:gd name="f154" fmla="*/ f117 1 403251"/>
              <a:gd name="f155" fmla="*/ f118 1 245654"/>
              <a:gd name="f156" fmla="*/ f119 1 403251"/>
              <a:gd name="f157" fmla="*/ f120 1 403251"/>
              <a:gd name="f158" fmla="*/ f121 1 245654"/>
              <a:gd name="f159" fmla="*/ f122 1 403251"/>
              <a:gd name="f160" fmla="*/ f123 1 245654"/>
              <a:gd name="f161" fmla="*/ f124 1 403251"/>
              <a:gd name="f162" fmla="*/ f125 1 245654"/>
              <a:gd name="f163" fmla="*/ f126 1 403251"/>
              <a:gd name="f164" fmla="*/ f127 1 245654"/>
              <a:gd name="f165" fmla="*/ f128 1 403251"/>
              <a:gd name="f166" fmla="*/ f129 1 245654"/>
              <a:gd name="f167" fmla="*/ f130 1 403251"/>
              <a:gd name="f168" fmla="*/ f131 1 245654"/>
              <a:gd name="f169" fmla="*/ f132 1 403251"/>
              <a:gd name="f170" fmla="*/ f133 1 245654"/>
              <a:gd name="f171" fmla="*/ f134 1 403251"/>
              <a:gd name="f172" fmla="*/ f135 1 245654"/>
              <a:gd name="f173" fmla="*/ f136 1 403251"/>
              <a:gd name="f174" fmla="*/ f137 1 245654"/>
              <a:gd name="f175" fmla="*/ f138 1 403251"/>
              <a:gd name="f176" fmla="*/ f139 1 245654"/>
              <a:gd name="f177" fmla="*/ f140 1 403251"/>
              <a:gd name="f178" fmla="*/ f141 1 245654"/>
              <a:gd name="f179" fmla="*/ f142 1 403251"/>
              <a:gd name="f180" fmla="*/ f143 1 245654"/>
              <a:gd name="f181" fmla="*/ f144 1 403251"/>
              <a:gd name="f182" fmla="*/ f145 1 245654"/>
              <a:gd name="f183" fmla="*/ f146 1 403251"/>
              <a:gd name="f184" fmla="*/ f147 1 245654"/>
              <a:gd name="f185" fmla="*/ f148 1 403251"/>
              <a:gd name="f186" fmla="*/ f149 1 245654"/>
              <a:gd name="f187" fmla="*/ f150 1 403251"/>
              <a:gd name="f188" fmla="*/ f151 1 245654"/>
              <a:gd name="f189" fmla="*/ f152 1 245654"/>
              <a:gd name="f190" fmla="*/ f108 1 f115"/>
              <a:gd name="f191" fmla="*/ f109 1 f115"/>
              <a:gd name="f192" fmla="*/ f108 1 f116"/>
              <a:gd name="f193" fmla="*/ f110 1 f116"/>
              <a:gd name="f194" fmla="*/ f154 1 f115"/>
              <a:gd name="f195" fmla="*/ f155 1 f116"/>
              <a:gd name="f196" fmla="*/ f156 1 f115"/>
              <a:gd name="f197" fmla="*/ f157 1 f115"/>
              <a:gd name="f198" fmla="*/ f158 1 f116"/>
              <a:gd name="f199" fmla="*/ f159 1 f115"/>
              <a:gd name="f200" fmla="*/ f160 1 f116"/>
              <a:gd name="f201" fmla="*/ f161 1 f115"/>
              <a:gd name="f202" fmla="*/ f162 1 f116"/>
              <a:gd name="f203" fmla="*/ f163 1 f115"/>
              <a:gd name="f204" fmla="*/ f164 1 f116"/>
              <a:gd name="f205" fmla="*/ f165 1 f115"/>
              <a:gd name="f206" fmla="*/ f166 1 f116"/>
              <a:gd name="f207" fmla="*/ f167 1 f115"/>
              <a:gd name="f208" fmla="*/ f168 1 f116"/>
              <a:gd name="f209" fmla="*/ f169 1 f115"/>
              <a:gd name="f210" fmla="*/ f170 1 f116"/>
              <a:gd name="f211" fmla="*/ f171 1 f115"/>
              <a:gd name="f212" fmla="*/ f172 1 f116"/>
              <a:gd name="f213" fmla="*/ f173 1 f115"/>
              <a:gd name="f214" fmla="*/ f174 1 f116"/>
              <a:gd name="f215" fmla="*/ f175 1 f115"/>
              <a:gd name="f216" fmla="*/ f176 1 f116"/>
              <a:gd name="f217" fmla="*/ f177 1 f115"/>
              <a:gd name="f218" fmla="*/ f178 1 f116"/>
              <a:gd name="f219" fmla="*/ f179 1 f115"/>
              <a:gd name="f220" fmla="*/ f180 1 f116"/>
              <a:gd name="f221" fmla="*/ f181 1 f115"/>
              <a:gd name="f222" fmla="*/ f182 1 f116"/>
              <a:gd name="f223" fmla="*/ f183 1 f115"/>
              <a:gd name="f224" fmla="*/ f184 1 f116"/>
              <a:gd name="f225" fmla="*/ f185 1 f115"/>
              <a:gd name="f226" fmla="*/ f186 1 f116"/>
              <a:gd name="f227" fmla="*/ f187 1 f115"/>
              <a:gd name="f228" fmla="*/ f188 1 f116"/>
              <a:gd name="f229" fmla="*/ f189 1 f116"/>
              <a:gd name="f230" fmla="*/ f190 f106 1"/>
              <a:gd name="f231" fmla="*/ f191 f106 1"/>
              <a:gd name="f232" fmla="*/ f193 f107 1"/>
              <a:gd name="f233" fmla="*/ f192 f107 1"/>
              <a:gd name="f234" fmla="*/ f194 f106 1"/>
              <a:gd name="f235" fmla="*/ f195 f107 1"/>
              <a:gd name="f236" fmla="*/ f196 f106 1"/>
              <a:gd name="f237" fmla="*/ f197 f106 1"/>
              <a:gd name="f238" fmla="*/ f198 f107 1"/>
              <a:gd name="f239" fmla="*/ f199 f106 1"/>
              <a:gd name="f240" fmla="*/ f200 f107 1"/>
              <a:gd name="f241" fmla="*/ f201 f106 1"/>
              <a:gd name="f242" fmla="*/ f202 f107 1"/>
              <a:gd name="f243" fmla="*/ f203 f106 1"/>
              <a:gd name="f244" fmla="*/ f204 f107 1"/>
              <a:gd name="f245" fmla="*/ f205 f106 1"/>
              <a:gd name="f246" fmla="*/ f206 f107 1"/>
              <a:gd name="f247" fmla="*/ f207 f106 1"/>
              <a:gd name="f248" fmla="*/ f208 f107 1"/>
              <a:gd name="f249" fmla="*/ f209 f106 1"/>
              <a:gd name="f250" fmla="*/ f210 f107 1"/>
              <a:gd name="f251" fmla="*/ f211 f106 1"/>
              <a:gd name="f252" fmla="*/ f212 f107 1"/>
              <a:gd name="f253" fmla="*/ f213 f106 1"/>
              <a:gd name="f254" fmla="*/ f214 f107 1"/>
              <a:gd name="f255" fmla="*/ f215 f106 1"/>
              <a:gd name="f256" fmla="*/ f216 f107 1"/>
              <a:gd name="f257" fmla="*/ f217 f106 1"/>
              <a:gd name="f258" fmla="*/ f218 f107 1"/>
              <a:gd name="f259" fmla="*/ f219 f106 1"/>
              <a:gd name="f260" fmla="*/ f220 f107 1"/>
              <a:gd name="f261" fmla="*/ f221 f106 1"/>
              <a:gd name="f262" fmla="*/ f222 f107 1"/>
              <a:gd name="f263" fmla="*/ f223 f106 1"/>
              <a:gd name="f264" fmla="*/ f224 f107 1"/>
              <a:gd name="f265" fmla="*/ f225 f106 1"/>
              <a:gd name="f266" fmla="*/ f226 f107 1"/>
              <a:gd name="f267" fmla="*/ f227 f106 1"/>
              <a:gd name="f268" fmla="*/ f228 f107 1"/>
              <a:gd name="f269" fmla="*/ f229 f10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53">
                <a:pos x="f234" y="f235"/>
              </a:cxn>
              <a:cxn ang="f153">
                <a:pos x="f236" y="f235"/>
              </a:cxn>
              <a:cxn ang="f153">
                <a:pos x="f237" y="f238"/>
              </a:cxn>
              <a:cxn ang="f153">
                <a:pos x="f239" y="f240"/>
              </a:cxn>
              <a:cxn ang="f153">
                <a:pos x="f241" y="f242"/>
              </a:cxn>
              <a:cxn ang="f153">
                <a:pos x="f243" y="f244"/>
              </a:cxn>
              <a:cxn ang="f153">
                <a:pos x="f245" y="f246"/>
              </a:cxn>
              <a:cxn ang="f153">
                <a:pos x="f247" y="f248"/>
              </a:cxn>
              <a:cxn ang="f153">
                <a:pos x="f249" y="f250"/>
              </a:cxn>
              <a:cxn ang="f153">
                <a:pos x="f251" y="f252"/>
              </a:cxn>
              <a:cxn ang="f153">
                <a:pos x="f253" y="f254"/>
              </a:cxn>
              <a:cxn ang="f153">
                <a:pos x="f255" y="f256"/>
              </a:cxn>
              <a:cxn ang="f153">
                <a:pos x="f257" y="f258"/>
              </a:cxn>
              <a:cxn ang="f153">
                <a:pos x="f259" y="f260"/>
              </a:cxn>
              <a:cxn ang="f153">
                <a:pos x="f261" y="f262"/>
              </a:cxn>
              <a:cxn ang="f153">
                <a:pos x="f263" y="f264"/>
              </a:cxn>
              <a:cxn ang="f153">
                <a:pos x="f265" y="f266"/>
              </a:cxn>
              <a:cxn ang="f153">
                <a:pos x="f267" y="f268"/>
              </a:cxn>
              <a:cxn ang="f153">
                <a:pos x="f234" y="f269"/>
              </a:cxn>
            </a:cxnLst>
            <a:rect l="f230" t="f233" r="f231" b="f232"/>
            <a:pathLst>
              <a:path w="403251" h="245654">
                <a:moveTo>
                  <a:pt x="f8" y="f9"/>
                </a:moveTo>
                <a:cubicBezTo>
                  <a:pt x="f10" y="f9"/>
                  <a:pt x="f11" y="f9"/>
                  <a:pt x="f12" y="f9"/>
                </a:cubicBezTo>
                <a:cubicBezTo>
                  <a:pt x="f13" y="f9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24" y="f23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7"/>
                  <a:pt x="f50" y="f7"/>
                </a:cubicBezTo>
                <a:cubicBezTo>
                  <a:pt x="f51" y="f52"/>
                  <a:pt x="f53" y="f52"/>
                  <a:pt x="f54" y="f52"/>
                </a:cubicBezTo>
                <a:cubicBezTo>
                  <a:pt x="f55" y="f52"/>
                  <a:pt x="f56" y="f57"/>
                  <a:pt x="f58" y="f59"/>
                </a:cubicBezTo>
                <a:cubicBezTo>
                  <a:pt x="f60" y="f61"/>
                  <a:pt x="f58" y="f62"/>
                  <a:pt x="f63" y="f64"/>
                </a:cubicBez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23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92" y="f93"/>
                </a:cubicBezTo>
                <a:cubicBezTo>
                  <a:pt x="f94" y="f95"/>
                  <a:pt x="f96" y="f97"/>
                  <a:pt x="f98" y="f99"/>
                </a:cubicBezTo>
                <a:cubicBezTo>
                  <a:pt x="f100" y="f101"/>
                  <a:pt x="f102" y="f103"/>
                  <a:pt x="f8" y="f104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5" name="Forma libre: forma 19">
            <a:extLst>
              <a:ext uri="{FF2B5EF4-FFF2-40B4-BE49-F238E27FC236}">
                <a16:creationId xmlns:a16="http://schemas.microsoft.com/office/drawing/2014/main" id="{46C45EFF-4136-4541-9118-45B030AB7834}"/>
              </a:ext>
            </a:extLst>
          </p:cNvPr>
          <p:cNvSpPr/>
          <p:nvPr/>
        </p:nvSpPr>
        <p:spPr>
          <a:xfrm>
            <a:off x="640052" y="1530952"/>
            <a:ext cx="852385" cy="15116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89698"/>
              <a:gd name="f7" fmla="val 122315"/>
              <a:gd name="f8" fmla="val 112978"/>
              <a:gd name="f9" fmla="val 41699"/>
              <a:gd name="f10" fmla="val 100187"/>
              <a:gd name="f11" fmla="val 83269"/>
              <a:gd name="f12" fmla="val 87012"/>
              <a:gd name="f13" fmla="val 125224"/>
              <a:gd name="f14" fmla="val 74861"/>
              <a:gd name="f15" fmla="val 291635"/>
              <a:gd name="f16" fmla="val 26639"/>
              <a:gd name="f17" fmla="val 460732"/>
              <a:gd name="f18" fmla="val -3292"/>
              <a:gd name="f19" fmla="val 634818"/>
              <a:gd name="f20" fmla="val 289"/>
              <a:gd name="f21" fmla="val 671826"/>
              <a:gd name="f22" fmla="val 1057"/>
              <a:gd name="f23" fmla="val 690117"/>
              <a:gd name="f24" fmla="val 19348"/>
              <a:gd name="f25" fmla="val 689691"/>
              <a:gd name="f26" fmla="val 55163"/>
              <a:gd name="f27" fmla="val 688924"/>
              <a:gd name="f28" fmla="val 120141"/>
              <a:gd name="f29" fmla="val 689052"/>
              <a:gd name="f30" fmla="val 119374"/>
              <a:gd name="f31" fmla="val 625608"/>
              <a:gd name="f32" fmla="val 107734"/>
              <a:gd name="f33" fmla="val 436046"/>
              <a:gd name="f34" fmla="val 73070"/>
              <a:gd name="f35" fmla="val 246739"/>
              <a:gd name="f36" fmla="val 78570"/>
              <a:gd name="f37" fmla="val 57815"/>
              <a:gd name="f38" fmla="val 114002"/>
              <a:gd name="f39" fmla="val 39524"/>
              <a:gd name="f40" fmla="val 117455"/>
              <a:gd name="f41" fmla="val 20849"/>
              <a:gd name="f42" fmla="val 119630"/>
              <a:gd name="f43" fmla="val 2430"/>
              <a:gd name="f44" fmla="val 122316"/>
              <a:gd name="f45" fmla="val 1663"/>
              <a:gd name="f46" fmla="val 119246"/>
              <a:gd name="f47" fmla="val 767"/>
              <a:gd name="f48" fmla="val 116176"/>
              <a:gd name="f49" fmla="+- 0 0 -90"/>
              <a:gd name="f50" fmla="*/ f3 1 689698"/>
              <a:gd name="f51" fmla="*/ f4 1 122315"/>
              <a:gd name="f52" fmla="val f5"/>
              <a:gd name="f53" fmla="val f6"/>
              <a:gd name="f54" fmla="val f7"/>
              <a:gd name="f55" fmla="*/ f49 f0 1"/>
              <a:gd name="f56" fmla="+- f54 0 f52"/>
              <a:gd name="f57" fmla="+- f53 0 f52"/>
              <a:gd name="f58" fmla="*/ f55 1 f2"/>
              <a:gd name="f59" fmla="*/ f57 1 689698"/>
              <a:gd name="f60" fmla="*/ f56 1 122315"/>
              <a:gd name="f61" fmla="*/ 0 f57 1"/>
              <a:gd name="f62" fmla="*/ 112978 f56 1"/>
              <a:gd name="f63" fmla="*/ 125224 f57 1"/>
              <a:gd name="f64" fmla="*/ 74861 f56 1"/>
              <a:gd name="f65" fmla="*/ 634818 f57 1"/>
              <a:gd name="f66" fmla="*/ 289 f56 1"/>
              <a:gd name="f67" fmla="*/ 689691 f57 1"/>
              <a:gd name="f68" fmla="*/ 55163 f56 1"/>
              <a:gd name="f69" fmla="*/ 625608 f57 1"/>
              <a:gd name="f70" fmla="*/ 107734 f56 1"/>
              <a:gd name="f71" fmla="*/ 57815 f57 1"/>
              <a:gd name="f72" fmla="*/ 114002 f56 1"/>
              <a:gd name="f73" fmla="*/ 2430 f57 1"/>
              <a:gd name="f74" fmla="*/ 122316 f56 1"/>
              <a:gd name="f75" fmla="+- f58 0 f1"/>
              <a:gd name="f76" fmla="*/ f61 1 689698"/>
              <a:gd name="f77" fmla="*/ f62 1 122315"/>
              <a:gd name="f78" fmla="*/ f63 1 689698"/>
              <a:gd name="f79" fmla="*/ f64 1 122315"/>
              <a:gd name="f80" fmla="*/ f65 1 689698"/>
              <a:gd name="f81" fmla="*/ f66 1 122315"/>
              <a:gd name="f82" fmla="*/ f67 1 689698"/>
              <a:gd name="f83" fmla="*/ f68 1 122315"/>
              <a:gd name="f84" fmla="*/ f69 1 689698"/>
              <a:gd name="f85" fmla="*/ f70 1 122315"/>
              <a:gd name="f86" fmla="*/ f71 1 689698"/>
              <a:gd name="f87" fmla="*/ f72 1 122315"/>
              <a:gd name="f88" fmla="*/ f73 1 689698"/>
              <a:gd name="f89" fmla="*/ f74 1 122315"/>
              <a:gd name="f90" fmla="*/ f52 1 f59"/>
              <a:gd name="f91" fmla="*/ f53 1 f59"/>
              <a:gd name="f92" fmla="*/ f52 1 f60"/>
              <a:gd name="f93" fmla="*/ f54 1 f60"/>
              <a:gd name="f94" fmla="*/ f76 1 f59"/>
              <a:gd name="f95" fmla="*/ f77 1 f60"/>
              <a:gd name="f96" fmla="*/ f78 1 f59"/>
              <a:gd name="f97" fmla="*/ f79 1 f60"/>
              <a:gd name="f98" fmla="*/ f80 1 f59"/>
              <a:gd name="f99" fmla="*/ f81 1 f60"/>
              <a:gd name="f100" fmla="*/ f82 1 f59"/>
              <a:gd name="f101" fmla="*/ f83 1 f60"/>
              <a:gd name="f102" fmla="*/ f84 1 f59"/>
              <a:gd name="f103" fmla="*/ f85 1 f60"/>
              <a:gd name="f104" fmla="*/ f86 1 f59"/>
              <a:gd name="f105" fmla="*/ f87 1 f60"/>
              <a:gd name="f106" fmla="*/ f88 1 f59"/>
              <a:gd name="f107" fmla="*/ f89 1 f60"/>
              <a:gd name="f108" fmla="*/ f90 f50 1"/>
              <a:gd name="f109" fmla="*/ f91 f50 1"/>
              <a:gd name="f110" fmla="*/ f93 f51 1"/>
              <a:gd name="f111" fmla="*/ f92 f51 1"/>
              <a:gd name="f112" fmla="*/ f94 f50 1"/>
              <a:gd name="f113" fmla="*/ f95 f51 1"/>
              <a:gd name="f114" fmla="*/ f96 f50 1"/>
              <a:gd name="f115" fmla="*/ f97 f51 1"/>
              <a:gd name="f116" fmla="*/ f98 f50 1"/>
              <a:gd name="f117" fmla="*/ f99 f51 1"/>
              <a:gd name="f118" fmla="*/ f100 f50 1"/>
              <a:gd name="f119" fmla="*/ f101 f51 1"/>
              <a:gd name="f120" fmla="*/ f102 f50 1"/>
              <a:gd name="f121" fmla="*/ f103 f51 1"/>
              <a:gd name="f122" fmla="*/ f104 f50 1"/>
              <a:gd name="f123" fmla="*/ f105 f51 1"/>
              <a:gd name="f124" fmla="*/ f106 f50 1"/>
              <a:gd name="f125" fmla="*/ f107 f5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5">
                <a:pos x="f112" y="f113"/>
              </a:cxn>
              <a:cxn ang="f75">
                <a:pos x="f114" y="f115"/>
              </a:cxn>
              <a:cxn ang="f75">
                <a:pos x="f116" y="f117"/>
              </a:cxn>
              <a:cxn ang="f75">
                <a:pos x="f118" y="f119"/>
              </a:cxn>
              <a:cxn ang="f75">
                <a:pos x="f120" y="f121"/>
              </a:cxn>
              <a:cxn ang="f75">
                <a:pos x="f122" y="f123"/>
              </a:cxn>
              <a:cxn ang="f75">
                <a:pos x="f124" y="f125"/>
              </a:cxn>
              <a:cxn ang="f75">
                <a:pos x="f112" y="f113"/>
              </a:cxn>
            </a:cxnLst>
            <a:rect l="f108" t="f111" r="f109" b="f110"/>
            <a:pathLst>
              <a:path w="689698" h="122315">
                <a:moveTo>
                  <a:pt x="f5" y="f8"/>
                </a:moveTo>
                <a:cubicBezTo>
                  <a:pt x="f9" y="f10"/>
                  <a:pt x="f11" y="f12"/>
                  <a:pt x="f13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31" y="f32"/>
                </a:cubicBezTo>
                <a:cubicBezTo>
                  <a:pt x="f33" y="f34"/>
                  <a:pt x="f35" y="f36"/>
                  <a:pt x="f37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5" y="f8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6" name="Forma libre: forma 22">
            <a:extLst>
              <a:ext uri="{FF2B5EF4-FFF2-40B4-BE49-F238E27FC236}">
                <a16:creationId xmlns:a16="http://schemas.microsoft.com/office/drawing/2014/main" id="{A678D6DE-E5ED-42E6-824F-96ABCF4C38FA}"/>
              </a:ext>
            </a:extLst>
          </p:cNvPr>
          <p:cNvSpPr/>
          <p:nvPr/>
        </p:nvSpPr>
        <p:spPr>
          <a:xfrm>
            <a:off x="2071847" y="3662546"/>
            <a:ext cx="177091" cy="29704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43289"/>
              <a:gd name="f7" fmla="val 240349"/>
              <a:gd name="f8" fmla="val 63405"/>
              <a:gd name="f9" fmla="val 239973"/>
              <a:gd name="f10" fmla="val 19276"/>
              <a:gd name="f11" fmla="val 242531"/>
              <a:gd name="f12" fmla="val 7125"/>
              <a:gd name="f13" fmla="val 232554"/>
              <a:gd name="f14" fmla="val 1880"/>
              <a:gd name="f15" fmla="val 194948"/>
              <a:gd name="f16" fmla="val -7841"/>
              <a:gd name="f17" fmla="val 124981"/>
              <a:gd name="f18" fmla="val 21579"/>
              <a:gd name="f19" fmla="val 66654"/>
              <a:gd name="f20" fmla="val 56754"/>
              <a:gd name="f21" fmla="val 10118"/>
              <a:gd name="f22" fmla="val 66475"/>
              <a:gd name="f23" fmla="val -5487"/>
              <a:gd name="f24" fmla="val 75301"/>
              <a:gd name="f25" fmla="val -1650"/>
              <a:gd name="f26" fmla="val 82975"/>
              <a:gd name="f27" fmla="val 12165"/>
              <a:gd name="f28" fmla="val 108685"/>
              <a:gd name="f29" fmla="val 58212"/>
              <a:gd name="f30" fmla="val 130302"/>
              <a:gd name="f31" fmla="val 105539"/>
              <a:gd name="f32" fmla="val 141814"/>
              <a:gd name="f33" fmla="val 157726"/>
              <a:gd name="f34" fmla="val 151407"/>
              <a:gd name="f35" fmla="val 201216"/>
              <a:gd name="f36" fmla="val 112523"/>
              <a:gd name="f37" fmla="val 243426"/>
              <a:gd name="f38" fmla="val 74533"/>
              <a:gd name="f39" fmla="val 240101"/>
              <a:gd name="f40" fmla="val 68650"/>
              <a:gd name="f41" fmla="val 239589"/>
              <a:gd name="f42" fmla="val 62510"/>
              <a:gd name="f43" fmla="+- 0 0 -90"/>
              <a:gd name="f44" fmla="*/ f3 1 143289"/>
              <a:gd name="f45" fmla="*/ f4 1 240349"/>
              <a:gd name="f46" fmla="val f5"/>
              <a:gd name="f47" fmla="val f6"/>
              <a:gd name="f48" fmla="val f7"/>
              <a:gd name="f49" fmla="*/ f43 f0 1"/>
              <a:gd name="f50" fmla="+- f48 0 f46"/>
              <a:gd name="f51" fmla="+- f47 0 f46"/>
              <a:gd name="f52" fmla="*/ f49 1 f2"/>
              <a:gd name="f53" fmla="*/ f51 1 143289"/>
              <a:gd name="f54" fmla="*/ f50 1 240349"/>
              <a:gd name="f55" fmla="*/ 63405 f51 1"/>
              <a:gd name="f56" fmla="*/ 239973 f50 1"/>
              <a:gd name="f57" fmla="*/ 1880 f51 1"/>
              <a:gd name="f58" fmla="*/ 194948 f50 1"/>
              <a:gd name="f59" fmla="*/ 56754 f51 1"/>
              <a:gd name="f60" fmla="*/ 10118 f50 1"/>
              <a:gd name="f61" fmla="*/ 82975 f51 1"/>
              <a:gd name="f62" fmla="*/ 12165 f50 1"/>
              <a:gd name="f63" fmla="*/ 141814 f51 1"/>
              <a:gd name="f64" fmla="*/ 157726 f50 1"/>
              <a:gd name="f65" fmla="*/ 74533 f51 1"/>
              <a:gd name="f66" fmla="*/ 240101 f50 1"/>
              <a:gd name="f67" fmla="+- f52 0 f1"/>
              <a:gd name="f68" fmla="*/ f55 1 143289"/>
              <a:gd name="f69" fmla="*/ f56 1 240349"/>
              <a:gd name="f70" fmla="*/ f57 1 143289"/>
              <a:gd name="f71" fmla="*/ f58 1 240349"/>
              <a:gd name="f72" fmla="*/ f59 1 143289"/>
              <a:gd name="f73" fmla="*/ f60 1 240349"/>
              <a:gd name="f74" fmla="*/ f61 1 143289"/>
              <a:gd name="f75" fmla="*/ f62 1 240349"/>
              <a:gd name="f76" fmla="*/ f63 1 143289"/>
              <a:gd name="f77" fmla="*/ f64 1 240349"/>
              <a:gd name="f78" fmla="*/ f65 1 143289"/>
              <a:gd name="f79" fmla="*/ f66 1 240349"/>
              <a:gd name="f80" fmla="*/ f46 1 f53"/>
              <a:gd name="f81" fmla="*/ f47 1 f53"/>
              <a:gd name="f82" fmla="*/ f46 1 f54"/>
              <a:gd name="f83" fmla="*/ f48 1 f54"/>
              <a:gd name="f84" fmla="*/ f68 1 f53"/>
              <a:gd name="f85" fmla="*/ f69 1 f54"/>
              <a:gd name="f86" fmla="*/ f70 1 f53"/>
              <a:gd name="f87" fmla="*/ f71 1 f54"/>
              <a:gd name="f88" fmla="*/ f72 1 f53"/>
              <a:gd name="f89" fmla="*/ f73 1 f54"/>
              <a:gd name="f90" fmla="*/ f74 1 f53"/>
              <a:gd name="f91" fmla="*/ f75 1 f54"/>
              <a:gd name="f92" fmla="*/ f76 1 f53"/>
              <a:gd name="f93" fmla="*/ f77 1 f54"/>
              <a:gd name="f94" fmla="*/ f78 1 f53"/>
              <a:gd name="f95" fmla="*/ f79 1 f54"/>
              <a:gd name="f96" fmla="*/ f80 f44 1"/>
              <a:gd name="f97" fmla="*/ f81 f44 1"/>
              <a:gd name="f98" fmla="*/ f83 f45 1"/>
              <a:gd name="f99" fmla="*/ f82 f45 1"/>
              <a:gd name="f100" fmla="*/ f84 f44 1"/>
              <a:gd name="f101" fmla="*/ f85 f45 1"/>
              <a:gd name="f102" fmla="*/ f86 f44 1"/>
              <a:gd name="f103" fmla="*/ f87 f45 1"/>
              <a:gd name="f104" fmla="*/ f88 f44 1"/>
              <a:gd name="f105" fmla="*/ f89 f45 1"/>
              <a:gd name="f106" fmla="*/ f90 f44 1"/>
              <a:gd name="f107" fmla="*/ f91 f45 1"/>
              <a:gd name="f108" fmla="*/ f92 f44 1"/>
              <a:gd name="f109" fmla="*/ f93 f45 1"/>
              <a:gd name="f110" fmla="*/ f94 f44 1"/>
              <a:gd name="f111" fmla="*/ f95 f4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67">
                <a:pos x="f100" y="f101"/>
              </a:cxn>
              <a:cxn ang="f67">
                <a:pos x="f102" y="f103"/>
              </a:cxn>
              <a:cxn ang="f67">
                <a:pos x="f104" y="f105"/>
              </a:cxn>
              <a:cxn ang="f67">
                <a:pos x="f106" y="f107"/>
              </a:cxn>
              <a:cxn ang="f67">
                <a:pos x="f108" y="f109"/>
              </a:cxn>
              <a:cxn ang="f67">
                <a:pos x="f110" y="f111"/>
              </a:cxn>
              <a:cxn ang="f67">
                <a:pos x="f100" y="f111"/>
              </a:cxn>
            </a:cxnLst>
            <a:rect l="f96" t="f99" r="f97" b="f98"/>
            <a:pathLst>
              <a:path w="143289" h="240349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39"/>
                  <a:pt x="f8" y="f39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7" name="Forma libre: forma 23">
            <a:extLst>
              <a:ext uri="{FF2B5EF4-FFF2-40B4-BE49-F238E27FC236}">
                <a16:creationId xmlns:a16="http://schemas.microsoft.com/office/drawing/2014/main" id="{9C551747-5DB1-400C-A487-46BF155C01B5}"/>
              </a:ext>
            </a:extLst>
          </p:cNvPr>
          <p:cNvSpPr/>
          <p:nvPr/>
        </p:nvSpPr>
        <p:spPr>
          <a:xfrm>
            <a:off x="1230645" y="3696754"/>
            <a:ext cx="269903" cy="72989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8391"/>
              <a:gd name="f7" fmla="val 590587"/>
              <a:gd name="f8" fmla="val 54490"/>
              <a:gd name="f9" fmla="val 9426"/>
              <a:gd name="f10" fmla="val 6356"/>
              <a:gd name="f11" fmla="val 54618"/>
              <a:gd name="f12" fmla="val 3158"/>
              <a:gd name="f13" fmla="val 54746"/>
              <a:gd name="f14" fmla="val 88"/>
              <a:gd name="f15" fmla="val 83653"/>
              <a:gd name="f16" fmla="val -1830"/>
              <a:gd name="f17" fmla="val 99002"/>
              <a:gd name="f18" fmla="val 28101"/>
              <a:gd name="f19" fmla="val 127271"/>
              <a:gd name="f20" fmla="val 30659"/>
              <a:gd name="f21" fmla="val 135968"/>
              <a:gd name="f22" fmla="val 31426"/>
              <a:gd name="f23" fmla="val 134306"/>
              <a:gd name="f24" fmla="val 52020"/>
              <a:gd name="f25" fmla="val 142748"/>
              <a:gd name="f26" fmla="val 63020"/>
              <a:gd name="f27" fmla="val 223971"/>
              <a:gd name="f28" fmla="val 170465"/>
              <a:gd name="f29" fmla="val 239704"/>
              <a:gd name="f30" fmla="val 287758"/>
              <a:gd name="f31" fmla="val 190330"/>
              <a:gd name="f32" fmla="val 413238"/>
              <a:gd name="f33" fmla="val 158992"/>
              <a:gd name="f34" fmla="val 493054"/>
              <a:gd name="f35" fmla="val 100793"/>
              <a:gd name="f36" fmla="val 547544"/>
              <a:gd name="f37" fmla="val 25582"/>
              <a:gd name="f38" fmla="val 585533"/>
              <a:gd name="f39" fmla="val 16884"/>
              <a:gd name="f40" fmla="val 589882"/>
              <a:gd name="f41" fmla="val 6907"/>
              <a:gd name="f42" fmla="val 595638"/>
              <a:gd name="f43" fmla="val 582335"/>
              <a:gd name="f44" fmla="val 30443"/>
              <a:gd name="f45" fmla="val 569800"/>
              <a:gd name="f46" fmla="val 58967"/>
              <a:gd name="f47" fmla="val 554835"/>
              <a:gd name="f48" fmla="val 72653"/>
              <a:gd name="f49" fmla="val 522090"/>
              <a:gd name="f50" fmla="val 90177"/>
              <a:gd name="f51" fmla="val 518124"/>
              <a:gd name="f52" fmla="val 98107"/>
              <a:gd name="f53" fmla="val 503415"/>
              <a:gd name="f54" fmla="val 107061"/>
              <a:gd name="f55" fmla="val 490496"/>
              <a:gd name="f56" fmla="val 193784"/>
              <a:gd name="f57" fmla="val 364632"/>
              <a:gd name="f58" fmla="val 201075"/>
              <a:gd name="f59" fmla="val 196558"/>
              <a:gd name="f60" fmla="val 111666"/>
              <a:gd name="f61" fmla="val 58032"/>
              <a:gd name="f62" fmla="val 37054"/>
              <a:gd name="f63" fmla="val 84804"/>
              <a:gd name="f64" fmla="val 12240"/>
              <a:gd name="f65" fmla="val 54362"/>
              <a:gd name="f66" fmla="+- 0 0 -90"/>
              <a:gd name="f67" fmla="*/ f3 1 218391"/>
              <a:gd name="f68" fmla="*/ f4 1 590587"/>
              <a:gd name="f69" fmla="val f5"/>
              <a:gd name="f70" fmla="val f6"/>
              <a:gd name="f71" fmla="val f7"/>
              <a:gd name="f72" fmla="*/ f66 f0 1"/>
              <a:gd name="f73" fmla="+- f71 0 f69"/>
              <a:gd name="f74" fmla="+- f70 0 f69"/>
              <a:gd name="f75" fmla="*/ f72 1 f2"/>
              <a:gd name="f76" fmla="*/ f74 1 218391"/>
              <a:gd name="f77" fmla="*/ f73 1 590587"/>
              <a:gd name="f78" fmla="*/ 54490 f74 1"/>
              <a:gd name="f79" fmla="*/ 9426 f73 1"/>
              <a:gd name="f80" fmla="*/ 54746 f74 1"/>
              <a:gd name="f81" fmla="*/ 88 f73 1"/>
              <a:gd name="f82" fmla="*/ 127271 f74 1"/>
              <a:gd name="f83" fmla="*/ 30659 f73 1"/>
              <a:gd name="f84" fmla="*/ 142748 f74 1"/>
              <a:gd name="f85" fmla="*/ 63020 f73 1"/>
              <a:gd name="f86" fmla="*/ 190330 f74 1"/>
              <a:gd name="f87" fmla="*/ 413238 f73 1"/>
              <a:gd name="f88" fmla="*/ 25582 f74 1"/>
              <a:gd name="f89" fmla="*/ 585533 f73 1"/>
              <a:gd name="f90" fmla="*/ 0 f74 1"/>
              <a:gd name="f91" fmla="*/ 582335 f73 1"/>
              <a:gd name="f92" fmla="*/ 72653 f74 1"/>
              <a:gd name="f93" fmla="*/ 522090 f73 1"/>
              <a:gd name="f94" fmla="*/ 107061 f74 1"/>
              <a:gd name="f95" fmla="*/ 490496 f73 1"/>
              <a:gd name="f96" fmla="*/ 111666 f74 1"/>
              <a:gd name="f97" fmla="*/ 58032 f73 1"/>
              <a:gd name="f98" fmla="*/ 54362 f74 1"/>
              <a:gd name="f99" fmla="+- f75 0 f1"/>
              <a:gd name="f100" fmla="*/ f78 1 218391"/>
              <a:gd name="f101" fmla="*/ f79 1 590587"/>
              <a:gd name="f102" fmla="*/ f80 1 218391"/>
              <a:gd name="f103" fmla="*/ f81 1 590587"/>
              <a:gd name="f104" fmla="*/ f82 1 218391"/>
              <a:gd name="f105" fmla="*/ f83 1 590587"/>
              <a:gd name="f106" fmla="*/ f84 1 218391"/>
              <a:gd name="f107" fmla="*/ f85 1 590587"/>
              <a:gd name="f108" fmla="*/ f86 1 218391"/>
              <a:gd name="f109" fmla="*/ f87 1 590587"/>
              <a:gd name="f110" fmla="*/ f88 1 218391"/>
              <a:gd name="f111" fmla="*/ f89 1 590587"/>
              <a:gd name="f112" fmla="*/ f90 1 218391"/>
              <a:gd name="f113" fmla="*/ f91 1 590587"/>
              <a:gd name="f114" fmla="*/ f92 1 218391"/>
              <a:gd name="f115" fmla="*/ f93 1 590587"/>
              <a:gd name="f116" fmla="*/ f94 1 218391"/>
              <a:gd name="f117" fmla="*/ f95 1 590587"/>
              <a:gd name="f118" fmla="*/ f96 1 218391"/>
              <a:gd name="f119" fmla="*/ f97 1 590587"/>
              <a:gd name="f120" fmla="*/ f98 1 218391"/>
              <a:gd name="f121" fmla="*/ f69 1 f76"/>
              <a:gd name="f122" fmla="*/ f70 1 f76"/>
              <a:gd name="f123" fmla="*/ f69 1 f77"/>
              <a:gd name="f124" fmla="*/ f71 1 f77"/>
              <a:gd name="f125" fmla="*/ f100 1 f76"/>
              <a:gd name="f126" fmla="*/ f101 1 f77"/>
              <a:gd name="f127" fmla="*/ f102 1 f76"/>
              <a:gd name="f128" fmla="*/ f103 1 f77"/>
              <a:gd name="f129" fmla="*/ f104 1 f76"/>
              <a:gd name="f130" fmla="*/ f105 1 f77"/>
              <a:gd name="f131" fmla="*/ f106 1 f76"/>
              <a:gd name="f132" fmla="*/ f107 1 f77"/>
              <a:gd name="f133" fmla="*/ f108 1 f76"/>
              <a:gd name="f134" fmla="*/ f109 1 f77"/>
              <a:gd name="f135" fmla="*/ f110 1 f76"/>
              <a:gd name="f136" fmla="*/ f111 1 f77"/>
              <a:gd name="f137" fmla="*/ f112 1 f76"/>
              <a:gd name="f138" fmla="*/ f113 1 f77"/>
              <a:gd name="f139" fmla="*/ f114 1 f76"/>
              <a:gd name="f140" fmla="*/ f115 1 f77"/>
              <a:gd name="f141" fmla="*/ f116 1 f76"/>
              <a:gd name="f142" fmla="*/ f117 1 f77"/>
              <a:gd name="f143" fmla="*/ f118 1 f76"/>
              <a:gd name="f144" fmla="*/ f119 1 f77"/>
              <a:gd name="f145" fmla="*/ f120 1 f76"/>
              <a:gd name="f146" fmla="*/ f121 f67 1"/>
              <a:gd name="f147" fmla="*/ f122 f67 1"/>
              <a:gd name="f148" fmla="*/ f124 f68 1"/>
              <a:gd name="f149" fmla="*/ f123 f68 1"/>
              <a:gd name="f150" fmla="*/ f125 f67 1"/>
              <a:gd name="f151" fmla="*/ f126 f68 1"/>
              <a:gd name="f152" fmla="*/ f127 f67 1"/>
              <a:gd name="f153" fmla="*/ f128 f68 1"/>
              <a:gd name="f154" fmla="*/ f129 f67 1"/>
              <a:gd name="f155" fmla="*/ f130 f68 1"/>
              <a:gd name="f156" fmla="*/ f131 f67 1"/>
              <a:gd name="f157" fmla="*/ f132 f68 1"/>
              <a:gd name="f158" fmla="*/ f133 f67 1"/>
              <a:gd name="f159" fmla="*/ f134 f68 1"/>
              <a:gd name="f160" fmla="*/ f135 f67 1"/>
              <a:gd name="f161" fmla="*/ f136 f68 1"/>
              <a:gd name="f162" fmla="*/ f137 f67 1"/>
              <a:gd name="f163" fmla="*/ f138 f68 1"/>
              <a:gd name="f164" fmla="*/ f139 f67 1"/>
              <a:gd name="f165" fmla="*/ f140 f68 1"/>
              <a:gd name="f166" fmla="*/ f141 f67 1"/>
              <a:gd name="f167" fmla="*/ f142 f68 1"/>
              <a:gd name="f168" fmla="*/ f143 f67 1"/>
              <a:gd name="f169" fmla="*/ f144 f68 1"/>
              <a:gd name="f170" fmla="*/ f145 f6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99">
                <a:pos x="f150" y="f151"/>
              </a:cxn>
              <a:cxn ang="f99">
                <a:pos x="f152" y="f153"/>
              </a:cxn>
              <a:cxn ang="f99">
                <a:pos x="f154" y="f155"/>
              </a:cxn>
              <a:cxn ang="f99">
                <a:pos x="f156" y="f157"/>
              </a:cxn>
              <a:cxn ang="f99">
                <a:pos x="f158" y="f159"/>
              </a:cxn>
              <a:cxn ang="f99">
                <a:pos x="f160" y="f161"/>
              </a:cxn>
              <a:cxn ang="f99">
                <a:pos x="f162" y="f163"/>
              </a:cxn>
              <a:cxn ang="f99">
                <a:pos x="f164" y="f165"/>
              </a:cxn>
              <a:cxn ang="f99">
                <a:pos x="f166" y="f167"/>
              </a:cxn>
              <a:cxn ang="f99">
                <a:pos x="f168" y="f169"/>
              </a:cxn>
              <a:cxn ang="f99">
                <a:pos x="f170" y="f151"/>
              </a:cxn>
            </a:cxnLst>
            <a:rect l="f146" t="f149" r="f147" b="f148"/>
            <a:pathLst>
              <a:path w="218391" h="590587">
                <a:moveTo>
                  <a:pt x="f8" y="f9"/>
                </a:moveTo>
                <a:cubicBezTo>
                  <a:pt x="f8" y="f10"/>
                  <a:pt x="f11" y="f12"/>
                  <a:pt x="f13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31" y="f32"/>
                </a:cubicBezTo>
                <a:cubicBezTo>
                  <a:pt x="f33" y="f34"/>
                  <a:pt x="f35" y="f36"/>
                  <a:pt x="f37" y="f38"/>
                </a:cubicBezTo>
                <a:cubicBezTo>
                  <a:pt x="f39" y="f40"/>
                  <a:pt x="f41" y="f42"/>
                  <a:pt x="f5" y="f43"/>
                </a:cubicBezTo>
                <a:cubicBezTo>
                  <a:pt x="f44" y="f45"/>
                  <a:pt x="f46" y="f47"/>
                  <a:pt x="f48" y="f49"/>
                </a:cubicBezTo>
                <a:cubicBezTo>
                  <a:pt x="f50" y="f51"/>
                  <a:pt x="f52" y="f53"/>
                  <a:pt x="f54" y="f55"/>
                </a:cubicBezTo>
                <a:cubicBezTo>
                  <a:pt x="f56" y="f57"/>
                  <a:pt x="f58" y="f59"/>
                  <a:pt x="f60" y="f61"/>
                </a:cubicBezTo>
                <a:cubicBezTo>
                  <a:pt x="f52" y="f62"/>
                  <a:pt x="f63" y="f64"/>
                  <a:pt x="f65" y="f9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8" name="Forma libre: forma 25">
            <a:extLst>
              <a:ext uri="{FF2B5EF4-FFF2-40B4-BE49-F238E27FC236}">
                <a16:creationId xmlns:a16="http://schemas.microsoft.com/office/drawing/2014/main" id="{BE8DAACC-809B-44BD-9588-7D0B5EA2E381}"/>
              </a:ext>
            </a:extLst>
          </p:cNvPr>
          <p:cNvSpPr/>
          <p:nvPr/>
        </p:nvSpPr>
        <p:spPr>
          <a:xfrm>
            <a:off x="2251335" y="1203935"/>
            <a:ext cx="608780" cy="23347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92592"/>
              <a:gd name="f7" fmla="val 188911"/>
              <a:gd name="f8" fmla="val 155189"/>
              <a:gd name="f9" fmla="val 115920"/>
              <a:gd name="f10" fmla="val 185330"/>
              <a:gd name="f11" fmla="val 68082"/>
              <a:gd name="f12" fmla="val 181109"/>
              <a:gd name="f13" fmla="val 20371"/>
              <a:gd name="f14" fmla="val 176376"/>
              <a:gd name="f15" fmla="val 11801"/>
              <a:gd name="f16" fmla="val 175481"/>
              <a:gd name="f17" fmla="val -734"/>
              <a:gd name="f18" fmla="val 34"/>
              <a:gd name="f19" fmla="val 163713"/>
              <a:gd name="f20" fmla="val 929"/>
              <a:gd name="f21" fmla="val 148619"/>
              <a:gd name="f22" fmla="val 14104"/>
              <a:gd name="f23" fmla="val 153480"/>
              <a:gd name="f24" fmla="val 23441"/>
              <a:gd name="f25" fmla="val 154120"/>
              <a:gd name="f26" fmla="val 112467"/>
              <a:gd name="f27" fmla="val 160131"/>
              <a:gd name="f28" fmla="val 201492"/>
              <a:gd name="f29" fmla="val 165376"/>
              <a:gd name="f30" fmla="val 288215"/>
              <a:gd name="f31" fmla="val 137108"/>
              <a:gd name="f32" fmla="val 360356"/>
              <a:gd name="f33" fmla="val 113572"/>
              <a:gd name="f34" fmla="val 419963"/>
              <a:gd name="f35" fmla="val 71873"/>
              <a:gd name="f36" fmla="val 466522"/>
              <a:gd name="f37" fmla="val 12011"/>
              <a:gd name="f38" fmla="val 471510"/>
              <a:gd name="f39" fmla="val 5616"/>
              <a:gd name="f40" fmla="val 475220"/>
              <a:gd name="f41" fmla="val -3338"/>
              <a:gd name="f42" fmla="val 484941"/>
              <a:gd name="f43" fmla="val 1267"/>
              <a:gd name="f44" fmla="val 495685"/>
              <a:gd name="f45" fmla="val 6255"/>
              <a:gd name="f46" fmla="val 492999"/>
              <a:gd name="f47" fmla="val 15977"/>
              <a:gd name="f48" fmla="val 489546"/>
              <a:gd name="f49" fmla="val 24675"/>
              <a:gd name="f50" fmla="val 473173"/>
              <a:gd name="f51" fmla="val 66373"/>
              <a:gd name="f52" fmla="val 448615"/>
              <a:gd name="f53" fmla="val 100525"/>
              <a:gd name="f54" fmla="val 410113"/>
              <a:gd name="f55" fmla="val 126107"/>
              <a:gd name="f56" fmla="val 334774"/>
              <a:gd name="f57" fmla="val 175992"/>
              <a:gd name="f58" fmla="val 250098"/>
              <a:gd name="f59" fmla="val 183923"/>
              <a:gd name="f60" fmla="+- 0 0 -90"/>
              <a:gd name="f61" fmla="*/ f3 1 492592"/>
              <a:gd name="f62" fmla="*/ f4 1 188911"/>
              <a:gd name="f63" fmla="val f5"/>
              <a:gd name="f64" fmla="val f6"/>
              <a:gd name="f65" fmla="val f7"/>
              <a:gd name="f66" fmla="*/ f60 f0 1"/>
              <a:gd name="f67" fmla="+- f65 0 f63"/>
              <a:gd name="f68" fmla="+- f64 0 f63"/>
              <a:gd name="f69" fmla="*/ f66 1 f2"/>
              <a:gd name="f70" fmla="*/ f68 1 492592"/>
              <a:gd name="f71" fmla="*/ f67 1 188911"/>
              <a:gd name="f72" fmla="*/ 155189 f68 1"/>
              <a:gd name="f73" fmla="*/ 188911 f67 1"/>
              <a:gd name="f74" fmla="*/ 20371 f68 1"/>
              <a:gd name="f75" fmla="*/ 176376 f67 1"/>
              <a:gd name="f76" fmla="*/ 34 f68 1"/>
              <a:gd name="f77" fmla="*/ 163713 f67 1"/>
              <a:gd name="f78" fmla="*/ 23441 f68 1"/>
              <a:gd name="f79" fmla="*/ 154120 f67 1"/>
              <a:gd name="f80" fmla="*/ 288215 f68 1"/>
              <a:gd name="f81" fmla="*/ 137108 f67 1"/>
              <a:gd name="f82" fmla="*/ 466522 f68 1"/>
              <a:gd name="f83" fmla="*/ 12011 f67 1"/>
              <a:gd name="f84" fmla="*/ 484941 f68 1"/>
              <a:gd name="f85" fmla="*/ 1267 f67 1"/>
              <a:gd name="f86" fmla="*/ 489546 f68 1"/>
              <a:gd name="f87" fmla="*/ 24675 f67 1"/>
              <a:gd name="f88" fmla="*/ 410113 f68 1"/>
              <a:gd name="f89" fmla="*/ 126107 f67 1"/>
              <a:gd name="f90" fmla="+- f69 0 f1"/>
              <a:gd name="f91" fmla="*/ f72 1 492592"/>
              <a:gd name="f92" fmla="*/ f73 1 188911"/>
              <a:gd name="f93" fmla="*/ f74 1 492592"/>
              <a:gd name="f94" fmla="*/ f75 1 188911"/>
              <a:gd name="f95" fmla="*/ f76 1 492592"/>
              <a:gd name="f96" fmla="*/ f77 1 188911"/>
              <a:gd name="f97" fmla="*/ f78 1 492592"/>
              <a:gd name="f98" fmla="*/ f79 1 188911"/>
              <a:gd name="f99" fmla="*/ f80 1 492592"/>
              <a:gd name="f100" fmla="*/ f81 1 188911"/>
              <a:gd name="f101" fmla="*/ f82 1 492592"/>
              <a:gd name="f102" fmla="*/ f83 1 188911"/>
              <a:gd name="f103" fmla="*/ f84 1 492592"/>
              <a:gd name="f104" fmla="*/ f85 1 188911"/>
              <a:gd name="f105" fmla="*/ f86 1 492592"/>
              <a:gd name="f106" fmla="*/ f87 1 188911"/>
              <a:gd name="f107" fmla="*/ f88 1 492592"/>
              <a:gd name="f108" fmla="*/ f89 1 188911"/>
              <a:gd name="f109" fmla="*/ f63 1 f70"/>
              <a:gd name="f110" fmla="*/ f64 1 f70"/>
              <a:gd name="f111" fmla="*/ f63 1 f71"/>
              <a:gd name="f112" fmla="*/ f65 1 f71"/>
              <a:gd name="f113" fmla="*/ f91 1 f70"/>
              <a:gd name="f114" fmla="*/ f92 1 f71"/>
              <a:gd name="f115" fmla="*/ f93 1 f70"/>
              <a:gd name="f116" fmla="*/ f94 1 f71"/>
              <a:gd name="f117" fmla="*/ f95 1 f70"/>
              <a:gd name="f118" fmla="*/ f96 1 f71"/>
              <a:gd name="f119" fmla="*/ f97 1 f70"/>
              <a:gd name="f120" fmla="*/ f98 1 f71"/>
              <a:gd name="f121" fmla="*/ f99 1 f70"/>
              <a:gd name="f122" fmla="*/ f100 1 f71"/>
              <a:gd name="f123" fmla="*/ f101 1 f70"/>
              <a:gd name="f124" fmla="*/ f102 1 f71"/>
              <a:gd name="f125" fmla="*/ f103 1 f70"/>
              <a:gd name="f126" fmla="*/ f104 1 f71"/>
              <a:gd name="f127" fmla="*/ f105 1 f70"/>
              <a:gd name="f128" fmla="*/ f106 1 f71"/>
              <a:gd name="f129" fmla="*/ f107 1 f70"/>
              <a:gd name="f130" fmla="*/ f108 1 f71"/>
              <a:gd name="f131" fmla="*/ f109 f61 1"/>
              <a:gd name="f132" fmla="*/ f110 f61 1"/>
              <a:gd name="f133" fmla="*/ f112 f62 1"/>
              <a:gd name="f134" fmla="*/ f111 f62 1"/>
              <a:gd name="f135" fmla="*/ f113 f61 1"/>
              <a:gd name="f136" fmla="*/ f114 f62 1"/>
              <a:gd name="f137" fmla="*/ f115 f61 1"/>
              <a:gd name="f138" fmla="*/ f116 f62 1"/>
              <a:gd name="f139" fmla="*/ f117 f61 1"/>
              <a:gd name="f140" fmla="*/ f118 f62 1"/>
              <a:gd name="f141" fmla="*/ f119 f61 1"/>
              <a:gd name="f142" fmla="*/ f120 f62 1"/>
              <a:gd name="f143" fmla="*/ f121 f61 1"/>
              <a:gd name="f144" fmla="*/ f122 f62 1"/>
              <a:gd name="f145" fmla="*/ f123 f61 1"/>
              <a:gd name="f146" fmla="*/ f124 f62 1"/>
              <a:gd name="f147" fmla="*/ f125 f61 1"/>
              <a:gd name="f148" fmla="*/ f126 f62 1"/>
              <a:gd name="f149" fmla="*/ f127 f61 1"/>
              <a:gd name="f150" fmla="*/ f128 f62 1"/>
              <a:gd name="f151" fmla="*/ f129 f61 1"/>
              <a:gd name="f152" fmla="*/ f130 f6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90">
                <a:pos x="f135" y="f136"/>
              </a:cxn>
              <a:cxn ang="f90">
                <a:pos x="f137" y="f138"/>
              </a:cxn>
              <a:cxn ang="f90">
                <a:pos x="f139" y="f140"/>
              </a:cxn>
              <a:cxn ang="f90">
                <a:pos x="f141" y="f142"/>
              </a:cxn>
              <a:cxn ang="f90">
                <a:pos x="f143" y="f144"/>
              </a:cxn>
              <a:cxn ang="f90">
                <a:pos x="f145" y="f146"/>
              </a:cxn>
              <a:cxn ang="f90">
                <a:pos x="f147" y="f148"/>
              </a:cxn>
              <a:cxn ang="f90">
                <a:pos x="f149" y="f150"/>
              </a:cxn>
              <a:cxn ang="f90">
                <a:pos x="f151" y="f152"/>
              </a:cxn>
              <a:cxn ang="f90">
                <a:pos x="f135" y="f136"/>
              </a:cxn>
            </a:cxnLst>
            <a:rect l="f131" t="f134" r="f132" b="f133"/>
            <a:pathLst>
              <a:path w="492592" h="188911">
                <a:moveTo>
                  <a:pt x="f8" y="f7"/>
                </a:moveTo>
                <a:cubicBezTo>
                  <a:pt x="f9" y="f10"/>
                  <a:pt x="f11" y="f12"/>
                  <a:pt x="f13" y="f14"/>
                </a:cubicBezTo>
                <a:cubicBezTo>
                  <a:pt x="f15" y="f16"/>
                  <a:pt x="f17" y="f16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8" y="f49"/>
                </a:cubicBezTo>
                <a:cubicBezTo>
                  <a:pt x="f50" y="f51"/>
                  <a:pt x="f52" y="f53"/>
                  <a:pt x="f54" y="f55"/>
                </a:cubicBezTo>
                <a:cubicBezTo>
                  <a:pt x="f56" y="f57"/>
                  <a:pt x="f58" y="f59"/>
                  <a:pt x="f8" y="f7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9" name="Forma libre: forma 26">
            <a:extLst>
              <a:ext uri="{FF2B5EF4-FFF2-40B4-BE49-F238E27FC236}">
                <a16:creationId xmlns:a16="http://schemas.microsoft.com/office/drawing/2014/main" id="{31C6E020-87E8-49FF-B768-04B95B9DA364}"/>
              </a:ext>
            </a:extLst>
          </p:cNvPr>
          <p:cNvSpPr/>
          <p:nvPr/>
        </p:nvSpPr>
        <p:spPr>
          <a:xfrm>
            <a:off x="785323" y="2688052"/>
            <a:ext cx="632920" cy="18945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12119"/>
              <a:gd name="f7" fmla="val 153295"/>
              <a:gd name="f8" fmla="val 106558"/>
              <a:gd name="f9" fmla="val 110333"/>
              <a:gd name="f10" fmla="val 114745"/>
              <a:gd name="f11" fmla="val 123059"/>
              <a:gd name="f12" fmla="val 131245"/>
              <a:gd name="f13" fmla="val 110462"/>
              <a:gd name="f14" fmla="val 183049"/>
              <a:gd name="f15" fmla="val 131950"/>
              <a:gd name="f16" fmla="val 235748"/>
              <a:gd name="f17" fmla="val 121078"/>
              <a:gd name="f18" fmla="val 287935"/>
              <a:gd name="f19" fmla="val 113659"/>
              <a:gd name="f20" fmla="val 363786"/>
              <a:gd name="f21" fmla="val 102915"/>
              <a:gd name="f22" fmla="val 426845"/>
              <a:gd name="f23" fmla="val 65949"/>
              <a:gd name="f24" fmla="val 482358"/>
              <a:gd name="f25" fmla="val 14529"/>
              <a:gd name="f26" fmla="val 489010"/>
              <a:gd name="f27" fmla="val 8389"/>
              <a:gd name="f28" fmla="val 494893"/>
              <a:gd name="f29" fmla="val -5553"/>
              <a:gd name="f30" fmla="val 506150"/>
              <a:gd name="f31" fmla="val 2377"/>
              <a:gd name="f32" fmla="val 518557"/>
              <a:gd name="f33" fmla="val 11075"/>
              <a:gd name="f34" fmla="val 508580"/>
              <a:gd name="f35" fmla="val 22843"/>
              <a:gd name="f36" fmla="val 503463"/>
              <a:gd name="f37" fmla="val 31669"/>
              <a:gd name="f38" fmla="val 459207"/>
              <a:gd name="f39" fmla="val 107903"/>
              <a:gd name="f40" fmla="val 387577"/>
              <a:gd name="f41" fmla="val 137578"/>
              <a:gd name="f42" fmla="val 304691"/>
              <a:gd name="f43" fmla="val 149090"/>
              <a:gd name="f44" fmla="val 218736"/>
              <a:gd name="f45" fmla="val 160986"/>
              <a:gd name="f46" fmla="val 135210"/>
              <a:gd name="f47" fmla="val 145509"/>
              <a:gd name="f48" fmla="val 51557"/>
              <a:gd name="f49" fmla="val 129264"/>
              <a:gd name="f50" fmla="val 40813"/>
              <a:gd name="f51" fmla="val 127218"/>
              <a:gd name="f52" fmla="val 29940"/>
              <a:gd name="f53" fmla="val 124787"/>
              <a:gd name="f54" fmla="val 19068"/>
              <a:gd name="f55" fmla="val 124020"/>
              <a:gd name="f56" fmla="val 8195"/>
              <a:gd name="f57" fmla="val 123253"/>
              <a:gd name="f58" fmla="val -2165"/>
              <a:gd name="f59" fmla="val 122741"/>
              <a:gd name="f60" fmla="val 393"/>
              <a:gd name="f61" fmla="val 2823"/>
              <a:gd name="f62" fmla="val 93833"/>
              <a:gd name="f63" fmla="val 11777"/>
              <a:gd name="f64" fmla="val 96008"/>
              <a:gd name="f65" fmla="val 23033"/>
              <a:gd name="f66" fmla="val 98054"/>
              <a:gd name="f67" fmla="val 50662"/>
              <a:gd name="f68" fmla="val 103298"/>
              <a:gd name="f69" fmla="val 78674"/>
              <a:gd name="f70" fmla="val 106368"/>
              <a:gd name="f71" fmla="+- 0 0 -90"/>
              <a:gd name="f72" fmla="*/ f3 1 512119"/>
              <a:gd name="f73" fmla="*/ f4 1 153295"/>
              <a:gd name="f74" fmla="val f5"/>
              <a:gd name="f75" fmla="val f6"/>
              <a:gd name="f76" fmla="val f7"/>
              <a:gd name="f77" fmla="*/ f71 f0 1"/>
              <a:gd name="f78" fmla="+- f76 0 f74"/>
              <a:gd name="f79" fmla="+- f75 0 f74"/>
              <a:gd name="f80" fmla="*/ f77 1 f2"/>
              <a:gd name="f81" fmla="*/ f79 1 512119"/>
              <a:gd name="f82" fmla="*/ f78 1 153295"/>
              <a:gd name="f83" fmla="*/ 106558 f79 1"/>
              <a:gd name="f84" fmla="*/ 110333 f78 1"/>
              <a:gd name="f85" fmla="*/ 131245 f79 1"/>
              <a:gd name="f86" fmla="*/ 110462 f78 1"/>
              <a:gd name="f87" fmla="*/ 287935 f79 1"/>
              <a:gd name="f88" fmla="*/ 113659 f78 1"/>
              <a:gd name="f89" fmla="*/ 482358 f79 1"/>
              <a:gd name="f90" fmla="*/ 14529 f78 1"/>
              <a:gd name="f91" fmla="*/ 506150 f79 1"/>
              <a:gd name="f92" fmla="*/ 2377 f78 1"/>
              <a:gd name="f93" fmla="*/ 503463 f79 1"/>
              <a:gd name="f94" fmla="*/ 31669 f78 1"/>
              <a:gd name="f95" fmla="*/ 304691 f79 1"/>
              <a:gd name="f96" fmla="*/ 149090 f78 1"/>
              <a:gd name="f97" fmla="*/ 51557 f79 1"/>
              <a:gd name="f98" fmla="*/ 129264 f78 1"/>
              <a:gd name="f99" fmla="*/ 19068 f79 1"/>
              <a:gd name="f100" fmla="*/ 124020 f78 1"/>
              <a:gd name="f101" fmla="*/ 393 f79 1"/>
              <a:gd name="f102" fmla="*/ 107903 f78 1"/>
              <a:gd name="f103" fmla="*/ 23033 f79 1"/>
              <a:gd name="f104" fmla="*/ 98054 f78 1"/>
              <a:gd name="f105" fmla="+- f80 0 f1"/>
              <a:gd name="f106" fmla="*/ f83 1 512119"/>
              <a:gd name="f107" fmla="*/ f84 1 153295"/>
              <a:gd name="f108" fmla="*/ f85 1 512119"/>
              <a:gd name="f109" fmla="*/ f86 1 153295"/>
              <a:gd name="f110" fmla="*/ f87 1 512119"/>
              <a:gd name="f111" fmla="*/ f88 1 153295"/>
              <a:gd name="f112" fmla="*/ f89 1 512119"/>
              <a:gd name="f113" fmla="*/ f90 1 153295"/>
              <a:gd name="f114" fmla="*/ f91 1 512119"/>
              <a:gd name="f115" fmla="*/ f92 1 153295"/>
              <a:gd name="f116" fmla="*/ f93 1 512119"/>
              <a:gd name="f117" fmla="*/ f94 1 153295"/>
              <a:gd name="f118" fmla="*/ f95 1 512119"/>
              <a:gd name="f119" fmla="*/ f96 1 153295"/>
              <a:gd name="f120" fmla="*/ f97 1 512119"/>
              <a:gd name="f121" fmla="*/ f98 1 153295"/>
              <a:gd name="f122" fmla="*/ f99 1 512119"/>
              <a:gd name="f123" fmla="*/ f100 1 153295"/>
              <a:gd name="f124" fmla="*/ f101 1 512119"/>
              <a:gd name="f125" fmla="*/ f102 1 153295"/>
              <a:gd name="f126" fmla="*/ f103 1 512119"/>
              <a:gd name="f127" fmla="*/ f104 1 153295"/>
              <a:gd name="f128" fmla="*/ f74 1 f81"/>
              <a:gd name="f129" fmla="*/ f75 1 f81"/>
              <a:gd name="f130" fmla="*/ f74 1 f82"/>
              <a:gd name="f131" fmla="*/ f76 1 f82"/>
              <a:gd name="f132" fmla="*/ f106 1 f81"/>
              <a:gd name="f133" fmla="*/ f107 1 f82"/>
              <a:gd name="f134" fmla="*/ f108 1 f81"/>
              <a:gd name="f135" fmla="*/ f109 1 f82"/>
              <a:gd name="f136" fmla="*/ f110 1 f81"/>
              <a:gd name="f137" fmla="*/ f111 1 f82"/>
              <a:gd name="f138" fmla="*/ f112 1 f81"/>
              <a:gd name="f139" fmla="*/ f113 1 f82"/>
              <a:gd name="f140" fmla="*/ f114 1 f81"/>
              <a:gd name="f141" fmla="*/ f115 1 f82"/>
              <a:gd name="f142" fmla="*/ f116 1 f81"/>
              <a:gd name="f143" fmla="*/ f117 1 f82"/>
              <a:gd name="f144" fmla="*/ f118 1 f81"/>
              <a:gd name="f145" fmla="*/ f119 1 f82"/>
              <a:gd name="f146" fmla="*/ f120 1 f81"/>
              <a:gd name="f147" fmla="*/ f121 1 f82"/>
              <a:gd name="f148" fmla="*/ f122 1 f81"/>
              <a:gd name="f149" fmla="*/ f123 1 f82"/>
              <a:gd name="f150" fmla="*/ f124 1 f81"/>
              <a:gd name="f151" fmla="*/ f125 1 f82"/>
              <a:gd name="f152" fmla="*/ f126 1 f81"/>
              <a:gd name="f153" fmla="*/ f127 1 f82"/>
              <a:gd name="f154" fmla="*/ f128 f72 1"/>
              <a:gd name="f155" fmla="*/ f129 f72 1"/>
              <a:gd name="f156" fmla="*/ f131 f73 1"/>
              <a:gd name="f157" fmla="*/ f130 f73 1"/>
              <a:gd name="f158" fmla="*/ f132 f72 1"/>
              <a:gd name="f159" fmla="*/ f133 f73 1"/>
              <a:gd name="f160" fmla="*/ f134 f72 1"/>
              <a:gd name="f161" fmla="*/ f135 f73 1"/>
              <a:gd name="f162" fmla="*/ f136 f72 1"/>
              <a:gd name="f163" fmla="*/ f137 f73 1"/>
              <a:gd name="f164" fmla="*/ f138 f72 1"/>
              <a:gd name="f165" fmla="*/ f139 f73 1"/>
              <a:gd name="f166" fmla="*/ f140 f72 1"/>
              <a:gd name="f167" fmla="*/ f141 f73 1"/>
              <a:gd name="f168" fmla="*/ f142 f72 1"/>
              <a:gd name="f169" fmla="*/ f143 f73 1"/>
              <a:gd name="f170" fmla="*/ f144 f72 1"/>
              <a:gd name="f171" fmla="*/ f145 f73 1"/>
              <a:gd name="f172" fmla="*/ f146 f72 1"/>
              <a:gd name="f173" fmla="*/ f147 f73 1"/>
              <a:gd name="f174" fmla="*/ f148 f72 1"/>
              <a:gd name="f175" fmla="*/ f149 f73 1"/>
              <a:gd name="f176" fmla="*/ f150 f72 1"/>
              <a:gd name="f177" fmla="*/ f151 f73 1"/>
              <a:gd name="f178" fmla="*/ f152 f72 1"/>
              <a:gd name="f179" fmla="*/ f153 f7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05">
                <a:pos x="f158" y="f159"/>
              </a:cxn>
              <a:cxn ang="f105">
                <a:pos x="f160" y="f161"/>
              </a:cxn>
              <a:cxn ang="f105">
                <a:pos x="f162" y="f163"/>
              </a:cxn>
              <a:cxn ang="f105">
                <a:pos x="f164" y="f165"/>
              </a:cxn>
              <a:cxn ang="f105">
                <a:pos x="f166" y="f167"/>
              </a:cxn>
              <a:cxn ang="f105">
                <a:pos x="f168" y="f169"/>
              </a:cxn>
              <a:cxn ang="f105">
                <a:pos x="f170" y="f171"/>
              </a:cxn>
              <a:cxn ang="f105">
                <a:pos x="f172" y="f173"/>
              </a:cxn>
              <a:cxn ang="f105">
                <a:pos x="f174" y="f175"/>
              </a:cxn>
              <a:cxn ang="f105">
                <a:pos x="f176" y="f177"/>
              </a:cxn>
              <a:cxn ang="f105">
                <a:pos x="f178" y="f179"/>
              </a:cxn>
              <a:cxn ang="f105">
                <a:pos x="f158" y="f159"/>
              </a:cxn>
            </a:cxnLst>
            <a:rect l="f154" t="f157" r="f155" b="f156"/>
            <a:pathLst>
              <a:path w="512119" h="153295">
                <a:moveTo>
                  <a:pt x="f8" y="f9"/>
                </a:moveTo>
                <a:cubicBezTo>
                  <a:pt x="f10" y="f9"/>
                  <a:pt x="f11" y="f9"/>
                  <a:pt x="f12" y="f13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8" y="f49"/>
                </a:cubicBezTo>
                <a:cubicBezTo>
                  <a:pt x="f50" y="f51"/>
                  <a:pt x="f52" y="f53"/>
                  <a:pt x="f54" y="f55"/>
                </a:cubicBezTo>
                <a:cubicBezTo>
                  <a:pt x="f56" y="f57"/>
                  <a:pt x="f58" y="f59"/>
                  <a:pt x="f60" y="f39"/>
                </a:cubicBezTo>
                <a:cubicBezTo>
                  <a:pt x="f61" y="f62"/>
                  <a:pt x="f63" y="f64"/>
                  <a:pt x="f65" y="f66"/>
                </a:cubicBezTo>
                <a:cubicBezTo>
                  <a:pt x="f67" y="f68"/>
                  <a:pt x="f69" y="f70"/>
                  <a:pt x="f8" y="f9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0" name="Forma libre: forma 27">
            <a:extLst>
              <a:ext uri="{FF2B5EF4-FFF2-40B4-BE49-F238E27FC236}">
                <a16:creationId xmlns:a16="http://schemas.microsoft.com/office/drawing/2014/main" id="{28527B1F-2F45-4903-A728-8A3B4C66AE7E}"/>
              </a:ext>
            </a:extLst>
          </p:cNvPr>
          <p:cNvSpPr/>
          <p:nvPr/>
        </p:nvSpPr>
        <p:spPr>
          <a:xfrm>
            <a:off x="963475" y="1330881"/>
            <a:ext cx="178125" cy="8513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44127"/>
              <a:gd name="f7" fmla="val 68881"/>
              <a:gd name="f8" fmla="val 71127"/>
              <a:gd name="f9" fmla="val 68285"/>
              <a:gd name="f10" fmla="val 52964"/>
              <a:gd name="f11" fmla="val 69564"/>
              <a:gd name="f12" fmla="val 36463"/>
              <a:gd name="f13" fmla="val 65854"/>
              <a:gd name="f14" fmla="val 22777"/>
              <a:gd name="f15" fmla="val 54598"/>
              <a:gd name="f16" fmla="val 14591"/>
              <a:gd name="f17" fmla="val 47819"/>
              <a:gd name="f18" fmla="val -1654"/>
              <a:gd name="f19" fmla="val 44493"/>
              <a:gd name="f20" fmla="val 137"/>
              <a:gd name="f21" fmla="val 33365"/>
              <a:gd name="f22" fmla="val 2055"/>
              <a:gd name="f23" fmla="val 21086"/>
              <a:gd name="f24" fmla="val 15870"/>
              <a:gd name="f25" fmla="val 13795"/>
              <a:gd name="f26" fmla="val 27765"/>
              <a:gd name="f27" fmla="val 8295"/>
              <a:gd name="f28" fmla="val 62301"/>
              <a:gd name="f29" fmla="val -7694"/>
              <a:gd name="f30" fmla="val 109756"/>
              <a:gd name="f31" fmla="val -19"/>
              <a:gd name="f32" fmla="val 136745"/>
              <a:gd name="f33" fmla="val 26586"/>
              <a:gd name="f34" fmla="val 148640"/>
              <a:gd name="f35" fmla="val 38226"/>
              <a:gd name="f36" fmla="val 145698"/>
              <a:gd name="f37" fmla="val 49994"/>
              <a:gd name="f38" fmla="val 131245"/>
              <a:gd name="f39" fmla="val 54087"/>
              <a:gd name="f40" fmla="val 111291"/>
              <a:gd name="f41" fmla="val 59715"/>
              <a:gd name="f42" fmla="val 92488"/>
              <a:gd name="f43" fmla="val 71355"/>
              <a:gd name="f44" fmla="val 68413"/>
              <a:gd name="f45" fmla="+- 0 0 -90"/>
              <a:gd name="f46" fmla="*/ f3 1 144127"/>
              <a:gd name="f47" fmla="*/ f4 1 68881"/>
              <a:gd name="f48" fmla="val f5"/>
              <a:gd name="f49" fmla="val f6"/>
              <a:gd name="f50" fmla="val f7"/>
              <a:gd name="f51" fmla="*/ f45 f0 1"/>
              <a:gd name="f52" fmla="+- f50 0 f48"/>
              <a:gd name="f53" fmla="+- f49 0 f48"/>
              <a:gd name="f54" fmla="*/ f51 1 f2"/>
              <a:gd name="f55" fmla="*/ f53 1 144127"/>
              <a:gd name="f56" fmla="*/ f52 1 68881"/>
              <a:gd name="f57" fmla="*/ 71127 f53 1"/>
              <a:gd name="f58" fmla="*/ 68285 f52 1"/>
              <a:gd name="f59" fmla="*/ 22777 f53 1"/>
              <a:gd name="f60" fmla="*/ 54598 f52 1"/>
              <a:gd name="f61" fmla="*/ 137 f53 1"/>
              <a:gd name="f62" fmla="*/ 33365 f52 1"/>
              <a:gd name="f63" fmla="*/ 27765 f53 1"/>
              <a:gd name="f64" fmla="*/ 8295 f52 1"/>
              <a:gd name="f65" fmla="*/ 136745 f53 1"/>
              <a:gd name="f66" fmla="*/ 26586 f52 1"/>
              <a:gd name="f67" fmla="*/ 131245 f53 1"/>
              <a:gd name="f68" fmla="*/ 54087 f52 1"/>
              <a:gd name="f69" fmla="*/ 68413 f52 1"/>
              <a:gd name="f70" fmla="+- f54 0 f1"/>
              <a:gd name="f71" fmla="*/ f57 1 144127"/>
              <a:gd name="f72" fmla="*/ f58 1 68881"/>
              <a:gd name="f73" fmla="*/ f59 1 144127"/>
              <a:gd name="f74" fmla="*/ f60 1 68881"/>
              <a:gd name="f75" fmla="*/ f61 1 144127"/>
              <a:gd name="f76" fmla="*/ f62 1 68881"/>
              <a:gd name="f77" fmla="*/ f63 1 144127"/>
              <a:gd name="f78" fmla="*/ f64 1 68881"/>
              <a:gd name="f79" fmla="*/ f65 1 144127"/>
              <a:gd name="f80" fmla="*/ f66 1 68881"/>
              <a:gd name="f81" fmla="*/ f67 1 144127"/>
              <a:gd name="f82" fmla="*/ f68 1 68881"/>
              <a:gd name="f83" fmla="*/ f69 1 68881"/>
              <a:gd name="f84" fmla="*/ f48 1 f55"/>
              <a:gd name="f85" fmla="*/ f49 1 f55"/>
              <a:gd name="f86" fmla="*/ f48 1 f56"/>
              <a:gd name="f87" fmla="*/ f50 1 f56"/>
              <a:gd name="f88" fmla="*/ f71 1 f55"/>
              <a:gd name="f89" fmla="*/ f72 1 f56"/>
              <a:gd name="f90" fmla="*/ f73 1 f55"/>
              <a:gd name="f91" fmla="*/ f74 1 f56"/>
              <a:gd name="f92" fmla="*/ f75 1 f55"/>
              <a:gd name="f93" fmla="*/ f76 1 f56"/>
              <a:gd name="f94" fmla="*/ f77 1 f55"/>
              <a:gd name="f95" fmla="*/ f78 1 f56"/>
              <a:gd name="f96" fmla="*/ f79 1 f55"/>
              <a:gd name="f97" fmla="*/ f80 1 f56"/>
              <a:gd name="f98" fmla="*/ f81 1 f55"/>
              <a:gd name="f99" fmla="*/ f82 1 f56"/>
              <a:gd name="f100" fmla="*/ f83 1 f56"/>
              <a:gd name="f101" fmla="*/ f84 f46 1"/>
              <a:gd name="f102" fmla="*/ f85 f46 1"/>
              <a:gd name="f103" fmla="*/ f87 f47 1"/>
              <a:gd name="f104" fmla="*/ f86 f47 1"/>
              <a:gd name="f105" fmla="*/ f88 f46 1"/>
              <a:gd name="f106" fmla="*/ f89 f47 1"/>
              <a:gd name="f107" fmla="*/ f90 f46 1"/>
              <a:gd name="f108" fmla="*/ f91 f47 1"/>
              <a:gd name="f109" fmla="*/ f92 f46 1"/>
              <a:gd name="f110" fmla="*/ f93 f47 1"/>
              <a:gd name="f111" fmla="*/ f94 f46 1"/>
              <a:gd name="f112" fmla="*/ f95 f47 1"/>
              <a:gd name="f113" fmla="*/ f96 f46 1"/>
              <a:gd name="f114" fmla="*/ f97 f47 1"/>
              <a:gd name="f115" fmla="*/ f98 f46 1"/>
              <a:gd name="f116" fmla="*/ f99 f47 1"/>
              <a:gd name="f117" fmla="*/ f100 f4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0">
                <a:pos x="f105" y="f106"/>
              </a:cxn>
              <a:cxn ang="f70">
                <a:pos x="f107" y="f108"/>
              </a:cxn>
              <a:cxn ang="f70">
                <a:pos x="f109" y="f110"/>
              </a:cxn>
              <a:cxn ang="f70">
                <a:pos x="f111" y="f112"/>
              </a:cxn>
              <a:cxn ang="f70">
                <a:pos x="f113" y="f114"/>
              </a:cxn>
              <a:cxn ang="f70">
                <a:pos x="f115" y="f116"/>
              </a:cxn>
              <a:cxn ang="f70">
                <a:pos x="f105" y="f117"/>
              </a:cxn>
            </a:cxnLst>
            <a:rect l="f101" t="f104" r="f102" b="f103"/>
            <a:pathLst>
              <a:path w="144127" h="68881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8" y="f44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1" name="Forma libre: forma 28">
            <a:extLst>
              <a:ext uri="{FF2B5EF4-FFF2-40B4-BE49-F238E27FC236}">
                <a16:creationId xmlns:a16="http://schemas.microsoft.com/office/drawing/2014/main" id="{C908A7A9-007F-4B96-84BD-A92642283622}"/>
              </a:ext>
            </a:extLst>
          </p:cNvPr>
          <p:cNvSpPr/>
          <p:nvPr/>
        </p:nvSpPr>
        <p:spPr>
          <a:xfrm>
            <a:off x="1075517" y="1136507"/>
            <a:ext cx="154204" cy="6948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24776"/>
              <a:gd name="f7" fmla="val 56226"/>
              <a:gd name="f8" fmla="val 60033"/>
              <a:gd name="f9" fmla="val 55"/>
              <a:gd name="f10" fmla="val 63870"/>
              <a:gd name="f11" fmla="val 566"/>
              <a:gd name="f12" fmla="val 70138"/>
              <a:gd name="f13" fmla="val 183"/>
              <a:gd name="f14" fmla="val 75638"/>
              <a:gd name="f15" fmla="val 2229"/>
              <a:gd name="f16" fmla="val 92011"/>
              <a:gd name="f17" fmla="val 8241"/>
              <a:gd name="f18" fmla="val 112220"/>
              <a:gd name="f19" fmla="val 5427"/>
              <a:gd name="f20" fmla="val 123988"/>
              <a:gd name="f21" fmla="val 21927"/>
              <a:gd name="f22" fmla="val 126418"/>
              <a:gd name="f23" fmla="val 25253"/>
              <a:gd name="f24" fmla="val 122837"/>
              <a:gd name="f25" fmla="val 29474"/>
              <a:gd name="f26" fmla="val 118616"/>
              <a:gd name="f27" fmla="val 31137"/>
              <a:gd name="f28" fmla="val 92906"/>
              <a:gd name="f29" fmla="val 40602"/>
              <a:gd name="f30" fmla="val 71673"/>
              <a:gd name="f31" fmla="val 68359"/>
              <a:gd name="f32" fmla="val 39440"/>
              <a:gd name="f33" fmla="val 50196"/>
              <a:gd name="f34" fmla="val 33812"/>
              <a:gd name="f35" fmla="val 46998"/>
              <a:gd name="f36" fmla="val 32277"/>
              <a:gd name="f37" fmla="val 32544"/>
              <a:gd name="f38" fmla="val 21532"/>
              <a:gd name="f39" fmla="val 43161"/>
              <a:gd name="f40" fmla="val 16288"/>
              <a:gd name="f41" fmla="val 48277"/>
              <a:gd name="f42" fmla="val 11171"/>
              <a:gd name="f43" fmla="val 54545"/>
              <a:gd name="f44" fmla="val 4008"/>
              <a:gd name="f45" fmla="val -3666"/>
              <a:gd name="f46" fmla="val 41498"/>
              <a:gd name="f47" fmla="val 1450"/>
              <a:gd name="f48" fmla="val 32928"/>
              <a:gd name="f49" fmla="val 4776"/>
              <a:gd name="f50" fmla="val 26148"/>
              <a:gd name="f51" fmla="val 15648"/>
              <a:gd name="f52" fmla="val 4148"/>
              <a:gd name="f53" fmla="val 35474"/>
              <a:gd name="f54" fmla="val -585"/>
              <a:gd name="f55" fmla="val 59905"/>
              <a:gd name="f56" fmla="+- 0 0 -90"/>
              <a:gd name="f57" fmla="*/ f3 1 124776"/>
              <a:gd name="f58" fmla="*/ f4 1 56226"/>
              <a:gd name="f59" fmla="val f5"/>
              <a:gd name="f60" fmla="val f6"/>
              <a:gd name="f61" fmla="val f7"/>
              <a:gd name="f62" fmla="*/ f56 f0 1"/>
              <a:gd name="f63" fmla="+- f61 0 f59"/>
              <a:gd name="f64" fmla="+- f60 0 f59"/>
              <a:gd name="f65" fmla="*/ f62 1 f2"/>
              <a:gd name="f66" fmla="*/ f64 1 124776"/>
              <a:gd name="f67" fmla="*/ f63 1 56226"/>
              <a:gd name="f68" fmla="*/ 60033 f64 1"/>
              <a:gd name="f69" fmla="*/ 55 f63 1"/>
              <a:gd name="f70" fmla="*/ 75638 f64 1"/>
              <a:gd name="f71" fmla="*/ 2229 f63 1"/>
              <a:gd name="f72" fmla="*/ 123988 f64 1"/>
              <a:gd name="f73" fmla="*/ 21927 f63 1"/>
              <a:gd name="f74" fmla="*/ 118616 f64 1"/>
              <a:gd name="f75" fmla="*/ 31137 f63 1"/>
              <a:gd name="f76" fmla="*/ 39440 f64 1"/>
              <a:gd name="f77" fmla="*/ 50196 f63 1"/>
              <a:gd name="f78" fmla="*/ 21532 f64 1"/>
              <a:gd name="f79" fmla="*/ 43161 f63 1"/>
              <a:gd name="f80" fmla="*/ 4008 f64 1"/>
              <a:gd name="f81" fmla="*/ 48277 f63 1"/>
              <a:gd name="f82" fmla="*/ 4776 f64 1"/>
              <a:gd name="f83" fmla="*/ 26148 f63 1"/>
              <a:gd name="f84" fmla="*/ 59905 f64 1"/>
              <a:gd name="f85" fmla="+- f65 0 f1"/>
              <a:gd name="f86" fmla="*/ f68 1 124776"/>
              <a:gd name="f87" fmla="*/ f69 1 56226"/>
              <a:gd name="f88" fmla="*/ f70 1 124776"/>
              <a:gd name="f89" fmla="*/ f71 1 56226"/>
              <a:gd name="f90" fmla="*/ f72 1 124776"/>
              <a:gd name="f91" fmla="*/ f73 1 56226"/>
              <a:gd name="f92" fmla="*/ f74 1 124776"/>
              <a:gd name="f93" fmla="*/ f75 1 56226"/>
              <a:gd name="f94" fmla="*/ f76 1 124776"/>
              <a:gd name="f95" fmla="*/ f77 1 56226"/>
              <a:gd name="f96" fmla="*/ f78 1 124776"/>
              <a:gd name="f97" fmla="*/ f79 1 56226"/>
              <a:gd name="f98" fmla="*/ f80 1 124776"/>
              <a:gd name="f99" fmla="*/ f81 1 56226"/>
              <a:gd name="f100" fmla="*/ f82 1 124776"/>
              <a:gd name="f101" fmla="*/ f83 1 56226"/>
              <a:gd name="f102" fmla="*/ f84 1 124776"/>
              <a:gd name="f103" fmla="*/ f59 1 f66"/>
              <a:gd name="f104" fmla="*/ f60 1 f66"/>
              <a:gd name="f105" fmla="*/ f59 1 f67"/>
              <a:gd name="f106" fmla="*/ f61 1 f67"/>
              <a:gd name="f107" fmla="*/ f86 1 f66"/>
              <a:gd name="f108" fmla="*/ f87 1 f67"/>
              <a:gd name="f109" fmla="*/ f88 1 f66"/>
              <a:gd name="f110" fmla="*/ f89 1 f67"/>
              <a:gd name="f111" fmla="*/ f90 1 f66"/>
              <a:gd name="f112" fmla="*/ f91 1 f67"/>
              <a:gd name="f113" fmla="*/ f92 1 f66"/>
              <a:gd name="f114" fmla="*/ f93 1 f67"/>
              <a:gd name="f115" fmla="*/ f94 1 f66"/>
              <a:gd name="f116" fmla="*/ f95 1 f67"/>
              <a:gd name="f117" fmla="*/ f96 1 f66"/>
              <a:gd name="f118" fmla="*/ f97 1 f67"/>
              <a:gd name="f119" fmla="*/ f98 1 f66"/>
              <a:gd name="f120" fmla="*/ f99 1 f67"/>
              <a:gd name="f121" fmla="*/ f100 1 f66"/>
              <a:gd name="f122" fmla="*/ f101 1 f67"/>
              <a:gd name="f123" fmla="*/ f102 1 f66"/>
              <a:gd name="f124" fmla="*/ f103 f57 1"/>
              <a:gd name="f125" fmla="*/ f104 f57 1"/>
              <a:gd name="f126" fmla="*/ f106 f58 1"/>
              <a:gd name="f127" fmla="*/ f105 f58 1"/>
              <a:gd name="f128" fmla="*/ f107 f57 1"/>
              <a:gd name="f129" fmla="*/ f108 f58 1"/>
              <a:gd name="f130" fmla="*/ f109 f57 1"/>
              <a:gd name="f131" fmla="*/ f110 f58 1"/>
              <a:gd name="f132" fmla="*/ f111 f57 1"/>
              <a:gd name="f133" fmla="*/ f112 f58 1"/>
              <a:gd name="f134" fmla="*/ f113 f57 1"/>
              <a:gd name="f135" fmla="*/ f114 f58 1"/>
              <a:gd name="f136" fmla="*/ f115 f57 1"/>
              <a:gd name="f137" fmla="*/ f116 f58 1"/>
              <a:gd name="f138" fmla="*/ f117 f57 1"/>
              <a:gd name="f139" fmla="*/ f118 f58 1"/>
              <a:gd name="f140" fmla="*/ f119 f57 1"/>
              <a:gd name="f141" fmla="*/ f120 f58 1"/>
              <a:gd name="f142" fmla="*/ f121 f57 1"/>
              <a:gd name="f143" fmla="*/ f122 f58 1"/>
              <a:gd name="f144" fmla="*/ f123 f5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85">
                <a:pos x="f128" y="f129"/>
              </a:cxn>
              <a:cxn ang="f85">
                <a:pos x="f130" y="f131"/>
              </a:cxn>
              <a:cxn ang="f85">
                <a:pos x="f132" y="f133"/>
              </a:cxn>
              <a:cxn ang="f85">
                <a:pos x="f134" y="f135"/>
              </a:cxn>
              <a:cxn ang="f85">
                <a:pos x="f136" y="f137"/>
              </a:cxn>
              <a:cxn ang="f85">
                <a:pos x="f138" y="f139"/>
              </a:cxn>
              <a:cxn ang="f85">
                <a:pos x="f140" y="f141"/>
              </a:cxn>
              <a:cxn ang="f85">
                <a:pos x="f142" y="f143"/>
              </a:cxn>
              <a:cxn ang="f85">
                <a:pos x="f144" y="f129"/>
              </a:cxn>
            </a:cxnLst>
            <a:rect l="f124" t="f127" r="f125" b="f126"/>
            <a:pathLst>
              <a:path w="124776" h="56226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1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9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2" name="Forma libre: forma 31">
            <a:extLst>
              <a:ext uri="{FF2B5EF4-FFF2-40B4-BE49-F238E27FC236}">
                <a16:creationId xmlns:a16="http://schemas.microsoft.com/office/drawing/2014/main" id="{8A25BC96-7ECF-4F3C-BBB5-2F1F4C7107A0}"/>
              </a:ext>
            </a:extLst>
          </p:cNvPr>
          <p:cNvSpPr/>
          <p:nvPr/>
        </p:nvSpPr>
        <p:spPr>
          <a:xfrm>
            <a:off x="2309710" y="2862510"/>
            <a:ext cx="22293" cy="1406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8035"/>
              <a:gd name="f7" fmla="val 11383"/>
              <a:gd name="f8" fmla="val 17907"/>
              <a:gd name="f9" fmla="val 16756"/>
              <a:gd name="f10" fmla="val 3837"/>
              <a:gd name="f11" fmla="val 15477"/>
              <a:gd name="f12" fmla="val 7547"/>
              <a:gd name="f13" fmla="val 14326"/>
              <a:gd name="f14" fmla="val 11384"/>
              <a:gd name="f15" fmla="val 9593"/>
              <a:gd name="f16" fmla="val 8954"/>
              <a:gd name="f17" fmla="val 4733"/>
              <a:gd name="f18" fmla="val 6523"/>
              <a:gd name="f19" fmla="val 4093"/>
              <a:gd name="f20" fmla="val 6012"/>
              <a:gd name="f21" fmla="val 2686"/>
              <a:gd name="f22" fmla="val 12023"/>
              <a:gd name="f23" fmla="val 1407"/>
              <a:gd name="f24" fmla="+- 0 0 -90"/>
              <a:gd name="f25" fmla="*/ f3 1 18035"/>
              <a:gd name="f26" fmla="*/ f4 1 11383"/>
              <a:gd name="f27" fmla="val f5"/>
              <a:gd name="f28" fmla="val f6"/>
              <a:gd name="f29" fmla="val f7"/>
              <a:gd name="f30" fmla="*/ f24 f0 1"/>
              <a:gd name="f31" fmla="+- f29 0 f27"/>
              <a:gd name="f32" fmla="+- f28 0 f27"/>
              <a:gd name="f33" fmla="*/ f30 1 f2"/>
              <a:gd name="f34" fmla="*/ f32 1 18035"/>
              <a:gd name="f35" fmla="*/ f31 1 11383"/>
              <a:gd name="f36" fmla="*/ 17907 f32 1"/>
              <a:gd name="f37" fmla="*/ 0 f31 1"/>
              <a:gd name="f38" fmla="*/ 14326 f32 1"/>
              <a:gd name="f39" fmla="*/ 11384 f31 1"/>
              <a:gd name="f40" fmla="*/ 0 f32 1"/>
              <a:gd name="f41" fmla="*/ 4093 f31 1"/>
              <a:gd name="f42" fmla="*/ 18035 f32 1"/>
              <a:gd name="f43" fmla="+- f33 0 f1"/>
              <a:gd name="f44" fmla="*/ f36 1 18035"/>
              <a:gd name="f45" fmla="*/ f37 1 11383"/>
              <a:gd name="f46" fmla="*/ f38 1 18035"/>
              <a:gd name="f47" fmla="*/ f39 1 11383"/>
              <a:gd name="f48" fmla="*/ f40 1 18035"/>
              <a:gd name="f49" fmla="*/ f41 1 11383"/>
              <a:gd name="f50" fmla="*/ f42 1 18035"/>
              <a:gd name="f51" fmla="*/ f27 1 f34"/>
              <a:gd name="f52" fmla="*/ f28 1 f34"/>
              <a:gd name="f53" fmla="*/ f27 1 f35"/>
              <a:gd name="f54" fmla="*/ f29 1 f35"/>
              <a:gd name="f55" fmla="*/ f44 1 f34"/>
              <a:gd name="f56" fmla="*/ f45 1 f35"/>
              <a:gd name="f57" fmla="*/ f46 1 f34"/>
              <a:gd name="f58" fmla="*/ f47 1 f35"/>
              <a:gd name="f59" fmla="*/ f48 1 f34"/>
              <a:gd name="f60" fmla="*/ f49 1 f35"/>
              <a:gd name="f61" fmla="*/ f50 1 f34"/>
              <a:gd name="f62" fmla="*/ f51 f25 1"/>
              <a:gd name="f63" fmla="*/ f52 f25 1"/>
              <a:gd name="f64" fmla="*/ f54 f26 1"/>
              <a:gd name="f65" fmla="*/ f53 f26 1"/>
              <a:gd name="f66" fmla="*/ f55 f25 1"/>
              <a:gd name="f67" fmla="*/ f56 f26 1"/>
              <a:gd name="f68" fmla="*/ f57 f25 1"/>
              <a:gd name="f69" fmla="*/ f58 f26 1"/>
              <a:gd name="f70" fmla="*/ f59 f25 1"/>
              <a:gd name="f71" fmla="*/ f60 f26 1"/>
              <a:gd name="f72" fmla="*/ f61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3">
                <a:pos x="f66" y="f67"/>
              </a:cxn>
              <a:cxn ang="f43">
                <a:pos x="f68" y="f69"/>
              </a:cxn>
              <a:cxn ang="f43">
                <a:pos x="f70" y="f71"/>
              </a:cxn>
              <a:cxn ang="f43">
                <a:pos x="f72" y="f67"/>
              </a:cxn>
            </a:cxnLst>
            <a:rect l="f62" t="f65" r="f63" b="f64"/>
            <a:pathLst>
              <a:path w="18035" h="11383">
                <a:moveTo>
                  <a:pt x="f8" y="f5"/>
                </a:moveTo>
                <a:cubicBezTo>
                  <a:pt x="f9" y="f10"/>
                  <a:pt x="f11" y="f12"/>
                  <a:pt x="f13" y="f14"/>
                </a:cubicBezTo>
                <a:cubicBezTo>
                  <a:pt x="f15" y="f16"/>
                  <a:pt x="f17" y="f18"/>
                  <a:pt x="f5" y="f19"/>
                </a:cubicBezTo>
                <a:cubicBezTo>
                  <a:pt x="f20" y="f21"/>
                  <a:pt x="f22" y="f23"/>
                  <a:pt x="f6" y="f5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3" name="Forma libre: forma 32">
            <a:extLst>
              <a:ext uri="{FF2B5EF4-FFF2-40B4-BE49-F238E27FC236}">
                <a16:creationId xmlns:a16="http://schemas.microsoft.com/office/drawing/2014/main" id="{55D1C7BB-FBCF-42B7-9547-EA1B04BEB811}"/>
              </a:ext>
            </a:extLst>
          </p:cNvPr>
          <p:cNvSpPr/>
          <p:nvPr/>
        </p:nvSpPr>
        <p:spPr>
          <a:xfrm>
            <a:off x="1052968" y="4364604"/>
            <a:ext cx="36045" cy="2987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9163"/>
              <a:gd name="f7" fmla="val 24175"/>
              <a:gd name="f8" fmla="val 12024"/>
              <a:gd name="f9" fmla="val 7547"/>
              <a:gd name="f10" fmla="val 10617"/>
              <a:gd name="f11" fmla="val 13942"/>
              <a:gd name="f12" fmla="val 7419"/>
              <a:gd name="f13" fmla="val 17524"/>
              <a:gd name="f14" fmla="val 128"/>
              <a:gd name="f15" fmla="val 21361"/>
              <a:gd name="f16" fmla="val 25198"/>
              <a:gd name="f17" fmla="val 29164"/>
              <a:gd name="f18" fmla="val 25454"/>
              <a:gd name="f19" fmla="val 6012"/>
              <a:gd name="f20" fmla="val 21873"/>
              <a:gd name="f21" fmla="val 18163"/>
              <a:gd name="f22" fmla="val 18035"/>
              <a:gd name="f23" fmla="val 12151"/>
              <a:gd name="f24" fmla="val 19954"/>
              <a:gd name="f25" fmla="val 6140"/>
              <a:gd name="f26" fmla="val 22001"/>
              <a:gd name="f27" fmla="val 23919"/>
              <a:gd name="f28" fmla="val 256"/>
              <a:gd name="f29" fmla="val 20082"/>
              <a:gd name="f30" fmla="val 15989"/>
              <a:gd name="f31" fmla="val 11896"/>
              <a:gd name="f32" fmla="+- 0 0 -90"/>
              <a:gd name="f33" fmla="*/ f3 1 29163"/>
              <a:gd name="f34" fmla="*/ f4 1 24175"/>
              <a:gd name="f35" fmla="val f5"/>
              <a:gd name="f36" fmla="val f6"/>
              <a:gd name="f37" fmla="val f7"/>
              <a:gd name="f38" fmla="*/ f32 f0 1"/>
              <a:gd name="f39" fmla="+- f37 0 f35"/>
              <a:gd name="f40" fmla="+- f36 0 f35"/>
              <a:gd name="f41" fmla="*/ f38 1 f2"/>
              <a:gd name="f42" fmla="*/ f40 1 29163"/>
              <a:gd name="f43" fmla="*/ f39 1 24175"/>
              <a:gd name="f44" fmla="*/ 0 f40 1"/>
              <a:gd name="f45" fmla="*/ 12024 f39 1"/>
              <a:gd name="f46" fmla="*/ 17524 f40 1"/>
              <a:gd name="f47" fmla="*/ 128 f39 1"/>
              <a:gd name="f48" fmla="*/ 29164 f40 1"/>
              <a:gd name="f49" fmla="*/ 0 f39 1"/>
              <a:gd name="f50" fmla="*/ 18163 f40 1"/>
              <a:gd name="f51" fmla="*/ 18035 f39 1"/>
              <a:gd name="f52" fmla="*/ 128 f40 1"/>
              <a:gd name="f53" fmla="*/ 23919 f39 1"/>
              <a:gd name="f54" fmla="*/ 24175 f39 1"/>
              <a:gd name="f55" fmla="*/ 256 f40 1"/>
              <a:gd name="f56" fmla="*/ 11896 f39 1"/>
              <a:gd name="f57" fmla="*/ 12151 f39 1"/>
              <a:gd name="f58" fmla="+- f41 0 f1"/>
              <a:gd name="f59" fmla="*/ f44 1 29163"/>
              <a:gd name="f60" fmla="*/ f45 1 24175"/>
              <a:gd name="f61" fmla="*/ f46 1 29163"/>
              <a:gd name="f62" fmla="*/ f47 1 24175"/>
              <a:gd name="f63" fmla="*/ f48 1 29163"/>
              <a:gd name="f64" fmla="*/ f49 1 24175"/>
              <a:gd name="f65" fmla="*/ f50 1 29163"/>
              <a:gd name="f66" fmla="*/ f51 1 24175"/>
              <a:gd name="f67" fmla="*/ f52 1 29163"/>
              <a:gd name="f68" fmla="*/ f53 1 24175"/>
              <a:gd name="f69" fmla="*/ f54 1 24175"/>
              <a:gd name="f70" fmla="*/ f55 1 29163"/>
              <a:gd name="f71" fmla="*/ f56 1 24175"/>
              <a:gd name="f72" fmla="*/ f57 1 24175"/>
              <a:gd name="f73" fmla="*/ f35 1 f42"/>
              <a:gd name="f74" fmla="*/ f36 1 f42"/>
              <a:gd name="f75" fmla="*/ f35 1 f43"/>
              <a:gd name="f76" fmla="*/ f37 1 f43"/>
              <a:gd name="f77" fmla="*/ f59 1 f42"/>
              <a:gd name="f78" fmla="*/ f60 1 f43"/>
              <a:gd name="f79" fmla="*/ f61 1 f42"/>
              <a:gd name="f80" fmla="*/ f62 1 f43"/>
              <a:gd name="f81" fmla="*/ f63 1 f42"/>
              <a:gd name="f82" fmla="*/ f64 1 f43"/>
              <a:gd name="f83" fmla="*/ f65 1 f42"/>
              <a:gd name="f84" fmla="*/ f66 1 f43"/>
              <a:gd name="f85" fmla="*/ f67 1 f42"/>
              <a:gd name="f86" fmla="*/ f68 1 f43"/>
              <a:gd name="f87" fmla="*/ f69 1 f43"/>
              <a:gd name="f88" fmla="*/ f70 1 f42"/>
              <a:gd name="f89" fmla="*/ f71 1 f43"/>
              <a:gd name="f90" fmla="*/ f72 1 f43"/>
              <a:gd name="f91" fmla="*/ f73 f33 1"/>
              <a:gd name="f92" fmla="*/ f74 f33 1"/>
              <a:gd name="f93" fmla="*/ f76 f34 1"/>
              <a:gd name="f94" fmla="*/ f75 f34 1"/>
              <a:gd name="f95" fmla="*/ f77 f33 1"/>
              <a:gd name="f96" fmla="*/ f78 f34 1"/>
              <a:gd name="f97" fmla="*/ f79 f33 1"/>
              <a:gd name="f98" fmla="*/ f80 f34 1"/>
              <a:gd name="f99" fmla="*/ f81 f33 1"/>
              <a:gd name="f100" fmla="*/ f82 f34 1"/>
              <a:gd name="f101" fmla="*/ f83 f33 1"/>
              <a:gd name="f102" fmla="*/ f84 f34 1"/>
              <a:gd name="f103" fmla="*/ f85 f33 1"/>
              <a:gd name="f104" fmla="*/ f86 f34 1"/>
              <a:gd name="f105" fmla="*/ f87 f34 1"/>
              <a:gd name="f106" fmla="*/ f88 f33 1"/>
              <a:gd name="f107" fmla="*/ f89 f34 1"/>
              <a:gd name="f108" fmla="*/ f90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8">
                <a:pos x="f95" y="f96"/>
              </a:cxn>
              <a:cxn ang="f58">
                <a:pos x="f97" y="f98"/>
              </a:cxn>
              <a:cxn ang="f58">
                <a:pos x="f99" y="f100"/>
              </a:cxn>
              <a:cxn ang="f58">
                <a:pos x="f101" y="f102"/>
              </a:cxn>
              <a:cxn ang="f58">
                <a:pos x="f103" y="f104"/>
              </a:cxn>
              <a:cxn ang="f58">
                <a:pos x="f103" y="f105"/>
              </a:cxn>
              <a:cxn ang="f58">
                <a:pos x="f106" y="f107"/>
              </a:cxn>
              <a:cxn ang="f58">
                <a:pos x="f106" y="f108"/>
              </a:cxn>
            </a:cxnLst>
            <a:rect l="f91" t="f94" r="f92" b="f93"/>
            <a:pathLst>
              <a:path w="29163" h="24175">
                <a:moveTo>
                  <a:pt x="f5" y="f8"/>
                </a:moveTo>
                <a:cubicBezTo>
                  <a:pt x="f9" y="f10"/>
                  <a:pt x="f11" y="f12"/>
                  <a:pt x="f13" y="f14"/>
                </a:cubicBezTo>
                <a:cubicBezTo>
                  <a:pt x="f15" y="f14"/>
                  <a:pt x="f16" y="f14"/>
                  <a:pt x="f17" y="f5"/>
                </a:cubicBezTo>
                <a:cubicBezTo>
                  <a:pt x="f18" y="f19"/>
                  <a:pt x="f20" y="f8"/>
                  <a:pt x="f21" y="f22"/>
                </a:cubicBezTo>
                <a:cubicBezTo>
                  <a:pt x="f23" y="f24"/>
                  <a:pt x="f25" y="f26"/>
                  <a:pt x="f14" y="f27"/>
                </a:cubicBezTo>
                <a:lnTo>
                  <a:pt x="f14" y="f7"/>
                </a:lnTo>
                <a:cubicBezTo>
                  <a:pt x="f28" y="f29"/>
                  <a:pt x="f28" y="f30"/>
                  <a:pt x="f28" y="f31"/>
                </a:cubicBezTo>
                <a:lnTo>
                  <a:pt x="f28" y="f23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4" name="Forma libre: forma 33">
            <a:extLst>
              <a:ext uri="{FF2B5EF4-FFF2-40B4-BE49-F238E27FC236}">
                <a16:creationId xmlns:a16="http://schemas.microsoft.com/office/drawing/2014/main" id="{8FF9E6AB-09BF-461A-BA77-FE28047BCEF0}"/>
              </a:ext>
            </a:extLst>
          </p:cNvPr>
          <p:cNvSpPr/>
          <p:nvPr/>
        </p:nvSpPr>
        <p:spPr>
          <a:xfrm>
            <a:off x="1007275" y="4364284"/>
            <a:ext cx="15965" cy="1659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2918"/>
              <a:gd name="f7" fmla="val 13430"/>
              <a:gd name="f8" fmla="val 5500"/>
              <a:gd name="f9" fmla="val 4349"/>
              <a:gd name="f10" fmla="val 3709"/>
              <a:gd name="f11" fmla="val 8570"/>
              <a:gd name="f12" fmla="val 2047"/>
              <a:gd name="f13" fmla="val 12919"/>
              <a:gd name="f14" fmla="val 256"/>
              <a:gd name="f15" fmla="val 12663"/>
              <a:gd name="f16" fmla="val 11000"/>
              <a:gd name="f17" fmla="val 4477"/>
              <a:gd name="f18" fmla="val 9465"/>
              <a:gd name="f19" fmla="val 8954"/>
              <a:gd name="f20" fmla="val 7803"/>
              <a:gd name="f21" fmla="val 13431"/>
              <a:gd name="f22" fmla="val 5244"/>
              <a:gd name="f23" fmla="val 10744"/>
              <a:gd name="f24" fmla="val 2558"/>
              <a:gd name="f25" fmla="val 8186"/>
              <a:gd name="f26" fmla="+- 0 0 -90"/>
              <a:gd name="f27" fmla="*/ f3 1 12918"/>
              <a:gd name="f28" fmla="*/ f4 1 13430"/>
              <a:gd name="f29" fmla="val f5"/>
              <a:gd name="f30" fmla="val f6"/>
              <a:gd name="f31" fmla="val f7"/>
              <a:gd name="f32" fmla="*/ f26 f0 1"/>
              <a:gd name="f33" fmla="+- f31 0 f29"/>
              <a:gd name="f34" fmla="+- f30 0 f29"/>
              <a:gd name="f35" fmla="*/ f32 1 f2"/>
              <a:gd name="f36" fmla="*/ f34 1 12918"/>
              <a:gd name="f37" fmla="*/ f33 1 13430"/>
              <a:gd name="f38" fmla="*/ 0 f34 1"/>
              <a:gd name="f39" fmla="*/ 5500 f33 1"/>
              <a:gd name="f40" fmla="*/ 12919 f34 1"/>
              <a:gd name="f41" fmla="*/ 256 f33 1"/>
              <a:gd name="f42" fmla="*/ 12663 f34 1"/>
              <a:gd name="f43" fmla="*/ 0 f33 1"/>
              <a:gd name="f44" fmla="*/ 7803 f34 1"/>
              <a:gd name="f45" fmla="*/ 13431 f33 1"/>
              <a:gd name="f46" fmla="+- f35 0 f1"/>
              <a:gd name="f47" fmla="*/ f38 1 12918"/>
              <a:gd name="f48" fmla="*/ f39 1 13430"/>
              <a:gd name="f49" fmla="*/ f40 1 12918"/>
              <a:gd name="f50" fmla="*/ f41 1 13430"/>
              <a:gd name="f51" fmla="*/ f42 1 12918"/>
              <a:gd name="f52" fmla="*/ f43 1 13430"/>
              <a:gd name="f53" fmla="*/ f44 1 12918"/>
              <a:gd name="f54" fmla="*/ f45 1 13430"/>
              <a:gd name="f55" fmla="*/ f29 1 f36"/>
              <a:gd name="f56" fmla="*/ f30 1 f36"/>
              <a:gd name="f57" fmla="*/ f29 1 f37"/>
              <a:gd name="f58" fmla="*/ f31 1 f37"/>
              <a:gd name="f59" fmla="*/ f47 1 f36"/>
              <a:gd name="f60" fmla="*/ f48 1 f37"/>
              <a:gd name="f61" fmla="*/ f49 1 f36"/>
              <a:gd name="f62" fmla="*/ f50 1 f37"/>
              <a:gd name="f63" fmla="*/ f51 1 f36"/>
              <a:gd name="f64" fmla="*/ f52 1 f37"/>
              <a:gd name="f65" fmla="*/ f53 1 f36"/>
              <a:gd name="f66" fmla="*/ f54 1 f37"/>
              <a:gd name="f67" fmla="*/ f55 f27 1"/>
              <a:gd name="f68" fmla="*/ f56 f27 1"/>
              <a:gd name="f69" fmla="*/ f58 f28 1"/>
              <a:gd name="f70" fmla="*/ f57 f28 1"/>
              <a:gd name="f71" fmla="*/ f59 f27 1"/>
              <a:gd name="f72" fmla="*/ f60 f28 1"/>
              <a:gd name="f73" fmla="*/ f61 f27 1"/>
              <a:gd name="f74" fmla="*/ f62 f28 1"/>
              <a:gd name="f75" fmla="*/ f63 f27 1"/>
              <a:gd name="f76" fmla="*/ f64 f28 1"/>
              <a:gd name="f77" fmla="*/ f65 f27 1"/>
              <a:gd name="f78" fmla="*/ f66 f2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6">
                <a:pos x="f71" y="f72"/>
              </a:cxn>
              <a:cxn ang="f46">
                <a:pos x="f73" y="f74"/>
              </a:cxn>
              <a:cxn ang="f46">
                <a:pos x="f75" y="f76"/>
              </a:cxn>
              <a:cxn ang="f46">
                <a:pos x="f77" y="f78"/>
              </a:cxn>
              <a:cxn ang="f46">
                <a:pos x="f71" y="f72"/>
              </a:cxn>
            </a:cxnLst>
            <a:rect l="f67" t="f70" r="f68" b="f69"/>
            <a:pathLst>
              <a:path w="12918" h="13430">
                <a:moveTo>
                  <a:pt x="f5" y="f8"/>
                </a:moveTo>
                <a:cubicBezTo>
                  <a:pt x="f9" y="f10"/>
                  <a:pt x="f11" y="f12"/>
                  <a:pt x="f13" y="f14"/>
                </a:cubicBezTo>
                <a:cubicBezTo>
                  <a:pt x="f13" y="f14"/>
                  <a:pt x="f15" y="f5"/>
                  <a:pt x="f15" y="f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5" y="f8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5" name="Forma libre: forma 34">
            <a:extLst>
              <a:ext uri="{FF2B5EF4-FFF2-40B4-BE49-F238E27FC236}">
                <a16:creationId xmlns:a16="http://schemas.microsoft.com/office/drawing/2014/main" id="{0D1B09BA-BC7E-4D4A-9D9F-9851D86C2C7E}"/>
              </a:ext>
            </a:extLst>
          </p:cNvPr>
          <p:cNvSpPr/>
          <p:nvPr/>
        </p:nvSpPr>
        <p:spPr>
          <a:xfrm>
            <a:off x="987515" y="4304528"/>
            <a:ext cx="4745" cy="505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837"/>
              <a:gd name="f7" fmla="val 4093"/>
              <a:gd name="f8" fmla="val 3198"/>
              <a:gd name="f9" fmla="val 1407"/>
              <a:gd name="f10" fmla="val 2558"/>
              <a:gd name="f11" fmla="val 2686"/>
              <a:gd name="f12" fmla="val 1919"/>
              <a:gd name="f13" fmla="val 1279"/>
              <a:gd name="f14" fmla="val 640"/>
              <a:gd name="f15" fmla="+- 0 0 -90"/>
              <a:gd name="f16" fmla="*/ f3 1 3837"/>
              <a:gd name="f17" fmla="*/ f4 1 4093"/>
              <a:gd name="f18" fmla="val f5"/>
              <a:gd name="f19" fmla="val f6"/>
              <a:gd name="f20" fmla="val f7"/>
              <a:gd name="f21" fmla="*/ f15 f0 1"/>
              <a:gd name="f22" fmla="+- f20 0 f18"/>
              <a:gd name="f23" fmla="+- f19 0 f18"/>
              <a:gd name="f24" fmla="*/ f21 1 f2"/>
              <a:gd name="f25" fmla="*/ f23 1 3837"/>
              <a:gd name="f26" fmla="*/ f22 1 4093"/>
              <a:gd name="f27" fmla="*/ 3837 f23 1"/>
              <a:gd name="f28" fmla="*/ 0 f22 1"/>
              <a:gd name="f29" fmla="*/ 1919 f23 1"/>
              <a:gd name="f30" fmla="*/ 4093 f22 1"/>
              <a:gd name="f31" fmla="*/ 0 f23 1"/>
              <a:gd name="f32" fmla="+- f24 0 f1"/>
              <a:gd name="f33" fmla="*/ f27 1 3837"/>
              <a:gd name="f34" fmla="*/ f28 1 4093"/>
              <a:gd name="f35" fmla="*/ f29 1 3837"/>
              <a:gd name="f36" fmla="*/ f30 1 4093"/>
              <a:gd name="f37" fmla="*/ f31 1 3837"/>
              <a:gd name="f38" fmla="*/ f18 1 f25"/>
              <a:gd name="f39" fmla="*/ f19 1 f25"/>
              <a:gd name="f40" fmla="*/ f18 1 f26"/>
              <a:gd name="f41" fmla="*/ f20 1 f26"/>
              <a:gd name="f42" fmla="*/ f33 1 f25"/>
              <a:gd name="f43" fmla="*/ f34 1 f26"/>
              <a:gd name="f44" fmla="*/ f35 1 f25"/>
              <a:gd name="f45" fmla="*/ f36 1 f26"/>
              <a:gd name="f46" fmla="*/ f37 1 f25"/>
              <a:gd name="f47" fmla="*/ f38 f16 1"/>
              <a:gd name="f48" fmla="*/ f39 f16 1"/>
              <a:gd name="f49" fmla="*/ f41 f17 1"/>
              <a:gd name="f50" fmla="*/ f40 f17 1"/>
              <a:gd name="f51" fmla="*/ f42 f16 1"/>
              <a:gd name="f52" fmla="*/ f43 f17 1"/>
              <a:gd name="f53" fmla="*/ f44 f16 1"/>
              <a:gd name="f54" fmla="*/ f45 f17 1"/>
              <a:gd name="f55" fmla="*/ f46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51" y="f52"/>
              </a:cxn>
              <a:cxn ang="f32">
                <a:pos x="f53" y="f54"/>
              </a:cxn>
              <a:cxn ang="f32">
                <a:pos x="f55" y="f52"/>
              </a:cxn>
              <a:cxn ang="f32">
                <a:pos x="f51" y="f52"/>
              </a:cxn>
            </a:cxnLst>
            <a:rect l="f47" t="f50" r="f48" b="f49"/>
            <a:pathLst>
              <a:path w="3837" h="4093">
                <a:moveTo>
                  <a:pt x="f6" y="f5"/>
                </a:moveTo>
                <a:cubicBezTo>
                  <a:pt x="f8" y="f9"/>
                  <a:pt x="f10" y="f11"/>
                  <a:pt x="f12" y="f7"/>
                </a:cubicBezTo>
                <a:cubicBezTo>
                  <a:pt x="f13" y="f11"/>
                  <a:pt x="f14" y="f9"/>
                  <a:pt x="f5" y="f5"/>
                </a:cubicBezTo>
                <a:cubicBezTo>
                  <a:pt x="f13" y="f5"/>
                  <a:pt x="f10" y="f5"/>
                  <a:pt x="f6" y="f5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6" name="Forma libre: forma 35">
            <a:extLst>
              <a:ext uri="{FF2B5EF4-FFF2-40B4-BE49-F238E27FC236}">
                <a16:creationId xmlns:a16="http://schemas.microsoft.com/office/drawing/2014/main" id="{762B2C6D-AB7A-419C-8952-1ACE8BE2818F}"/>
              </a:ext>
            </a:extLst>
          </p:cNvPr>
          <p:cNvSpPr/>
          <p:nvPr/>
        </p:nvSpPr>
        <p:spPr>
          <a:xfrm>
            <a:off x="1059286" y="4401281"/>
            <a:ext cx="9482" cy="726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674"/>
              <a:gd name="f7" fmla="val 5883"/>
              <a:gd name="f8" fmla="val 5884"/>
              <a:gd name="f9" fmla="val 2302"/>
              <a:gd name="f10" fmla="val 3965"/>
              <a:gd name="f11" fmla="val 4605"/>
              <a:gd name="f12" fmla="val 2047"/>
              <a:gd name="f13" fmla="val 6907"/>
              <a:gd name="f14" fmla="val 1919"/>
              <a:gd name="f15" fmla="val 7163"/>
              <a:gd name="f16" fmla="val 7675"/>
              <a:gd name="f17" fmla="val 5116"/>
              <a:gd name="f18" fmla="val 2558"/>
              <a:gd name="f19" fmla="+- 0 0 -90"/>
              <a:gd name="f20" fmla="*/ f3 1 7674"/>
              <a:gd name="f21" fmla="*/ f4 1 5883"/>
              <a:gd name="f22" fmla="val f5"/>
              <a:gd name="f23" fmla="val f6"/>
              <a:gd name="f24" fmla="val f7"/>
              <a:gd name="f25" fmla="*/ f19 f0 1"/>
              <a:gd name="f26" fmla="+- f24 0 f22"/>
              <a:gd name="f27" fmla="+- f23 0 f22"/>
              <a:gd name="f28" fmla="*/ f25 1 f2"/>
              <a:gd name="f29" fmla="*/ f27 1 7674"/>
              <a:gd name="f30" fmla="*/ f26 1 5883"/>
              <a:gd name="f31" fmla="*/ 0 f27 1"/>
              <a:gd name="f32" fmla="*/ 5884 f26 1"/>
              <a:gd name="f33" fmla="*/ 6907 f27 1"/>
              <a:gd name="f34" fmla="*/ 0 f26 1"/>
              <a:gd name="f35" fmla="*/ 7675 f27 1"/>
              <a:gd name="f36" fmla="+- f28 0 f1"/>
              <a:gd name="f37" fmla="*/ f31 1 7674"/>
              <a:gd name="f38" fmla="*/ f32 1 5883"/>
              <a:gd name="f39" fmla="*/ f33 1 7674"/>
              <a:gd name="f40" fmla="*/ f34 1 5883"/>
              <a:gd name="f41" fmla="*/ f35 1 7674"/>
              <a:gd name="f42" fmla="*/ f22 1 f29"/>
              <a:gd name="f43" fmla="*/ f23 1 f29"/>
              <a:gd name="f44" fmla="*/ f22 1 f30"/>
              <a:gd name="f45" fmla="*/ f24 1 f30"/>
              <a:gd name="f46" fmla="*/ f37 1 f29"/>
              <a:gd name="f47" fmla="*/ f38 1 f30"/>
              <a:gd name="f48" fmla="*/ f39 1 f29"/>
              <a:gd name="f49" fmla="*/ f40 1 f30"/>
              <a:gd name="f50" fmla="*/ f41 1 f29"/>
              <a:gd name="f51" fmla="*/ f42 f20 1"/>
              <a:gd name="f52" fmla="*/ f43 f20 1"/>
              <a:gd name="f53" fmla="*/ f45 f21 1"/>
              <a:gd name="f54" fmla="*/ f44 f21 1"/>
              <a:gd name="f55" fmla="*/ f46 f20 1"/>
              <a:gd name="f56" fmla="*/ f47 f21 1"/>
              <a:gd name="f57" fmla="*/ f48 f20 1"/>
              <a:gd name="f58" fmla="*/ f49 f21 1"/>
              <a:gd name="f59" fmla="*/ f50 f2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6">
                <a:pos x="f55" y="f56"/>
              </a:cxn>
              <a:cxn ang="f36">
                <a:pos x="f57" y="f58"/>
              </a:cxn>
              <a:cxn ang="f36">
                <a:pos x="f59" y="f56"/>
              </a:cxn>
              <a:cxn ang="f36">
                <a:pos x="f55" y="f56"/>
              </a:cxn>
            </a:cxnLst>
            <a:rect l="f51" t="f54" r="f52" b="f53"/>
            <a:pathLst>
              <a:path w="7674" h="5883">
                <a:moveTo>
                  <a:pt x="f5" y="f8"/>
                </a:moveTo>
                <a:cubicBezTo>
                  <a:pt x="f9" y="f10"/>
                  <a:pt x="f11" y="f12"/>
                  <a:pt x="f13" y="f5"/>
                </a:cubicBezTo>
                <a:cubicBezTo>
                  <a:pt x="f13" y="f14"/>
                  <a:pt x="f15" y="f10"/>
                  <a:pt x="f16" y="f8"/>
                </a:cubicBezTo>
                <a:cubicBezTo>
                  <a:pt x="f17" y="f8"/>
                  <a:pt x="f18" y="f8"/>
                  <a:pt x="f5" y="f8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7" name="Forma libre: forma 70">
            <a:extLst>
              <a:ext uri="{FF2B5EF4-FFF2-40B4-BE49-F238E27FC236}">
                <a16:creationId xmlns:a16="http://schemas.microsoft.com/office/drawing/2014/main" id="{A72DE148-D8E0-47A7-B749-B82C8C3DE0DE}"/>
              </a:ext>
            </a:extLst>
          </p:cNvPr>
          <p:cNvSpPr/>
          <p:nvPr/>
        </p:nvSpPr>
        <p:spPr>
          <a:xfrm>
            <a:off x="2246086" y="4417713"/>
            <a:ext cx="7662" cy="1517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199"/>
              <a:gd name="f7" fmla="val 12279"/>
              <a:gd name="f8" fmla="val 5944"/>
              <a:gd name="f9" fmla="val 4988"/>
              <a:gd name="f10" fmla="val 7419"/>
              <a:gd name="f11" fmla="val 6072"/>
              <a:gd name="f12" fmla="val 9849"/>
              <a:gd name="f13" fmla="val 6200"/>
              <a:gd name="f14" fmla="val -196"/>
              <a:gd name="f15" fmla="val 10233"/>
              <a:gd name="f16" fmla="val -835"/>
              <a:gd name="f17" fmla="val 5628"/>
              <a:gd name="f18" fmla="val 700"/>
              <a:gd name="f19" fmla="val 2490"/>
              <a:gd name="f20" fmla="val 1663"/>
              <a:gd name="f21" fmla="val 4281"/>
              <a:gd name="f22" fmla="val 3326"/>
              <a:gd name="f23" fmla="+- 0 0 -90"/>
              <a:gd name="f24" fmla="*/ f3 1 6199"/>
              <a:gd name="f25" fmla="*/ f4 1 12279"/>
              <a:gd name="f26" fmla="val f5"/>
              <a:gd name="f27" fmla="val f6"/>
              <a:gd name="f28" fmla="val f7"/>
              <a:gd name="f29" fmla="*/ f23 f0 1"/>
              <a:gd name="f30" fmla="+- f28 0 f26"/>
              <a:gd name="f31" fmla="+- f27 0 f26"/>
              <a:gd name="f32" fmla="*/ f29 1 f2"/>
              <a:gd name="f33" fmla="*/ f31 1 6199"/>
              <a:gd name="f34" fmla="*/ f30 1 12279"/>
              <a:gd name="f35" fmla="*/ 5944 f31 1"/>
              <a:gd name="f36" fmla="*/ 4988 f30 1"/>
              <a:gd name="f37" fmla="*/ 6200 f31 1"/>
              <a:gd name="f38" fmla="*/ 12279 f30 1"/>
              <a:gd name="f39" fmla="*/ 700 f31 1"/>
              <a:gd name="f40" fmla="*/ 0 f30 1"/>
              <a:gd name="f41" fmla="+- f32 0 f1"/>
              <a:gd name="f42" fmla="*/ f35 1 6199"/>
              <a:gd name="f43" fmla="*/ f36 1 12279"/>
              <a:gd name="f44" fmla="*/ f37 1 6199"/>
              <a:gd name="f45" fmla="*/ f38 1 12279"/>
              <a:gd name="f46" fmla="*/ f39 1 6199"/>
              <a:gd name="f47" fmla="*/ f40 1 12279"/>
              <a:gd name="f48" fmla="*/ f26 1 f33"/>
              <a:gd name="f49" fmla="*/ f27 1 f33"/>
              <a:gd name="f50" fmla="*/ f26 1 f34"/>
              <a:gd name="f51" fmla="*/ f28 1 f34"/>
              <a:gd name="f52" fmla="*/ f42 1 f33"/>
              <a:gd name="f53" fmla="*/ f43 1 f34"/>
              <a:gd name="f54" fmla="*/ f44 1 f33"/>
              <a:gd name="f55" fmla="*/ f45 1 f34"/>
              <a:gd name="f56" fmla="*/ f46 1 f33"/>
              <a:gd name="f57" fmla="*/ f47 1 f34"/>
              <a:gd name="f58" fmla="*/ f48 f24 1"/>
              <a:gd name="f59" fmla="*/ f49 f24 1"/>
              <a:gd name="f60" fmla="*/ f51 f25 1"/>
              <a:gd name="f61" fmla="*/ f50 f25 1"/>
              <a:gd name="f62" fmla="*/ f52 f24 1"/>
              <a:gd name="f63" fmla="*/ f53 f25 1"/>
              <a:gd name="f64" fmla="*/ f54 f24 1"/>
              <a:gd name="f65" fmla="*/ f55 f25 1"/>
              <a:gd name="f66" fmla="*/ f56 f24 1"/>
              <a:gd name="f67" fmla="*/ f57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1">
                <a:pos x="f62" y="f63"/>
              </a:cxn>
              <a:cxn ang="f41">
                <a:pos x="f64" y="f65"/>
              </a:cxn>
              <a:cxn ang="f41">
                <a:pos x="f66" y="f67"/>
              </a:cxn>
              <a:cxn ang="f41">
                <a:pos x="f66" y="f67"/>
              </a:cxn>
              <a:cxn ang="f41">
                <a:pos x="f62" y="f63"/>
              </a:cxn>
            </a:cxnLst>
            <a:rect l="f58" t="f61" r="f59" b="f60"/>
            <a:pathLst>
              <a:path w="6199" h="12279">
                <a:moveTo>
                  <a:pt x="f8" y="f9"/>
                </a:moveTo>
                <a:cubicBezTo>
                  <a:pt x="f8" y="f10"/>
                  <a:pt x="f11" y="f12"/>
                  <a:pt x="f13" y="f7"/>
                </a:cubicBezTo>
                <a:cubicBezTo>
                  <a:pt x="f14" y="f15"/>
                  <a:pt x="f16" y="f17"/>
                  <a:pt x="f18" y="f5"/>
                </a:cubicBezTo>
                <a:cubicBezTo>
                  <a:pt x="f18" y="f5"/>
                  <a:pt x="f18" y="f5"/>
                  <a:pt x="f18" y="f5"/>
                </a:cubicBezTo>
                <a:cubicBezTo>
                  <a:pt x="f19" y="f20"/>
                  <a:pt x="f21" y="f22"/>
                  <a:pt x="f8" y="f9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8" name="Forma libre: forma 80">
            <a:extLst>
              <a:ext uri="{FF2B5EF4-FFF2-40B4-BE49-F238E27FC236}">
                <a16:creationId xmlns:a16="http://schemas.microsoft.com/office/drawing/2014/main" id="{ED7E3030-B71B-4EC6-8E8D-A7FC3C687B5E}"/>
              </a:ext>
            </a:extLst>
          </p:cNvPr>
          <p:cNvSpPr/>
          <p:nvPr/>
        </p:nvSpPr>
        <p:spPr>
          <a:xfrm>
            <a:off x="1067662" y="4394002"/>
            <a:ext cx="7744" cy="774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267"/>
              <a:gd name="f7" fmla="val 2047"/>
              <a:gd name="f8" fmla="val 4221"/>
              <a:gd name="f9" fmla="val 4093"/>
              <a:gd name="f10" fmla="val 2046"/>
              <a:gd name="f11" fmla="val 6268"/>
              <a:gd name="f12" fmla="val 2174"/>
              <a:gd name="f13" fmla="+- 0 0 -90"/>
              <a:gd name="f14" fmla="*/ f3 1 6267"/>
              <a:gd name="f15" fmla="*/ f4 1 6267"/>
              <a:gd name="f16" fmla="val f5"/>
              <a:gd name="f17" fmla="val f6"/>
              <a:gd name="f18" fmla="*/ f13 f0 1"/>
              <a:gd name="f19" fmla="+- f17 0 f16"/>
              <a:gd name="f20" fmla="*/ f18 1 f2"/>
              <a:gd name="f21" fmla="*/ f19 1 6267"/>
              <a:gd name="f22" fmla="*/ 0 f19 1"/>
              <a:gd name="f23" fmla="*/ 6267 f19 1"/>
              <a:gd name="f24" fmla="*/ 6268 f19 1"/>
              <a:gd name="f25" fmla="+- f20 0 f1"/>
              <a:gd name="f26" fmla="*/ f22 1 6267"/>
              <a:gd name="f27" fmla="*/ f23 1 6267"/>
              <a:gd name="f28" fmla="*/ f24 1 6267"/>
              <a:gd name="f29" fmla="*/ f16 1 f21"/>
              <a:gd name="f30" fmla="*/ f17 1 f21"/>
              <a:gd name="f31" fmla="*/ f26 1 f21"/>
              <a:gd name="f32" fmla="*/ f27 1 f21"/>
              <a:gd name="f33" fmla="*/ f28 1 f21"/>
              <a:gd name="f34" fmla="*/ f29 f14 1"/>
              <a:gd name="f35" fmla="*/ f30 f14 1"/>
              <a:gd name="f36" fmla="*/ f30 f15 1"/>
              <a:gd name="f37" fmla="*/ f29 f15 1"/>
              <a:gd name="f38" fmla="*/ f31 f14 1"/>
              <a:gd name="f39" fmla="*/ f32 f15 1"/>
              <a:gd name="f40" fmla="*/ f33 f14 1"/>
              <a:gd name="f41" fmla="*/ f31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38" y="f39"/>
              </a:cxn>
              <a:cxn ang="f25">
                <a:pos x="f40" y="f41"/>
              </a:cxn>
              <a:cxn ang="f25">
                <a:pos x="f38" y="f39"/>
              </a:cxn>
            </a:cxnLst>
            <a:rect l="f34" t="f37" r="f35" b="f36"/>
            <a:pathLst>
              <a:path w="6267" h="6267">
                <a:moveTo>
                  <a:pt x="f5" y="f6"/>
                </a:moveTo>
                <a:cubicBezTo>
                  <a:pt x="f7" y="f8"/>
                  <a:pt x="f9" y="f10"/>
                  <a:pt x="f11" y="f5"/>
                </a:cubicBezTo>
                <a:cubicBezTo>
                  <a:pt x="f8" y="f10"/>
                  <a:pt x="f12" y="f8"/>
                  <a:pt x="f5" y="f6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9" name="Forma libre: forma 82">
            <a:extLst>
              <a:ext uri="{FF2B5EF4-FFF2-40B4-BE49-F238E27FC236}">
                <a16:creationId xmlns:a16="http://schemas.microsoft.com/office/drawing/2014/main" id="{948C88AB-BB2E-4834-9703-D0D90CE1AECF}"/>
              </a:ext>
            </a:extLst>
          </p:cNvPr>
          <p:cNvSpPr/>
          <p:nvPr/>
        </p:nvSpPr>
        <p:spPr>
          <a:xfrm>
            <a:off x="1037944" y="4372797"/>
            <a:ext cx="15179" cy="651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2279"/>
              <a:gd name="f7" fmla="val 5264"/>
              <a:gd name="f8" fmla="val 256"/>
              <a:gd name="f9" fmla="val 5265"/>
              <a:gd name="f10" fmla="val 4349"/>
              <a:gd name="f11" fmla="val -3433"/>
              <a:gd name="f12" fmla="val 8186"/>
              <a:gd name="f13" fmla="val 148"/>
              <a:gd name="f14" fmla="val 12151"/>
              <a:gd name="f15" fmla="val 5009"/>
              <a:gd name="f16" fmla="val 4093"/>
              <a:gd name="f17" fmla="+- 0 0 -90"/>
              <a:gd name="f18" fmla="*/ f3 1 12279"/>
              <a:gd name="f19" fmla="*/ f4 1 5264"/>
              <a:gd name="f20" fmla="val f5"/>
              <a:gd name="f21" fmla="val f6"/>
              <a:gd name="f22" fmla="val f7"/>
              <a:gd name="f23" fmla="*/ f17 f0 1"/>
              <a:gd name="f24" fmla="+- f22 0 f20"/>
              <a:gd name="f25" fmla="+- f21 0 f20"/>
              <a:gd name="f26" fmla="*/ f23 1 f2"/>
              <a:gd name="f27" fmla="*/ f25 1 12279"/>
              <a:gd name="f28" fmla="*/ f24 1 5264"/>
              <a:gd name="f29" fmla="*/ 256 f25 1"/>
              <a:gd name="f30" fmla="*/ 5265 f24 1"/>
              <a:gd name="f31" fmla="*/ 12151 f25 1"/>
              <a:gd name="f32" fmla="*/ 12279 f25 1"/>
              <a:gd name="f33" fmla="*/ 5009 f24 1"/>
              <a:gd name="f34" fmla="*/ 0 f25 1"/>
              <a:gd name="f35" fmla="+- f26 0 f1"/>
              <a:gd name="f36" fmla="*/ f29 1 12279"/>
              <a:gd name="f37" fmla="*/ f30 1 5264"/>
              <a:gd name="f38" fmla="*/ f31 1 12279"/>
              <a:gd name="f39" fmla="*/ f32 1 12279"/>
              <a:gd name="f40" fmla="*/ f33 1 5264"/>
              <a:gd name="f41" fmla="*/ f34 1 12279"/>
              <a:gd name="f42" fmla="*/ f20 1 f27"/>
              <a:gd name="f43" fmla="*/ f21 1 f27"/>
              <a:gd name="f44" fmla="*/ f20 1 f28"/>
              <a:gd name="f45" fmla="*/ f22 1 f28"/>
              <a:gd name="f46" fmla="*/ f36 1 f27"/>
              <a:gd name="f47" fmla="*/ f37 1 f28"/>
              <a:gd name="f48" fmla="*/ f38 1 f27"/>
              <a:gd name="f49" fmla="*/ f39 1 f27"/>
              <a:gd name="f50" fmla="*/ f40 1 f28"/>
              <a:gd name="f51" fmla="*/ f41 1 f27"/>
              <a:gd name="f52" fmla="*/ f42 f18 1"/>
              <a:gd name="f53" fmla="*/ f43 f18 1"/>
              <a:gd name="f54" fmla="*/ f45 f19 1"/>
              <a:gd name="f55" fmla="*/ f44 f19 1"/>
              <a:gd name="f56" fmla="*/ f46 f18 1"/>
              <a:gd name="f57" fmla="*/ f47 f19 1"/>
              <a:gd name="f58" fmla="*/ f48 f18 1"/>
              <a:gd name="f59" fmla="*/ f49 f18 1"/>
              <a:gd name="f60" fmla="*/ f50 f19 1"/>
              <a:gd name="f61" fmla="*/ f51 f1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5">
                <a:pos x="f56" y="f57"/>
              </a:cxn>
              <a:cxn ang="f35">
                <a:pos x="f58" y="f57"/>
              </a:cxn>
              <a:cxn ang="f35">
                <a:pos x="f59" y="f60"/>
              </a:cxn>
              <a:cxn ang="f35">
                <a:pos x="f61" y="f60"/>
              </a:cxn>
              <a:cxn ang="f35">
                <a:pos x="f56" y="f60"/>
              </a:cxn>
            </a:cxnLst>
            <a:rect l="f52" t="f55" r="f53" b="f54"/>
            <a:pathLst>
              <a:path w="12279" h="5264">
                <a:moveTo>
                  <a:pt x="f8" y="f9"/>
                </a:moveTo>
                <a:cubicBezTo>
                  <a:pt x="f10" y="f11"/>
                  <a:pt x="f12" y="f13"/>
                  <a:pt x="f14" y="f9"/>
                </a:cubicBezTo>
                <a:cubicBezTo>
                  <a:pt x="f14" y="f9"/>
                  <a:pt x="f6" y="f15"/>
                  <a:pt x="f6" y="f15"/>
                </a:cubicBezTo>
                <a:cubicBezTo>
                  <a:pt x="f12" y="f15"/>
                  <a:pt x="f16" y="f15"/>
                  <a:pt x="f5" y="f15"/>
                </a:cubicBezTo>
                <a:lnTo>
                  <a:pt x="f8" y="f15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0" name="Forma libre: forma 83">
            <a:extLst>
              <a:ext uri="{FF2B5EF4-FFF2-40B4-BE49-F238E27FC236}">
                <a16:creationId xmlns:a16="http://schemas.microsoft.com/office/drawing/2014/main" id="{89C3AAB3-1157-4A2D-B65E-ECEA03925BC1}"/>
              </a:ext>
            </a:extLst>
          </p:cNvPr>
          <p:cNvSpPr/>
          <p:nvPr/>
        </p:nvSpPr>
        <p:spPr>
          <a:xfrm>
            <a:off x="992416" y="4334566"/>
            <a:ext cx="8540" cy="2276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907"/>
              <a:gd name="f7" fmla="val 18419"/>
              <a:gd name="f8" fmla="val 767"/>
              <a:gd name="f9" fmla="val 256"/>
              <a:gd name="f10" fmla="val 2814"/>
              <a:gd name="f11" fmla="val 4861"/>
              <a:gd name="f12" fmla="val 6651"/>
              <a:gd name="f13" fmla="val 6140"/>
              <a:gd name="f14" fmla="val 3070"/>
              <a:gd name="f15" fmla="val 12279"/>
              <a:gd name="f16" fmla="val 1279"/>
              <a:gd name="f17" fmla="val 17396"/>
              <a:gd name="f18" fmla="val 11640"/>
              <a:gd name="f19" fmla="val 512"/>
              <a:gd name="f20" fmla="val 5756"/>
              <a:gd name="f21" fmla="val 895"/>
              <a:gd name="f22" fmla="val 128"/>
              <a:gd name="f23" fmla="+- 0 0 -90"/>
              <a:gd name="f24" fmla="*/ f3 1 6907"/>
              <a:gd name="f25" fmla="*/ f4 1 18419"/>
              <a:gd name="f26" fmla="val f5"/>
              <a:gd name="f27" fmla="val f6"/>
              <a:gd name="f28" fmla="val f7"/>
              <a:gd name="f29" fmla="*/ f23 f0 1"/>
              <a:gd name="f30" fmla="+- f28 0 f26"/>
              <a:gd name="f31" fmla="+- f27 0 f26"/>
              <a:gd name="f32" fmla="*/ f29 1 f2"/>
              <a:gd name="f33" fmla="*/ f31 1 6907"/>
              <a:gd name="f34" fmla="*/ f30 1 18419"/>
              <a:gd name="f35" fmla="*/ 767 f31 1"/>
              <a:gd name="f36" fmla="*/ 256 f30 1"/>
              <a:gd name="f37" fmla="*/ 6907 f31 1"/>
              <a:gd name="f38" fmla="*/ 6651 f31 1"/>
              <a:gd name="f39" fmla="*/ 0 f30 1"/>
              <a:gd name="f40" fmla="*/ 1279 f31 1"/>
              <a:gd name="f41" fmla="*/ 18419 f30 1"/>
              <a:gd name="f42" fmla="*/ 0 f31 1"/>
              <a:gd name="f43" fmla="*/ 17396 f30 1"/>
              <a:gd name="f44" fmla="*/ 895 f31 1"/>
              <a:gd name="f45" fmla="*/ 128 f30 1"/>
              <a:gd name="f46" fmla="+- f32 0 f1"/>
              <a:gd name="f47" fmla="*/ f35 1 6907"/>
              <a:gd name="f48" fmla="*/ f36 1 18419"/>
              <a:gd name="f49" fmla="*/ f37 1 6907"/>
              <a:gd name="f50" fmla="*/ f38 1 6907"/>
              <a:gd name="f51" fmla="*/ f39 1 18419"/>
              <a:gd name="f52" fmla="*/ f40 1 6907"/>
              <a:gd name="f53" fmla="*/ f41 1 18419"/>
              <a:gd name="f54" fmla="*/ f42 1 6907"/>
              <a:gd name="f55" fmla="*/ f43 1 18419"/>
              <a:gd name="f56" fmla="*/ f44 1 6907"/>
              <a:gd name="f57" fmla="*/ f45 1 18419"/>
              <a:gd name="f58" fmla="*/ f26 1 f33"/>
              <a:gd name="f59" fmla="*/ f27 1 f33"/>
              <a:gd name="f60" fmla="*/ f26 1 f34"/>
              <a:gd name="f61" fmla="*/ f28 1 f34"/>
              <a:gd name="f62" fmla="*/ f47 1 f33"/>
              <a:gd name="f63" fmla="*/ f48 1 f34"/>
              <a:gd name="f64" fmla="*/ f49 1 f33"/>
              <a:gd name="f65" fmla="*/ f50 1 f33"/>
              <a:gd name="f66" fmla="*/ f51 1 f34"/>
              <a:gd name="f67" fmla="*/ f52 1 f33"/>
              <a:gd name="f68" fmla="*/ f53 1 f34"/>
              <a:gd name="f69" fmla="*/ f54 1 f33"/>
              <a:gd name="f70" fmla="*/ f55 1 f34"/>
              <a:gd name="f71" fmla="*/ f56 1 f33"/>
              <a:gd name="f72" fmla="*/ f57 1 f34"/>
              <a:gd name="f73" fmla="*/ f58 f24 1"/>
              <a:gd name="f74" fmla="*/ f59 f24 1"/>
              <a:gd name="f75" fmla="*/ f61 f25 1"/>
              <a:gd name="f76" fmla="*/ f60 f25 1"/>
              <a:gd name="f77" fmla="*/ f62 f24 1"/>
              <a:gd name="f78" fmla="*/ f63 f25 1"/>
              <a:gd name="f79" fmla="*/ f64 f24 1"/>
              <a:gd name="f80" fmla="*/ f65 f24 1"/>
              <a:gd name="f81" fmla="*/ f66 f25 1"/>
              <a:gd name="f82" fmla="*/ f67 f24 1"/>
              <a:gd name="f83" fmla="*/ f68 f25 1"/>
              <a:gd name="f84" fmla="*/ f69 f24 1"/>
              <a:gd name="f85" fmla="*/ f70 f25 1"/>
              <a:gd name="f86" fmla="*/ f71 f24 1"/>
              <a:gd name="f87" fmla="*/ f72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6">
                <a:pos x="f77" y="f78"/>
              </a:cxn>
              <a:cxn ang="f46">
                <a:pos x="f79" y="f78"/>
              </a:cxn>
              <a:cxn ang="f46">
                <a:pos x="f80" y="f81"/>
              </a:cxn>
              <a:cxn ang="f46">
                <a:pos x="f82" y="f83"/>
              </a:cxn>
              <a:cxn ang="f46">
                <a:pos x="f84" y="f85"/>
              </a:cxn>
              <a:cxn ang="f46">
                <a:pos x="f86" y="f81"/>
              </a:cxn>
              <a:cxn ang="f46">
                <a:pos x="f77" y="f87"/>
              </a:cxn>
            </a:cxnLst>
            <a:rect l="f73" t="f76" r="f74" b="f75"/>
            <a:pathLst>
              <a:path w="6907" h="18419">
                <a:moveTo>
                  <a:pt x="f8" y="f9"/>
                </a:moveTo>
                <a:cubicBezTo>
                  <a:pt x="f10" y="f9"/>
                  <a:pt x="f11" y="f9"/>
                  <a:pt x="f6" y="f9"/>
                </a:cubicBezTo>
                <a:cubicBezTo>
                  <a:pt x="f6" y="f9"/>
                  <a:pt x="f12" y="f5"/>
                  <a:pt x="f12" y="f5"/>
                </a:cubicBezTo>
                <a:cubicBezTo>
                  <a:pt x="f11" y="f13"/>
                  <a:pt x="f14" y="f15"/>
                  <a:pt x="f16" y="f7"/>
                </a:cubicBezTo>
                <a:cubicBezTo>
                  <a:pt x="f16" y="f7"/>
                  <a:pt x="f5" y="f17"/>
                  <a:pt x="f5" y="f17"/>
                </a:cubicBezTo>
                <a:cubicBezTo>
                  <a:pt x="f9" y="f18"/>
                  <a:pt x="f19" y="f20"/>
                  <a:pt x="f21" y="f5"/>
                </a:cubicBezTo>
                <a:cubicBezTo>
                  <a:pt x="f21" y="f5"/>
                  <a:pt x="f8" y="f22"/>
                  <a:pt x="f8" y="f22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1" name="Forma libre: forma 84">
            <a:extLst>
              <a:ext uri="{FF2B5EF4-FFF2-40B4-BE49-F238E27FC236}">
                <a16:creationId xmlns:a16="http://schemas.microsoft.com/office/drawing/2014/main" id="{3952EEFE-E019-4370-B511-041CF472915F}"/>
              </a:ext>
            </a:extLst>
          </p:cNvPr>
          <p:cNvSpPr/>
          <p:nvPr/>
        </p:nvSpPr>
        <p:spPr>
          <a:xfrm>
            <a:off x="978508" y="4304693"/>
            <a:ext cx="310" cy="31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55"/>
              <a:gd name="f7" fmla="val 256"/>
              <a:gd name="f8" fmla="+- 0 0 -90"/>
              <a:gd name="f9" fmla="*/ f3 1 255"/>
              <a:gd name="f10" fmla="*/ f4 1 25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255"/>
              <a:gd name="f17" fmla="*/ 0 f14 1"/>
              <a:gd name="f18" fmla="*/ 256 f14 1"/>
              <a:gd name="f19" fmla="+- f15 0 f1"/>
              <a:gd name="f20" fmla="*/ f17 1 255"/>
              <a:gd name="f21" fmla="*/ f18 1 255"/>
              <a:gd name="f22" fmla="*/ f11 1 f16"/>
              <a:gd name="f23" fmla="*/ f12 1 f16"/>
              <a:gd name="f24" fmla="*/ f20 1 f16"/>
              <a:gd name="f25" fmla="*/ f21 1 f16"/>
              <a:gd name="f26" fmla="*/ f22 f9 1"/>
              <a:gd name="f27" fmla="*/ f23 f9 1"/>
              <a:gd name="f28" fmla="*/ f23 f10 1"/>
              <a:gd name="f29" fmla="*/ f22 f10 1"/>
              <a:gd name="f30" fmla="*/ f24 f9 1"/>
              <a:gd name="f31" fmla="*/ f24 f10 1"/>
              <a:gd name="f32" fmla="*/ f25 f9 1"/>
              <a:gd name="f33" fmla="*/ f25 f1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0" y="f31"/>
              </a:cxn>
              <a:cxn ang="f19">
                <a:pos x="f32" y="f33"/>
              </a:cxn>
              <a:cxn ang="f19">
                <a:pos x="f30" y="f31"/>
              </a:cxn>
            </a:cxnLst>
            <a:rect l="f26" t="f29" r="f27" b="f28"/>
            <a:pathLst>
              <a:path w="255" h="255">
                <a:moveTo>
                  <a:pt x="f5" y="f5"/>
                </a:moveTo>
                <a:cubicBezTo>
                  <a:pt x="f5" y="f5"/>
                  <a:pt x="f7" y="f7"/>
                  <a:pt x="f7" y="f7"/>
                </a:cubicBezTo>
                <a:cubicBezTo>
                  <a:pt x="f7" y="f7"/>
                  <a:pt x="f5" y="f5"/>
                  <a:pt x="f5" y="f5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2" name="Forma libre: forma 87">
            <a:extLst>
              <a:ext uri="{FF2B5EF4-FFF2-40B4-BE49-F238E27FC236}">
                <a16:creationId xmlns:a16="http://schemas.microsoft.com/office/drawing/2014/main" id="{38A1E32C-A99A-4156-90B5-3F839CCF017A}"/>
              </a:ext>
            </a:extLst>
          </p:cNvPr>
          <p:cNvSpPr/>
          <p:nvPr/>
        </p:nvSpPr>
        <p:spPr>
          <a:xfrm>
            <a:off x="993523" y="4334566"/>
            <a:ext cx="155" cy="15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27"/>
              <a:gd name="f7" fmla="val 128"/>
              <a:gd name="f8" fmla="+- 0 0 -90"/>
              <a:gd name="f9" fmla="*/ f3 1 127"/>
              <a:gd name="f10" fmla="*/ f4 1 128"/>
              <a:gd name="f11" fmla="val f5"/>
              <a:gd name="f12" fmla="val f6"/>
              <a:gd name="f13" fmla="val f7"/>
              <a:gd name="f14" fmla="*/ f8 f0 1"/>
              <a:gd name="f15" fmla="+- f13 0 f11"/>
              <a:gd name="f16" fmla="+- f12 0 f11"/>
              <a:gd name="f17" fmla="*/ f14 1 f2"/>
              <a:gd name="f18" fmla="*/ f16 1 127"/>
              <a:gd name="f19" fmla="*/ f15 1 128"/>
              <a:gd name="f20" fmla="*/ 128 f16 1"/>
              <a:gd name="f21" fmla="*/ 0 f15 1"/>
              <a:gd name="f22" fmla="*/ 0 f16 1"/>
              <a:gd name="f23" fmla="*/ 128 f15 1"/>
              <a:gd name="f24" fmla="+- f17 0 f1"/>
              <a:gd name="f25" fmla="*/ f20 1 127"/>
              <a:gd name="f26" fmla="*/ f21 1 128"/>
              <a:gd name="f27" fmla="*/ f22 1 127"/>
              <a:gd name="f28" fmla="*/ f23 1 128"/>
              <a:gd name="f29" fmla="*/ f11 1 f18"/>
              <a:gd name="f30" fmla="*/ f12 1 f18"/>
              <a:gd name="f31" fmla="*/ f11 1 f19"/>
              <a:gd name="f32" fmla="*/ f13 1 f19"/>
              <a:gd name="f33" fmla="*/ f25 1 f18"/>
              <a:gd name="f34" fmla="*/ f26 1 f19"/>
              <a:gd name="f35" fmla="*/ f27 1 f18"/>
              <a:gd name="f36" fmla="*/ f28 1 f19"/>
              <a:gd name="f37" fmla="*/ f29 f9 1"/>
              <a:gd name="f38" fmla="*/ f30 f9 1"/>
              <a:gd name="f39" fmla="*/ f32 f10 1"/>
              <a:gd name="f40" fmla="*/ f31 f10 1"/>
              <a:gd name="f41" fmla="*/ f33 f9 1"/>
              <a:gd name="f42" fmla="*/ f34 f10 1"/>
              <a:gd name="f43" fmla="*/ f35 f9 1"/>
              <a:gd name="f44" fmla="*/ f36 f1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41" y="f42"/>
              </a:cxn>
              <a:cxn ang="f24">
                <a:pos x="f43" y="f44"/>
              </a:cxn>
              <a:cxn ang="f24">
                <a:pos x="f41" y="f42"/>
              </a:cxn>
            </a:cxnLst>
            <a:rect l="f37" t="f40" r="f38" b="f39"/>
            <a:pathLst>
              <a:path w="127" h="128">
                <a:moveTo>
                  <a:pt x="f7" y="f5"/>
                </a:moveTo>
                <a:cubicBezTo>
                  <a:pt x="f7" y="f5"/>
                  <a:pt x="f5" y="f7"/>
                  <a:pt x="f5" y="f7"/>
                </a:cubicBezTo>
                <a:cubicBezTo>
                  <a:pt x="f5" y="f7"/>
                  <a:pt x="f7" y="f5"/>
                  <a:pt x="f7" y="f5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3" name="Forma libre: forma 90">
            <a:extLst>
              <a:ext uri="{FF2B5EF4-FFF2-40B4-BE49-F238E27FC236}">
                <a16:creationId xmlns:a16="http://schemas.microsoft.com/office/drawing/2014/main" id="{715E4CE9-575E-4B7E-A02D-1C848FEB7163}"/>
              </a:ext>
            </a:extLst>
          </p:cNvPr>
          <p:cNvSpPr/>
          <p:nvPr/>
        </p:nvSpPr>
        <p:spPr>
          <a:xfrm>
            <a:off x="1000637" y="4334566"/>
            <a:ext cx="310" cy="31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55"/>
              <a:gd name="f7" fmla="val 256"/>
              <a:gd name="f8" fmla="+- 0 0 -90"/>
              <a:gd name="f9" fmla="*/ f3 1 255"/>
              <a:gd name="f10" fmla="*/ f4 1 25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255"/>
              <a:gd name="f17" fmla="*/ 256 f14 1"/>
              <a:gd name="f18" fmla="*/ 0 f14 1"/>
              <a:gd name="f19" fmla="+- f15 0 f1"/>
              <a:gd name="f20" fmla="*/ f17 1 255"/>
              <a:gd name="f21" fmla="*/ f18 1 255"/>
              <a:gd name="f22" fmla="*/ f11 1 f16"/>
              <a:gd name="f23" fmla="*/ f12 1 f16"/>
              <a:gd name="f24" fmla="*/ f20 1 f16"/>
              <a:gd name="f25" fmla="*/ f21 1 f16"/>
              <a:gd name="f26" fmla="*/ f22 f9 1"/>
              <a:gd name="f27" fmla="*/ f23 f9 1"/>
              <a:gd name="f28" fmla="*/ f23 f10 1"/>
              <a:gd name="f29" fmla="*/ f22 f10 1"/>
              <a:gd name="f30" fmla="*/ f24 f9 1"/>
              <a:gd name="f31" fmla="*/ f24 f10 1"/>
              <a:gd name="f32" fmla="*/ f25 f9 1"/>
              <a:gd name="f33" fmla="*/ f25 f1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0" y="f31"/>
              </a:cxn>
              <a:cxn ang="f19">
                <a:pos x="f32" y="f33"/>
              </a:cxn>
              <a:cxn ang="f19">
                <a:pos x="f30" y="f31"/>
              </a:cxn>
            </a:cxnLst>
            <a:rect l="f26" t="f29" r="f27" b="f28"/>
            <a:pathLst>
              <a:path w="255" h="255">
                <a:moveTo>
                  <a:pt x="f7" y="f7"/>
                </a:moveTo>
                <a:cubicBezTo>
                  <a:pt x="f7" y="f7"/>
                  <a:pt x="f5" y="f5"/>
                  <a:pt x="f5" y="f5"/>
                </a:cubicBezTo>
                <a:cubicBezTo>
                  <a:pt x="f5" y="f5"/>
                  <a:pt x="f7" y="f7"/>
                  <a:pt x="f7" y="f7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4" name="Forma libre: forma 91">
            <a:extLst>
              <a:ext uri="{FF2B5EF4-FFF2-40B4-BE49-F238E27FC236}">
                <a16:creationId xmlns:a16="http://schemas.microsoft.com/office/drawing/2014/main" id="{BDEE2B6F-31F2-4C5D-854E-49CEA5146251}"/>
              </a:ext>
            </a:extLst>
          </p:cNvPr>
          <p:cNvSpPr/>
          <p:nvPr/>
        </p:nvSpPr>
        <p:spPr>
          <a:xfrm>
            <a:off x="1037789" y="4379143"/>
            <a:ext cx="310" cy="774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55"/>
              <a:gd name="f7" fmla="val 6267"/>
              <a:gd name="f8" fmla="val 256"/>
              <a:gd name="f9" fmla="val 6012"/>
              <a:gd name="f10" fmla="val 4093"/>
              <a:gd name="f11" fmla="val 2047"/>
              <a:gd name="f12" fmla="val 128"/>
              <a:gd name="f13" fmla="val 6268"/>
              <a:gd name="f14" fmla="+- 0 0 -90"/>
              <a:gd name="f15" fmla="*/ f3 1 255"/>
              <a:gd name="f16" fmla="*/ f4 1 6267"/>
              <a:gd name="f17" fmla="val f5"/>
              <a:gd name="f18" fmla="val f6"/>
              <a:gd name="f19" fmla="val f7"/>
              <a:gd name="f20" fmla="*/ f14 f0 1"/>
              <a:gd name="f21" fmla="+- f19 0 f17"/>
              <a:gd name="f22" fmla="+- f18 0 f17"/>
              <a:gd name="f23" fmla="*/ f20 1 f2"/>
              <a:gd name="f24" fmla="*/ f22 1 255"/>
              <a:gd name="f25" fmla="*/ f21 1 6267"/>
              <a:gd name="f26" fmla="*/ 256 f22 1"/>
              <a:gd name="f27" fmla="*/ 6012 f21 1"/>
              <a:gd name="f28" fmla="*/ 128 f21 1"/>
              <a:gd name="f29" fmla="*/ 0 f22 1"/>
              <a:gd name="f30" fmla="*/ 0 f21 1"/>
              <a:gd name="f31" fmla="*/ 6268 f21 1"/>
              <a:gd name="f32" fmla="+- f23 0 f1"/>
              <a:gd name="f33" fmla="*/ f26 1 255"/>
              <a:gd name="f34" fmla="*/ f27 1 6267"/>
              <a:gd name="f35" fmla="*/ f28 1 6267"/>
              <a:gd name="f36" fmla="*/ f29 1 255"/>
              <a:gd name="f37" fmla="*/ f30 1 6267"/>
              <a:gd name="f38" fmla="*/ f31 1 6267"/>
              <a:gd name="f39" fmla="*/ f17 1 f24"/>
              <a:gd name="f40" fmla="*/ f18 1 f24"/>
              <a:gd name="f41" fmla="*/ f17 1 f25"/>
              <a:gd name="f42" fmla="*/ f19 1 f25"/>
              <a:gd name="f43" fmla="*/ f33 1 f24"/>
              <a:gd name="f44" fmla="*/ f34 1 f25"/>
              <a:gd name="f45" fmla="*/ f35 1 f25"/>
              <a:gd name="f46" fmla="*/ f36 1 f24"/>
              <a:gd name="f47" fmla="*/ f37 1 f25"/>
              <a:gd name="f48" fmla="*/ f38 1 f25"/>
              <a:gd name="f49" fmla="*/ f39 f15 1"/>
              <a:gd name="f50" fmla="*/ f40 f15 1"/>
              <a:gd name="f51" fmla="*/ f42 f16 1"/>
              <a:gd name="f52" fmla="*/ f41 f16 1"/>
              <a:gd name="f53" fmla="*/ f43 f15 1"/>
              <a:gd name="f54" fmla="*/ f44 f16 1"/>
              <a:gd name="f55" fmla="*/ f45 f16 1"/>
              <a:gd name="f56" fmla="*/ f46 f15 1"/>
              <a:gd name="f57" fmla="*/ f47 f16 1"/>
              <a:gd name="f58" fmla="*/ f48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53" y="f54"/>
              </a:cxn>
              <a:cxn ang="f32">
                <a:pos x="f53" y="f55"/>
              </a:cxn>
              <a:cxn ang="f32">
                <a:pos x="f56" y="f57"/>
              </a:cxn>
              <a:cxn ang="f32">
                <a:pos x="f56" y="f58"/>
              </a:cxn>
              <a:cxn ang="f32">
                <a:pos x="f56" y="f54"/>
              </a:cxn>
            </a:cxnLst>
            <a:rect l="f49" t="f52" r="f50" b="f51"/>
            <a:pathLst>
              <a:path w="255" h="6267">
                <a:moveTo>
                  <a:pt x="f8" y="f9"/>
                </a:moveTo>
                <a:cubicBezTo>
                  <a:pt x="f8" y="f10"/>
                  <a:pt x="f8" y="f11"/>
                  <a:pt x="f8" y="f12"/>
                </a:cubicBezTo>
                <a:cubicBezTo>
                  <a:pt x="f8" y="f12"/>
                  <a:pt x="f5" y="f5"/>
                  <a:pt x="f5" y="f5"/>
                </a:cubicBezTo>
                <a:cubicBezTo>
                  <a:pt x="f5" y="f11"/>
                  <a:pt x="f5" y="f10"/>
                  <a:pt x="f5" y="f13"/>
                </a:cubicBezTo>
                <a:lnTo>
                  <a:pt x="f5" y="f9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5" name="Forma libre: forma 92">
            <a:extLst>
              <a:ext uri="{FF2B5EF4-FFF2-40B4-BE49-F238E27FC236}">
                <a16:creationId xmlns:a16="http://schemas.microsoft.com/office/drawing/2014/main" id="{26907F2C-0786-4105-A3EA-747E34E498B4}"/>
              </a:ext>
            </a:extLst>
          </p:cNvPr>
          <p:cNvSpPr/>
          <p:nvPr/>
        </p:nvSpPr>
        <p:spPr>
          <a:xfrm>
            <a:off x="1037944" y="4386577"/>
            <a:ext cx="7744" cy="774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267"/>
              <a:gd name="f7" fmla="val 6268"/>
              <a:gd name="f8" fmla="val 6012"/>
              <a:gd name="f9" fmla="val 4221"/>
              <a:gd name="f10" fmla="val 3965"/>
              <a:gd name="f11" fmla="val 2174"/>
              <a:gd name="f12" fmla="val 2047"/>
              <a:gd name="f13" fmla="val 128"/>
              <a:gd name="f14" fmla="val 256"/>
              <a:gd name="f15" fmla="val 2302"/>
              <a:gd name="f16" fmla="val 4093"/>
              <a:gd name="f17" fmla="val 6140"/>
              <a:gd name="f18" fmla="+- 0 0 -90"/>
              <a:gd name="f19" fmla="*/ f3 1 6267"/>
              <a:gd name="f20" fmla="*/ f4 1 6267"/>
              <a:gd name="f21" fmla="val f5"/>
              <a:gd name="f22" fmla="val f6"/>
              <a:gd name="f23" fmla="*/ f18 f0 1"/>
              <a:gd name="f24" fmla="+- f22 0 f21"/>
              <a:gd name="f25" fmla="*/ f23 1 f2"/>
              <a:gd name="f26" fmla="*/ f24 1 6267"/>
              <a:gd name="f27" fmla="*/ 6268 f24 1"/>
              <a:gd name="f28" fmla="*/ 6012 f24 1"/>
              <a:gd name="f29" fmla="*/ 128 f24 1"/>
              <a:gd name="f30" fmla="*/ 0 f24 1"/>
              <a:gd name="f31" fmla="*/ 256 f24 1"/>
              <a:gd name="f32" fmla="*/ 6140 f24 1"/>
              <a:gd name="f33" fmla="*/ 6267 f24 1"/>
              <a:gd name="f34" fmla="+- f25 0 f1"/>
              <a:gd name="f35" fmla="*/ f27 1 6267"/>
              <a:gd name="f36" fmla="*/ f28 1 6267"/>
              <a:gd name="f37" fmla="*/ f29 1 6267"/>
              <a:gd name="f38" fmla="*/ f30 1 6267"/>
              <a:gd name="f39" fmla="*/ f31 1 6267"/>
              <a:gd name="f40" fmla="*/ f32 1 6267"/>
              <a:gd name="f41" fmla="*/ f33 1 6267"/>
              <a:gd name="f42" fmla="*/ f21 1 f26"/>
              <a:gd name="f43" fmla="*/ f22 1 f26"/>
              <a:gd name="f44" fmla="*/ f35 1 f26"/>
              <a:gd name="f45" fmla="*/ f36 1 f26"/>
              <a:gd name="f46" fmla="*/ f37 1 f26"/>
              <a:gd name="f47" fmla="*/ f38 1 f26"/>
              <a:gd name="f48" fmla="*/ f39 1 f26"/>
              <a:gd name="f49" fmla="*/ f40 1 f26"/>
              <a:gd name="f50" fmla="*/ f41 1 f26"/>
              <a:gd name="f51" fmla="*/ f42 f19 1"/>
              <a:gd name="f52" fmla="*/ f43 f19 1"/>
              <a:gd name="f53" fmla="*/ f43 f20 1"/>
              <a:gd name="f54" fmla="*/ f42 f20 1"/>
              <a:gd name="f55" fmla="*/ f44 f19 1"/>
              <a:gd name="f56" fmla="*/ f45 f20 1"/>
              <a:gd name="f57" fmla="*/ f46 f19 1"/>
              <a:gd name="f58" fmla="*/ f47 f20 1"/>
              <a:gd name="f59" fmla="*/ f47 f19 1"/>
              <a:gd name="f60" fmla="*/ f48 f20 1"/>
              <a:gd name="f61" fmla="*/ f49 f19 1"/>
              <a:gd name="f62" fmla="*/ f50 f2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55" y="f56"/>
              </a:cxn>
              <a:cxn ang="f34">
                <a:pos x="f57" y="f58"/>
              </a:cxn>
              <a:cxn ang="f34">
                <a:pos x="f59" y="f60"/>
              </a:cxn>
              <a:cxn ang="f34">
                <a:pos x="f61" y="f62"/>
              </a:cxn>
              <a:cxn ang="f34">
                <a:pos x="f55" y="f56"/>
              </a:cxn>
            </a:cxnLst>
            <a:rect l="f51" t="f54" r="f52" b="f53"/>
            <a:pathLst>
              <a:path w="6267" h="6267">
                <a:moveTo>
                  <a:pt x="f7" y="f8"/>
                </a:moveTo>
                <a:cubicBezTo>
                  <a:pt x="f9" y="f10"/>
                  <a:pt x="f11" y="f12"/>
                  <a:pt x="f13" y="f5"/>
                </a:cubicBezTo>
                <a:cubicBezTo>
                  <a:pt x="f13" y="f5"/>
                  <a:pt x="f5" y="f14"/>
                  <a:pt x="f5" y="f14"/>
                </a:cubicBezTo>
                <a:cubicBezTo>
                  <a:pt x="f12" y="f15"/>
                  <a:pt x="f16" y="f9"/>
                  <a:pt x="f17" y="f6"/>
                </a:cubicBezTo>
                <a:cubicBezTo>
                  <a:pt x="f17" y="f6"/>
                  <a:pt x="f7" y="f8"/>
                  <a:pt x="f7" y="f8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6" name="Forma libre: forma 93">
            <a:extLst>
              <a:ext uri="{FF2B5EF4-FFF2-40B4-BE49-F238E27FC236}">
                <a16:creationId xmlns:a16="http://schemas.microsoft.com/office/drawing/2014/main" id="{006FBC26-910C-44FA-A1D6-F25854F0503E}"/>
              </a:ext>
            </a:extLst>
          </p:cNvPr>
          <p:cNvSpPr/>
          <p:nvPr/>
        </p:nvSpPr>
        <p:spPr>
          <a:xfrm>
            <a:off x="1045378" y="4393847"/>
            <a:ext cx="7744" cy="79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267"/>
              <a:gd name="f7" fmla="val 6395"/>
              <a:gd name="f8" fmla="val 6140"/>
              <a:gd name="f9" fmla="val 128"/>
              <a:gd name="f10" fmla="val 4093"/>
              <a:gd name="f11" fmla="val 2174"/>
              <a:gd name="f12" fmla="val 2047"/>
              <a:gd name="f13" fmla="val 4349"/>
              <a:gd name="f14" fmla="val 6396"/>
              <a:gd name="f15" fmla="val 4221"/>
              <a:gd name="f16" fmla="val 256"/>
              <a:gd name="f17" fmla="val 6268"/>
              <a:gd name="f18" fmla="+- 0 0 -90"/>
              <a:gd name="f19" fmla="*/ f3 1 6267"/>
              <a:gd name="f20" fmla="*/ f4 1 6395"/>
              <a:gd name="f21" fmla="val f5"/>
              <a:gd name="f22" fmla="val f6"/>
              <a:gd name="f23" fmla="val f7"/>
              <a:gd name="f24" fmla="*/ f18 f0 1"/>
              <a:gd name="f25" fmla="+- f23 0 f21"/>
              <a:gd name="f26" fmla="+- f22 0 f21"/>
              <a:gd name="f27" fmla="*/ f24 1 f2"/>
              <a:gd name="f28" fmla="*/ f26 1 6267"/>
              <a:gd name="f29" fmla="*/ f25 1 6395"/>
              <a:gd name="f30" fmla="*/ 6140 f26 1"/>
              <a:gd name="f31" fmla="*/ 128 f25 1"/>
              <a:gd name="f32" fmla="*/ 0 f26 1"/>
              <a:gd name="f33" fmla="*/ 6396 f25 1"/>
              <a:gd name="f34" fmla="*/ 256 f26 1"/>
              <a:gd name="f35" fmla="*/ 0 f25 1"/>
              <a:gd name="f36" fmla="*/ 128 f26 1"/>
              <a:gd name="f37" fmla="*/ 256 f25 1"/>
              <a:gd name="f38" fmla="*/ 6268 f26 1"/>
              <a:gd name="f39" fmla="+- f27 0 f1"/>
              <a:gd name="f40" fmla="*/ f30 1 6267"/>
              <a:gd name="f41" fmla="*/ f31 1 6395"/>
              <a:gd name="f42" fmla="*/ f32 1 6267"/>
              <a:gd name="f43" fmla="*/ f33 1 6395"/>
              <a:gd name="f44" fmla="*/ f34 1 6267"/>
              <a:gd name="f45" fmla="*/ f35 1 6395"/>
              <a:gd name="f46" fmla="*/ f36 1 6267"/>
              <a:gd name="f47" fmla="*/ f37 1 6395"/>
              <a:gd name="f48" fmla="*/ f38 1 6267"/>
              <a:gd name="f49" fmla="*/ f21 1 f28"/>
              <a:gd name="f50" fmla="*/ f22 1 f28"/>
              <a:gd name="f51" fmla="*/ f21 1 f29"/>
              <a:gd name="f52" fmla="*/ f23 1 f29"/>
              <a:gd name="f53" fmla="*/ f40 1 f28"/>
              <a:gd name="f54" fmla="*/ f41 1 f29"/>
              <a:gd name="f55" fmla="*/ f42 1 f28"/>
              <a:gd name="f56" fmla="*/ f43 1 f29"/>
              <a:gd name="f57" fmla="*/ f44 1 f28"/>
              <a:gd name="f58" fmla="*/ f45 1 f29"/>
              <a:gd name="f59" fmla="*/ f46 1 f28"/>
              <a:gd name="f60" fmla="*/ f47 1 f29"/>
              <a:gd name="f61" fmla="*/ f48 1 f28"/>
              <a:gd name="f62" fmla="*/ f49 f19 1"/>
              <a:gd name="f63" fmla="*/ f50 f19 1"/>
              <a:gd name="f64" fmla="*/ f52 f20 1"/>
              <a:gd name="f65" fmla="*/ f51 f20 1"/>
              <a:gd name="f66" fmla="*/ f53 f19 1"/>
              <a:gd name="f67" fmla="*/ f54 f20 1"/>
              <a:gd name="f68" fmla="*/ f55 f19 1"/>
              <a:gd name="f69" fmla="*/ f56 f20 1"/>
              <a:gd name="f70" fmla="*/ f57 f19 1"/>
              <a:gd name="f71" fmla="*/ f58 f20 1"/>
              <a:gd name="f72" fmla="*/ f59 f19 1"/>
              <a:gd name="f73" fmla="*/ f60 f20 1"/>
              <a:gd name="f74" fmla="*/ f61 f1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66" y="f67"/>
              </a:cxn>
              <a:cxn ang="f39">
                <a:pos x="f68" y="f69"/>
              </a:cxn>
              <a:cxn ang="f39">
                <a:pos x="f70" y="f71"/>
              </a:cxn>
              <a:cxn ang="f39">
                <a:pos x="f72" y="f73"/>
              </a:cxn>
              <a:cxn ang="f39">
                <a:pos x="f74" y="f73"/>
              </a:cxn>
              <a:cxn ang="f39">
                <a:pos x="f74" y="f71"/>
              </a:cxn>
            </a:cxnLst>
            <a:rect l="f62" t="f65" r="f63" b="f64"/>
            <a:pathLst>
              <a:path w="6267" h="6395">
                <a:moveTo>
                  <a:pt x="f8" y="f9"/>
                </a:moveTo>
                <a:cubicBezTo>
                  <a:pt x="f10" y="f11"/>
                  <a:pt x="f12" y="f13"/>
                  <a:pt x="f5" y="f14"/>
                </a:cubicBezTo>
                <a:cubicBezTo>
                  <a:pt x="f5" y="f15"/>
                  <a:pt x="f9" y="f11"/>
                  <a:pt x="f16" y="f5"/>
                </a:cubicBezTo>
                <a:cubicBezTo>
                  <a:pt x="f16" y="f5"/>
                  <a:pt x="f9" y="f16"/>
                  <a:pt x="f9" y="f16"/>
                </a:cubicBezTo>
                <a:cubicBezTo>
                  <a:pt x="f11" y="f16"/>
                  <a:pt x="f15" y="f16"/>
                  <a:pt x="f17" y="f16"/>
                </a:cubicBezTo>
                <a:lnTo>
                  <a:pt x="f17" y="f5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7" name="Forma libre: forma 94">
            <a:extLst>
              <a:ext uri="{FF2B5EF4-FFF2-40B4-BE49-F238E27FC236}">
                <a16:creationId xmlns:a16="http://schemas.microsoft.com/office/drawing/2014/main" id="{9B54CB4E-C08F-47CD-851B-BF89C3D70BA2}"/>
              </a:ext>
            </a:extLst>
          </p:cNvPr>
          <p:cNvSpPr/>
          <p:nvPr/>
        </p:nvSpPr>
        <p:spPr>
          <a:xfrm>
            <a:off x="1023085" y="4364284"/>
            <a:ext cx="310" cy="31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55"/>
              <a:gd name="f7" fmla="val 256"/>
              <a:gd name="f8" fmla="+- 0 0 -90"/>
              <a:gd name="f9" fmla="*/ f3 1 255"/>
              <a:gd name="f10" fmla="*/ f4 1 25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255"/>
              <a:gd name="f17" fmla="*/ 256 f14 1"/>
              <a:gd name="f18" fmla="*/ 0 f14 1"/>
              <a:gd name="f19" fmla="+- f15 0 f1"/>
              <a:gd name="f20" fmla="*/ f17 1 255"/>
              <a:gd name="f21" fmla="*/ f18 1 255"/>
              <a:gd name="f22" fmla="*/ f11 1 f16"/>
              <a:gd name="f23" fmla="*/ f12 1 f16"/>
              <a:gd name="f24" fmla="*/ f20 1 f16"/>
              <a:gd name="f25" fmla="*/ f21 1 f16"/>
              <a:gd name="f26" fmla="*/ f22 f9 1"/>
              <a:gd name="f27" fmla="*/ f23 f9 1"/>
              <a:gd name="f28" fmla="*/ f23 f10 1"/>
              <a:gd name="f29" fmla="*/ f22 f10 1"/>
              <a:gd name="f30" fmla="*/ f24 f9 1"/>
              <a:gd name="f31" fmla="*/ f24 f10 1"/>
              <a:gd name="f32" fmla="*/ f25 f9 1"/>
              <a:gd name="f33" fmla="*/ f25 f1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0" y="f31"/>
              </a:cxn>
              <a:cxn ang="f19">
                <a:pos x="f32" y="f33"/>
              </a:cxn>
              <a:cxn ang="f19">
                <a:pos x="f30" y="f31"/>
              </a:cxn>
            </a:cxnLst>
            <a:rect l="f26" t="f29" r="f27" b="f28"/>
            <a:pathLst>
              <a:path w="255" h="255">
                <a:moveTo>
                  <a:pt x="f7" y="f7"/>
                </a:moveTo>
                <a:cubicBezTo>
                  <a:pt x="f7" y="f7"/>
                  <a:pt x="f5" y="f5"/>
                  <a:pt x="f5" y="f5"/>
                </a:cubicBezTo>
                <a:cubicBezTo>
                  <a:pt x="f5" y="f5"/>
                  <a:pt x="f7" y="f7"/>
                  <a:pt x="f7" y="f7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8" name="Forma libre: forma 102">
            <a:extLst>
              <a:ext uri="{FF2B5EF4-FFF2-40B4-BE49-F238E27FC236}">
                <a16:creationId xmlns:a16="http://schemas.microsoft.com/office/drawing/2014/main" id="{4BE9210E-8940-40D0-855C-7AEDA52ED537}"/>
              </a:ext>
            </a:extLst>
          </p:cNvPr>
          <p:cNvSpPr/>
          <p:nvPr/>
        </p:nvSpPr>
        <p:spPr>
          <a:xfrm>
            <a:off x="2246955" y="4029843"/>
            <a:ext cx="461900" cy="39894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73742"/>
              <a:gd name="f7" fmla="val 322804"/>
              <a:gd name="f8" fmla="val 5244"/>
              <a:gd name="f9" fmla="val 318836"/>
              <a:gd name="f10" fmla="val 3454"/>
              <a:gd name="f11" fmla="val 317173"/>
              <a:gd name="f12" fmla="val 1663"/>
              <a:gd name="f13" fmla="val 315510"/>
              <a:gd name="f14" fmla="val 313848"/>
              <a:gd name="f15" fmla="val 9465"/>
              <a:gd name="f16" fmla="val 245672"/>
              <a:gd name="f17" fmla="val 18931"/>
              <a:gd name="f18" fmla="val 177623"/>
              <a:gd name="f19" fmla="val 28652"/>
              <a:gd name="f20" fmla="val 109447"/>
              <a:gd name="f21" fmla="val 32617"/>
              <a:gd name="f22" fmla="val 81691"/>
              <a:gd name="f23" fmla="val 37989"/>
              <a:gd name="f24" fmla="val 54190"/>
              <a:gd name="f25" fmla="val 41699"/>
              <a:gd name="f26" fmla="val 26561"/>
              <a:gd name="f27" fmla="val 44769"/>
              <a:gd name="f28" fmla="val 4177"/>
              <a:gd name="f29" fmla="val 58711"/>
              <a:gd name="f30" fmla="val -300"/>
              <a:gd name="f31" fmla="val 78025"/>
              <a:gd name="f32" fmla="val 1491"/>
              <a:gd name="f33" fmla="val 101049"/>
              <a:gd name="f34" fmla="val 3538"/>
              <a:gd name="f35" fmla="val 97723"/>
              <a:gd name="f36" fmla="val 19910"/>
              <a:gd name="f37" fmla="val 96316"/>
              <a:gd name="f38" fmla="val 34876"/>
              <a:gd name="f39" fmla="val 94270"/>
              <a:gd name="f40" fmla="val 55725"/>
              <a:gd name="f41" fmla="val 91712"/>
              <a:gd name="f42" fmla="val 76574"/>
              <a:gd name="f43" fmla="val 89025"/>
              <a:gd name="f44" fmla="val 97424"/>
              <a:gd name="f45" fmla="val 87618"/>
              <a:gd name="f46" fmla="val 107912"/>
              <a:gd name="f47" fmla="val 85828"/>
              <a:gd name="f48" fmla="val 118273"/>
              <a:gd name="f49" fmla="val 100921"/>
              <a:gd name="f50" fmla="val 119296"/>
              <a:gd name="f51" fmla="val 113840"/>
              <a:gd name="f52" fmla="val 120192"/>
              <a:gd name="f53" fmla="val 122410"/>
              <a:gd name="f54" fmla="val 114820"/>
              <a:gd name="f55" fmla="val 123945"/>
              <a:gd name="f56" fmla="val 101389"/>
              <a:gd name="f57" fmla="val 127015"/>
              <a:gd name="f58" fmla="val 75935"/>
              <a:gd name="f59" fmla="val 129829"/>
              <a:gd name="f60" fmla="val 50353"/>
              <a:gd name="f61" fmla="val 132259"/>
              <a:gd name="f62" fmla="val 24771"/>
              <a:gd name="f63" fmla="val 133922"/>
              <a:gd name="f64" fmla="val 7375"/>
              <a:gd name="f65" fmla="val 139550"/>
              <a:gd name="f66" fmla="val -939"/>
              <a:gd name="f67" fmla="val 160399"/>
              <a:gd name="f68" fmla="val 84"/>
              <a:gd name="f69" fmla="val 207342"/>
              <a:gd name="f70" fmla="val 2386"/>
              <a:gd name="f71" fmla="val 254413"/>
              <a:gd name="f72" fmla="val 1619"/>
              <a:gd name="f73" fmla="val 301356"/>
              <a:gd name="f74" fmla="val 724"/>
              <a:gd name="f75" fmla="val 323613"/>
              <a:gd name="f76" fmla="val 212"/>
              <a:gd name="f77" fmla="val 333973"/>
              <a:gd name="f78" fmla="val 9166"/>
              <a:gd name="f79" fmla="val 337299"/>
              <a:gd name="f80" fmla="val 31038"/>
              <a:gd name="f81" fmla="val 348427"/>
              <a:gd name="f82" fmla="val 103180"/>
              <a:gd name="f83" fmla="val 360323"/>
              <a:gd name="f84" fmla="val 175193"/>
              <a:gd name="f85" fmla="val 372474"/>
              <a:gd name="f86" fmla="val 247079"/>
              <a:gd name="f87" fmla="val 376823"/>
              <a:gd name="f88" fmla="val 272916"/>
              <a:gd name="f89" fmla="val 369276"/>
              <a:gd name="f90" fmla="val 296580"/>
              <a:gd name="f91" fmla="val 360579"/>
              <a:gd name="f92" fmla="val 320115"/>
              <a:gd name="f93" fmla="val 242134"/>
              <a:gd name="f94" fmla="val 323057"/>
              <a:gd name="f95" fmla="val 123689"/>
              <a:gd name="f96" fmla="val 324720"/>
              <a:gd name="f97" fmla="val 318964"/>
              <a:gd name="f98" fmla="+- 0 0 -90"/>
              <a:gd name="f99" fmla="*/ f3 1 373742"/>
              <a:gd name="f100" fmla="*/ f4 1 322804"/>
              <a:gd name="f101" fmla="val f5"/>
              <a:gd name="f102" fmla="val f6"/>
              <a:gd name="f103" fmla="val f7"/>
              <a:gd name="f104" fmla="*/ f98 f0 1"/>
              <a:gd name="f105" fmla="+- f103 0 f101"/>
              <a:gd name="f106" fmla="+- f102 0 f101"/>
              <a:gd name="f107" fmla="*/ f104 1 f2"/>
              <a:gd name="f108" fmla="*/ f106 1 373742"/>
              <a:gd name="f109" fmla="*/ f105 1 322804"/>
              <a:gd name="f110" fmla="*/ 5244 f106 1"/>
              <a:gd name="f111" fmla="*/ 318836 f105 1"/>
              <a:gd name="f112" fmla="*/ 0 f106 1"/>
              <a:gd name="f113" fmla="*/ 313848 f105 1"/>
              <a:gd name="f114" fmla="*/ 28652 f106 1"/>
              <a:gd name="f115" fmla="*/ 109447 f105 1"/>
              <a:gd name="f116" fmla="*/ 41699 f106 1"/>
              <a:gd name="f117" fmla="*/ 26561 f105 1"/>
              <a:gd name="f118" fmla="*/ 78025 f106 1"/>
              <a:gd name="f119" fmla="*/ 1491 f105 1"/>
              <a:gd name="f120" fmla="*/ 96316 f106 1"/>
              <a:gd name="f121" fmla="*/ 34876 f105 1"/>
              <a:gd name="f122" fmla="*/ 89025 f106 1"/>
              <a:gd name="f123" fmla="*/ 97424 f105 1"/>
              <a:gd name="f124" fmla="*/ 100921 f106 1"/>
              <a:gd name="f125" fmla="*/ 119296 f105 1"/>
              <a:gd name="f126" fmla="*/ 123945 f106 1"/>
              <a:gd name="f127" fmla="*/ 101389 f105 1"/>
              <a:gd name="f128" fmla="*/ 132259 f106 1"/>
              <a:gd name="f129" fmla="*/ 24771 f105 1"/>
              <a:gd name="f130" fmla="*/ 160399 f106 1"/>
              <a:gd name="f131" fmla="*/ 84 f105 1"/>
              <a:gd name="f132" fmla="*/ 301356 f106 1"/>
              <a:gd name="f133" fmla="*/ 724 f105 1"/>
              <a:gd name="f134" fmla="*/ 337299 f106 1"/>
              <a:gd name="f135" fmla="*/ 31038 f105 1"/>
              <a:gd name="f136" fmla="*/ 372474 f106 1"/>
              <a:gd name="f137" fmla="*/ 247079 f105 1"/>
              <a:gd name="f138" fmla="*/ 360579 f106 1"/>
              <a:gd name="f139" fmla="*/ 320115 f105 1"/>
              <a:gd name="f140" fmla="*/ 318964 f105 1"/>
              <a:gd name="f141" fmla="+- f107 0 f1"/>
              <a:gd name="f142" fmla="*/ f110 1 373742"/>
              <a:gd name="f143" fmla="*/ f111 1 322804"/>
              <a:gd name="f144" fmla="*/ f112 1 373742"/>
              <a:gd name="f145" fmla="*/ f113 1 322804"/>
              <a:gd name="f146" fmla="*/ f114 1 373742"/>
              <a:gd name="f147" fmla="*/ f115 1 322804"/>
              <a:gd name="f148" fmla="*/ f116 1 373742"/>
              <a:gd name="f149" fmla="*/ f117 1 322804"/>
              <a:gd name="f150" fmla="*/ f118 1 373742"/>
              <a:gd name="f151" fmla="*/ f119 1 322804"/>
              <a:gd name="f152" fmla="*/ f120 1 373742"/>
              <a:gd name="f153" fmla="*/ f121 1 322804"/>
              <a:gd name="f154" fmla="*/ f122 1 373742"/>
              <a:gd name="f155" fmla="*/ f123 1 322804"/>
              <a:gd name="f156" fmla="*/ f124 1 373742"/>
              <a:gd name="f157" fmla="*/ f125 1 322804"/>
              <a:gd name="f158" fmla="*/ f126 1 373742"/>
              <a:gd name="f159" fmla="*/ f127 1 322804"/>
              <a:gd name="f160" fmla="*/ f128 1 373742"/>
              <a:gd name="f161" fmla="*/ f129 1 322804"/>
              <a:gd name="f162" fmla="*/ f130 1 373742"/>
              <a:gd name="f163" fmla="*/ f131 1 322804"/>
              <a:gd name="f164" fmla="*/ f132 1 373742"/>
              <a:gd name="f165" fmla="*/ f133 1 322804"/>
              <a:gd name="f166" fmla="*/ f134 1 373742"/>
              <a:gd name="f167" fmla="*/ f135 1 322804"/>
              <a:gd name="f168" fmla="*/ f136 1 373742"/>
              <a:gd name="f169" fmla="*/ f137 1 322804"/>
              <a:gd name="f170" fmla="*/ f138 1 373742"/>
              <a:gd name="f171" fmla="*/ f139 1 322804"/>
              <a:gd name="f172" fmla="*/ f140 1 322804"/>
              <a:gd name="f173" fmla="*/ f101 1 f108"/>
              <a:gd name="f174" fmla="*/ f102 1 f108"/>
              <a:gd name="f175" fmla="*/ f101 1 f109"/>
              <a:gd name="f176" fmla="*/ f103 1 f109"/>
              <a:gd name="f177" fmla="*/ f142 1 f108"/>
              <a:gd name="f178" fmla="*/ f143 1 f109"/>
              <a:gd name="f179" fmla="*/ f144 1 f108"/>
              <a:gd name="f180" fmla="*/ f145 1 f109"/>
              <a:gd name="f181" fmla="*/ f146 1 f108"/>
              <a:gd name="f182" fmla="*/ f147 1 f109"/>
              <a:gd name="f183" fmla="*/ f148 1 f108"/>
              <a:gd name="f184" fmla="*/ f149 1 f109"/>
              <a:gd name="f185" fmla="*/ f150 1 f108"/>
              <a:gd name="f186" fmla="*/ f151 1 f109"/>
              <a:gd name="f187" fmla="*/ f152 1 f108"/>
              <a:gd name="f188" fmla="*/ f153 1 f109"/>
              <a:gd name="f189" fmla="*/ f154 1 f108"/>
              <a:gd name="f190" fmla="*/ f155 1 f109"/>
              <a:gd name="f191" fmla="*/ f156 1 f108"/>
              <a:gd name="f192" fmla="*/ f157 1 f109"/>
              <a:gd name="f193" fmla="*/ f158 1 f108"/>
              <a:gd name="f194" fmla="*/ f159 1 f109"/>
              <a:gd name="f195" fmla="*/ f160 1 f108"/>
              <a:gd name="f196" fmla="*/ f161 1 f109"/>
              <a:gd name="f197" fmla="*/ f162 1 f108"/>
              <a:gd name="f198" fmla="*/ f163 1 f109"/>
              <a:gd name="f199" fmla="*/ f164 1 f108"/>
              <a:gd name="f200" fmla="*/ f165 1 f109"/>
              <a:gd name="f201" fmla="*/ f166 1 f108"/>
              <a:gd name="f202" fmla="*/ f167 1 f109"/>
              <a:gd name="f203" fmla="*/ f168 1 f108"/>
              <a:gd name="f204" fmla="*/ f169 1 f109"/>
              <a:gd name="f205" fmla="*/ f170 1 f108"/>
              <a:gd name="f206" fmla="*/ f171 1 f109"/>
              <a:gd name="f207" fmla="*/ f172 1 f109"/>
              <a:gd name="f208" fmla="*/ f173 f99 1"/>
              <a:gd name="f209" fmla="*/ f174 f99 1"/>
              <a:gd name="f210" fmla="*/ f176 f100 1"/>
              <a:gd name="f211" fmla="*/ f175 f100 1"/>
              <a:gd name="f212" fmla="*/ f177 f99 1"/>
              <a:gd name="f213" fmla="*/ f178 f100 1"/>
              <a:gd name="f214" fmla="*/ f179 f99 1"/>
              <a:gd name="f215" fmla="*/ f180 f100 1"/>
              <a:gd name="f216" fmla="*/ f181 f99 1"/>
              <a:gd name="f217" fmla="*/ f182 f100 1"/>
              <a:gd name="f218" fmla="*/ f183 f99 1"/>
              <a:gd name="f219" fmla="*/ f184 f100 1"/>
              <a:gd name="f220" fmla="*/ f185 f99 1"/>
              <a:gd name="f221" fmla="*/ f186 f100 1"/>
              <a:gd name="f222" fmla="*/ f187 f99 1"/>
              <a:gd name="f223" fmla="*/ f188 f100 1"/>
              <a:gd name="f224" fmla="*/ f189 f99 1"/>
              <a:gd name="f225" fmla="*/ f190 f100 1"/>
              <a:gd name="f226" fmla="*/ f191 f99 1"/>
              <a:gd name="f227" fmla="*/ f192 f100 1"/>
              <a:gd name="f228" fmla="*/ f193 f99 1"/>
              <a:gd name="f229" fmla="*/ f194 f100 1"/>
              <a:gd name="f230" fmla="*/ f195 f99 1"/>
              <a:gd name="f231" fmla="*/ f196 f100 1"/>
              <a:gd name="f232" fmla="*/ f197 f99 1"/>
              <a:gd name="f233" fmla="*/ f198 f100 1"/>
              <a:gd name="f234" fmla="*/ f199 f99 1"/>
              <a:gd name="f235" fmla="*/ f200 f100 1"/>
              <a:gd name="f236" fmla="*/ f201 f99 1"/>
              <a:gd name="f237" fmla="*/ f202 f100 1"/>
              <a:gd name="f238" fmla="*/ f203 f99 1"/>
              <a:gd name="f239" fmla="*/ f204 f100 1"/>
              <a:gd name="f240" fmla="*/ f205 f99 1"/>
              <a:gd name="f241" fmla="*/ f206 f100 1"/>
              <a:gd name="f242" fmla="*/ f20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41">
                <a:pos x="f212" y="f213"/>
              </a:cxn>
              <a:cxn ang="f141">
                <a:pos x="f214" y="f215"/>
              </a:cxn>
              <a:cxn ang="f141">
                <a:pos x="f216" y="f217"/>
              </a:cxn>
              <a:cxn ang="f141">
                <a:pos x="f218" y="f219"/>
              </a:cxn>
              <a:cxn ang="f141">
                <a:pos x="f220" y="f221"/>
              </a:cxn>
              <a:cxn ang="f141">
                <a:pos x="f222" y="f223"/>
              </a:cxn>
              <a:cxn ang="f141">
                <a:pos x="f224" y="f225"/>
              </a:cxn>
              <a:cxn ang="f141">
                <a:pos x="f226" y="f227"/>
              </a:cxn>
              <a:cxn ang="f141">
                <a:pos x="f228" y="f229"/>
              </a:cxn>
              <a:cxn ang="f141">
                <a:pos x="f230" y="f231"/>
              </a:cxn>
              <a:cxn ang="f141">
                <a:pos x="f232" y="f233"/>
              </a:cxn>
              <a:cxn ang="f141">
                <a:pos x="f234" y="f235"/>
              </a:cxn>
              <a:cxn ang="f141">
                <a:pos x="f236" y="f237"/>
              </a:cxn>
              <a:cxn ang="f141">
                <a:pos x="f238" y="f239"/>
              </a:cxn>
              <a:cxn ang="f141">
                <a:pos x="f240" y="f241"/>
              </a:cxn>
              <a:cxn ang="f141">
                <a:pos x="f212" y="f242"/>
              </a:cxn>
            </a:cxnLst>
            <a:rect l="f208" t="f211" r="f209" b="f210"/>
            <a:pathLst>
              <a:path w="373742" h="322804">
                <a:moveTo>
                  <a:pt x="f8" y="f9"/>
                </a:moveTo>
                <a:cubicBezTo>
                  <a:pt x="f10" y="f11"/>
                  <a:pt x="f12" y="f13"/>
                  <a:pt x="f5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31" y="f32"/>
                </a:cubicBezTo>
                <a:cubicBezTo>
                  <a:pt x="f33" y="f34"/>
                  <a:pt x="f35" y="f36"/>
                  <a:pt x="f37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8" y="f97"/>
                </a:cubicBez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9" name="Forma libre: forma 107">
            <a:extLst>
              <a:ext uri="{FF2B5EF4-FFF2-40B4-BE49-F238E27FC236}">
                <a16:creationId xmlns:a16="http://schemas.microsoft.com/office/drawing/2014/main" id="{21C3B253-A7F1-4147-AE73-7DDCE985FFBF}"/>
              </a:ext>
            </a:extLst>
          </p:cNvPr>
          <p:cNvSpPr/>
          <p:nvPr/>
        </p:nvSpPr>
        <p:spPr>
          <a:xfrm>
            <a:off x="4970084" y="2632850"/>
            <a:ext cx="1237110" cy="84913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237112"/>
              <a:gd name="f7" fmla="val 849134"/>
              <a:gd name="f8" fmla="val 450159"/>
              <a:gd name="f9" fmla="val 231"/>
              <a:gd name="f10" fmla="val 498903"/>
              <a:gd name="f11" fmla="val 547759"/>
              <a:gd name="f12" fmla="val 680"/>
              <a:gd name="f13" fmla="val 596503"/>
              <a:gd name="f14" fmla="val 6"/>
              <a:gd name="f15" fmla="val 612900"/>
              <a:gd name="f16" fmla="val -219"/>
              <a:gd name="f17" fmla="val 618740"/>
              <a:gd name="f18" fmla="val 5959"/>
              <a:gd name="f19" fmla="val 618179"/>
              <a:gd name="f20" fmla="val 22132"/>
              <a:gd name="f21" fmla="val 617168"/>
              <a:gd name="f22" fmla="val 47065"/>
              <a:gd name="f23" fmla="val 617730"/>
              <a:gd name="f24" fmla="val 72111"/>
              <a:gd name="f25" fmla="val 617954"/>
              <a:gd name="f26" fmla="val 97156"/>
              <a:gd name="f27" fmla="val 103783"/>
              <a:gd name="f28" fmla="val 614810"/>
              <a:gd name="f29" fmla="val 112431"/>
              <a:gd name="f30" fmla="val 621211"/>
              <a:gd name="f31" fmla="val 116474"/>
              <a:gd name="f32" fmla="val 629073"/>
              <a:gd name="f33" fmla="val 121416"/>
              <a:gd name="f34" fmla="val 635026"/>
              <a:gd name="f35" fmla="val 112993"/>
              <a:gd name="f36" fmla="val 640978"/>
              <a:gd name="f37" fmla="val 109286"/>
              <a:gd name="f38" fmla="val 669057"/>
              <a:gd name="f39" fmla="val 91766"/>
              <a:gd name="f40" fmla="val 695787"/>
              <a:gd name="f41" fmla="val 72223"/>
              <a:gd name="f42" fmla="val 725662"/>
              <a:gd name="f43" fmla="val 57398"/>
              <a:gd name="f44" fmla="val 799227"/>
              <a:gd name="f45" fmla="val 21009"/>
              <a:gd name="f46" fmla="val 868412"/>
              <a:gd name="f47" fmla="val 31903"/>
              <a:gd name="f48" fmla="val 926365"/>
              <a:gd name="f49" fmla="val 90193"/>
              <a:gd name="f50" fmla="val 937821"/>
              <a:gd name="f51" fmla="val 101649"/>
              <a:gd name="f52" fmla="val 948490"/>
              <a:gd name="f53" fmla="val 113891"/>
              <a:gd name="f54" fmla="val 959160"/>
              <a:gd name="f55" fmla="val 126133"/>
              <a:gd name="f56" fmla="val 964327"/>
              <a:gd name="f57" fmla="val 132086"/>
              <a:gd name="f58" fmla="val 968931"/>
              <a:gd name="f59" fmla="val 136466"/>
              <a:gd name="f60" fmla="val 978141"/>
              <a:gd name="f61" fmla="val 134444"/>
              <a:gd name="f62" fmla="val 1050134"/>
              <a:gd name="f63" fmla="val 118945"/>
              <a:gd name="f64" fmla="val 1107750"/>
              <a:gd name="f65" fmla="val 145900"/>
              <a:gd name="f66" fmla="val 1157392"/>
              <a:gd name="f67" fmla="val 195992"/>
              <a:gd name="f68" fmla="val 1231631"/>
              <a:gd name="f69" fmla="val 271017"/>
              <a:gd name="f70" fmla="val 1258586"/>
              <a:gd name="f71" fmla="val 399502"/>
              <a:gd name="f72" fmla="val 1218715"/>
              <a:gd name="f73" fmla="val 493733"/>
              <a:gd name="f74" fmla="val 1193557"/>
              <a:gd name="f75" fmla="val 553146"/>
              <a:gd name="f76" fmla="val 1149867"/>
              <a:gd name="f77" fmla="val 590434"/>
              <a:gd name="f78" fmla="val 1084389"/>
              <a:gd name="f79" fmla="val 596049"/>
              <a:gd name="f80" fmla="val 1032500"/>
              <a:gd name="f81" fmla="val 600430"/>
              <a:gd name="f82" fmla="val 986115"/>
              <a:gd name="f83" fmla="val 582010"/>
              <a:gd name="f84" fmla="val 948827"/>
              <a:gd name="f85" fmla="val 546969"/>
              <a:gd name="f86" fmla="val 866278"/>
              <a:gd name="f87" fmla="val 469248"/>
              <a:gd name="f88" fmla="val 836178"/>
              <a:gd name="f89" fmla="val 373895"/>
              <a:gd name="f90" fmla="val 859763"/>
              <a:gd name="f91" fmla="val 262369"/>
              <a:gd name="f92" fmla="val 866053"/>
              <a:gd name="f93" fmla="val 232943"/>
              <a:gd name="f94" fmla="val 880878"/>
              <a:gd name="f95" fmla="val 207560"/>
              <a:gd name="f96" fmla="val 899859"/>
              <a:gd name="f97" fmla="val 184760"/>
              <a:gd name="f98" fmla="val 906598"/>
              <a:gd name="f99" fmla="val 176674"/>
              <a:gd name="f100" fmla="val 906261"/>
              <a:gd name="f101" fmla="val 171845"/>
              <a:gd name="f102" fmla="val 899410"/>
              <a:gd name="f103" fmla="val 164320"/>
              <a:gd name="f104" fmla="val 852575"/>
              <a:gd name="f105" fmla="val 114003"/>
              <a:gd name="f106" fmla="val 800238"/>
              <a:gd name="f107" fmla="val 93787"/>
              <a:gd name="f108" fmla="val 733973"/>
              <a:gd name="f109" fmla="val 133209"/>
              <a:gd name="f110" fmla="val 715217"/>
              <a:gd name="f111" fmla="val 144440"/>
              <a:gd name="f112" fmla="val 696910"/>
              <a:gd name="f113" fmla="val 156345"/>
              <a:gd name="f114" fmla="val 678266"/>
              <a:gd name="f115" fmla="val 168026"/>
              <a:gd name="f116" fmla="val 668158"/>
              <a:gd name="f117" fmla="val 174315"/>
              <a:gd name="f118" fmla="val 658836"/>
              <a:gd name="f119" fmla="val 183750"/>
              <a:gd name="f120" fmla="val 647942"/>
              <a:gd name="f121" fmla="val 186333"/>
              <a:gd name="f122" fmla="val 620425"/>
              <a:gd name="f123" fmla="val 192622"/>
              <a:gd name="f124" fmla="val 616494"/>
              <a:gd name="f125" fmla="val 209694"/>
              <a:gd name="f126" fmla="val 617393"/>
              <a:gd name="f127" fmla="val 234403"/>
              <a:gd name="f128" fmla="val 619976"/>
              <a:gd name="f129" fmla="val 302801"/>
              <a:gd name="f130" fmla="val 608295"/>
              <a:gd name="f131" fmla="val 280114"/>
              <a:gd name="f132" fmla="val 666024"/>
              <a:gd name="f133" fmla="val 314931"/>
              <a:gd name="f134" fmla="val 729930"/>
              <a:gd name="f135" fmla="val 353566"/>
              <a:gd name="f136" fmla="val 778898"/>
              <a:gd name="f137" fmla="val 406915"/>
              <a:gd name="f138" fmla="val 817309"/>
              <a:gd name="f139" fmla="val 470709"/>
              <a:gd name="f140" fmla="val 879194"/>
              <a:gd name="f141" fmla="val 573475"/>
              <a:gd name="f142" fmla="val 894580"/>
              <a:gd name="f143" fmla="val 685787"/>
              <a:gd name="f144" fmla="val 887729"/>
              <a:gd name="f145" fmla="val 803041"/>
              <a:gd name="f146" fmla="val 886943"/>
              <a:gd name="f147" fmla="val 817081"/>
              <a:gd name="f148" fmla="val 880991"/>
              <a:gd name="f149" fmla="val 824156"/>
              <a:gd name="f150" fmla="val 825392"/>
              <a:gd name="f151" fmla="val 820791"/>
              <a:gd name="f152" fmla="val 829098"/>
              <a:gd name="f153" fmla="val 775529"/>
              <a:gd name="f154" fmla="val 834714"/>
              <a:gd name="f155" fmla="val 730042"/>
              <a:gd name="f156" fmla="val 837634"/>
              <a:gd name="f157" fmla="val 845047"/>
              <a:gd name="f158" fmla="val 504069"/>
              <a:gd name="f159" fmla="val 851112"/>
              <a:gd name="f160" fmla="val 390858"/>
              <a:gd name="f161" fmla="val 848528"/>
              <a:gd name="f162" fmla="val 267090"/>
              <a:gd name="f163" fmla="val 845833"/>
              <a:gd name="f164" fmla="val 143658"/>
              <a:gd name="f165" fmla="val 838532"/>
              <a:gd name="f166" fmla="val 20788"/>
              <a:gd name="f167" fmla="val 823033"/>
              <a:gd name="f168" fmla="val 9107"/>
              <a:gd name="f169" fmla="val 821573"/>
              <a:gd name="f170" fmla="val 2481"/>
              <a:gd name="f171" fmla="val 816744"/>
              <a:gd name="f172" fmla="val 1695"/>
              <a:gd name="f173" fmla="val 804390"/>
              <a:gd name="f174" fmla="val -8189"/>
              <a:gd name="f175" fmla="val 655126"/>
              <a:gd name="f176" fmla="val 24270"/>
              <a:gd name="f177" fmla="val 518329"/>
              <a:gd name="f178" fmla="val 122543"/>
              <a:gd name="f179" fmla="val 401861"/>
              <a:gd name="f180" fmla="val 161628"/>
              <a:gd name="f181" fmla="val 355588"/>
              <a:gd name="f182" fmla="val 209248"/>
              <a:gd name="f183" fmla="val 318862"/>
              <a:gd name="f184" fmla="val 264731"/>
              <a:gd name="f185" fmla="val 293591"/>
              <a:gd name="f186" fmla="val 276187"/>
              <a:gd name="f187" fmla="val 288313"/>
              <a:gd name="f188" fmla="val 280792"/>
              <a:gd name="f189" fmla="val 282360"/>
              <a:gd name="f190" fmla="val 279781"/>
              <a:gd name="f191" fmla="val 269669"/>
              <a:gd name="f192" fmla="val 278433"/>
              <a:gd name="f193" fmla="val 252934"/>
              <a:gd name="f194" fmla="val 278770"/>
              <a:gd name="f195" fmla="val 235863"/>
              <a:gd name="f196" fmla="val 279669"/>
              <a:gd name="f197" fmla="val 219016"/>
              <a:gd name="f198" fmla="val 280342"/>
              <a:gd name="f199" fmla="val 207335"/>
              <a:gd name="f200" fmla="val 276299"/>
              <a:gd name="f201" fmla="val 203517"/>
              <a:gd name="f202" fmla="val 264843"/>
              <a:gd name="f203" fmla="val 203966"/>
              <a:gd name="f204" fmla="val 230251"/>
              <a:gd name="f205" fmla="val 205089"/>
              <a:gd name="f206" fmla="val 229689"/>
              <a:gd name="f207" fmla="val 208908"/>
              <a:gd name="f208" fmla="val 229914"/>
              <a:gd name="f209" fmla="val 167801"/>
              <a:gd name="f210" fmla="val 147136"/>
              <a:gd name="f211" fmla="val 126470"/>
              <a:gd name="f212" fmla="val 229802"/>
              <a:gd name="f213" fmla="val 105917"/>
              <a:gd name="f214" fmla="val 229465"/>
              <a:gd name="f215" fmla="val 93001"/>
              <a:gd name="f216" fmla="val 234631"/>
              <a:gd name="f217" fmla="val 87385"/>
              <a:gd name="f218" fmla="val 247772"/>
              <a:gd name="f219" fmla="val 88958"/>
              <a:gd name="f220" fmla="val 252713"/>
              <a:gd name="f221" fmla="val 89519"/>
              <a:gd name="f222" fmla="val 257768"/>
              <a:gd name="f223" fmla="val 88733"/>
              <a:gd name="f224" fmla="val 262822"/>
              <a:gd name="f225" fmla="val 89070"/>
              <a:gd name="f226" fmla="val 274839"/>
              <a:gd name="f227" fmla="val 89968"/>
              <a:gd name="f228" fmla="val 279893"/>
              <a:gd name="f229" fmla="val 84353"/>
              <a:gd name="f230" fmla="val 72448"/>
              <a:gd name="f231" fmla="val 279332"/>
              <a:gd name="f232" fmla="val 55601"/>
              <a:gd name="f233" fmla="val 280118"/>
              <a:gd name="f234" fmla="val 38642"/>
              <a:gd name="f235" fmla="val 21795"/>
              <a:gd name="f236" fmla="val 279219"/>
              <a:gd name="f237" fmla="val 5734"/>
              <a:gd name="f238" fmla="val 286070"/>
              <a:gd name="f239" fmla="val 302131"/>
              <a:gd name="f240" fmla="val 351549"/>
              <a:gd name="f241" fmla="val 400966"/>
              <a:gd name="f242" fmla="val 450384"/>
              <a:gd name="f243" fmla="val 1146161"/>
              <a:gd name="f244" fmla="val 393213"/>
              <a:gd name="f245" fmla="val 1144925"/>
              <a:gd name="f246" fmla="val 339640"/>
              <a:gd name="f247" fmla="val 1124934"/>
              <a:gd name="f248" fmla="val 289211"/>
              <a:gd name="f249" fmla="val 1081356"/>
              <a:gd name="f250" fmla="val 249677"/>
              <a:gd name="f251" fmla="val 1057658"/>
              <a:gd name="f252" fmla="val 228113"/>
              <a:gd name="f253" fmla="val 1029917"/>
              <a:gd name="f254" fmla="val 214748"/>
              <a:gd name="f255" fmla="val 997346"/>
              <a:gd name="f256" fmla="val 225418"/>
              <a:gd name="f257" fmla="val 966011"/>
              <a:gd name="f258" fmla="val 235638"/>
              <a:gd name="f259" fmla="val 952758"/>
              <a:gd name="f260" fmla="val 262256"/>
              <a:gd name="f261" fmla="val 946918"/>
              <a:gd name="f262" fmla="val 292244"/>
              <a:gd name="f263" fmla="val 936922"/>
              <a:gd name="f264" fmla="val 344132"/>
              <a:gd name="f265" fmla="val 947480"/>
              <a:gd name="f266" fmla="val 392876"/>
              <a:gd name="f267" fmla="val 974547"/>
              <a:gd name="f268" fmla="val 437801"/>
              <a:gd name="f269" fmla="val 992405"/>
              <a:gd name="f270" fmla="val 467339"/>
              <a:gd name="f271" fmla="val 1015878"/>
              <a:gd name="f272" fmla="val 491037"/>
              <a:gd name="f273" fmla="val 1049684"/>
              <a:gd name="f274" fmla="val 502268"/>
              <a:gd name="f275" fmla="val 1079784"/>
              <a:gd name="f276" fmla="val 512264"/>
              <a:gd name="f277" fmla="val 1109098"/>
              <a:gd name="f278" fmla="val 501707"/>
              <a:gd name="f279" fmla="val 1126057"/>
              <a:gd name="f280" fmla="val 474976"/>
              <a:gd name="f281" fmla="val 1140994"/>
              <a:gd name="f282" fmla="val 451503"/>
              <a:gd name="f283" fmla="val 1145599"/>
              <a:gd name="f284" fmla="val 425334"/>
              <a:gd name="f285" fmla="val 1145936"/>
              <a:gd name="f286" fmla="val 393325"/>
              <a:gd name="f287" fmla="val 359972"/>
              <a:gd name="f288" fmla="val 358396"/>
              <a:gd name="f289" fmla="val 283375"/>
              <a:gd name="f290" fmla="val 372098"/>
              <a:gd name="f291" fmla="val 204307"/>
              <a:gd name="f292" fmla="val 432635"/>
              <a:gd name="f293" fmla="val 163762"/>
              <a:gd name="f294" fmla="val 507547"/>
              <a:gd name="f295" fmla="val 129956"/>
              <a:gd name="f296" fmla="val 570105"/>
              <a:gd name="f297" fmla="val 115692"/>
              <a:gd name="f298" fmla="val 636931"/>
              <a:gd name="f299" fmla="val 118051"/>
              <a:gd name="f300" fmla="val 707801"/>
              <a:gd name="f301" fmla="val 119061"/>
              <a:gd name="f302" fmla="val 739810"/>
              <a:gd name="f303" fmla="val 118388"/>
              <a:gd name="f304" fmla="val 739922"/>
              <a:gd name="f305" fmla="val 148937"/>
              <a:gd name="f306" fmla="val 744414"/>
              <a:gd name="f307" fmla="val 156911"/>
              <a:gd name="f308" fmla="val 745650"/>
              <a:gd name="f309" fmla="val 165110"/>
              <a:gd name="f310" fmla="val 745762"/>
              <a:gd name="f311" fmla="val 173084"/>
              <a:gd name="f312" fmla="val 747110"/>
              <a:gd name="f313" fmla="val 212842"/>
              <a:gd name="f314" fmla="val 753849"/>
              <a:gd name="f315" fmla="val 206665"/>
              <a:gd name="f316" fmla="val 749019"/>
              <a:gd name="f317" fmla="val 206553"/>
              <a:gd name="f318" fmla="val 715775"/>
              <a:gd name="f319" fmla="val 206104"/>
              <a:gd name="f320" fmla="val 575384"/>
              <a:gd name="f321" fmla="val 248333"/>
              <a:gd name="f322" fmla="val 453188"/>
              <a:gd name="f323" fmla="val 370866"/>
              <a:gd name="f324" fmla="val 168812"/>
              <a:gd name="f325" fmla="val 370642"/>
              <a:gd name="f326" fmla="val 190039"/>
              <a:gd name="f327" fmla="val 370979"/>
              <a:gd name="f328" fmla="val 211266"/>
              <a:gd name="f329" fmla="val 370529"/>
              <a:gd name="f330" fmla="val 232493"/>
              <a:gd name="f331" fmla="val 370193"/>
              <a:gd name="f332" fmla="val 244960"/>
              <a:gd name="f333" fmla="val 374348"/>
              <a:gd name="f334" fmla="val 250688"/>
              <a:gd name="f335" fmla="val 387713"/>
              <a:gd name="f336" fmla="val 250576"/>
              <a:gd name="f337" fmla="val 428258"/>
              <a:gd name="f338" fmla="val 250126"/>
              <a:gd name="f339" fmla="val 468915"/>
              <a:gd name="f340" fmla="val 509460"/>
              <a:gd name="f341" fmla="val 521253"/>
              <a:gd name="f342" fmla="val 526532"/>
              <a:gd name="f343" fmla="val 246869"/>
              <a:gd name="f344" fmla="val 526419"/>
              <a:gd name="f345" fmla="val 234515"/>
              <a:gd name="f346" fmla="val 526083"/>
              <a:gd name="f347" fmla="val 192061"/>
              <a:gd name="f348" fmla="val 149606"/>
              <a:gd name="f349" fmla="val 107152"/>
              <a:gd name="f350" fmla="val 96258"/>
              <a:gd name="f351" fmla="val 522601"/>
              <a:gd name="f352" fmla="val 91316"/>
              <a:gd name="f353" fmla="val 511145"/>
              <a:gd name="f354" fmla="val 91429"/>
              <a:gd name="f355" fmla="val 469365"/>
              <a:gd name="f356" fmla="val 427472"/>
              <a:gd name="f357" fmla="val 91878"/>
              <a:gd name="f358" fmla="val 385692"/>
              <a:gd name="f359" fmla="val 373899"/>
              <a:gd name="f360" fmla="val 96146"/>
              <a:gd name="f361" fmla="val 371428"/>
              <a:gd name="f362" fmla="val 127706"/>
              <a:gd name="f363" fmla="val 371091"/>
              <a:gd name="f364" fmla="val 148371"/>
              <a:gd name="f365" fmla="val 168924"/>
              <a:gd name="f366" fmla="+- 0 0 -90"/>
              <a:gd name="f367" fmla="*/ f3 1 1237112"/>
              <a:gd name="f368" fmla="*/ f4 1 849134"/>
              <a:gd name="f369" fmla="val f5"/>
              <a:gd name="f370" fmla="val f6"/>
              <a:gd name="f371" fmla="val f7"/>
              <a:gd name="f372" fmla="*/ f366 f0 1"/>
              <a:gd name="f373" fmla="+- f371 0 f369"/>
              <a:gd name="f374" fmla="+- f370 0 f369"/>
              <a:gd name="f375" fmla="*/ f372 1 f2"/>
              <a:gd name="f376" fmla="*/ f374 1 1237112"/>
              <a:gd name="f377" fmla="*/ f373 1 849134"/>
              <a:gd name="f378" fmla="*/ 450159 f374 1"/>
              <a:gd name="f379" fmla="*/ 231 f373 1"/>
              <a:gd name="f380" fmla="*/ 596503 f374 1"/>
              <a:gd name="f381" fmla="*/ 6 f373 1"/>
              <a:gd name="f382" fmla="*/ 618179 f374 1"/>
              <a:gd name="f383" fmla="*/ 22132 f373 1"/>
              <a:gd name="f384" fmla="*/ 617954 f374 1"/>
              <a:gd name="f385" fmla="*/ 97156 f373 1"/>
              <a:gd name="f386" fmla="*/ 621211 f374 1"/>
              <a:gd name="f387" fmla="*/ 116474 f373 1"/>
              <a:gd name="f388" fmla="*/ 640978 f374 1"/>
              <a:gd name="f389" fmla="*/ 109286 f373 1"/>
              <a:gd name="f390" fmla="*/ 725662 f374 1"/>
              <a:gd name="f391" fmla="*/ 57398 f373 1"/>
              <a:gd name="f392" fmla="*/ 926365 f374 1"/>
              <a:gd name="f393" fmla="*/ 90193 f373 1"/>
              <a:gd name="f394" fmla="*/ 959160 f374 1"/>
              <a:gd name="f395" fmla="*/ 126133 f373 1"/>
              <a:gd name="f396" fmla="*/ 978141 f374 1"/>
              <a:gd name="f397" fmla="*/ 134444 f373 1"/>
              <a:gd name="f398" fmla="*/ 1157392 f374 1"/>
              <a:gd name="f399" fmla="*/ 195992 f373 1"/>
              <a:gd name="f400" fmla="*/ 1218715 f374 1"/>
              <a:gd name="f401" fmla="*/ 493733 f373 1"/>
              <a:gd name="f402" fmla="*/ 1084389 f374 1"/>
              <a:gd name="f403" fmla="*/ 596049 f373 1"/>
              <a:gd name="f404" fmla="*/ 948827 f374 1"/>
              <a:gd name="f405" fmla="*/ 546969 f373 1"/>
              <a:gd name="f406" fmla="*/ 859763 f374 1"/>
              <a:gd name="f407" fmla="*/ 262369 f373 1"/>
              <a:gd name="f408" fmla="*/ 899859 f374 1"/>
              <a:gd name="f409" fmla="*/ 184760 f373 1"/>
              <a:gd name="f410" fmla="*/ 899410 f374 1"/>
              <a:gd name="f411" fmla="*/ 164320 f373 1"/>
              <a:gd name="f412" fmla="*/ 733973 f374 1"/>
              <a:gd name="f413" fmla="*/ 133209 f373 1"/>
              <a:gd name="f414" fmla="*/ 678266 f374 1"/>
              <a:gd name="f415" fmla="*/ 168026 f373 1"/>
              <a:gd name="f416" fmla="*/ 647942 f374 1"/>
              <a:gd name="f417" fmla="*/ 186333 f373 1"/>
              <a:gd name="f418" fmla="*/ 617393 f374 1"/>
              <a:gd name="f419" fmla="*/ 234403 f373 1"/>
              <a:gd name="f420" fmla="*/ 666024 f374 1"/>
              <a:gd name="f421" fmla="*/ 314931 f373 1"/>
              <a:gd name="f422" fmla="*/ 817309 f374 1"/>
              <a:gd name="f423" fmla="*/ 470709 f373 1"/>
              <a:gd name="f424" fmla="*/ 887729 f374 1"/>
              <a:gd name="f425" fmla="*/ 803041 f373 1"/>
              <a:gd name="f426" fmla="*/ 866278 f374 1"/>
              <a:gd name="f427" fmla="*/ 825392 f373 1"/>
              <a:gd name="f428" fmla="*/ 730042 f374 1"/>
              <a:gd name="f429" fmla="*/ 837634 f373 1"/>
              <a:gd name="f430" fmla="*/ 390858 f374 1"/>
              <a:gd name="f431" fmla="*/ 848528 f373 1"/>
              <a:gd name="f432" fmla="*/ 20788 f374 1"/>
              <a:gd name="f433" fmla="*/ 823033 f373 1"/>
              <a:gd name="f434" fmla="*/ 1695 f374 1"/>
              <a:gd name="f435" fmla="*/ 804390 f373 1"/>
              <a:gd name="f436" fmla="*/ 122543 f374 1"/>
              <a:gd name="f437" fmla="*/ 401861 f373 1"/>
              <a:gd name="f438" fmla="*/ 264731 f374 1"/>
              <a:gd name="f439" fmla="*/ 293591 f373 1"/>
              <a:gd name="f440" fmla="*/ 279781 f374 1"/>
              <a:gd name="f441" fmla="*/ 269669 f373 1"/>
              <a:gd name="f442" fmla="*/ 279669 f374 1"/>
              <a:gd name="f443" fmla="*/ 219016 f373 1"/>
              <a:gd name="f444" fmla="*/ 264843 f374 1"/>
              <a:gd name="f445" fmla="*/ 203966 f373 1"/>
              <a:gd name="f446" fmla="*/ 229914 f374 1"/>
              <a:gd name="f447" fmla="*/ 167801 f373 1"/>
              <a:gd name="f448" fmla="*/ 229802 f374 1"/>
              <a:gd name="f449" fmla="*/ 105917 f373 1"/>
              <a:gd name="f450" fmla="*/ 247772 f374 1"/>
              <a:gd name="f451" fmla="*/ 88958 f373 1"/>
              <a:gd name="f452" fmla="*/ 262822 f374 1"/>
              <a:gd name="f453" fmla="*/ 89070 f373 1"/>
              <a:gd name="f454" fmla="*/ 72448 f373 1"/>
              <a:gd name="f455" fmla="*/ 21795 f373 1"/>
              <a:gd name="f456" fmla="*/ 302131 f374 1"/>
              <a:gd name="f457" fmla="*/ 450384 f374 1"/>
              <a:gd name="f458" fmla="*/ 1146161 f374 1"/>
              <a:gd name="f459" fmla="*/ 393213 f373 1"/>
              <a:gd name="f460" fmla="*/ 1081356 f374 1"/>
              <a:gd name="f461" fmla="*/ 249677 f373 1"/>
              <a:gd name="f462" fmla="*/ 997346 f374 1"/>
              <a:gd name="f463" fmla="*/ 225418 f373 1"/>
              <a:gd name="f464" fmla="*/ 946918 f374 1"/>
              <a:gd name="f465" fmla="*/ 292244 f373 1"/>
              <a:gd name="f466" fmla="*/ 974547 f374 1"/>
              <a:gd name="f467" fmla="*/ 437801 f373 1"/>
              <a:gd name="f468" fmla="*/ 1049684 f374 1"/>
              <a:gd name="f469" fmla="*/ 502268 f373 1"/>
              <a:gd name="f470" fmla="*/ 1126057 f374 1"/>
              <a:gd name="f471" fmla="*/ 474976 f373 1"/>
              <a:gd name="f472" fmla="*/ 1145936 f374 1"/>
              <a:gd name="f473" fmla="*/ 393325 f373 1"/>
              <a:gd name="f474" fmla="*/ 359972 f374 1"/>
              <a:gd name="f475" fmla="*/ 358396 f373 1"/>
              <a:gd name="f476" fmla="*/ 163762 f374 1"/>
              <a:gd name="f477" fmla="*/ 507547 f373 1"/>
              <a:gd name="f478" fmla="*/ 118051 f374 1"/>
              <a:gd name="f479" fmla="*/ 707801 f373 1"/>
              <a:gd name="f480" fmla="*/ 148937 f374 1"/>
              <a:gd name="f481" fmla="*/ 744414 f373 1"/>
              <a:gd name="f482" fmla="*/ 173084 f374 1"/>
              <a:gd name="f483" fmla="*/ 747110 f373 1"/>
              <a:gd name="f484" fmla="*/ 206553 f374 1"/>
              <a:gd name="f485" fmla="*/ 715775 f373 1"/>
              <a:gd name="f486" fmla="*/ 370866 f374 1"/>
              <a:gd name="f487" fmla="*/ 168812 f373 1"/>
              <a:gd name="f488" fmla="*/ 370642 f374 1"/>
              <a:gd name="f489" fmla="*/ 370529 f374 1"/>
              <a:gd name="f490" fmla="*/ 232493 f373 1"/>
              <a:gd name="f491" fmla="*/ 387713 f374 1"/>
              <a:gd name="f492" fmla="*/ 250576 f373 1"/>
              <a:gd name="f493" fmla="*/ 509460 f374 1"/>
              <a:gd name="f494" fmla="*/ 526419 f374 1"/>
              <a:gd name="f495" fmla="*/ 234515 f373 1"/>
              <a:gd name="f496" fmla="*/ 107152 f373 1"/>
              <a:gd name="f497" fmla="*/ 511145 f374 1"/>
              <a:gd name="f498" fmla="*/ 91429 f373 1"/>
              <a:gd name="f499" fmla="*/ 385692 f374 1"/>
              <a:gd name="f500" fmla="*/ 371091 f374 1"/>
              <a:gd name="f501" fmla="*/ 168924 f373 1"/>
              <a:gd name="f502" fmla="+- f375 0 f1"/>
              <a:gd name="f503" fmla="*/ f378 1 1237112"/>
              <a:gd name="f504" fmla="*/ f379 1 849134"/>
              <a:gd name="f505" fmla="*/ f380 1 1237112"/>
              <a:gd name="f506" fmla="*/ f381 1 849134"/>
              <a:gd name="f507" fmla="*/ f382 1 1237112"/>
              <a:gd name="f508" fmla="*/ f383 1 849134"/>
              <a:gd name="f509" fmla="*/ f384 1 1237112"/>
              <a:gd name="f510" fmla="*/ f385 1 849134"/>
              <a:gd name="f511" fmla="*/ f386 1 1237112"/>
              <a:gd name="f512" fmla="*/ f387 1 849134"/>
              <a:gd name="f513" fmla="*/ f388 1 1237112"/>
              <a:gd name="f514" fmla="*/ f389 1 849134"/>
              <a:gd name="f515" fmla="*/ f390 1 1237112"/>
              <a:gd name="f516" fmla="*/ f391 1 849134"/>
              <a:gd name="f517" fmla="*/ f392 1 1237112"/>
              <a:gd name="f518" fmla="*/ f393 1 849134"/>
              <a:gd name="f519" fmla="*/ f394 1 1237112"/>
              <a:gd name="f520" fmla="*/ f395 1 849134"/>
              <a:gd name="f521" fmla="*/ f396 1 1237112"/>
              <a:gd name="f522" fmla="*/ f397 1 849134"/>
              <a:gd name="f523" fmla="*/ f398 1 1237112"/>
              <a:gd name="f524" fmla="*/ f399 1 849134"/>
              <a:gd name="f525" fmla="*/ f400 1 1237112"/>
              <a:gd name="f526" fmla="*/ f401 1 849134"/>
              <a:gd name="f527" fmla="*/ f402 1 1237112"/>
              <a:gd name="f528" fmla="*/ f403 1 849134"/>
              <a:gd name="f529" fmla="*/ f404 1 1237112"/>
              <a:gd name="f530" fmla="*/ f405 1 849134"/>
              <a:gd name="f531" fmla="*/ f406 1 1237112"/>
              <a:gd name="f532" fmla="*/ f407 1 849134"/>
              <a:gd name="f533" fmla="*/ f408 1 1237112"/>
              <a:gd name="f534" fmla="*/ f409 1 849134"/>
              <a:gd name="f535" fmla="*/ f410 1 1237112"/>
              <a:gd name="f536" fmla="*/ f411 1 849134"/>
              <a:gd name="f537" fmla="*/ f412 1 1237112"/>
              <a:gd name="f538" fmla="*/ f413 1 849134"/>
              <a:gd name="f539" fmla="*/ f414 1 1237112"/>
              <a:gd name="f540" fmla="*/ f415 1 849134"/>
              <a:gd name="f541" fmla="*/ f416 1 1237112"/>
              <a:gd name="f542" fmla="*/ f417 1 849134"/>
              <a:gd name="f543" fmla="*/ f418 1 1237112"/>
              <a:gd name="f544" fmla="*/ f419 1 849134"/>
              <a:gd name="f545" fmla="*/ f420 1 1237112"/>
              <a:gd name="f546" fmla="*/ f421 1 849134"/>
              <a:gd name="f547" fmla="*/ f422 1 1237112"/>
              <a:gd name="f548" fmla="*/ f423 1 849134"/>
              <a:gd name="f549" fmla="*/ f424 1 1237112"/>
              <a:gd name="f550" fmla="*/ f425 1 849134"/>
              <a:gd name="f551" fmla="*/ f426 1 1237112"/>
              <a:gd name="f552" fmla="*/ f427 1 849134"/>
              <a:gd name="f553" fmla="*/ f428 1 1237112"/>
              <a:gd name="f554" fmla="*/ f429 1 849134"/>
              <a:gd name="f555" fmla="*/ f430 1 1237112"/>
              <a:gd name="f556" fmla="*/ f431 1 849134"/>
              <a:gd name="f557" fmla="*/ f432 1 1237112"/>
              <a:gd name="f558" fmla="*/ f433 1 849134"/>
              <a:gd name="f559" fmla="*/ f434 1 1237112"/>
              <a:gd name="f560" fmla="*/ f435 1 849134"/>
              <a:gd name="f561" fmla="*/ f436 1 1237112"/>
              <a:gd name="f562" fmla="*/ f437 1 849134"/>
              <a:gd name="f563" fmla="*/ f438 1 1237112"/>
              <a:gd name="f564" fmla="*/ f439 1 849134"/>
              <a:gd name="f565" fmla="*/ f440 1 1237112"/>
              <a:gd name="f566" fmla="*/ f441 1 849134"/>
              <a:gd name="f567" fmla="*/ f442 1 1237112"/>
              <a:gd name="f568" fmla="*/ f443 1 849134"/>
              <a:gd name="f569" fmla="*/ f444 1 1237112"/>
              <a:gd name="f570" fmla="*/ f445 1 849134"/>
              <a:gd name="f571" fmla="*/ f446 1 1237112"/>
              <a:gd name="f572" fmla="*/ f447 1 849134"/>
              <a:gd name="f573" fmla="*/ f448 1 1237112"/>
              <a:gd name="f574" fmla="*/ f449 1 849134"/>
              <a:gd name="f575" fmla="*/ f450 1 1237112"/>
              <a:gd name="f576" fmla="*/ f451 1 849134"/>
              <a:gd name="f577" fmla="*/ f452 1 1237112"/>
              <a:gd name="f578" fmla="*/ f453 1 849134"/>
              <a:gd name="f579" fmla="*/ f454 1 849134"/>
              <a:gd name="f580" fmla="*/ f455 1 849134"/>
              <a:gd name="f581" fmla="*/ f456 1 1237112"/>
              <a:gd name="f582" fmla="*/ f457 1 1237112"/>
              <a:gd name="f583" fmla="*/ f458 1 1237112"/>
              <a:gd name="f584" fmla="*/ f459 1 849134"/>
              <a:gd name="f585" fmla="*/ f460 1 1237112"/>
              <a:gd name="f586" fmla="*/ f461 1 849134"/>
              <a:gd name="f587" fmla="*/ f462 1 1237112"/>
              <a:gd name="f588" fmla="*/ f463 1 849134"/>
              <a:gd name="f589" fmla="*/ f464 1 1237112"/>
              <a:gd name="f590" fmla="*/ f465 1 849134"/>
              <a:gd name="f591" fmla="*/ f466 1 1237112"/>
              <a:gd name="f592" fmla="*/ f467 1 849134"/>
              <a:gd name="f593" fmla="*/ f468 1 1237112"/>
              <a:gd name="f594" fmla="*/ f469 1 849134"/>
              <a:gd name="f595" fmla="*/ f470 1 1237112"/>
              <a:gd name="f596" fmla="*/ f471 1 849134"/>
              <a:gd name="f597" fmla="*/ f472 1 1237112"/>
              <a:gd name="f598" fmla="*/ f473 1 849134"/>
              <a:gd name="f599" fmla="*/ f474 1 1237112"/>
              <a:gd name="f600" fmla="*/ f475 1 849134"/>
              <a:gd name="f601" fmla="*/ f476 1 1237112"/>
              <a:gd name="f602" fmla="*/ f477 1 849134"/>
              <a:gd name="f603" fmla="*/ f478 1 1237112"/>
              <a:gd name="f604" fmla="*/ f479 1 849134"/>
              <a:gd name="f605" fmla="*/ f480 1 1237112"/>
              <a:gd name="f606" fmla="*/ f481 1 849134"/>
              <a:gd name="f607" fmla="*/ f482 1 1237112"/>
              <a:gd name="f608" fmla="*/ f483 1 849134"/>
              <a:gd name="f609" fmla="*/ f484 1 1237112"/>
              <a:gd name="f610" fmla="*/ f485 1 849134"/>
              <a:gd name="f611" fmla="*/ f486 1 1237112"/>
              <a:gd name="f612" fmla="*/ f487 1 849134"/>
              <a:gd name="f613" fmla="*/ f488 1 1237112"/>
              <a:gd name="f614" fmla="*/ f489 1 1237112"/>
              <a:gd name="f615" fmla="*/ f490 1 849134"/>
              <a:gd name="f616" fmla="*/ f491 1 1237112"/>
              <a:gd name="f617" fmla="*/ f492 1 849134"/>
              <a:gd name="f618" fmla="*/ f493 1 1237112"/>
              <a:gd name="f619" fmla="*/ f494 1 1237112"/>
              <a:gd name="f620" fmla="*/ f495 1 849134"/>
              <a:gd name="f621" fmla="*/ f496 1 849134"/>
              <a:gd name="f622" fmla="*/ f497 1 1237112"/>
              <a:gd name="f623" fmla="*/ f498 1 849134"/>
              <a:gd name="f624" fmla="*/ f499 1 1237112"/>
              <a:gd name="f625" fmla="*/ f500 1 1237112"/>
              <a:gd name="f626" fmla="*/ f501 1 849134"/>
              <a:gd name="f627" fmla="*/ f369 1 f376"/>
              <a:gd name="f628" fmla="*/ f370 1 f376"/>
              <a:gd name="f629" fmla="*/ f369 1 f377"/>
              <a:gd name="f630" fmla="*/ f371 1 f377"/>
              <a:gd name="f631" fmla="*/ f503 1 f376"/>
              <a:gd name="f632" fmla="*/ f504 1 f377"/>
              <a:gd name="f633" fmla="*/ f505 1 f376"/>
              <a:gd name="f634" fmla="*/ f506 1 f377"/>
              <a:gd name="f635" fmla="*/ f507 1 f376"/>
              <a:gd name="f636" fmla="*/ f508 1 f377"/>
              <a:gd name="f637" fmla="*/ f509 1 f376"/>
              <a:gd name="f638" fmla="*/ f510 1 f377"/>
              <a:gd name="f639" fmla="*/ f511 1 f376"/>
              <a:gd name="f640" fmla="*/ f512 1 f377"/>
              <a:gd name="f641" fmla="*/ f513 1 f376"/>
              <a:gd name="f642" fmla="*/ f514 1 f377"/>
              <a:gd name="f643" fmla="*/ f515 1 f376"/>
              <a:gd name="f644" fmla="*/ f516 1 f377"/>
              <a:gd name="f645" fmla="*/ f517 1 f376"/>
              <a:gd name="f646" fmla="*/ f518 1 f377"/>
              <a:gd name="f647" fmla="*/ f519 1 f376"/>
              <a:gd name="f648" fmla="*/ f520 1 f377"/>
              <a:gd name="f649" fmla="*/ f521 1 f376"/>
              <a:gd name="f650" fmla="*/ f522 1 f377"/>
              <a:gd name="f651" fmla="*/ f523 1 f376"/>
              <a:gd name="f652" fmla="*/ f524 1 f377"/>
              <a:gd name="f653" fmla="*/ f525 1 f376"/>
              <a:gd name="f654" fmla="*/ f526 1 f377"/>
              <a:gd name="f655" fmla="*/ f527 1 f376"/>
              <a:gd name="f656" fmla="*/ f528 1 f377"/>
              <a:gd name="f657" fmla="*/ f529 1 f376"/>
              <a:gd name="f658" fmla="*/ f530 1 f377"/>
              <a:gd name="f659" fmla="*/ f531 1 f376"/>
              <a:gd name="f660" fmla="*/ f532 1 f377"/>
              <a:gd name="f661" fmla="*/ f533 1 f376"/>
              <a:gd name="f662" fmla="*/ f534 1 f377"/>
              <a:gd name="f663" fmla="*/ f535 1 f376"/>
              <a:gd name="f664" fmla="*/ f536 1 f377"/>
              <a:gd name="f665" fmla="*/ f537 1 f376"/>
              <a:gd name="f666" fmla="*/ f538 1 f377"/>
              <a:gd name="f667" fmla="*/ f539 1 f376"/>
              <a:gd name="f668" fmla="*/ f540 1 f377"/>
              <a:gd name="f669" fmla="*/ f541 1 f376"/>
              <a:gd name="f670" fmla="*/ f542 1 f377"/>
              <a:gd name="f671" fmla="*/ f543 1 f376"/>
              <a:gd name="f672" fmla="*/ f544 1 f377"/>
              <a:gd name="f673" fmla="*/ f545 1 f376"/>
              <a:gd name="f674" fmla="*/ f546 1 f377"/>
              <a:gd name="f675" fmla="*/ f547 1 f376"/>
              <a:gd name="f676" fmla="*/ f548 1 f377"/>
              <a:gd name="f677" fmla="*/ f549 1 f376"/>
              <a:gd name="f678" fmla="*/ f550 1 f377"/>
              <a:gd name="f679" fmla="*/ f551 1 f376"/>
              <a:gd name="f680" fmla="*/ f552 1 f377"/>
              <a:gd name="f681" fmla="*/ f553 1 f376"/>
              <a:gd name="f682" fmla="*/ f554 1 f377"/>
              <a:gd name="f683" fmla="*/ f555 1 f376"/>
              <a:gd name="f684" fmla="*/ f556 1 f377"/>
              <a:gd name="f685" fmla="*/ f557 1 f376"/>
              <a:gd name="f686" fmla="*/ f558 1 f377"/>
              <a:gd name="f687" fmla="*/ f559 1 f376"/>
              <a:gd name="f688" fmla="*/ f560 1 f377"/>
              <a:gd name="f689" fmla="*/ f561 1 f376"/>
              <a:gd name="f690" fmla="*/ f562 1 f377"/>
              <a:gd name="f691" fmla="*/ f563 1 f376"/>
              <a:gd name="f692" fmla="*/ f564 1 f377"/>
              <a:gd name="f693" fmla="*/ f565 1 f376"/>
              <a:gd name="f694" fmla="*/ f566 1 f377"/>
              <a:gd name="f695" fmla="*/ f567 1 f376"/>
              <a:gd name="f696" fmla="*/ f568 1 f377"/>
              <a:gd name="f697" fmla="*/ f569 1 f376"/>
              <a:gd name="f698" fmla="*/ f570 1 f377"/>
              <a:gd name="f699" fmla="*/ f571 1 f376"/>
              <a:gd name="f700" fmla="*/ f572 1 f377"/>
              <a:gd name="f701" fmla="*/ f573 1 f376"/>
              <a:gd name="f702" fmla="*/ f574 1 f377"/>
              <a:gd name="f703" fmla="*/ f575 1 f376"/>
              <a:gd name="f704" fmla="*/ f576 1 f377"/>
              <a:gd name="f705" fmla="*/ f577 1 f376"/>
              <a:gd name="f706" fmla="*/ f578 1 f377"/>
              <a:gd name="f707" fmla="*/ f579 1 f377"/>
              <a:gd name="f708" fmla="*/ f580 1 f377"/>
              <a:gd name="f709" fmla="*/ f581 1 f376"/>
              <a:gd name="f710" fmla="*/ f582 1 f376"/>
              <a:gd name="f711" fmla="*/ f583 1 f376"/>
              <a:gd name="f712" fmla="*/ f584 1 f377"/>
              <a:gd name="f713" fmla="*/ f585 1 f376"/>
              <a:gd name="f714" fmla="*/ f586 1 f377"/>
              <a:gd name="f715" fmla="*/ f587 1 f376"/>
              <a:gd name="f716" fmla="*/ f588 1 f377"/>
              <a:gd name="f717" fmla="*/ f589 1 f376"/>
              <a:gd name="f718" fmla="*/ f590 1 f377"/>
              <a:gd name="f719" fmla="*/ f591 1 f376"/>
              <a:gd name="f720" fmla="*/ f592 1 f377"/>
              <a:gd name="f721" fmla="*/ f593 1 f376"/>
              <a:gd name="f722" fmla="*/ f594 1 f377"/>
              <a:gd name="f723" fmla="*/ f595 1 f376"/>
              <a:gd name="f724" fmla="*/ f596 1 f377"/>
              <a:gd name="f725" fmla="*/ f597 1 f376"/>
              <a:gd name="f726" fmla="*/ f598 1 f377"/>
              <a:gd name="f727" fmla="*/ f599 1 f376"/>
              <a:gd name="f728" fmla="*/ f600 1 f377"/>
              <a:gd name="f729" fmla="*/ f601 1 f376"/>
              <a:gd name="f730" fmla="*/ f602 1 f377"/>
              <a:gd name="f731" fmla="*/ f603 1 f376"/>
              <a:gd name="f732" fmla="*/ f604 1 f377"/>
              <a:gd name="f733" fmla="*/ f605 1 f376"/>
              <a:gd name="f734" fmla="*/ f606 1 f377"/>
              <a:gd name="f735" fmla="*/ f607 1 f376"/>
              <a:gd name="f736" fmla="*/ f608 1 f377"/>
              <a:gd name="f737" fmla="*/ f609 1 f376"/>
              <a:gd name="f738" fmla="*/ f610 1 f377"/>
              <a:gd name="f739" fmla="*/ f611 1 f376"/>
              <a:gd name="f740" fmla="*/ f612 1 f377"/>
              <a:gd name="f741" fmla="*/ f613 1 f376"/>
              <a:gd name="f742" fmla="*/ f614 1 f376"/>
              <a:gd name="f743" fmla="*/ f615 1 f377"/>
              <a:gd name="f744" fmla="*/ f616 1 f376"/>
              <a:gd name="f745" fmla="*/ f617 1 f377"/>
              <a:gd name="f746" fmla="*/ f618 1 f376"/>
              <a:gd name="f747" fmla="*/ f619 1 f376"/>
              <a:gd name="f748" fmla="*/ f620 1 f377"/>
              <a:gd name="f749" fmla="*/ f621 1 f377"/>
              <a:gd name="f750" fmla="*/ f622 1 f376"/>
              <a:gd name="f751" fmla="*/ f623 1 f377"/>
              <a:gd name="f752" fmla="*/ f624 1 f376"/>
              <a:gd name="f753" fmla="*/ f625 1 f376"/>
              <a:gd name="f754" fmla="*/ f626 1 f377"/>
              <a:gd name="f755" fmla="*/ f627 f367 1"/>
              <a:gd name="f756" fmla="*/ f628 f367 1"/>
              <a:gd name="f757" fmla="*/ f630 f368 1"/>
              <a:gd name="f758" fmla="*/ f629 f368 1"/>
              <a:gd name="f759" fmla="*/ f631 f367 1"/>
              <a:gd name="f760" fmla="*/ f632 f368 1"/>
              <a:gd name="f761" fmla="*/ f633 f367 1"/>
              <a:gd name="f762" fmla="*/ f634 f368 1"/>
              <a:gd name="f763" fmla="*/ f635 f367 1"/>
              <a:gd name="f764" fmla="*/ f636 f368 1"/>
              <a:gd name="f765" fmla="*/ f637 f367 1"/>
              <a:gd name="f766" fmla="*/ f638 f368 1"/>
              <a:gd name="f767" fmla="*/ f639 f367 1"/>
              <a:gd name="f768" fmla="*/ f640 f368 1"/>
              <a:gd name="f769" fmla="*/ f641 f367 1"/>
              <a:gd name="f770" fmla="*/ f642 f368 1"/>
              <a:gd name="f771" fmla="*/ f643 f367 1"/>
              <a:gd name="f772" fmla="*/ f644 f368 1"/>
              <a:gd name="f773" fmla="*/ f645 f367 1"/>
              <a:gd name="f774" fmla="*/ f646 f368 1"/>
              <a:gd name="f775" fmla="*/ f647 f367 1"/>
              <a:gd name="f776" fmla="*/ f648 f368 1"/>
              <a:gd name="f777" fmla="*/ f649 f367 1"/>
              <a:gd name="f778" fmla="*/ f650 f368 1"/>
              <a:gd name="f779" fmla="*/ f651 f367 1"/>
              <a:gd name="f780" fmla="*/ f652 f368 1"/>
              <a:gd name="f781" fmla="*/ f653 f367 1"/>
              <a:gd name="f782" fmla="*/ f654 f368 1"/>
              <a:gd name="f783" fmla="*/ f655 f367 1"/>
              <a:gd name="f784" fmla="*/ f656 f368 1"/>
              <a:gd name="f785" fmla="*/ f657 f367 1"/>
              <a:gd name="f786" fmla="*/ f658 f368 1"/>
              <a:gd name="f787" fmla="*/ f659 f367 1"/>
              <a:gd name="f788" fmla="*/ f660 f368 1"/>
              <a:gd name="f789" fmla="*/ f661 f367 1"/>
              <a:gd name="f790" fmla="*/ f662 f368 1"/>
              <a:gd name="f791" fmla="*/ f663 f367 1"/>
              <a:gd name="f792" fmla="*/ f664 f368 1"/>
              <a:gd name="f793" fmla="*/ f665 f367 1"/>
              <a:gd name="f794" fmla="*/ f666 f368 1"/>
              <a:gd name="f795" fmla="*/ f667 f367 1"/>
              <a:gd name="f796" fmla="*/ f668 f368 1"/>
              <a:gd name="f797" fmla="*/ f669 f367 1"/>
              <a:gd name="f798" fmla="*/ f670 f368 1"/>
              <a:gd name="f799" fmla="*/ f671 f367 1"/>
              <a:gd name="f800" fmla="*/ f672 f368 1"/>
              <a:gd name="f801" fmla="*/ f673 f367 1"/>
              <a:gd name="f802" fmla="*/ f674 f368 1"/>
              <a:gd name="f803" fmla="*/ f675 f367 1"/>
              <a:gd name="f804" fmla="*/ f676 f368 1"/>
              <a:gd name="f805" fmla="*/ f677 f367 1"/>
              <a:gd name="f806" fmla="*/ f678 f368 1"/>
              <a:gd name="f807" fmla="*/ f679 f367 1"/>
              <a:gd name="f808" fmla="*/ f680 f368 1"/>
              <a:gd name="f809" fmla="*/ f681 f367 1"/>
              <a:gd name="f810" fmla="*/ f682 f368 1"/>
              <a:gd name="f811" fmla="*/ f683 f367 1"/>
              <a:gd name="f812" fmla="*/ f684 f368 1"/>
              <a:gd name="f813" fmla="*/ f685 f367 1"/>
              <a:gd name="f814" fmla="*/ f686 f368 1"/>
              <a:gd name="f815" fmla="*/ f687 f367 1"/>
              <a:gd name="f816" fmla="*/ f688 f368 1"/>
              <a:gd name="f817" fmla="*/ f689 f367 1"/>
              <a:gd name="f818" fmla="*/ f690 f368 1"/>
              <a:gd name="f819" fmla="*/ f691 f367 1"/>
              <a:gd name="f820" fmla="*/ f692 f368 1"/>
              <a:gd name="f821" fmla="*/ f693 f367 1"/>
              <a:gd name="f822" fmla="*/ f694 f368 1"/>
              <a:gd name="f823" fmla="*/ f695 f367 1"/>
              <a:gd name="f824" fmla="*/ f696 f368 1"/>
              <a:gd name="f825" fmla="*/ f697 f367 1"/>
              <a:gd name="f826" fmla="*/ f698 f368 1"/>
              <a:gd name="f827" fmla="*/ f699 f367 1"/>
              <a:gd name="f828" fmla="*/ f700 f368 1"/>
              <a:gd name="f829" fmla="*/ f701 f367 1"/>
              <a:gd name="f830" fmla="*/ f702 f368 1"/>
              <a:gd name="f831" fmla="*/ f703 f367 1"/>
              <a:gd name="f832" fmla="*/ f704 f368 1"/>
              <a:gd name="f833" fmla="*/ f705 f367 1"/>
              <a:gd name="f834" fmla="*/ f706 f368 1"/>
              <a:gd name="f835" fmla="*/ f707 f368 1"/>
              <a:gd name="f836" fmla="*/ f708 f368 1"/>
              <a:gd name="f837" fmla="*/ f709 f367 1"/>
              <a:gd name="f838" fmla="*/ f710 f367 1"/>
              <a:gd name="f839" fmla="*/ f711 f367 1"/>
              <a:gd name="f840" fmla="*/ f712 f368 1"/>
              <a:gd name="f841" fmla="*/ f713 f367 1"/>
              <a:gd name="f842" fmla="*/ f714 f368 1"/>
              <a:gd name="f843" fmla="*/ f715 f367 1"/>
              <a:gd name="f844" fmla="*/ f716 f368 1"/>
              <a:gd name="f845" fmla="*/ f717 f367 1"/>
              <a:gd name="f846" fmla="*/ f718 f368 1"/>
              <a:gd name="f847" fmla="*/ f719 f367 1"/>
              <a:gd name="f848" fmla="*/ f720 f368 1"/>
              <a:gd name="f849" fmla="*/ f721 f367 1"/>
              <a:gd name="f850" fmla="*/ f722 f368 1"/>
              <a:gd name="f851" fmla="*/ f723 f367 1"/>
              <a:gd name="f852" fmla="*/ f724 f368 1"/>
              <a:gd name="f853" fmla="*/ f725 f367 1"/>
              <a:gd name="f854" fmla="*/ f726 f368 1"/>
              <a:gd name="f855" fmla="*/ f727 f367 1"/>
              <a:gd name="f856" fmla="*/ f728 f368 1"/>
              <a:gd name="f857" fmla="*/ f729 f367 1"/>
              <a:gd name="f858" fmla="*/ f730 f368 1"/>
              <a:gd name="f859" fmla="*/ f731 f367 1"/>
              <a:gd name="f860" fmla="*/ f732 f368 1"/>
              <a:gd name="f861" fmla="*/ f733 f367 1"/>
              <a:gd name="f862" fmla="*/ f734 f368 1"/>
              <a:gd name="f863" fmla="*/ f735 f367 1"/>
              <a:gd name="f864" fmla="*/ f736 f368 1"/>
              <a:gd name="f865" fmla="*/ f737 f367 1"/>
              <a:gd name="f866" fmla="*/ f738 f368 1"/>
              <a:gd name="f867" fmla="*/ f739 f367 1"/>
              <a:gd name="f868" fmla="*/ f740 f368 1"/>
              <a:gd name="f869" fmla="*/ f741 f367 1"/>
              <a:gd name="f870" fmla="*/ f742 f367 1"/>
              <a:gd name="f871" fmla="*/ f743 f368 1"/>
              <a:gd name="f872" fmla="*/ f744 f367 1"/>
              <a:gd name="f873" fmla="*/ f745 f368 1"/>
              <a:gd name="f874" fmla="*/ f746 f367 1"/>
              <a:gd name="f875" fmla="*/ f747 f367 1"/>
              <a:gd name="f876" fmla="*/ f748 f368 1"/>
              <a:gd name="f877" fmla="*/ f749 f368 1"/>
              <a:gd name="f878" fmla="*/ f750 f367 1"/>
              <a:gd name="f879" fmla="*/ f751 f368 1"/>
              <a:gd name="f880" fmla="*/ f752 f367 1"/>
              <a:gd name="f881" fmla="*/ f753 f367 1"/>
              <a:gd name="f882" fmla="*/ f754 f36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02">
                <a:pos x="f759" y="f760"/>
              </a:cxn>
              <a:cxn ang="f502">
                <a:pos x="f761" y="f762"/>
              </a:cxn>
              <a:cxn ang="f502">
                <a:pos x="f763" y="f764"/>
              </a:cxn>
              <a:cxn ang="f502">
                <a:pos x="f765" y="f766"/>
              </a:cxn>
              <a:cxn ang="f502">
                <a:pos x="f767" y="f768"/>
              </a:cxn>
              <a:cxn ang="f502">
                <a:pos x="f769" y="f770"/>
              </a:cxn>
              <a:cxn ang="f502">
                <a:pos x="f771" y="f772"/>
              </a:cxn>
              <a:cxn ang="f502">
                <a:pos x="f773" y="f774"/>
              </a:cxn>
              <a:cxn ang="f502">
                <a:pos x="f775" y="f776"/>
              </a:cxn>
              <a:cxn ang="f502">
                <a:pos x="f777" y="f778"/>
              </a:cxn>
              <a:cxn ang="f502">
                <a:pos x="f779" y="f780"/>
              </a:cxn>
              <a:cxn ang="f502">
                <a:pos x="f781" y="f782"/>
              </a:cxn>
              <a:cxn ang="f502">
                <a:pos x="f783" y="f784"/>
              </a:cxn>
              <a:cxn ang="f502">
                <a:pos x="f785" y="f786"/>
              </a:cxn>
              <a:cxn ang="f502">
                <a:pos x="f787" y="f788"/>
              </a:cxn>
              <a:cxn ang="f502">
                <a:pos x="f789" y="f790"/>
              </a:cxn>
              <a:cxn ang="f502">
                <a:pos x="f791" y="f792"/>
              </a:cxn>
              <a:cxn ang="f502">
                <a:pos x="f793" y="f794"/>
              </a:cxn>
              <a:cxn ang="f502">
                <a:pos x="f795" y="f796"/>
              </a:cxn>
              <a:cxn ang="f502">
                <a:pos x="f797" y="f798"/>
              </a:cxn>
              <a:cxn ang="f502">
                <a:pos x="f799" y="f800"/>
              </a:cxn>
              <a:cxn ang="f502">
                <a:pos x="f801" y="f802"/>
              </a:cxn>
              <a:cxn ang="f502">
                <a:pos x="f803" y="f804"/>
              </a:cxn>
              <a:cxn ang="f502">
                <a:pos x="f805" y="f806"/>
              </a:cxn>
              <a:cxn ang="f502">
                <a:pos x="f807" y="f808"/>
              </a:cxn>
              <a:cxn ang="f502">
                <a:pos x="f809" y="f810"/>
              </a:cxn>
              <a:cxn ang="f502">
                <a:pos x="f811" y="f812"/>
              </a:cxn>
              <a:cxn ang="f502">
                <a:pos x="f813" y="f814"/>
              </a:cxn>
              <a:cxn ang="f502">
                <a:pos x="f815" y="f816"/>
              </a:cxn>
              <a:cxn ang="f502">
                <a:pos x="f817" y="f818"/>
              </a:cxn>
              <a:cxn ang="f502">
                <a:pos x="f819" y="f820"/>
              </a:cxn>
              <a:cxn ang="f502">
                <a:pos x="f821" y="f822"/>
              </a:cxn>
              <a:cxn ang="f502">
                <a:pos x="f823" y="f824"/>
              </a:cxn>
              <a:cxn ang="f502">
                <a:pos x="f825" y="f826"/>
              </a:cxn>
              <a:cxn ang="f502">
                <a:pos x="f827" y="f828"/>
              </a:cxn>
              <a:cxn ang="f502">
                <a:pos x="f829" y="f830"/>
              </a:cxn>
              <a:cxn ang="f502">
                <a:pos x="f831" y="f832"/>
              </a:cxn>
              <a:cxn ang="f502">
                <a:pos x="f833" y="f834"/>
              </a:cxn>
              <a:cxn ang="f502">
                <a:pos x="f823" y="f835"/>
              </a:cxn>
              <a:cxn ang="f502">
                <a:pos x="f823" y="f836"/>
              </a:cxn>
              <a:cxn ang="f502">
                <a:pos x="f837" y="f762"/>
              </a:cxn>
              <a:cxn ang="f502">
                <a:pos x="f838" y="f760"/>
              </a:cxn>
              <a:cxn ang="f502">
                <a:pos x="f839" y="f840"/>
              </a:cxn>
              <a:cxn ang="f502">
                <a:pos x="f841" y="f842"/>
              </a:cxn>
              <a:cxn ang="f502">
                <a:pos x="f843" y="f844"/>
              </a:cxn>
              <a:cxn ang="f502">
                <a:pos x="f845" y="f846"/>
              </a:cxn>
              <a:cxn ang="f502">
                <a:pos x="f847" y="f848"/>
              </a:cxn>
              <a:cxn ang="f502">
                <a:pos x="f849" y="f850"/>
              </a:cxn>
              <a:cxn ang="f502">
                <a:pos x="f851" y="f852"/>
              </a:cxn>
              <a:cxn ang="f502">
                <a:pos x="f853" y="f854"/>
              </a:cxn>
              <a:cxn ang="f502">
                <a:pos x="f855" y="f856"/>
              </a:cxn>
              <a:cxn ang="f502">
                <a:pos x="f857" y="f858"/>
              </a:cxn>
              <a:cxn ang="f502">
                <a:pos x="f859" y="f860"/>
              </a:cxn>
              <a:cxn ang="f502">
                <a:pos x="f861" y="f862"/>
              </a:cxn>
              <a:cxn ang="f502">
                <a:pos x="f863" y="f864"/>
              </a:cxn>
              <a:cxn ang="f502">
                <a:pos x="f865" y="f866"/>
              </a:cxn>
              <a:cxn ang="f502">
                <a:pos x="f855" y="f856"/>
              </a:cxn>
              <a:cxn ang="f502">
                <a:pos x="f867" y="f868"/>
              </a:cxn>
              <a:cxn ang="f502">
                <a:pos x="f869" y="f868"/>
              </a:cxn>
              <a:cxn ang="f502">
                <a:pos x="f870" y="f871"/>
              </a:cxn>
              <a:cxn ang="f502">
                <a:pos x="f872" y="f873"/>
              </a:cxn>
              <a:cxn ang="f502">
                <a:pos x="f874" y="f873"/>
              </a:cxn>
              <a:cxn ang="f502">
                <a:pos x="f875" y="f876"/>
              </a:cxn>
              <a:cxn ang="f502">
                <a:pos x="f875" y="f877"/>
              </a:cxn>
              <a:cxn ang="f502">
                <a:pos x="f878" y="f879"/>
              </a:cxn>
              <a:cxn ang="f502">
                <a:pos x="f880" y="f879"/>
              </a:cxn>
              <a:cxn ang="f502">
                <a:pos x="f867" y="f877"/>
              </a:cxn>
              <a:cxn ang="f502">
                <a:pos x="f881" y="f882"/>
              </a:cxn>
            </a:cxnLst>
            <a:rect l="f755" t="f758" r="f756" b="f757"/>
            <a:pathLst>
              <a:path w="1237112" h="849134">
                <a:moveTo>
                  <a:pt x="f8" y="f9"/>
                </a:moveTo>
                <a:cubicBezTo>
                  <a:pt x="f10" y="f9"/>
                  <a:pt x="f11" y="f12"/>
                  <a:pt x="f13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5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8" y="f49"/>
                </a:cubicBezTo>
                <a:cubicBezTo>
                  <a:pt x="f50" y="f51"/>
                  <a:pt x="f52" y="f53"/>
                  <a:pt x="f54" y="f55"/>
                </a:cubicBezTo>
                <a:cubicBezTo>
                  <a:pt x="f56" y="f57"/>
                  <a:pt x="f58" y="f59"/>
                  <a:pt x="f60" y="f61"/>
                </a:cubicBezTo>
                <a:cubicBezTo>
                  <a:pt x="f62" y="f63"/>
                  <a:pt x="f64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75"/>
                  <a:pt x="f76" y="f77"/>
                  <a:pt x="f78" y="f79"/>
                </a:cubicBezTo>
                <a:cubicBezTo>
                  <a:pt x="f80" y="f81"/>
                  <a:pt x="f82" y="f83"/>
                  <a:pt x="f84" y="f85"/>
                </a:cubicBezTo>
                <a:cubicBezTo>
                  <a:pt x="f86" y="f87"/>
                  <a:pt x="f88" y="f89"/>
                  <a:pt x="f90" y="f91"/>
                </a:cubicBezTo>
                <a:cubicBezTo>
                  <a:pt x="f92" y="f93"/>
                  <a:pt x="f94" y="f95"/>
                  <a:pt x="f96" y="f97"/>
                </a:cubicBezTo>
                <a:cubicBezTo>
                  <a:pt x="f98" y="f99"/>
                  <a:pt x="f100" y="f101"/>
                  <a:pt x="f102" y="f103"/>
                </a:cubicBezTo>
                <a:cubicBezTo>
                  <a:pt x="f104" y="f105"/>
                  <a:pt x="f106" y="f107"/>
                  <a:pt x="f108" y="f109"/>
                </a:cubicBezTo>
                <a:cubicBezTo>
                  <a:pt x="f110" y="f111"/>
                  <a:pt x="f112" y="f113"/>
                  <a:pt x="f114" y="f115"/>
                </a:cubicBezTo>
                <a:cubicBezTo>
                  <a:pt x="f116" y="f117"/>
                  <a:pt x="f118" y="f119"/>
                  <a:pt x="f120" y="f121"/>
                </a:cubicBezTo>
                <a:cubicBezTo>
                  <a:pt x="f122" y="f123"/>
                  <a:pt x="f124" y="f125"/>
                  <a:pt x="f126" y="f127"/>
                </a:cubicBezTo>
                <a:cubicBezTo>
                  <a:pt x="f128" y="f129"/>
                  <a:pt x="f130" y="f131"/>
                  <a:pt x="f132" y="f133"/>
                </a:cubicBezTo>
                <a:cubicBezTo>
                  <a:pt x="f134" y="f135"/>
                  <a:pt x="f136" y="f137"/>
                  <a:pt x="f138" y="f139"/>
                </a:cubicBezTo>
                <a:cubicBezTo>
                  <a:pt x="f140" y="f141"/>
                  <a:pt x="f142" y="f143"/>
                  <a:pt x="f144" y="f145"/>
                </a:cubicBezTo>
                <a:cubicBezTo>
                  <a:pt x="f146" y="f147"/>
                  <a:pt x="f148" y="f149"/>
                  <a:pt x="f86" y="f150"/>
                </a:cubicBezTo>
                <a:cubicBezTo>
                  <a:pt x="f151" y="f152"/>
                  <a:pt x="f153" y="f154"/>
                  <a:pt x="f155" y="f156"/>
                </a:cubicBezTo>
                <a:cubicBezTo>
                  <a:pt x="f21" y="f157"/>
                  <a:pt x="f158" y="f159"/>
                  <a:pt x="f160" y="f161"/>
                </a:cubicBezTo>
                <a:cubicBezTo>
                  <a:pt x="f162" y="f163"/>
                  <a:pt x="f164" y="f165"/>
                  <a:pt x="f166" y="f167"/>
                </a:cubicBezTo>
                <a:cubicBezTo>
                  <a:pt x="f168" y="f169"/>
                  <a:pt x="f170" y="f171"/>
                  <a:pt x="f172" y="f173"/>
                </a:cubicBezTo>
                <a:cubicBezTo>
                  <a:pt x="f174" y="f175"/>
                  <a:pt x="f176" y="f177"/>
                  <a:pt x="f178" y="f179"/>
                </a:cubicBezTo>
                <a:cubicBezTo>
                  <a:pt x="f180" y="f181"/>
                  <a:pt x="f182" y="f183"/>
                  <a:pt x="f184" y="f185"/>
                </a:cubicBezTo>
                <a:cubicBezTo>
                  <a:pt x="f186" y="f187"/>
                  <a:pt x="f188" y="f189"/>
                  <a:pt x="f190" y="f191"/>
                </a:cubicBezTo>
                <a:cubicBezTo>
                  <a:pt x="f192" y="f193"/>
                  <a:pt x="f194" y="f195"/>
                  <a:pt x="f196" y="f197"/>
                </a:cubicBezTo>
                <a:cubicBezTo>
                  <a:pt x="f198" y="f199"/>
                  <a:pt x="f200" y="f201"/>
                  <a:pt x="f202" y="f203"/>
                </a:cubicBezTo>
                <a:cubicBezTo>
                  <a:pt x="f204" y="f205"/>
                  <a:pt x="f206" y="f207"/>
                  <a:pt x="f208" y="f209"/>
                </a:cubicBezTo>
                <a:cubicBezTo>
                  <a:pt x="f208" y="f210"/>
                  <a:pt x="f204" y="f211"/>
                  <a:pt x="f212" y="f213"/>
                </a:cubicBezTo>
                <a:cubicBezTo>
                  <a:pt x="f214" y="f215"/>
                  <a:pt x="f216" y="f217"/>
                  <a:pt x="f218" y="f219"/>
                </a:cubicBezTo>
                <a:cubicBezTo>
                  <a:pt x="f220" y="f221"/>
                  <a:pt x="f222" y="f223"/>
                  <a:pt x="f224" y="f225"/>
                </a:cubicBezTo>
                <a:cubicBezTo>
                  <a:pt x="f226" y="f227"/>
                  <a:pt x="f228" y="f229"/>
                  <a:pt x="f196" y="f230"/>
                </a:cubicBezTo>
                <a:cubicBezTo>
                  <a:pt x="f231" y="f232"/>
                  <a:pt x="f233" y="f234"/>
                  <a:pt x="f196" y="f235"/>
                </a:cubicBezTo>
                <a:cubicBezTo>
                  <a:pt x="f236" y="f237"/>
                  <a:pt x="f238" y="f16"/>
                  <a:pt x="f239" y="f14"/>
                </a:cubicBezTo>
                <a:cubicBezTo>
                  <a:pt x="f240" y="f12"/>
                  <a:pt x="f241" y="f9"/>
                  <a:pt x="f242" y="f9"/>
                </a:cubicBezTo>
                <a:close/>
                <a:moveTo>
                  <a:pt x="f243" y="f244"/>
                </a:moveTo>
                <a:cubicBezTo>
                  <a:pt x="f245" y="f246"/>
                  <a:pt x="f247" y="f248"/>
                  <a:pt x="f249" y="f250"/>
                </a:cubicBezTo>
                <a:cubicBezTo>
                  <a:pt x="f251" y="f252"/>
                  <a:pt x="f253" y="f254"/>
                  <a:pt x="f255" y="f256"/>
                </a:cubicBezTo>
                <a:cubicBezTo>
                  <a:pt x="f257" y="f258"/>
                  <a:pt x="f259" y="f260"/>
                  <a:pt x="f261" y="f262"/>
                </a:cubicBezTo>
                <a:cubicBezTo>
                  <a:pt x="f263" y="f264"/>
                  <a:pt x="f265" y="f266"/>
                  <a:pt x="f267" y="f268"/>
                </a:cubicBezTo>
                <a:cubicBezTo>
                  <a:pt x="f269" y="f270"/>
                  <a:pt x="f271" y="f272"/>
                  <a:pt x="f273" y="f274"/>
                </a:cubicBezTo>
                <a:cubicBezTo>
                  <a:pt x="f275" y="f276"/>
                  <a:pt x="f277" y="f278"/>
                  <a:pt x="f279" y="f280"/>
                </a:cubicBezTo>
                <a:cubicBezTo>
                  <a:pt x="f281" y="f282"/>
                  <a:pt x="f283" y="f284"/>
                  <a:pt x="f285" y="f286"/>
                </a:cubicBezTo>
                <a:close/>
                <a:moveTo>
                  <a:pt x="f287" y="f288"/>
                </a:moveTo>
                <a:cubicBezTo>
                  <a:pt x="f289" y="f290"/>
                  <a:pt x="f291" y="f292"/>
                  <a:pt x="f293" y="f294"/>
                </a:cubicBezTo>
                <a:cubicBezTo>
                  <a:pt x="f295" y="f296"/>
                  <a:pt x="f297" y="f298"/>
                  <a:pt x="f299" y="f300"/>
                </a:cubicBezTo>
                <a:cubicBezTo>
                  <a:pt x="f301" y="f302"/>
                  <a:pt x="f303" y="f304"/>
                  <a:pt x="f305" y="f306"/>
                </a:cubicBezTo>
                <a:cubicBezTo>
                  <a:pt x="f307" y="f308"/>
                  <a:pt x="f309" y="f310"/>
                  <a:pt x="f311" y="f312"/>
                </a:cubicBezTo>
                <a:cubicBezTo>
                  <a:pt x="f313" y="f314"/>
                  <a:pt x="f315" y="f316"/>
                  <a:pt x="f317" y="f318"/>
                </a:cubicBezTo>
                <a:cubicBezTo>
                  <a:pt x="f319" y="f320"/>
                  <a:pt x="f321" y="f322"/>
                  <a:pt x="f287" y="f288"/>
                </a:cubicBezTo>
                <a:close/>
                <a:moveTo>
                  <a:pt x="f323" y="f324"/>
                </a:moveTo>
                <a:lnTo>
                  <a:pt x="f325" y="f324"/>
                </a:lnTo>
                <a:cubicBezTo>
                  <a:pt x="f325" y="f326"/>
                  <a:pt x="f327" y="f328"/>
                  <a:pt x="f329" y="f330"/>
                </a:cubicBezTo>
                <a:cubicBezTo>
                  <a:pt x="f331" y="f332"/>
                  <a:pt x="f333" y="f334"/>
                  <a:pt x="f335" y="f336"/>
                </a:cubicBezTo>
                <a:cubicBezTo>
                  <a:pt x="f337" y="f338"/>
                  <a:pt x="f339" y="f338"/>
                  <a:pt x="f340" y="f336"/>
                </a:cubicBezTo>
                <a:cubicBezTo>
                  <a:pt x="f341" y="f334"/>
                  <a:pt x="f342" y="f343"/>
                  <a:pt x="f344" y="f345"/>
                </a:cubicBezTo>
                <a:cubicBezTo>
                  <a:pt x="f346" y="f347"/>
                  <a:pt x="f346" y="f348"/>
                  <a:pt x="f344" y="f349"/>
                </a:cubicBezTo>
                <a:cubicBezTo>
                  <a:pt x="f344" y="f350"/>
                  <a:pt x="f351" y="f352"/>
                  <a:pt x="f353" y="f354"/>
                </a:cubicBezTo>
                <a:cubicBezTo>
                  <a:pt x="f355" y="f39"/>
                  <a:pt x="f356" y="f357"/>
                  <a:pt x="f358" y="f354"/>
                </a:cubicBezTo>
                <a:cubicBezTo>
                  <a:pt x="f359" y="f352"/>
                  <a:pt x="f329" y="f360"/>
                  <a:pt x="f323" y="f349"/>
                </a:cubicBezTo>
                <a:cubicBezTo>
                  <a:pt x="f361" y="f362"/>
                  <a:pt x="f363" y="f364"/>
                  <a:pt x="f363" y="f365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0" name="Forma libre: forma 108">
            <a:extLst>
              <a:ext uri="{FF2B5EF4-FFF2-40B4-BE49-F238E27FC236}">
                <a16:creationId xmlns:a16="http://schemas.microsoft.com/office/drawing/2014/main" id="{B8090282-1240-4902-BC6B-55710264B156}"/>
              </a:ext>
            </a:extLst>
          </p:cNvPr>
          <p:cNvSpPr/>
          <p:nvPr/>
        </p:nvSpPr>
        <p:spPr>
          <a:xfrm>
            <a:off x="4905957" y="3761137"/>
            <a:ext cx="1179146" cy="110153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179147"/>
              <a:gd name="f7" fmla="val 1101530"/>
              <a:gd name="f8" fmla="val 1178615"/>
              <a:gd name="f9" fmla="val 504408"/>
              <a:gd name="f10" fmla="val 1181423"/>
              <a:gd name="f11" fmla="val 520918"/>
              <a:gd name="f12" fmla="val 1172888"/>
              <a:gd name="f13" fmla="val 527656"/>
              <a:gd name="f14" fmla="val 1158399"/>
              <a:gd name="f15" fmla="val 532823"/>
              <a:gd name="f16" fmla="val 1048221"/>
              <a:gd name="f17" fmla="val 571908"/>
              <a:gd name="f18" fmla="val 938379"/>
              <a:gd name="f19" fmla="val 611779"/>
              <a:gd name="f20" fmla="val 828312"/>
              <a:gd name="f21" fmla="val 651088"/>
              <a:gd name="f22" fmla="val 812027"/>
              <a:gd name="f23" fmla="val 656928"/>
              <a:gd name="f24" fmla="val 798437"/>
              <a:gd name="f25" fmla="val 665576"/>
              <a:gd name="f26" fmla="val 785633"/>
              <a:gd name="f27" fmla="val 677257"/>
              <a:gd name="f28" fmla="val 709935"/>
              <a:gd name="f29" fmla="val 746442"/>
              <a:gd name="f30" fmla="val 633787"/>
              <a:gd name="f31" fmla="val 815065"/>
              <a:gd name="f32" fmla="val 557976"/>
              <a:gd name="f33" fmla="val 884025"/>
              <a:gd name="f34" fmla="val 481715"/>
              <a:gd name="f35" fmla="val 953434"/>
              <a:gd name="f36" fmla="val 405455"/>
              <a:gd name="f37" fmla="val 1022843"/>
              <a:gd name="f38" fmla="val 329644"/>
              <a:gd name="f39" fmla="val 1092814"/>
              <a:gd name="f40" fmla="val 319199"/>
              <a:gd name="f41" fmla="val 1102473"/>
              <a:gd name="f42" fmla="val 309989"/>
              <a:gd name="f43" fmla="val 1103484"/>
              <a:gd name="f44" fmla="val 297635"/>
              <a:gd name="f45" fmla="val 1098879"/>
              <a:gd name="f46" fmla="val 197115"/>
              <a:gd name="f47" fmla="val 1061479"/>
              <a:gd name="f48" fmla="val 114678"/>
              <a:gd name="f49" fmla="val 1001953"/>
              <a:gd name="f50" fmla="val 60655"/>
              <a:gd name="f51" fmla="val 907161"/>
              <a:gd name="f52" fmla="val 29657"/>
              <a:gd name="f53" fmla="val 852689"/>
              <a:gd name="f54" fmla="val 12361"/>
              <a:gd name="f55" fmla="val 793613"/>
              <a:gd name="f56" fmla="val 456"/>
              <a:gd name="f57" fmla="val 732515"/>
              <a:gd name="f58" fmla="val -1678"/>
              <a:gd name="f59" fmla="val 721171"/>
              <a:gd name="f60" fmla="val 3937"/>
              <a:gd name="f61" fmla="val 715219"/>
              <a:gd name="f62" fmla="val 12024"/>
              <a:gd name="f63" fmla="val 709266"/>
              <a:gd name="f64" fmla="val 68854"/>
              <a:gd name="f65" fmla="val 667373"/>
              <a:gd name="f66" fmla="val 125572"/>
              <a:gd name="f67" fmla="val 625256"/>
              <a:gd name="f68" fmla="val 182402"/>
              <a:gd name="f69" fmla="val 583139"/>
              <a:gd name="f70" fmla="val 293367"/>
              <a:gd name="f71" fmla="val 500926"/>
              <a:gd name="f72" fmla="val 404107"/>
              <a:gd name="f73" fmla="val 418264"/>
              <a:gd name="f74" fmla="val 515634"/>
              <a:gd name="f75" fmla="val 336613"/>
              <a:gd name="f76" fmla="val 541690"/>
              <a:gd name="f77" fmla="val 317520"/>
              <a:gd name="f78" fmla="val 553708"/>
              <a:gd name="f79" fmla="val 288992"/>
              <a:gd name="f80" fmla="val 570105"/>
              <a:gd name="f81" fmla="val 263610"/>
              <a:gd name="f82" fmla="val 620758"/>
              <a:gd name="f83" fmla="val 185440"/>
              <a:gd name="f84" fmla="val 669951"/>
              <a:gd name="f85" fmla="val 106372"/>
              <a:gd name="f86" fmla="val 720043"/>
              <a:gd name="f87" fmla="val 27753"/>
              <a:gd name="f88" fmla="val 741045"/>
              <a:gd name="f89" fmla="val -5267"/>
              <a:gd name="f90" fmla="val 741495"/>
              <a:gd name="f91" fmla="val 778445"/>
              <a:gd name="f92" fmla="val 9334"/>
              <a:gd name="f93" fmla="val 841902"/>
              <a:gd name="f94" fmla="val 34155"/>
              <a:gd name="f95" fmla="val 894352"/>
              <a:gd name="f96" fmla="val 75373"/>
              <a:gd name="f97" fmla="val 943770"/>
              <a:gd name="f98" fmla="val 120972"/>
              <a:gd name="f99" fmla="val 1010034"/>
              <a:gd name="f100" fmla="val 181958"/>
              <a:gd name="f101" fmla="val 1065629"/>
              <a:gd name="f102" fmla="val 251592"/>
              <a:gd name="f103" fmla="val 1112014"/>
              <a:gd name="f104" fmla="val 328638"/>
              <a:gd name="f105" fmla="val 1140879"/>
              <a:gd name="f106" fmla="val 376484"/>
              <a:gd name="f107" fmla="val 1163903"/>
              <a:gd name="f108" fmla="val 427024"/>
              <a:gd name="f109" fmla="val 1175246"/>
              <a:gd name="f110" fmla="val 482282"/>
              <a:gd name="f111" fmla="val 1176706"/>
              <a:gd name="f112" fmla="val 489583"/>
              <a:gd name="f113" fmla="val 1177492"/>
              <a:gd name="f114" fmla="val 497107"/>
              <a:gd name="f115" fmla="val 660517"/>
              <a:gd name="f116" fmla="val 644237"/>
              <a:gd name="f117" fmla="val 658720"/>
              <a:gd name="f118" fmla="val 641654"/>
              <a:gd name="f119" fmla="val 656699"/>
              <a:gd name="f120" fmla="val 638509"/>
              <a:gd name="f121" fmla="val 654340"/>
              <a:gd name="f122" fmla="val 635589"/>
              <a:gd name="f123" fmla="val 611661"/>
              <a:gd name="f124" fmla="val 583364"/>
              <a:gd name="f125" fmla="val 568758"/>
              <a:gd name="f126" fmla="val 531251"/>
              <a:gd name="f127" fmla="val 526416"/>
              <a:gd name="f128" fmla="val 478801"/>
              <a:gd name="f129" fmla="val 516982"/>
              <a:gd name="f130" fmla="val 467008"/>
              <a:gd name="f131" fmla="val 509681"/>
              <a:gd name="f132" fmla="val 470714"/>
              <a:gd name="f133" fmla="val 499910"/>
              <a:gd name="f134" fmla="val 478014"/>
              <a:gd name="f135" fmla="val 440384"/>
              <a:gd name="f136" fmla="val 522490"/>
              <a:gd name="f137" fmla="val 380522"/>
              <a:gd name="f138" fmla="val 566517"/>
              <a:gd name="f139" fmla="val 320771"/>
              <a:gd name="f140" fmla="val 610768"/>
              <a:gd name="f141" fmla="val 255518"/>
              <a:gd name="f142" fmla="val 659062"/>
              <a:gd name="f143" fmla="val 190376"/>
              <a:gd name="f144" fmla="val 707582"/>
              <a:gd name="f145" fmla="val 125123"/>
              <a:gd name="f146" fmla="val 755876"/>
              <a:gd name="f147" fmla="val 118608"/>
              <a:gd name="f148" fmla="val 760705"/>
              <a:gd name="f149" fmla="val 114790"/>
              <a:gd name="f150" fmla="val 765198"/>
              <a:gd name="f151" fmla="val 117485"/>
              <a:gd name="f152" fmla="val 774520"/>
              <a:gd name="f153" fmla="val 143542"/>
              <a:gd name="f154" fmla="val 863921"/>
              <a:gd name="f155" fmla="val 194981"/>
              <a:gd name="f156" fmla="val 932993"/>
              <a:gd name="f157" fmla="val 278317"/>
              <a:gd name="f158" fmla="val 977020"/>
              <a:gd name="f159" fmla="val 289773"/>
              <a:gd name="f160" fmla="val 983084"/>
              <a:gd name="f161" fmla="val 296849"/>
              <a:gd name="f162" fmla="val 981175"/>
              <a:gd name="f163" fmla="val 306058"/>
              <a:gd name="f164" fmla="val 972639"/>
              <a:gd name="f165" fmla="val 372211"/>
              <a:gd name="f166" fmla="val 911766"/>
              <a:gd name="f167" fmla="val 438924"/>
              <a:gd name="f168" fmla="val 851342"/>
              <a:gd name="f169" fmla="val 505526"/>
              <a:gd name="f170" fmla="val 790917"/>
              <a:gd name="f171" fmla="val 553146"/>
              <a:gd name="f172" fmla="val 747677"/>
              <a:gd name="f173" fmla="val 600767"/>
              <a:gd name="f174" fmla="val 704437"/>
              <a:gd name="f175" fmla="val 648387"/>
              <a:gd name="f176" fmla="val 661084"/>
              <a:gd name="f177" fmla="val 653329"/>
              <a:gd name="f178" fmla="val 656592"/>
              <a:gd name="f179" fmla="val 659506"/>
              <a:gd name="f180" fmla="val 652773"/>
              <a:gd name="f181" fmla="val 660405"/>
              <a:gd name="f182" fmla="val 891095"/>
              <a:gd name="f183" fmla="val 509125"/>
              <a:gd name="f184" fmla="val 877618"/>
              <a:gd name="f185" fmla="val 509574"/>
              <a:gd name="f186" fmla="val 866049"/>
              <a:gd name="f187" fmla="val 521255"/>
              <a:gd name="f188" fmla="val 866274"/>
              <a:gd name="f189" fmla="val 534395"/>
              <a:gd name="f190" fmla="val 866499"/>
              <a:gd name="f191" fmla="val 548547"/>
              <a:gd name="f192" fmla="val 878853"/>
              <a:gd name="f193" fmla="val 560115"/>
              <a:gd name="f194" fmla="val 893229"/>
              <a:gd name="f195" fmla="val 559778"/>
              <a:gd name="f196" fmla="val 906257"/>
              <a:gd name="f197" fmla="val 559441"/>
              <a:gd name="f198" fmla="val 917376"/>
              <a:gd name="f199" fmla="val 546974"/>
              <a:gd name="f200" fmla="val 916702"/>
              <a:gd name="f201" fmla="val 533384"/>
              <a:gd name="f202" fmla="val 916028"/>
              <a:gd name="f203" fmla="val 519345"/>
              <a:gd name="f204" fmla="val 904797"/>
              <a:gd name="f205" fmla="val 508676"/>
              <a:gd name="f206" fmla="val 921307"/>
              <a:gd name="f207" fmla="val 359524"/>
              <a:gd name="f208" fmla="val 910974"/>
              <a:gd name="f209" fmla="val 360984"/>
              <a:gd name="f210" fmla="val 900642"/>
              <a:gd name="f211" fmla="val 366376"/>
              <a:gd name="f212" fmla="val 380752"/>
              <a:gd name="f213" fmla="val 394678"/>
              <a:gd name="f214" fmla="val 907830"/>
              <a:gd name="f215" fmla="val 405124"/>
              <a:gd name="f216" fmla="val 922543"/>
              <a:gd name="f217" fmla="val 405797"/>
              <a:gd name="f218" fmla="val 936806"/>
              <a:gd name="f219" fmla="val 406359"/>
              <a:gd name="f220" fmla="val 945679"/>
              <a:gd name="f221" fmla="val 397935"/>
              <a:gd name="f222" fmla="val 946802"/>
              <a:gd name="f223" fmla="val 383335"/>
              <a:gd name="f224" fmla="val 947813"/>
              <a:gd name="f225" fmla="val 370307"/>
              <a:gd name="f226" fmla="val 937368"/>
              <a:gd name="f227" fmla="val 359861"/>
              <a:gd name="f228" fmla="val 921420"/>
              <a:gd name="f229" fmla="val 359637"/>
              <a:gd name="f230" fmla="val 971736"/>
              <a:gd name="f231" fmla="val 515751"/>
              <a:gd name="f232" fmla="val 986785"/>
              <a:gd name="f233" fmla="val 514291"/>
              <a:gd name="f234" fmla="val 993861"/>
              <a:gd name="f235" fmla="val 505306"/>
              <a:gd name="f236" fmla="val 993075"/>
              <a:gd name="f237" fmla="val 492054"/>
              <a:gd name="f238" fmla="val 992401"/>
              <a:gd name="f239" fmla="val 479250"/>
              <a:gd name="f240" fmla="val 983865"/>
              <a:gd name="f241" fmla="val 471613"/>
              <a:gd name="f242" fmla="val 970612"/>
              <a:gd name="f243" fmla="val 472399"/>
              <a:gd name="f244" fmla="val 957247"/>
              <a:gd name="f245" fmla="val 473185"/>
              <a:gd name="f246" fmla="val 948150"/>
              <a:gd name="f247" fmla="val 480260"/>
              <a:gd name="f248" fmla="val 948711"/>
              <a:gd name="f249" fmla="val 494749"/>
              <a:gd name="f250" fmla="val 949161"/>
              <a:gd name="f251" fmla="val 509350"/>
              <a:gd name="f252" fmla="val 959494"/>
              <a:gd name="f253" fmla="val 514404"/>
              <a:gd name="f254" fmla="val 971623"/>
              <a:gd name="f255" fmla="val 515864"/>
              <a:gd name="f256" fmla="val 1057879"/>
              <a:gd name="f257" fmla="val 478464"/>
              <a:gd name="f258" fmla="val 1069785"/>
              <a:gd name="f259" fmla="val 477228"/>
              <a:gd name="f260" fmla="val 1079668"/>
              <a:gd name="f261" fmla="val 471276"/>
              <a:gd name="f262" fmla="val 1079556"/>
              <a:gd name="f263" fmla="val 458135"/>
              <a:gd name="f264" fmla="val 445331"/>
              <a:gd name="f265" fmla="val 1072143"/>
              <a:gd name="f266" fmla="val 434998"/>
              <a:gd name="f267" fmla="val 435335"/>
              <a:gd name="f268" fmla="val 1044626"/>
              <a:gd name="f269" fmla="val 435672"/>
              <a:gd name="f270" fmla="val 1035192"/>
              <a:gd name="f271" fmla="val 443422"/>
              <a:gd name="f272" fmla="val 1035754"/>
              <a:gd name="f273" fmla="val 457573"/>
              <a:gd name="f274" fmla="val 1036315"/>
              <a:gd name="f275" fmla="val 470265"/>
              <a:gd name="f276" fmla="val 1043953"/>
              <a:gd name="f277" fmla="val 477902"/>
              <a:gd name="f278" fmla="val 478351"/>
              <a:gd name="f279" fmla="val 838420"/>
              <a:gd name="f280" fmla="val 515077"/>
              <a:gd name="f281" fmla="val 838308"/>
              <a:gd name="f282" fmla="val 500252"/>
              <a:gd name="f283" fmla="val 830109"/>
              <a:gd name="f284" fmla="val 494636"/>
              <a:gd name="f285" fmla="val 817980"/>
              <a:gd name="f286" fmla="val 494412"/>
              <a:gd name="f287" fmla="val 803940"/>
              <a:gd name="f288" fmla="val 494075"/>
              <a:gd name="f289" fmla="val 795068"/>
              <a:gd name="f290" fmla="val 501375"/>
              <a:gd name="f291" fmla="val 795292"/>
              <a:gd name="f292" fmla="val 795517"/>
              <a:gd name="f293" fmla="val 529117"/>
              <a:gd name="f294" fmla="val 804277"/>
              <a:gd name="f295" fmla="val 536642"/>
              <a:gd name="f296" fmla="val 816969"/>
              <a:gd name="f297" fmla="val 537203"/>
              <a:gd name="f298" fmla="val 832356"/>
              <a:gd name="f299" fmla="val 537877"/>
              <a:gd name="f300" fmla="val 836511"/>
              <a:gd name="f301" fmla="val 526534"/>
              <a:gd name="f302" fmla="val 515190"/>
              <a:gd name="f303" fmla="val 917152"/>
              <a:gd name="f304" fmla="val 455327"/>
              <a:gd name="f305" fmla="val 917601"/>
              <a:gd name="f306" fmla="val 441176"/>
              <a:gd name="f307" fmla="val 908840"/>
              <a:gd name="f308" fmla="val 430955"/>
              <a:gd name="f309" fmla="val 897048"/>
              <a:gd name="f310" fmla="val 431405"/>
              <a:gd name="f311" fmla="val 884244"/>
              <a:gd name="f312" fmla="val 431742"/>
              <a:gd name="f313" fmla="val 875821"/>
              <a:gd name="f314" fmla="val 438480"/>
              <a:gd name="f315" fmla="val 874248"/>
              <a:gd name="f316" fmla="val 451621"/>
              <a:gd name="f317" fmla="val 872788"/>
              <a:gd name="f318" fmla="val 464200"/>
              <a:gd name="f319" fmla="val 882784"/>
              <a:gd name="f320" fmla="val 474757"/>
              <a:gd name="f321" fmla="val 895475"/>
              <a:gd name="f322" fmla="val 474533"/>
              <a:gd name="f323" fmla="val 908953"/>
              <a:gd name="f324" fmla="val 474196"/>
              <a:gd name="f325" fmla="val 915692"/>
              <a:gd name="f326" fmla="val 466558"/>
              <a:gd name="f327" fmla="val 917039"/>
              <a:gd name="f328" fmla="val 455439"/>
              <a:gd name="f329" fmla="+- 0 0 -90"/>
              <a:gd name="f330" fmla="*/ f3 1 1179147"/>
              <a:gd name="f331" fmla="*/ f4 1 1101530"/>
              <a:gd name="f332" fmla="val f5"/>
              <a:gd name="f333" fmla="val f6"/>
              <a:gd name="f334" fmla="val f7"/>
              <a:gd name="f335" fmla="*/ f329 f0 1"/>
              <a:gd name="f336" fmla="+- f334 0 f332"/>
              <a:gd name="f337" fmla="+- f333 0 f332"/>
              <a:gd name="f338" fmla="*/ f335 1 f2"/>
              <a:gd name="f339" fmla="*/ f337 1 1179147"/>
              <a:gd name="f340" fmla="*/ f336 1 1101530"/>
              <a:gd name="f341" fmla="*/ 1178615 f337 1"/>
              <a:gd name="f342" fmla="*/ 504408 f336 1"/>
              <a:gd name="f343" fmla="*/ 1158399 f337 1"/>
              <a:gd name="f344" fmla="*/ 532823 f336 1"/>
              <a:gd name="f345" fmla="*/ 828312 f337 1"/>
              <a:gd name="f346" fmla="*/ 651088 f336 1"/>
              <a:gd name="f347" fmla="*/ 785633 f337 1"/>
              <a:gd name="f348" fmla="*/ 677257 f336 1"/>
              <a:gd name="f349" fmla="*/ 557976 f337 1"/>
              <a:gd name="f350" fmla="*/ 884025 f336 1"/>
              <a:gd name="f351" fmla="*/ 329644 f337 1"/>
              <a:gd name="f352" fmla="*/ 1092814 f336 1"/>
              <a:gd name="f353" fmla="*/ 297635 f337 1"/>
              <a:gd name="f354" fmla="*/ 1098879 f336 1"/>
              <a:gd name="f355" fmla="*/ 60655 f337 1"/>
              <a:gd name="f356" fmla="*/ 907161 f336 1"/>
              <a:gd name="f357" fmla="*/ 456 f337 1"/>
              <a:gd name="f358" fmla="*/ 732515 f336 1"/>
              <a:gd name="f359" fmla="*/ 12024 f337 1"/>
              <a:gd name="f360" fmla="*/ 709266 f336 1"/>
              <a:gd name="f361" fmla="*/ 182402 f337 1"/>
              <a:gd name="f362" fmla="*/ 583139 f336 1"/>
              <a:gd name="f363" fmla="*/ 515634 f337 1"/>
              <a:gd name="f364" fmla="*/ 336613 f336 1"/>
              <a:gd name="f365" fmla="*/ 570105 f337 1"/>
              <a:gd name="f366" fmla="*/ 263610 f336 1"/>
              <a:gd name="f367" fmla="*/ 720043 f337 1"/>
              <a:gd name="f368" fmla="*/ 27753 f336 1"/>
              <a:gd name="f369" fmla="*/ 778445 f337 1"/>
              <a:gd name="f370" fmla="*/ 9334 f336 1"/>
              <a:gd name="f371" fmla="*/ 943770 f337 1"/>
              <a:gd name="f372" fmla="*/ 120972 f336 1"/>
              <a:gd name="f373" fmla="*/ 1112014 f337 1"/>
              <a:gd name="f374" fmla="*/ 328638 f336 1"/>
              <a:gd name="f375" fmla="*/ 1175246 f337 1"/>
              <a:gd name="f376" fmla="*/ 482282 f336 1"/>
              <a:gd name="f377" fmla="*/ 660517 f337 1"/>
              <a:gd name="f378" fmla="*/ 644237 f336 1"/>
              <a:gd name="f379" fmla="*/ 654340 f337 1"/>
              <a:gd name="f380" fmla="*/ 635589 f336 1"/>
              <a:gd name="f381" fmla="*/ 526416 f337 1"/>
              <a:gd name="f382" fmla="*/ 478801 f336 1"/>
              <a:gd name="f383" fmla="*/ 499910 f337 1"/>
              <a:gd name="f384" fmla="*/ 478014 f336 1"/>
              <a:gd name="f385" fmla="*/ 320771 f337 1"/>
              <a:gd name="f386" fmla="*/ 610768 f336 1"/>
              <a:gd name="f387" fmla="*/ 125123 f337 1"/>
              <a:gd name="f388" fmla="*/ 755876 f336 1"/>
              <a:gd name="f389" fmla="*/ 117485 f337 1"/>
              <a:gd name="f390" fmla="*/ 774520 f336 1"/>
              <a:gd name="f391" fmla="*/ 278317 f337 1"/>
              <a:gd name="f392" fmla="*/ 977020 f336 1"/>
              <a:gd name="f393" fmla="*/ 306058 f337 1"/>
              <a:gd name="f394" fmla="*/ 972639 f336 1"/>
              <a:gd name="f395" fmla="*/ 505526 f337 1"/>
              <a:gd name="f396" fmla="*/ 790917 f336 1"/>
              <a:gd name="f397" fmla="*/ 648387 f337 1"/>
              <a:gd name="f398" fmla="*/ 661084 f336 1"/>
              <a:gd name="f399" fmla="*/ 660405 f337 1"/>
              <a:gd name="f400" fmla="*/ 891095 f337 1"/>
              <a:gd name="f401" fmla="*/ 509125 f336 1"/>
              <a:gd name="f402" fmla="*/ 866274 f337 1"/>
              <a:gd name="f403" fmla="*/ 534395 f336 1"/>
              <a:gd name="f404" fmla="*/ 893229 f337 1"/>
              <a:gd name="f405" fmla="*/ 559778 f336 1"/>
              <a:gd name="f406" fmla="*/ 916702 f337 1"/>
              <a:gd name="f407" fmla="*/ 533384 f336 1"/>
              <a:gd name="f408" fmla="*/ 921307 f337 1"/>
              <a:gd name="f409" fmla="*/ 359524 f336 1"/>
              <a:gd name="f410" fmla="*/ 900642 f337 1"/>
              <a:gd name="f411" fmla="*/ 380752 f336 1"/>
              <a:gd name="f412" fmla="*/ 922543 f337 1"/>
              <a:gd name="f413" fmla="*/ 405797 f336 1"/>
              <a:gd name="f414" fmla="*/ 946802 f337 1"/>
              <a:gd name="f415" fmla="*/ 383335 f336 1"/>
              <a:gd name="f416" fmla="*/ 921420 f337 1"/>
              <a:gd name="f417" fmla="*/ 359637 f336 1"/>
              <a:gd name="f418" fmla="*/ 971736 f337 1"/>
              <a:gd name="f419" fmla="*/ 515751 f336 1"/>
              <a:gd name="f420" fmla="*/ 993075 f337 1"/>
              <a:gd name="f421" fmla="*/ 492054 f336 1"/>
              <a:gd name="f422" fmla="*/ 970612 f337 1"/>
              <a:gd name="f423" fmla="*/ 472399 f336 1"/>
              <a:gd name="f424" fmla="*/ 948711 f337 1"/>
              <a:gd name="f425" fmla="*/ 494749 f336 1"/>
              <a:gd name="f426" fmla="*/ 971623 f337 1"/>
              <a:gd name="f427" fmla="*/ 515864 f336 1"/>
              <a:gd name="f428" fmla="*/ 1057879 f337 1"/>
              <a:gd name="f429" fmla="*/ 478464 f336 1"/>
              <a:gd name="f430" fmla="*/ 1079556 f337 1"/>
              <a:gd name="f431" fmla="*/ 458135 f336 1"/>
              <a:gd name="f432" fmla="*/ 435335 f336 1"/>
              <a:gd name="f433" fmla="*/ 1035754 f337 1"/>
              <a:gd name="f434" fmla="*/ 457573 f336 1"/>
              <a:gd name="f435" fmla="*/ 478351 f336 1"/>
              <a:gd name="f436" fmla="*/ 838420 f337 1"/>
              <a:gd name="f437" fmla="*/ 515077 f336 1"/>
              <a:gd name="f438" fmla="*/ 817980 f337 1"/>
              <a:gd name="f439" fmla="*/ 494412 f336 1"/>
              <a:gd name="f440" fmla="*/ 795292 f337 1"/>
              <a:gd name="f441" fmla="*/ 816969 f337 1"/>
              <a:gd name="f442" fmla="*/ 537203 f336 1"/>
              <a:gd name="f443" fmla="*/ 515190 f336 1"/>
              <a:gd name="f444" fmla="*/ 917152 f337 1"/>
              <a:gd name="f445" fmla="*/ 455327 f336 1"/>
              <a:gd name="f446" fmla="*/ 897048 f337 1"/>
              <a:gd name="f447" fmla="*/ 431405 f336 1"/>
              <a:gd name="f448" fmla="*/ 874248 f337 1"/>
              <a:gd name="f449" fmla="*/ 451621 f336 1"/>
              <a:gd name="f450" fmla="*/ 895475 f337 1"/>
              <a:gd name="f451" fmla="*/ 474533 f336 1"/>
              <a:gd name="f452" fmla="*/ 917039 f337 1"/>
              <a:gd name="f453" fmla="*/ 455439 f336 1"/>
              <a:gd name="f454" fmla="+- f338 0 f1"/>
              <a:gd name="f455" fmla="*/ f341 1 1179147"/>
              <a:gd name="f456" fmla="*/ f342 1 1101530"/>
              <a:gd name="f457" fmla="*/ f343 1 1179147"/>
              <a:gd name="f458" fmla="*/ f344 1 1101530"/>
              <a:gd name="f459" fmla="*/ f345 1 1179147"/>
              <a:gd name="f460" fmla="*/ f346 1 1101530"/>
              <a:gd name="f461" fmla="*/ f347 1 1179147"/>
              <a:gd name="f462" fmla="*/ f348 1 1101530"/>
              <a:gd name="f463" fmla="*/ f349 1 1179147"/>
              <a:gd name="f464" fmla="*/ f350 1 1101530"/>
              <a:gd name="f465" fmla="*/ f351 1 1179147"/>
              <a:gd name="f466" fmla="*/ f352 1 1101530"/>
              <a:gd name="f467" fmla="*/ f353 1 1179147"/>
              <a:gd name="f468" fmla="*/ f354 1 1101530"/>
              <a:gd name="f469" fmla="*/ f355 1 1179147"/>
              <a:gd name="f470" fmla="*/ f356 1 1101530"/>
              <a:gd name="f471" fmla="*/ f357 1 1179147"/>
              <a:gd name="f472" fmla="*/ f358 1 1101530"/>
              <a:gd name="f473" fmla="*/ f359 1 1179147"/>
              <a:gd name="f474" fmla="*/ f360 1 1101530"/>
              <a:gd name="f475" fmla="*/ f361 1 1179147"/>
              <a:gd name="f476" fmla="*/ f362 1 1101530"/>
              <a:gd name="f477" fmla="*/ f363 1 1179147"/>
              <a:gd name="f478" fmla="*/ f364 1 1101530"/>
              <a:gd name="f479" fmla="*/ f365 1 1179147"/>
              <a:gd name="f480" fmla="*/ f366 1 1101530"/>
              <a:gd name="f481" fmla="*/ f367 1 1179147"/>
              <a:gd name="f482" fmla="*/ f368 1 1101530"/>
              <a:gd name="f483" fmla="*/ f369 1 1179147"/>
              <a:gd name="f484" fmla="*/ f370 1 1101530"/>
              <a:gd name="f485" fmla="*/ f371 1 1179147"/>
              <a:gd name="f486" fmla="*/ f372 1 1101530"/>
              <a:gd name="f487" fmla="*/ f373 1 1179147"/>
              <a:gd name="f488" fmla="*/ f374 1 1101530"/>
              <a:gd name="f489" fmla="*/ f375 1 1179147"/>
              <a:gd name="f490" fmla="*/ f376 1 1101530"/>
              <a:gd name="f491" fmla="*/ f377 1 1179147"/>
              <a:gd name="f492" fmla="*/ f378 1 1101530"/>
              <a:gd name="f493" fmla="*/ f379 1 1179147"/>
              <a:gd name="f494" fmla="*/ f380 1 1101530"/>
              <a:gd name="f495" fmla="*/ f381 1 1179147"/>
              <a:gd name="f496" fmla="*/ f382 1 1101530"/>
              <a:gd name="f497" fmla="*/ f383 1 1179147"/>
              <a:gd name="f498" fmla="*/ f384 1 1101530"/>
              <a:gd name="f499" fmla="*/ f385 1 1179147"/>
              <a:gd name="f500" fmla="*/ f386 1 1101530"/>
              <a:gd name="f501" fmla="*/ f387 1 1179147"/>
              <a:gd name="f502" fmla="*/ f388 1 1101530"/>
              <a:gd name="f503" fmla="*/ f389 1 1179147"/>
              <a:gd name="f504" fmla="*/ f390 1 1101530"/>
              <a:gd name="f505" fmla="*/ f391 1 1179147"/>
              <a:gd name="f506" fmla="*/ f392 1 1101530"/>
              <a:gd name="f507" fmla="*/ f393 1 1179147"/>
              <a:gd name="f508" fmla="*/ f394 1 1101530"/>
              <a:gd name="f509" fmla="*/ f395 1 1179147"/>
              <a:gd name="f510" fmla="*/ f396 1 1101530"/>
              <a:gd name="f511" fmla="*/ f397 1 1179147"/>
              <a:gd name="f512" fmla="*/ f398 1 1101530"/>
              <a:gd name="f513" fmla="*/ f399 1 1179147"/>
              <a:gd name="f514" fmla="*/ f400 1 1179147"/>
              <a:gd name="f515" fmla="*/ f401 1 1101530"/>
              <a:gd name="f516" fmla="*/ f402 1 1179147"/>
              <a:gd name="f517" fmla="*/ f403 1 1101530"/>
              <a:gd name="f518" fmla="*/ f404 1 1179147"/>
              <a:gd name="f519" fmla="*/ f405 1 1101530"/>
              <a:gd name="f520" fmla="*/ f406 1 1179147"/>
              <a:gd name="f521" fmla="*/ f407 1 1101530"/>
              <a:gd name="f522" fmla="*/ f408 1 1179147"/>
              <a:gd name="f523" fmla="*/ f409 1 1101530"/>
              <a:gd name="f524" fmla="*/ f410 1 1179147"/>
              <a:gd name="f525" fmla="*/ f411 1 1101530"/>
              <a:gd name="f526" fmla="*/ f412 1 1179147"/>
              <a:gd name="f527" fmla="*/ f413 1 1101530"/>
              <a:gd name="f528" fmla="*/ f414 1 1179147"/>
              <a:gd name="f529" fmla="*/ f415 1 1101530"/>
              <a:gd name="f530" fmla="*/ f416 1 1179147"/>
              <a:gd name="f531" fmla="*/ f417 1 1101530"/>
              <a:gd name="f532" fmla="*/ f418 1 1179147"/>
              <a:gd name="f533" fmla="*/ f419 1 1101530"/>
              <a:gd name="f534" fmla="*/ f420 1 1179147"/>
              <a:gd name="f535" fmla="*/ f421 1 1101530"/>
              <a:gd name="f536" fmla="*/ f422 1 1179147"/>
              <a:gd name="f537" fmla="*/ f423 1 1101530"/>
              <a:gd name="f538" fmla="*/ f424 1 1179147"/>
              <a:gd name="f539" fmla="*/ f425 1 1101530"/>
              <a:gd name="f540" fmla="*/ f426 1 1179147"/>
              <a:gd name="f541" fmla="*/ f427 1 1101530"/>
              <a:gd name="f542" fmla="*/ f428 1 1179147"/>
              <a:gd name="f543" fmla="*/ f429 1 1101530"/>
              <a:gd name="f544" fmla="*/ f430 1 1179147"/>
              <a:gd name="f545" fmla="*/ f431 1 1101530"/>
              <a:gd name="f546" fmla="*/ f432 1 1101530"/>
              <a:gd name="f547" fmla="*/ f433 1 1179147"/>
              <a:gd name="f548" fmla="*/ f434 1 1101530"/>
              <a:gd name="f549" fmla="*/ f435 1 1101530"/>
              <a:gd name="f550" fmla="*/ f436 1 1179147"/>
              <a:gd name="f551" fmla="*/ f437 1 1101530"/>
              <a:gd name="f552" fmla="*/ f438 1 1179147"/>
              <a:gd name="f553" fmla="*/ f439 1 1101530"/>
              <a:gd name="f554" fmla="*/ f440 1 1179147"/>
              <a:gd name="f555" fmla="*/ f441 1 1179147"/>
              <a:gd name="f556" fmla="*/ f442 1 1101530"/>
              <a:gd name="f557" fmla="*/ f443 1 1101530"/>
              <a:gd name="f558" fmla="*/ f444 1 1179147"/>
              <a:gd name="f559" fmla="*/ f445 1 1101530"/>
              <a:gd name="f560" fmla="*/ f446 1 1179147"/>
              <a:gd name="f561" fmla="*/ f447 1 1101530"/>
              <a:gd name="f562" fmla="*/ f448 1 1179147"/>
              <a:gd name="f563" fmla="*/ f449 1 1101530"/>
              <a:gd name="f564" fmla="*/ f450 1 1179147"/>
              <a:gd name="f565" fmla="*/ f451 1 1101530"/>
              <a:gd name="f566" fmla="*/ f452 1 1179147"/>
              <a:gd name="f567" fmla="*/ f453 1 1101530"/>
              <a:gd name="f568" fmla="*/ f332 1 f339"/>
              <a:gd name="f569" fmla="*/ f333 1 f339"/>
              <a:gd name="f570" fmla="*/ f332 1 f340"/>
              <a:gd name="f571" fmla="*/ f334 1 f340"/>
              <a:gd name="f572" fmla="*/ f455 1 f339"/>
              <a:gd name="f573" fmla="*/ f456 1 f340"/>
              <a:gd name="f574" fmla="*/ f457 1 f339"/>
              <a:gd name="f575" fmla="*/ f458 1 f340"/>
              <a:gd name="f576" fmla="*/ f459 1 f339"/>
              <a:gd name="f577" fmla="*/ f460 1 f340"/>
              <a:gd name="f578" fmla="*/ f461 1 f339"/>
              <a:gd name="f579" fmla="*/ f462 1 f340"/>
              <a:gd name="f580" fmla="*/ f463 1 f339"/>
              <a:gd name="f581" fmla="*/ f464 1 f340"/>
              <a:gd name="f582" fmla="*/ f465 1 f339"/>
              <a:gd name="f583" fmla="*/ f466 1 f340"/>
              <a:gd name="f584" fmla="*/ f467 1 f339"/>
              <a:gd name="f585" fmla="*/ f468 1 f340"/>
              <a:gd name="f586" fmla="*/ f469 1 f339"/>
              <a:gd name="f587" fmla="*/ f470 1 f340"/>
              <a:gd name="f588" fmla="*/ f471 1 f339"/>
              <a:gd name="f589" fmla="*/ f472 1 f340"/>
              <a:gd name="f590" fmla="*/ f473 1 f339"/>
              <a:gd name="f591" fmla="*/ f474 1 f340"/>
              <a:gd name="f592" fmla="*/ f475 1 f339"/>
              <a:gd name="f593" fmla="*/ f476 1 f340"/>
              <a:gd name="f594" fmla="*/ f477 1 f339"/>
              <a:gd name="f595" fmla="*/ f478 1 f340"/>
              <a:gd name="f596" fmla="*/ f479 1 f339"/>
              <a:gd name="f597" fmla="*/ f480 1 f340"/>
              <a:gd name="f598" fmla="*/ f481 1 f339"/>
              <a:gd name="f599" fmla="*/ f482 1 f340"/>
              <a:gd name="f600" fmla="*/ f483 1 f339"/>
              <a:gd name="f601" fmla="*/ f484 1 f340"/>
              <a:gd name="f602" fmla="*/ f485 1 f339"/>
              <a:gd name="f603" fmla="*/ f486 1 f340"/>
              <a:gd name="f604" fmla="*/ f487 1 f339"/>
              <a:gd name="f605" fmla="*/ f488 1 f340"/>
              <a:gd name="f606" fmla="*/ f489 1 f339"/>
              <a:gd name="f607" fmla="*/ f490 1 f340"/>
              <a:gd name="f608" fmla="*/ f491 1 f339"/>
              <a:gd name="f609" fmla="*/ f492 1 f340"/>
              <a:gd name="f610" fmla="*/ f493 1 f339"/>
              <a:gd name="f611" fmla="*/ f494 1 f340"/>
              <a:gd name="f612" fmla="*/ f495 1 f339"/>
              <a:gd name="f613" fmla="*/ f496 1 f340"/>
              <a:gd name="f614" fmla="*/ f497 1 f339"/>
              <a:gd name="f615" fmla="*/ f498 1 f340"/>
              <a:gd name="f616" fmla="*/ f499 1 f339"/>
              <a:gd name="f617" fmla="*/ f500 1 f340"/>
              <a:gd name="f618" fmla="*/ f501 1 f339"/>
              <a:gd name="f619" fmla="*/ f502 1 f340"/>
              <a:gd name="f620" fmla="*/ f503 1 f339"/>
              <a:gd name="f621" fmla="*/ f504 1 f340"/>
              <a:gd name="f622" fmla="*/ f505 1 f339"/>
              <a:gd name="f623" fmla="*/ f506 1 f340"/>
              <a:gd name="f624" fmla="*/ f507 1 f339"/>
              <a:gd name="f625" fmla="*/ f508 1 f340"/>
              <a:gd name="f626" fmla="*/ f509 1 f339"/>
              <a:gd name="f627" fmla="*/ f510 1 f340"/>
              <a:gd name="f628" fmla="*/ f511 1 f339"/>
              <a:gd name="f629" fmla="*/ f512 1 f340"/>
              <a:gd name="f630" fmla="*/ f513 1 f339"/>
              <a:gd name="f631" fmla="*/ f514 1 f339"/>
              <a:gd name="f632" fmla="*/ f515 1 f340"/>
              <a:gd name="f633" fmla="*/ f516 1 f339"/>
              <a:gd name="f634" fmla="*/ f517 1 f340"/>
              <a:gd name="f635" fmla="*/ f518 1 f339"/>
              <a:gd name="f636" fmla="*/ f519 1 f340"/>
              <a:gd name="f637" fmla="*/ f520 1 f339"/>
              <a:gd name="f638" fmla="*/ f521 1 f340"/>
              <a:gd name="f639" fmla="*/ f522 1 f339"/>
              <a:gd name="f640" fmla="*/ f523 1 f340"/>
              <a:gd name="f641" fmla="*/ f524 1 f339"/>
              <a:gd name="f642" fmla="*/ f525 1 f340"/>
              <a:gd name="f643" fmla="*/ f526 1 f339"/>
              <a:gd name="f644" fmla="*/ f527 1 f340"/>
              <a:gd name="f645" fmla="*/ f528 1 f339"/>
              <a:gd name="f646" fmla="*/ f529 1 f340"/>
              <a:gd name="f647" fmla="*/ f530 1 f339"/>
              <a:gd name="f648" fmla="*/ f531 1 f340"/>
              <a:gd name="f649" fmla="*/ f532 1 f339"/>
              <a:gd name="f650" fmla="*/ f533 1 f340"/>
              <a:gd name="f651" fmla="*/ f534 1 f339"/>
              <a:gd name="f652" fmla="*/ f535 1 f340"/>
              <a:gd name="f653" fmla="*/ f536 1 f339"/>
              <a:gd name="f654" fmla="*/ f537 1 f340"/>
              <a:gd name="f655" fmla="*/ f538 1 f339"/>
              <a:gd name="f656" fmla="*/ f539 1 f340"/>
              <a:gd name="f657" fmla="*/ f540 1 f339"/>
              <a:gd name="f658" fmla="*/ f541 1 f340"/>
              <a:gd name="f659" fmla="*/ f542 1 f339"/>
              <a:gd name="f660" fmla="*/ f543 1 f340"/>
              <a:gd name="f661" fmla="*/ f544 1 f339"/>
              <a:gd name="f662" fmla="*/ f545 1 f340"/>
              <a:gd name="f663" fmla="*/ f546 1 f340"/>
              <a:gd name="f664" fmla="*/ f547 1 f339"/>
              <a:gd name="f665" fmla="*/ f548 1 f340"/>
              <a:gd name="f666" fmla="*/ f549 1 f340"/>
              <a:gd name="f667" fmla="*/ f550 1 f339"/>
              <a:gd name="f668" fmla="*/ f551 1 f340"/>
              <a:gd name="f669" fmla="*/ f552 1 f339"/>
              <a:gd name="f670" fmla="*/ f553 1 f340"/>
              <a:gd name="f671" fmla="*/ f554 1 f339"/>
              <a:gd name="f672" fmla="*/ f555 1 f339"/>
              <a:gd name="f673" fmla="*/ f556 1 f340"/>
              <a:gd name="f674" fmla="*/ f557 1 f340"/>
              <a:gd name="f675" fmla="*/ f558 1 f339"/>
              <a:gd name="f676" fmla="*/ f559 1 f340"/>
              <a:gd name="f677" fmla="*/ f560 1 f339"/>
              <a:gd name="f678" fmla="*/ f561 1 f340"/>
              <a:gd name="f679" fmla="*/ f562 1 f339"/>
              <a:gd name="f680" fmla="*/ f563 1 f340"/>
              <a:gd name="f681" fmla="*/ f564 1 f339"/>
              <a:gd name="f682" fmla="*/ f565 1 f340"/>
              <a:gd name="f683" fmla="*/ f566 1 f339"/>
              <a:gd name="f684" fmla="*/ f567 1 f340"/>
              <a:gd name="f685" fmla="*/ f568 f330 1"/>
              <a:gd name="f686" fmla="*/ f569 f330 1"/>
              <a:gd name="f687" fmla="*/ f571 f331 1"/>
              <a:gd name="f688" fmla="*/ f570 f331 1"/>
              <a:gd name="f689" fmla="*/ f572 f330 1"/>
              <a:gd name="f690" fmla="*/ f573 f331 1"/>
              <a:gd name="f691" fmla="*/ f574 f330 1"/>
              <a:gd name="f692" fmla="*/ f575 f331 1"/>
              <a:gd name="f693" fmla="*/ f576 f330 1"/>
              <a:gd name="f694" fmla="*/ f577 f331 1"/>
              <a:gd name="f695" fmla="*/ f578 f330 1"/>
              <a:gd name="f696" fmla="*/ f579 f331 1"/>
              <a:gd name="f697" fmla="*/ f580 f330 1"/>
              <a:gd name="f698" fmla="*/ f581 f331 1"/>
              <a:gd name="f699" fmla="*/ f582 f330 1"/>
              <a:gd name="f700" fmla="*/ f583 f331 1"/>
              <a:gd name="f701" fmla="*/ f584 f330 1"/>
              <a:gd name="f702" fmla="*/ f585 f331 1"/>
              <a:gd name="f703" fmla="*/ f586 f330 1"/>
              <a:gd name="f704" fmla="*/ f587 f331 1"/>
              <a:gd name="f705" fmla="*/ f588 f330 1"/>
              <a:gd name="f706" fmla="*/ f589 f331 1"/>
              <a:gd name="f707" fmla="*/ f590 f330 1"/>
              <a:gd name="f708" fmla="*/ f591 f331 1"/>
              <a:gd name="f709" fmla="*/ f592 f330 1"/>
              <a:gd name="f710" fmla="*/ f593 f331 1"/>
              <a:gd name="f711" fmla="*/ f594 f330 1"/>
              <a:gd name="f712" fmla="*/ f595 f331 1"/>
              <a:gd name="f713" fmla="*/ f596 f330 1"/>
              <a:gd name="f714" fmla="*/ f597 f331 1"/>
              <a:gd name="f715" fmla="*/ f598 f330 1"/>
              <a:gd name="f716" fmla="*/ f599 f331 1"/>
              <a:gd name="f717" fmla="*/ f600 f330 1"/>
              <a:gd name="f718" fmla="*/ f601 f331 1"/>
              <a:gd name="f719" fmla="*/ f602 f330 1"/>
              <a:gd name="f720" fmla="*/ f603 f331 1"/>
              <a:gd name="f721" fmla="*/ f604 f330 1"/>
              <a:gd name="f722" fmla="*/ f605 f331 1"/>
              <a:gd name="f723" fmla="*/ f606 f330 1"/>
              <a:gd name="f724" fmla="*/ f607 f331 1"/>
              <a:gd name="f725" fmla="*/ f608 f330 1"/>
              <a:gd name="f726" fmla="*/ f609 f331 1"/>
              <a:gd name="f727" fmla="*/ f610 f330 1"/>
              <a:gd name="f728" fmla="*/ f611 f331 1"/>
              <a:gd name="f729" fmla="*/ f612 f330 1"/>
              <a:gd name="f730" fmla="*/ f613 f331 1"/>
              <a:gd name="f731" fmla="*/ f614 f330 1"/>
              <a:gd name="f732" fmla="*/ f615 f331 1"/>
              <a:gd name="f733" fmla="*/ f616 f330 1"/>
              <a:gd name="f734" fmla="*/ f617 f331 1"/>
              <a:gd name="f735" fmla="*/ f618 f330 1"/>
              <a:gd name="f736" fmla="*/ f619 f331 1"/>
              <a:gd name="f737" fmla="*/ f620 f330 1"/>
              <a:gd name="f738" fmla="*/ f621 f331 1"/>
              <a:gd name="f739" fmla="*/ f622 f330 1"/>
              <a:gd name="f740" fmla="*/ f623 f331 1"/>
              <a:gd name="f741" fmla="*/ f624 f330 1"/>
              <a:gd name="f742" fmla="*/ f625 f331 1"/>
              <a:gd name="f743" fmla="*/ f626 f330 1"/>
              <a:gd name="f744" fmla="*/ f627 f331 1"/>
              <a:gd name="f745" fmla="*/ f628 f330 1"/>
              <a:gd name="f746" fmla="*/ f629 f331 1"/>
              <a:gd name="f747" fmla="*/ f630 f330 1"/>
              <a:gd name="f748" fmla="*/ f631 f330 1"/>
              <a:gd name="f749" fmla="*/ f632 f331 1"/>
              <a:gd name="f750" fmla="*/ f633 f330 1"/>
              <a:gd name="f751" fmla="*/ f634 f331 1"/>
              <a:gd name="f752" fmla="*/ f635 f330 1"/>
              <a:gd name="f753" fmla="*/ f636 f331 1"/>
              <a:gd name="f754" fmla="*/ f637 f330 1"/>
              <a:gd name="f755" fmla="*/ f638 f331 1"/>
              <a:gd name="f756" fmla="*/ f639 f330 1"/>
              <a:gd name="f757" fmla="*/ f640 f331 1"/>
              <a:gd name="f758" fmla="*/ f641 f330 1"/>
              <a:gd name="f759" fmla="*/ f642 f331 1"/>
              <a:gd name="f760" fmla="*/ f643 f330 1"/>
              <a:gd name="f761" fmla="*/ f644 f331 1"/>
              <a:gd name="f762" fmla="*/ f645 f330 1"/>
              <a:gd name="f763" fmla="*/ f646 f331 1"/>
              <a:gd name="f764" fmla="*/ f647 f330 1"/>
              <a:gd name="f765" fmla="*/ f648 f331 1"/>
              <a:gd name="f766" fmla="*/ f649 f330 1"/>
              <a:gd name="f767" fmla="*/ f650 f331 1"/>
              <a:gd name="f768" fmla="*/ f651 f330 1"/>
              <a:gd name="f769" fmla="*/ f652 f331 1"/>
              <a:gd name="f770" fmla="*/ f653 f330 1"/>
              <a:gd name="f771" fmla="*/ f654 f331 1"/>
              <a:gd name="f772" fmla="*/ f655 f330 1"/>
              <a:gd name="f773" fmla="*/ f656 f331 1"/>
              <a:gd name="f774" fmla="*/ f657 f330 1"/>
              <a:gd name="f775" fmla="*/ f658 f331 1"/>
              <a:gd name="f776" fmla="*/ f659 f330 1"/>
              <a:gd name="f777" fmla="*/ f660 f331 1"/>
              <a:gd name="f778" fmla="*/ f661 f330 1"/>
              <a:gd name="f779" fmla="*/ f662 f331 1"/>
              <a:gd name="f780" fmla="*/ f663 f331 1"/>
              <a:gd name="f781" fmla="*/ f664 f330 1"/>
              <a:gd name="f782" fmla="*/ f665 f331 1"/>
              <a:gd name="f783" fmla="*/ f666 f331 1"/>
              <a:gd name="f784" fmla="*/ f667 f330 1"/>
              <a:gd name="f785" fmla="*/ f668 f331 1"/>
              <a:gd name="f786" fmla="*/ f669 f330 1"/>
              <a:gd name="f787" fmla="*/ f670 f331 1"/>
              <a:gd name="f788" fmla="*/ f671 f330 1"/>
              <a:gd name="f789" fmla="*/ f672 f330 1"/>
              <a:gd name="f790" fmla="*/ f673 f331 1"/>
              <a:gd name="f791" fmla="*/ f674 f331 1"/>
              <a:gd name="f792" fmla="*/ f675 f330 1"/>
              <a:gd name="f793" fmla="*/ f676 f331 1"/>
              <a:gd name="f794" fmla="*/ f677 f330 1"/>
              <a:gd name="f795" fmla="*/ f678 f331 1"/>
              <a:gd name="f796" fmla="*/ f679 f330 1"/>
              <a:gd name="f797" fmla="*/ f680 f331 1"/>
              <a:gd name="f798" fmla="*/ f681 f330 1"/>
              <a:gd name="f799" fmla="*/ f682 f331 1"/>
              <a:gd name="f800" fmla="*/ f683 f330 1"/>
              <a:gd name="f801" fmla="*/ f684 f3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4">
                <a:pos x="f689" y="f690"/>
              </a:cxn>
              <a:cxn ang="f454">
                <a:pos x="f691" y="f692"/>
              </a:cxn>
              <a:cxn ang="f454">
                <a:pos x="f693" y="f694"/>
              </a:cxn>
              <a:cxn ang="f454">
                <a:pos x="f695" y="f696"/>
              </a:cxn>
              <a:cxn ang="f454">
                <a:pos x="f697" y="f698"/>
              </a:cxn>
              <a:cxn ang="f454">
                <a:pos x="f699" y="f700"/>
              </a:cxn>
              <a:cxn ang="f454">
                <a:pos x="f701" y="f702"/>
              </a:cxn>
              <a:cxn ang="f454">
                <a:pos x="f703" y="f704"/>
              </a:cxn>
              <a:cxn ang="f454">
                <a:pos x="f705" y="f706"/>
              </a:cxn>
              <a:cxn ang="f454">
                <a:pos x="f707" y="f708"/>
              </a:cxn>
              <a:cxn ang="f454">
                <a:pos x="f709" y="f710"/>
              </a:cxn>
              <a:cxn ang="f454">
                <a:pos x="f711" y="f712"/>
              </a:cxn>
              <a:cxn ang="f454">
                <a:pos x="f713" y="f714"/>
              </a:cxn>
              <a:cxn ang="f454">
                <a:pos x="f715" y="f716"/>
              </a:cxn>
              <a:cxn ang="f454">
                <a:pos x="f717" y="f718"/>
              </a:cxn>
              <a:cxn ang="f454">
                <a:pos x="f719" y="f720"/>
              </a:cxn>
              <a:cxn ang="f454">
                <a:pos x="f721" y="f722"/>
              </a:cxn>
              <a:cxn ang="f454">
                <a:pos x="f723" y="f724"/>
              </a:cxn>
              <a:cxn ang="f454">
                <a:pos x="f689" y="f690"/>
              </a:cxn>
              <a:cxn ang="f454">
                <a:pos x="f725" y="f726"/>
              </a:cxn>
              <a:cxn ang="f454">
                <a:pos x="f727" y="f728"/>
              </a:cxn>
              <a:cxn ang="f454">
                <a:pos x="f729" y="f730"/>
              </a:cxn>
              <a:cxn ang="f454">
                <a:pos x="f731" y="f732"/>
              </a:cxn>
              <a:cxn ang="f454">
                <a:pos x="f733" y="f734"/>
              </a:cxn>
              <a:cxn ang="f454">
                <a:pos x="f735" y="f736"/>
              </a:cxn>
              <a:cxn ang="f454">
                <a:pos x="f737" y="f738"/>
              </a:cxn>
              <a:cxn ang="f454">
                <a:pos x="f739" y="f740"/>
              </a:cxn>
              <a:cxn ang="f454">
                <a:pos x="f741" y="f742"/>
              </a:cxn>
              <a:cxn ang="f454">
                <a:pos x="f743" y="f744"/>
              </a:cxn>
              <a:cxn ang="f454">
                <a:pos x="f745" y="f746"/>
              </a:cxn>
              <a:cxn ang="f454">
                <a:pos x="f747" y="f726"/>
              </a:cxn>
              <a:cxn ang="f454">
                <a:pos x="f748" y="f749"/>
              </a:cxn>
              <a:cxn ang="f454">
                <a:pos x="f750" y="f751"/>
              </a:cxn>
              <a:cxn ang="f454">
                <a:pos x="f752" y="f753"/>
              </a:cxn>
              <a:cxn ang="f454">
                <a:pos x="f754" y="f755"/>
              </a:cxn>
              <a:cxn ang="f454">
                <a:pos x="f748" y="f749"/>
              </a:cxn>
              <a:cxn ang="f454">
                <a:pos x="f756" y="f757"/>
              </a:cxn>
              <a:cxn ang="f454">
                <a:pos x="f758" y="f759"/>
              </a:cxn>
              <a:cxn ang="f454">
                <a:pos x="f760" y="f761"/>
              </a:cxn>
              <a:cxn ang="f454">
                <a:pos x="f762" y="f763"/>
              </a:cxn>
              <a:cxn ang="f454">
                <a:pos x="f764" y="f765"/>
              </a:cxn>
              <a:cxn ang="f454">
                <a:pos x="f766" y="f767"/>
              </a:cxn>
              <a:cxn ang="f454">
                <a:pos x="f768" y="f769"/>
              </a:cxn>
              <a:cxn ang="f454">
                <a:pos x="f770" y="f771"/>
              </a:cxn>
              <a:cxn ang="f454">
                <a:pos x="f772" y="f773"/>
              </a:cxn>
              <a:cxn ang="f454">
                <a:pos x="f774" y="f775"/>
              </a:cxn>
              <a:cxn ang="f454">
                <a:pos x="f776" y="f777"/>
              </a:cxn>
              <a:cxn ang="f454">
                <a:pos x="f778" y="f779"/>
              </a:cxn>
              <a:cxn ang="f454">
                <a:pos x="f776" y="f780"/>
              </a:cxn>
              <a:cxn ang="f454">
                <a:pos x="f781" y="f782"/>
              </a:cxn>
              <a:cxn ang="f454">
                <a:pos x="f776" y="f783"/>
              </a:cxn>
              <a:cxn ang="f454">
                <a:pos x="f784" y="f785"/>
              </a:cxn>
              <a:cxn ang="f454">
                <a:pos x="f786" y="f787"/>
              </a:cxn>
              <a:cxn ang="f454">
                <a:pos x="f788" y="f775"/>
              </a:cxn>
              <a:cxn ang="f454">
                <a:pos x="f789" y="f790"/>
              </a:cxn>
              <a:cxn ang="f454">
                <a:pos x="f784" y="f791"/>
              </a:cxn>
              <a:cxn ang="f454">
                <a:pos x="f792" y="f793"/>
              </a:cxn>
              <a:cxn ang="f454">
                <a:pos x="f794" y="f795"/>
              </a:cxn>
              <a:cxn ang="f454">
                <a:pos x="f796" y="f797"/>
              </a:cxn>
              <a:cxn ang="f454">
                <a:pos x="f798" y="f799"/>
              </a:cxn>
              <a:cxn ang="f454">
                <a:pos x="f800" y="f801"/>
              </a:cxn>
            </a:cxnLst>
            <a:rect l="f685" t="f688" r="f686" b="f687"/>
            <a:pathLst>
              <a:path w="1179147" h="1101530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89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104"/>
                </a:cubicBezTo>
                <a:cubicBezTo>
                  <a:pt x="f105" y="f106"/>
                  <a:pt x="f107" y="f108"/>
                  <a:pt x="f109" y="f110"/>
                </a:cubicBezTo>
                <a:cubicBezTo>
                  <a:pt x="f111" y="f112"/>
                  <a:pt x="f113" y="f114"/>
                  <a:pt x="f8" y="f9"/>
                </a:cubicBezTo>
                <a:close/>
                <a:moveTo>
                  <a:pt x="f115" y="f116"/>
                </a:move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150"/>
                  <a:pt x="f151" y="f152"/>
                </a:cubicBezTo>
                <a:cubicBezTo>
                  <a:pt x="f153" y="f154"/>
                  <a:pt x="f155" y="f156"/>
                  <a:pt x="f157" y="f158"/>
                </a:cubicBezTo>
                <a:cubicBezTo>
                  <a:pt x="f159" y="f160"/>
                  <a:pt x="f161" y="f162"/>
                  <a:pt x="f163" y="f164"/>
                </a:cubicBezTo>
                <a:cubicBezTo>
                  <a:pt x="f165" y="f166"/>
                  <a:pt x="f167" y="f168"/>
                  <a:pt x="f169" y="f170"/>
                </a:cubicBezTo>
                <a:cubicBezTo>
                  <a:pt x="f171" y="f172"/>
                  <a:pt x="f173" y="f174"/>
                  <a:pt x="f175" y="f176"/>
                </a:cubicBezTo>
                <a:cubicBezTo>
                  <a:pt x="f177" y="f178"/>
                  <a:pt x="f179" y="f180"/>
                  <a:pt x="f181" y="f116"/>
                </a:cubicBezTo>
                <a:close/>
                <a:moveTo>
                  <a:pt x="f182" y="f183"/>
                </a:moveTo>
                <a:cubicBezTo>
                  <a:pt x="f184" y="f185"/>
                  <a:pt x="f186" y="f187"/>
                  <a:pt x="f188" y="f189"/>
                </a:cubicBezTo>
                <a:cubicBezTo>
                  <a:pt x="f190" y="f191"/>
                  <a:pt x="f192" y="f193"/>
                  <a:pt x="f194" y="f195"/>
                </a:cubicBezTo>
                <a:cubicBezTo>
                  <a:pt x="f196" y="f197"/>
                  <a:pt x="f198" y="f199"/>
                  <a:pt x="f200" y="f201"/>
                </a:cubicBezTo>
                <a:cubicBezTo>
                  <a:pt x="f202" y="f203"/>
                  <a:pt x="f204" y="f205"/>
                  <a:pt x="f182" y="f183"/>
                </a:cubicBezTo>
                <a:close/>
                <a:moveTo>
                  <a:pt x="f206" y="f207"/>
                </a:moveTo>
                <a:cubicBezTo>
                  <a:pt x="f208" y="f209"/>
                  <a:pt x="f210" y="f211"/>
                  <a:pt x="f210" y="f212"/>
                </a:cubicBezTo>
                <a:cubicBezTo>
                  <a:pt x="f210" y="f213"/>
                  <a:pt x="f214" y="f215"/>
                  <a:pt x="f216" y="f217"/>
                </a:cubicBezTo>
                <a:cubicBezTo>
                  <a:pt x="f218" y="f219"/>
                  <a:pt x="f220" y="f221"/>
                  <a:pt x="f222" y="f223"/>
                </a:cubicBezTo>
                <a:cubicBezTo>
                  <a:pt x="f224" y="f225"/>
                  <a:pt x="f226" y="f227"/>
                  <a:pt x="f228" y="f229"/>
                </a:cubicBezTo>
                <a:close/>
                <a:moveTo>
                  <a:pt x="f230" y="f231"/>
                </a:moveTo>
                <a:cubicBezTo>
                  <a:pt x="f232" y="f233"/>
                  <a:pt x="f234" y="f235"/>
                  <a:pt x="f236" y="f237"/>
                </a:cubicBezTo>
                <a:cubicBezTo>
                  <a:pt x="f238" y="f239"/>
                  <a:pt x="f240" y="f241"/>
                  <a:pt x="f242" y="f243"/>
                </a:cubicBezTo>
                <a:cubicBezTo>
                  <a:pt x="f244" y="f245"/>
                  <a:pt x="f246" y="f247"/>
                  <a:pt x="f248" y="f249"/>
                </a:cubicBezTo>
                <a:cubicBezTo>
                  <a:pt x="f250" y="f251"/>
                  <a:pt x="f252" y="f253"/>
                  <a:pt x="f254" y="f255"/>
                </a:cubicBezTo>
                <a:close/>
                <a:moveTo>
                  <a:pt x="f256" y="f257"/>
                </a:moveTo>
                <a:cubicBezTo>
                  <a:pt x="f258" y="f259"/>
                  <a:pt x="f260" y="f261"/>
                  <a:pt x="f262" y="f263"/>
                </a:cubicBezTo>
                <a:cubicBezTo>
                  <a:pt x="f262" y="f264"/>
                  <a:pt x="f265" y="f266"/>
                  <a:pt x="f256" y="f267"/>
                </a:cubicBezTo>
                <a:cubicBezTo>
                  <a:pt x="f268" y="f269"/>
                  <a:pt x="f270" y="f271"/>
                  <a:pt x="f272" y="f273"/>
                </a:cubicBezTo>
                <a:cubicBezTo>
                  <a:pt x="f274" y="f275"/>
                  <a:pt x="f276" y="f277"/>
                  <a:pt x="f256" y="f278"/>
                </a:cubicBezTo>
                <a:close/>
                <a:moveTo>
                  <a:pt x="f279" y="f280"/>
                </a:moveTo>
                <a:cubicBezTo>
                  <a:pt x="f281" y="f282"/>
                  <a:pt x="f283" y="f284"/>
                  <a:pt x="f285" y="f286"/>
                </a:cubicBezTo>
                <a:cubicBezTo>
                  <a:pt x="f287" y="f288"/>
                  <a:pt x="f289" y="f290"/>
                  <a:pt x="f291" y="f255"/>
                </a:cubicBezTo>
                <a:cubicBezTo>
                  <a:pt x="f292" y="f293"/>
                  <a:pt x="f294" y="f295"/>
                  <a:pt x="f296" y="f297"/>
                </a:cubicBezTo>
                <a:cubicBezTo>
                  <a:pt x="f298" y="f299"/>
                  <a:pt x="f300" y="f301"/>
                  <a:pt x="f279" y="f302"/>
                </a:cubicBezTo>
                <a:close/>
                <a:moveTo>
                  <a:pt x="f303" y="f304"/>
                </a:moveTo>
                <a:cubicBezTo>
                  <a:pt x="f305" y="f306"/>
                  <a:pt x="f307" y="f308"/>
                  <a:pt x="f309" y="f310"/>
                </a:cubicBezTo>
                <a:cubicBezTo>
                  <a:pt x="f311" y="f312"/>
                  <a:pt x="f313" y="f314"/>
                  <a:pt x="f315" y="f316"/>
                </a:cubicBezTo>
                <a:cubicBezTo>
                  <a:pt x="f317" y="f318"/>
                  <a:pt x="f319" y="f320"/>
                  <a:pt x="f321" y="f322"/>
                </a:cubicBezTo>
                <a:cubicBezTo>
                  <a:pt x="f323" y="f324"/>
                  <a:pt x="f325" y="f326"/>
                  <a:pt x="f327" y="f328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1" name="Forma libre: forma 109">
            <a:extLst>
              <a:ext uri="{FF2B5EF4-FFF2-40B4-BE49-F238E27FC236}">
                <a16:creationId xmlns:a16="http://schemas.microsoft.com/office/drawing/2014/main" id="{25FC78D7-BB9E-4826-A182-433A72519473}"/>
              </a:ext>
            </a:extLst>
          </p:cNvPr>
          <p:cNvSpPr/>
          <p:nvPr/>
        </p:nvSpPr>
        <p:spPr>
          <a:xfrm>
            <a:off x="6370743" y="3757607"/>
            <a:ext cx="1166408" cy="111437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166407"/>
              <a:gd name="f7" fmla="val 1114366"/>
              <a:gd name="f8" fmla="val 76149"/>
              <a:gd name="f9" fmla="val 398880"/>
              <a:gd name="f10" fmla="val 61436"/>
              <a:gd name="f11" fmla="val 396746"/>
              <a:gd name="f12" fmla="val 46836"/>
              <a:gd name="f13" fmla="val 394275"/>
              <a:gd name="f14" fmla="val 32123"/>
              <a:gd name="f15" fmla="val 392703"/>
              <a:gd name="f16" fmla="val 7751"/>
              <a:gd name="f17" fmla="val 390232"/>
              <a:gd name="f18" fmla="val 226"/>
              <a:gd name="f19" fmla="val 383493"/>
              <a:gd name="f20" fmla="val 1"/>
              <a:gd name="f21" fmla="val 362603"/>
              <a:gd name="f22" fmla="val -111"/>
              <a:gd name="f23" fmla="val 340702"/>
              <a:gd name="f24" fmla="val 7638"/>
              <a:gd name="f25" fmla="val 333402"/>
              <a:gd name="f26" fmla="val 32796"/>
              <a:gd name="f27" fmla="val 331155"/>
              <a:gd name="f28" fmla="val 47060"/>
              <a:gd name="f29" fmla="val 329920"/>
              <a:gd name="f30" fmla="val 61324"/>
              <a:gd name="f31" fmla="val 328123"/>
              <a:gd name="f32" fmla="val 75925"/>
              <a:gd name="f33" fmla="val 324305"/>
              <a:gd name="f34" fmla="val 62110"/>
              <a:gd name="f35" fmla="val 322395"/>
              <a:gd name="f36" fmla="val 48296"/>
              <a:gd name="f37" fmla="val 320261"/>
              <a:gd name="f38" fmla="val 34481"/>
              <a:gd name="f39" fmla="val 318464"/>
              <a:gd name="f40" fmla="val 17859"/>
              <a:gd name="f41" fmla="val 316330"/>
              <a:gd name="f42" fmla="val 10896"/>
              <a:gd name="f43" fmla="val 307233"/>
              <a:gd name="f44" fmla="val 11120"/>
              <a:gd name="f45" fmla="val 290498"/>
              <a:gd name="f46" fmla="val 11345"/>
              <a:gd name="f47" fmla="val 273876"/>
              <a:gd name="f48" fmla="val 16960"/>
              <a:gd name="f49" fmla="val 262533"/>
              <a:gd name="f50" fmla="val 34706"/>
              <a:gd name="f51" fmla="val 260174"/>
              <a:gd name="f52" fmla="val 258489"/>
              <a:gd name="f53" fmla="val 59527"/>
              <a:gd name="f54" fmla="val 257366"/>
              <a:gd name="f55" fmla="val 71994"/>
              <a:gd name="f56" fmla="val 255569"/>
              <a:gd name="f57" fmla="val 79856"/>
              <a:gd name="f58" fmla="val 254446"/>
              <a:gd name="f59" fmla="val 86819"/>
              <a:gd name="f60" fmla="val 251751"/>
              <a:gd name="f61" fmla="val 86707"/>
              <a:gd name="f62" fmla="val 241867"/>
              <a:gd name="f63" fmla="val 231759"/>
              <a:gd name="f64" fmla="val 79294"/>
              <a:gd name="f65" fmla="val 229850"/>
              <a:gd name="f66" fmla="val 71544"/>
              <a:gd name="f67" fmla="val 228726"/>
              <a:gd name="f68" fmla="val 65367"/>
              <a:gd name="f69" fmla="val 227828"/>
              <a:gd name="f70" fmla="val 59078"/>
              <a:gd name="f71" fmla="val 227940"/>
              <a:gd name="f72" fmla="val 52901"/>
              <a:gd name="f73" fmla="val 226929"/>
              <a:gd name="f74" fmla="val 31224"/>
              <a:gd name="f75" fmla="val 223448"/>
              <a:gd name="f76" fmla="val 25833"/>
              <a:gd name="f77" fmla="val 216035"/>
              <a:gd name="f78" fmla="val 25945"/>
              <a:gd name="f79" fmla="val 194022"/>
              <a:gd name="f80" fmla="val 26058"/>
              <a:gd name="f81" fmla="val 174479"/>
              <a:gd name="f82" fmla="val 37738"/>
              <a:gd name="f83" fmla="val 168190"/>
              <a:gd name="f84" fmla="val 54585"/>
              <a:gd name="f85" fmla="val 166393"/>
              <a:gd name="f86" fmla="val 64581"/>
              <a:gd name="f87" fmla="val 165382"/>
              <a:gd name="f88" fmla="val 74465"/>
              <a:gd name="f89" fmla="val 163922"/>
              <a:gd name="f90" fmla="val 84348"/>
              <a:gd name="f91" fmla="val 162799"/>
              <a:gd name="f92" fmla="val 90862"/>
              <a:gd name="f93" fmla="val 162013"/>
              <a:gd name="f94" fmla="val 96815"/>
              <a:gd name="f95" fmla="val 161002"/>
              <a:gd name="f96" fmla="val 97376"/>
              <a:gd name="f97" fmla="val 152466"/>
              <a:gd name="f98" fmla="val 98050"/>
              <a:gd name="f99" fmla="val 142920"/>
              <a:gd name="f100" fmla="val 91424"/>
              <a:gd name="f101" fmla="val 141010"/>
              <a:gd name="f102" fmla="val 84460"/>
              <a:gd name="f103" fmla="val 139662"/>
              <a:gd name="f104" fmla="val 79631"/>
              <a:gd name="f105" fmla="val 138652"/>
              <a:gd name="f106" fmla="val 74577"/>
              <a:gd name="f107" fmla="val 138427"/>
              <a:gd name="f108" fmla="val 69635"/>
              <a:gd name="f109" fmla="val 137753"/>
              <a:gd name="f110" fmla="val 135058"/>
              <a:gd name="f111" fmla="val 41108"/>
              <a:gd name="f112" fmla="val 127870"/>
              <a:gd name="f113" fmla="val 40546"/>
              <a:gd name="f114" fmla="val 108664"/>
              <a:gd name="f115" fmla="val 39984"/>
              <a:gd name="f116" fmla="val 87999"/>
              <a:gd name="f117" fmla="val 45263"/>
              <a:gd name="f118" fmla="val 81709"/>
              <a:gd name="f119" fmla="val 67164"/>
              <a:gd name="f120" fmla="val 77778"/>
              <a:gd name="f121" fmla="val 72668"/>
              <a:gd name="f122" fmla="val 76767"/>
              <a:gd name="f123" fmla="val 78283"/>
              <a:gd name="f124" fmla="val 76093"/>
              <a:gd name="f125" fmla="val 83899"/>
              <a:gd name="f126" fmla="val 75757"/>
              <a:gd name="f127" fmla="val 100296"/>
              <a:gd name="f128" fmla="val 74746"/>
              <a:gd name="f129" fmla="val 112089"/>
              <a:gd name="f130" fmla="val 71489"/>
              <a:gd name="f131" fmla="val 117593"/>
              <a:gd name="f132" fmla="val 51385"/>
              <a:gd name="f133" fmla="val 126128"/>
              <a:gd name="f134" fmla="val 20723"/>
              <a:gd name="f135" fmla="val 172289"/>
              <a:gd name="f136" fmla="val -3873"/>
              <a:gd name="f137" fmla="val 203961"/>
              <a:gd name="f138" fmla="val 507"/>
              <a:gd name="f139" fmla="val 213058"/>
              <a:gd name="f140" fmla="val 1743"/>
              <a:gd name="f141" fmla="val 216540"/>
              <a:gd name="f142" fmla="val 7695"/>
              <a:gd name="f143" fmla="val 219909"/>
              <a:gd name="f144" fmla="val 14546"/>
              <a:gd name="f145" fmla="val 259780"/>
              <a:gd name="f146" fmla="val 95187"/>
              <a:gd name="f147" fmla="val 316274"/>
              <a:gd name="f148" fmla="val 163248"/>
              <a:gd name="f149" fmla="val 380517"/>
              <a:gd name="f150" fmla="val 225469"/>
              <a:gd name="f151" fmla="val 390063"/>
              <a:gd name="f152" fmla="val 234791"/>
              <a:gd name="f153" fmla="val 398037"/>
              <a:gd name="f154" fmla="val 236925"/>
              <a:gd name="f155" fmla="val 411852"/>
              <a:gd name="f156" fmla="val 233444"/>
              <a:gd name="f157" fmla="val 548199"/>
              <a:gd name="f158" fmla="val 198739"/>
              <a:gd name="f159" fmla="val 684435"/>
              <a:gd name="f160" fmla="val 163810"/>
              <a:gd name="f161" fmla="val 821344"/>
              <a:gd name="f162" fmla="val 132025"/>
              <a:gd name="f163" fmla="val 900861"/>
              <a:gd name="f164" fmla="val 113606"/>
              <a:gd name="f165" fmla="val 981726"/>
              <a:gd name="f166" fmla="val 120008"/>
              <a:gd name="f167" fmla="val 1062142"/>
              <a:gd name="f168" fmla="val 129666"/>
              <a:gd name="f169" fmla="val 1065848"/>
              <a:gd name="f170" fmla="val 130116"/>
              <a:gd name="f171" fmla="val 1069555"/>
              <a:gd name="f172" fmla="val 131688"/>
              <a:gd name="f173" fmla="val 1073261"/>
              <a:gd name="f174" fmla="val 131464"/>
              <a:gd name="f175" fmla="val 1109763"/>
              <a:gd name="f176" fmla="val 128319"/>
              <a:gd name="f177" fmla="val 1126610"/>
              <a:gd name="f178" fmla="val 146513"/>
              <a:gd name="f179" fmla="val 1137729"/>
              <a:gd name="f180" fmla="val 180657"/>
              <a:gd name="f181" fmla="val 1167267"/>
              <a:gd name="f182" fmla="val 271293"/>
              <a:gd name="f183" fmla="val 1172433"/>
              <a:gd name="f184" fmla="val 363165"/>
              <a:gd name="f185" fmla="val 1160303"/>
              <a:gd name="f186" fmla="val 456721"/>
              <a:gd name="f187" fmla="val 1155025"/>
              <a:gd name="f188" fmla="val 497266"/>
              <a:gd name="f189" fmla="val 1142895"/>
              <a:gd name="f190" fmla="val 535902"/>
              <a:gd name="f191" fmla="val 1128744"/>
              <a:gd name="f192" fmla="val 574200"/>
              <a:gd name="f193" fmla="val 1123016"/>
              <a:gd name="f194" fmla="val 589699"/>
              <a:gd name="f195" fmla="val 1113918"/>
              <a:gd name="f196" fmla="val 597112"/>
              <a:gd name="f197" fmla="val 1097633"/>
              <a:gd name="f198" fmla="val 598684"/>
              <a:gd name="f199" fmla="val 1042263"/>
              <a:gd name="f200" fmla="val 604188"/>
              <a:gd name="f201" fmla="val 987117"/>
              <a:gd name="f202" fmla="val 612499"/>
              <a:gd name="f203" fmla="val 931298"/>
              <a:gd name="f204" fmla="val 610365"/>
              <a:gd name="f205" fmla="val 915237"/>
              <a:gd name="f206" fmla="val 609691"/>
              <a:gd name="f207" fmla="val 906589"/>
              <a:gd name="f208" fmla="val 614633"/>
              <a:gd name="f209" fmla="val 900749"/>
              <a:gd name="f210" fmla="val 630469"/>
              <a:gd name="f211" fmla="val 843469"/>
              <a:gd name="f212" fmla="val 787257"/>
              <a:gd name="f213" fmla="val 785179"/>
              <a:gd name="f214" fmla="val 943709"/>
              <a:gd name="f215" fmla="val 727900"/>
              <a:gd name="f216" fmla="val 1100497"/>
              <a:gd name="f217" fmla="val 721835"/>
              <a:gd name="f218" fmla="val 1117120"/>
              <a:gd name="f219" fmla="val 716107"/>
              <a:gd name="f220" fmla="val 1117457"/>
              <a:gd name="f221" fmla="val 702854"/>
              <a:gd name="f222" fmla="val 1108584"/>
              <a:gd name="f223" fmla="val 659838"/>
              <a:gd name="f224" fmla="val 1079607"/>
              <a:gd name="f225" fmla="val 616373"/>
              <a:gd name="f226" fmla="val 1051192"/>
              <a:gd name="f227" fmla="val 572684"/>
              <a:gd name="f228" fmla="val 1023114"/>
              <a:gd name="f229" fmla="val 562463"/>
              <a:gd name="f230" fmla="val 1016488"/>
              <a:gd name="f231" fmla="val 558757"/>
              <a:gd name="f232" fmla="val 1008626"/>
              <a:gd name="f233" fmla="val 559431"/>
              <a:gd name="f234" fmla="val 996720"/>
              <a:gd name="f235" fmla="val 567405"/>
              <a:gd name="f236" fmla="val 853409"/>
              <a:gd name="f237" fmla="val 582904"/>
              <a:gd name="f238" fmla="val 711334"/>
              <a:gd name="f239" fmla="val 622326"/>
              <a:gd name="f240" fmla="val 572740"/>
              <a:gd name="f241" fmla="val 626706"/>
              <a:gd name="f242" fmla="val 557353"/>
              <a:gd name="f243" fmla="val 625021"/>
              <a:gd name="f244" fmla="val 550951"/>
              <a:gd name="f245" fmla="val 608174"/>
              <a:gd name="f246" fmla="val 546908"/>
              <a:gd name="f247" fmla="val 538877"/>
              <a:gd name="f248" fmla="val 530510"/>
              <a:gd name="f249" fmla="val 469805"/>
              <a:gd name="f250" fmla="val 512878"/>
              <a:gd name="f251" fmla="val 400845"/>
              <a:gd name="f252" fmla="val 494907"/>
              <a:gd name="f253" fmla="val 387031"/>
              <a:gd name="f254" fmla="val 491313"/>
              <a:gd name="f255" fmla="val 377821"/>
              <a:gd name="f256" fmla="val 494009"/>
              <a:gd name="f257" fmla="val 367713"/>
              <a:gd name="f258" fmla="val 504005"/>
              <a:gd name="f259" fmla="val 307738"/>
              <a:gd name="f260" fmla="val 563530"/>
              <a:gd name="f261" fmla="val 256074"/>
              <a:gd name="f262" fmla="val 629009"/>
              <a:gd name="f263" fmla="val 219123"/>
              <a:gd name="f264" fmla="val 705269"/>
              <a:gd name="f265" fmla="val 214743"/>
              <a:gd name="f266" fmla="val 714366"/>
              <a:gd name="f267" fmla="val 208678"/>
              <a:gd name="f268" fmla="val 718971"/>
              <a:gd name="f269" fmla="val 198570"/>
              <a:gd name="f270" fmla="val 717848"/>
              <a:gd name="f271" fmla="val 161619"/>
              <a:gd name="f272" fmla="val 713580"/>
              <a:gd name="f273" fmla="val 130733"/>
              <a:gd name="f274" fmla="val 700103"/>
              <a:gd name="f275" fmla="val 116132"/>
              <a:gd name="f276" fmla="val 662590"/>
              <a:gd name="f277" fmla="val 110180"/>
              <a:gd name="f278" fmla="val 647203"/>
              <a:gd name="f279" fmla="val 96365"/>
              <a:gd name="f280" fmla="val 649674"/>
              <a:gd name="f281" fmla="val 648439"/>
              <a:gd name="f282" fmla="val 59752"/>
              <a:gd name="f283" fmla="val 645856"/>
              <a:gd name="f284" fmla="val 52227"/>
              <a:gd name="f285" fmla="val 640128"/>
              <a:gd name="f286" fmla="val 50654"/>
              <a:gd name="f287" fmla="val 621484"/>
              <a:gd name="f288" fmla="val 48745"/>
              <a:gd name="f289" fmla="val 600032"/>
              <a:gd name="f290" fmla="val 58292"/>
              <a:gd name="f291" fmla="val 589811"/>
              <a:gd name="f292" fmla="val 82663"/>
              <a:gd name="f293" fmla="val 586667"/>
              <a:gd name="f294" fmla="val 89402"/>
              <a:gd name="f295" fmla="val 585768"/>
              <a:gd name="f296" fmla="val 99622"/>
              <a:gd name="f297" fmla="val 588801"/>
              <a:gd name="f298" fmla="val 99510"/>
              <a:gd name="f299" fmla="val 577120"/>
              <a:gd name="f300" fmla="val 566338"/>
              <a:gd name="f301" fmla="val 95804"/>
              <a:gd name="f302" fmla="val 557578"/>
              <a:gd name="f303" fmla="val 82214"/>
              <a:gd name="f304" fmla="val 557466"/>
              <a:gd name="f305" fmla="val 74801"/>
              <a:gd name="f306" fmla="val 67389"/>
              <a:gd name="f307" fmla="val 555332"/>
              <a:gd name="f308" fmla="val 59976"/>
              <a:gd name="f309" fmla="val 554545"/>
              <a:gd name="f310" fmla="val 36952"/>
              <a:gd name="f311" fmla="val 551738"/>
              <a:gd name="f312" fmla="val 29764"/>
              <a:gd name="f313" fmla="val 544774"/>
              <a:gd name="f314" fmla="val 524783"/>
              <a:gd name="f315" fmla="val 502882"/>
              <a:gd name="f316" fmla="val 36166"/>
              <a:gd name="f317" fmla="val 496143"/>
              <a:gd name="f318" fmla="val 60201"/>
              <a:gd name="f319" fmla="val 493335"/>
              <a:gd name="f320" fmla="val 65816"/>
              <a:gd name="f321" fmla="val 492661"/>
              <a:gd name="f322" fmla="val 71432"/>
              <a:gd name="f323" fmla="val 492774"/>
              <a:gd name="f324" fmla="val 77048"/>
              <a:gd name="f325" fmla="val 492212"/>
              <a:gd name="f326" fmla="val 81765"/>
              <a:gd name="f327" fmla="val 491650"/>
              <a:gd name="f328" fmla="val 88391"/>
              <a:gd name="f329" fmla="val 88953"/>
              <a:gd name="f330" fmla="val 486035"/>
              <a:gd name="f331" fmla="val 89514"/>
              <a:gd name="f332" fmla="val 479184"/>
              <a:gd name="f333" fmla="val 85696"/>
              <a:gd name="f334" fmla="val 473680"/>
              <a:gd name="f335" fmla="val 78508"/>
              <a:gd name="f336" fmla="val 472445"/>
              <a:gd name="f337" fmla="val 66153"/>
              <a:gd name="f338" fmla="val 470423"/>
              <a:gd name="f339" fmla="val 53687"/>
              <a:gd name="f340" fmla="val 469188"/>
              <a:gd name="f341" fmla="val 41332"/>
              <a:gd name="f342" fmla="val 467616"/>
              <a:gd name="f343" fmla="val 17634"/>
              <a:gd name="f344" fmla="val 464583"/>
              <a:gd name="f345" fmla="val 457507"/>
              <a:gd name="f346" fmla="val 11232"/>
              <a:gd name="f347" fmla="val 435606"/>
              <a:gd name="f348" fmla="val 11457"/>
              <a:gd name="f349" fmla="val 415053"/>
              <a:gd name="f350" fmla="val 18196"/>
              <a:gd name="f351" fmla="val 408651"/>
              <a:gd name="f352" fmla="val 41669"/>
              <a:gd name="f353" fmla="val 406293"/>
              <a:gd name="f354" fmla="val 53237"/>
              <a:gd name="f355" fmla="val 405169"/>
              <a:gd name="f356" fmla="val 64693"/>
              <a:gd name="f357" fmla="val 403597"/>
              <a:gd name="f358" fmla="val 402137"/>
              <a:gd name="f359" fmla="val 401014"/>
              <a:gd name="f360" fmla="val 399891"/>
              <a:gd name="f361" fmla="val 76261"/>
              <a:gd name="f362" fmla="val 398768"/>
              <a:gd name="f363" fmla="val 951177"/>
              <a:gd name="f364" fmla="val 200873"/>
              <a:gd name="f365" fmla="val 895919"/>
              <a:gd name="f366" fmla="val 200311"/>
              <a:gd name="f367" fmla="val 847063"/>
              <a:gd name="f368" fmla="val 204804"/>
              <a:gd name="f369" fmla="val 798769"/>
              <a:gd name="f370" fmla="val 217383"/>
              <a:gd name="f371" fmla="val 689264"/>
              <a:gd name="f372" fmla="val 245686"/>
              <a:gd name="f373" fmla="val 579535"/>
              <a:gd name="f374" fmla="val 273314"/>
              <a:gd name="f375" fmla="val 300606"/>
              <a:gd name="f376" fmla="val 453744"/>
              <a:gd name="f377" fmla="val 304650"/>
              <a:gd name="f378" fmla="val 446893"/>
              <a:gd name="f379" fmla="val 311950"/>
              <a:gd name="f380" fmla="val 447792"/>
              <a:gd name="f381" fmla="val 329021"/>
              <a:gd name="f382" fmla="val 449140"/>
              <a:gd name="f383" fmla="val 352720"/>
              <a:gd name="f384" fmla="val 449364"/>
              <a:gd name="f385" fmla="val 376642"/>
              <a:gd name="f386" fmla="val 400228"/>
              <a:gd name="f387" fmla="val 446444"/>
              <a:gd name="f388" fmla="val 419658"/>
              <a:gd name="f389" fmla="val 453969"/>
              <a:gd name="f390" fmla="val 427632"/>
              <a:gd name="f391" fmla="val 472501"/>
              <a:gd name="f392" fmla="val 432125"/>
              <a:gd name="f393" fmla="val 552130"/>
              <a:gd name="f394" fmla="val 451330"/>
              <a:gd name="f395" fmla="val 631311"/>
              <a:gd name="f396" fmla="val 472333"/>
              <a:gd name="f397" fmla="val 710940"/>
              <a:gd name="f398" fmla="val 726777"/>
              <a:gd name="f399" fmla="val 495132"/>
              <a:gd name="f400" fmla="val 728349"/>
              <a:gd name="f401" fmla="val 500972"/>
              <a:gd name="f402" fmla="val 723407"/>
              <a:gd name="f403" fmla="val 514450"/>
              <a:gd name="f404" fmla="val 707683"/>
              <a:gd name="f405" fmla="val 695666"/>
              <a:gd name="f406" fmla="val 601380"/>
              <a:gd name="f407" fmla="val 685109"/>
              <a:gd name="f408" fmla="val 663095"/>
              <a:gd name="f409" fmla="val 739075"/>
              <a:gd name="f410" fmla="val 650628"/>
              <a:gd name="f411" fmla="val 833643"/>
              <a:gd name="f412" fmla="val 643104"/>
              <a:gd name="f413" fmla="val 929108"/>
              <a:gd name="f414" fmla="val 641082"/>
              <a:gd name="f415" fmla="val 955165"/>
              <a:gd name="f416" fmla="val 636477"/>
              <a:gd name="f417" fmla="val 978638"/>
              <a:gd name="f418" fmla="val 667812"/>
              <a:gd name="f419" fmla="val 990880"/>
              <a:gd name="f420" fmla="val 677808"/>
              <a:gd name="f421" fmla="val 994811"/>
              <a:gd name="f422" fmla="val 682413"/>
              <a:gd name="f423" fmla="val 994923"/>
              <a:gd name="f424" fmla="val 686007"/>
              <a:gd name="f425" fmla="val 984591"/>
              <a:gd name="f426" fmla="val 691286"/>
              <a:gd name="f427" fmla="val 969204"/>
              <a:gd name="f428" fmla="val 697014"/>
              <a:gd name="f429" fmla="val 954042"/>
              <a:gd name="f430" fmla="val 702629"/>
              <a:gd name="f431" fmla="val 938767"/>
              <a:gd name="f432" fmla="val 750699"/>
              <a:gd name="f433" fmla="val 808597"/>
              <a:gd name="f434" fmla="val 678314"/>
              <a:gd name="f435" fmla="val 846726"/>
              <a:gd name="f436" fmla="val 548144"/>
              <a:gd name="f437" fmla="val 851556"/>
              <a:gd name="f438" fmla="val 535115"/>
              <a:gd name="f439" fmla="val 855599"/>
              <a:gd name="f440" fmla="val 525007"/>
              <a:gd name="f441" fmla="val 873906"/>
              <a:gd name="f442" fmla="val 527366"/>
              <a:gd name="f443" fmla="val 930062"/>
              <a:gd name="f444" fmla="val 534554"/>
              <a:gd name="f445" fmla="val 986219"/>
              <a:gd name="f446" fmla="val 530061"/>
              <a:gd name="f447" fmla="val 1042375"/>
              <a:gd name="f448" fmla="val 525569"/>
              <a:gd name="f449" fmla="val 1059110"/>
              <a:gd name="f450" fmla="val 524221"/>
              <a:gd name="f451" fmla="val 1067084"/>
              <a:gd name="f452" fmla="val 515797"/>
              <a:gd name="f453" fmla="val 1071127"/>
              <a:gd name="f454" fmla="val 499512"/>
              <a:gd name="f455" fmla="val 1093927"/>
              <a:gd name="f456" fmla="val 408427"/>
              <a:gd name="f457" fmla="val 1094264"/>
              <a:gd name="f458" fmla="val 317790"/>
              <a:gd name="f459" fmla="val 1069779"/>
              <a:gd name="f460" fmla="val 1066073"/>
              <a:gd name="f461" fmla="val 213115"/>
              <a:gd name="f462" fmla="val 1058211"/>
              <a:gd name="f463" fmla="val 207162"/>
              <a:gd name="f464" fmla="val 1044846"/>
              <a:gd name="f465" fmla="val 206376"/>
              <a:gd name="f466" fmla="val 1011826"/>
              <a:gd name="f467" fmla="val 204355"/>
              <a:gd name="f468" fmla="val 978919"/>
              <a:gd name="f469" fmla="val 199637"/>
              <a:gd name="f470" fmla="val 951290"/>
              <a:gd name="f471" fmla="val 201098"/>
              <a:gd name="f472" fmla="+- 0 0 -90"/>
              <a:gd name="f473" fmla="*/ f3 1 1166407"/>
              <a:gd name="f474" fmla="*/ f4 1 1114366"/>
              <a:gd name="f475" fmla="val f5"/>
              <a:gd name="f476" fmla="val f6"/>
              <a:gd name="f477" fmla="val f7"/>
              <a:gd name="f478" fmla="*/ f472 f0 1"/>
              <a:gd name="f479" fmla="+- f477 0 f475"/>
              <a:gd name="f480" fmla="+- f476 0 f475"/>
              <a:gd name="f481" fmla="*/ f478 1 f2"/>
              <a:gd name="f482" fmla="*/ f480 1 1166407"/>
              <a:gd name="f483" fmla="*/ f479 1 1114366"/>
              <a:gd name="f484" fmla="*/ 76149 f480 1"/>
              <a:gd name="f485" fmla="*/ 398880 f479 1"/>
              <a:gd name="f486" fmla="*/ 32123 f480 1"/>
              <a:gd name="f487" fmla="*/ 392703 f479 1"/>
              <a:gd name="f488" fmla="*/ 1 f480 1"/>
              <a:gd name="f489" fmla="*/ 362603 f479 1"/>
              <a:gd name="f490" fmla="*/ 32796 f480 1"/>
              <a:gd name="f491" fmla="*/ 331155 f479 1"/>
              <a:gd name="f492" fmla="*/ 75925 f480 1"/>
              <a:gd name="f493" fmla="*/ 324305 f479 1"/>
              <a:gd name="f494" fmla="*/ 34481 f480 1"/>
              <a:gd name="f495" fmla="*/ 318464 f479 1"/>
              <a:gd name="f496" fmla="*/ 11120 f480 1"/>
              <a:gd name="f497" fmla="*/ 290498 f479 1"/>
              <a:gd name="f498" fmla="*/ 34706 f480 1"/>
              <a:gd name="f499" fmla="*/ 260174 f479 1"/>
              <a:gd name="f500" fmla="*/ 71994 f480 1"/>
              <a:gd name="f501" fmla="*/ 255569 f479 1"/>
              <a:gd name="f502" fmla="*/ 86707 f480 1"/>
              <a:gd name="f503" fmla="*/ 241867 f479 1"/>
              <a:gd name="f504" fmla="*/ 71544 f480 1"/>
              <a:gd name="f505" fmla="*/ 228726 f479 1"/>
              <a:gd name="f506" fmla="*/ 52901 f480 1"/>
              <a:gd name="f507" fmla="*/ 226929 f479 1"/>
              <a:gd name="f508" fmla="*/ 25945 f480 1"/>
              <a:gd name="f509" fmla="*/ 194022 f479 1"/>
              <a:gd name="f510" fmla="*/ 54585 f480 1"/>
              <a:gd name="f511" fmla="*/ 166393 f479 1"/>
              <a:gd name="f512" fmla="*/ 84348 f480 1"/>
              <a:gd name="f513" fmla="*/ 162799 f479 1"/>
              <a:gd name="f514" fmla="*/ 97376 f480 1"/>
              <a:gd name="f515" fmla="*/ 152466 f479 1"/>
              <a:gd name="f516" fmla="*/ 84460 f480 1"/>
              <a:gd name="f517" fmla="*/ 139662 f479 1"/>
              <a:gd name="f518" fmla="*/ 69635 f480 1"/>
              <a:gd name="f519" fmla="*/ 137753 f479 1"/>
              <a:gd name="f520" fmla="*/ 40546 f480 1"/>
              <a:gd name="f521" fmla="*/ 108664 f479 1"/>
              <a:gd name="f522" fmla="*/ 67164 f480 1"/>
              <a:gd name="f523" fmla="*/ 77778 f479 1"/>
              <a:gd name="f524" fmla="*/ 83899 f480 1"/>
              <a:gd name="f525" fmla="*/ 75757 f479 1"/>
              <a:gd name="f526" fmla="*/ 117593 f480 1"/>
              <a:gd name="f527" fmla="*/ 51385 f479 1"/>
              <a:gd name="f528" fmla="*/ 203961 f480 1"/>
              <a:gd name="f529" fmla="*/ 507 f479 1"/>
              <a:gd name="f530" fmla="*/ 219909 f480 1"/>
              <a:gd name="f531" fmla="*/ 14546 f479 1"/>
              <a:gd name="f532" fmla="*/ 380517 f480 1"/>
              <a:gd name="f533" fmla="*/ 225469 f479 1"/>
              <a:gd name="f534" fmla="*/ 411852 f480 1"/>
              <a:gd name="f535" fmla="*/ 233444 f479 1"/>
              <a:gd name="f536" fmla="*/ 821344 f480 1"/>
              <a:gd name="f537" fmla="*/ 132025 f479 1"/>
              <a:gd name="f538" fmla="*/ 1062142 f480 1"/>
              <a:gd name="f539" fmla="*/ 129666 f479 1"/>
              <a:gd name="f540" fmla="*/ 1073261 f480 1"/>
              <a:gd name="f541" fmla="*/ 131464 f479 1"/>
              <a:gd name="f542" fmla="*/ 1137729 f480 1"/>
              <a:gd name="f543" fmla="*/ 180657 f479 1"/>
              <a:gd name="f544" fmla="*/ 1160303 f480 1"/>
              <a:gd name="f545" fmla="*/ 456721 f479 1"/>
              <a:gd name="f546" fmla="*/ 1128744 f480 1"/>
              <a:gd name="f547" fmla="*/ 574200 f479 1"/>
              <a:gd name="f548" fmla="*/ 1097633 f480 1"/>
              <a:gd name="f549" fmla="*/ 598684 f479 1"/>
              <a:gd name="f550" fmla="*/ 931298 f480 1"/>
              <a:gd name="f551" fmla="*/ 610365 f479 1"/>
              <a:gd name="f552" fmla="*/ 900749 f480 1"/>
              <a:gd name="f553" fmla="*/ 630469 f479 1"/>
              <a:gd name="f554" fmla="*/ 727900 f480 1"/>
              <a:gd name="f555" fmla="*/ 1100497 f479 1"/>
              <a:gd name="f556" fmla="*/ 702854 f480 1"/>
              <a:gd name="f557" fmla="*/ 1108584 f479 1"/>
              <a:gd name="f558" fmla="*/ 572684 f480 1"/>
              <a:gd name="f559" fmla="*/ 1023114 f479 1"/>
              <a:gd name="f560" fmla="*/ 559431 f480 1"/>
              <a:gd name="f561" fmla="*/ 996720 f479 1"/>
              <a:gd name="f562" fmla="*/ 622326 f480 1"/>
              <a:gd name="f563" fmla="*/ 572740 f479 1"/>
              <a:gd name="f564" fmla="*/ 608174 f480 1"/>
              <a:gd name="f565" fmla="*/ 546908 f479 1"/>
              <a:gd name="f566" fmla="*/ 400845 f480 1"/>
              <a:gd name="f567" fmla="*/ 494907 f479 1"/>
              <a:gd name="f568" fmla="*/ 367713 f480 1"/>
              <a:gd name="f569" fmla="*/ 504005 f479 1"/>
              <a:gd name="f570" fmla="*/ 219123 f480 1"/>
              <a:gd name="f571" fmla="*/ 705269 f479 1"/>
              <a:gd name="f572" fmla="*/ 198570 f480 1"/>
              <a:gd name="f573" fmla="*/ 717848 f479 1"/>
              <a:gd name="f574" fmla="*/ 116132 f480 1"/>
              <a:gd name="f575" fmla="*/ 662590 f479 1"/>
              <a:gd name="f576" fmla="*/ 648439 f479 1"/>
              <a:gd name="f577" fmla="*/ 50654 f480 1"/>
              <a:gd name="f578" fmla="*/ 621484 f479 1"/>
              <a:gd name="f579" fmla="*/ 82663 f480 1"/>
              <a:gd name="f580" fmla="*/ 586667 f479 1"/>
              <a:gd name="f581" fmla="*/ 99510 f480 1"/>
              <a:gd name="f582" fmla="*/ 577120 f479 1"/>
              <a:gd name="f583" fmla="*/ 82214 f480 1"/>
              <a:gd name="f584" fmla="*/ 557466 f479 1"/>
              <a:gd name="f585" fmla="*/ 59976 f480 1"/>
              <a:gd name="f586" fmla="*/ 554545 f479 1"/>
              <a:gd name="f587" fmla="*/ 29764 f480 1"/>
              <a:gd name="f588" fmla="*/ 524783 f479 1"/>
              <a:gd name="f589" fmla="*/ 60201 f480 1"/>
              <a:gd name="f590" fmla="*/ 493335 f479 1"/>
              <a:gd name="f591" fmla="*/ 77048 f480 1"/>
              <a:gd name="f592" fmla="*/ 492212 f479 1"/>
              <a:gd name="f593" fmla="*/ 88953 f480 1"/>
              <a:gd name="f594" fmla="*/ 486035 f479 1"/>
              <a:gd name="f595" fmla="*/ 78508 f480 1"/>
              <a:gd name="f596" fmla="*/ 472445 f479 1"/>
              <a:gd name="f597" fmla="*/ 41332 f480 1"/>
              <a:gd name="f598" fmla="*/ 467616 f479 1"/>
              <a:gd name="f599" fmla="*/ 11232 f480 1"/>
              <a:gd name="f600" fmla="*/ 435606 f479 1"/>
              <a:gd name="f601" fmla="*/ 41669 f480 1"/>
              <a:gd name="f602" fmla="*/ 406293 f479 1"/>
              <a:gd name="f603" fmla="*/ 402137 f479 1"/>
              <a:gd name="f604" fmla="*/ 76261 f480 1"/>
              <a:gd name="f605" fmla="*/ 398768 f479 1"/>
              <a:gd name="f606" fmla="*/ 951177 f480 1"/>
              <a:gd name="f607" fmla="*/ 200873 f479 1"/>
              <a:gd name="f608" fmla="*/ 798769 f480 1"/>
              <a:gd name="f609" fmla="*/ 217383 f479 1"/>
              <a:gd name="f610" fmla="*/ 469805 f480 1"/>
              <a:gd name="f611" fmla="*/ 300606 f479 1"/>
              <a:gd name="f612" fmla="*/ 447792 f480 1"/>
              <a:gd name="f613" fmla="*/ 329021 f479 1"/>
              <a:gd name="f614" fmla="*/ 400228 f479 1"/>
              <a:gd name="f615" fmla="*/ 472501 f480 1"/>
              <a:gd name="f616" fmla="*/ 432125 f479 1"/>
              <a:gd name="f617" fmla="*/ 710940 f480 1"/>
              <a:gd name="f618" fmla="*/ 491313 f479 1"/>
              <a:gd name="f619" fmla="*/ 723407 f480 1"/>
              <a:gd name="f620" fmla="*/ 514450 f479 1"/>
              <a:gd name="f621" fmla="*/ 685109 f480 1"/>
              <a:gd name="f622" fmla="*/ 645856 f479 1"/>
              <a:gd name="f623" fmla="*/ 643104 f480 1"/>
              <a:gd name="f624" fmla="*/ 929108 f479 1"/>
              <a:gd name="f625" fmla="*/ 667812 f480 1"/>
              <a:gd name="f626" fmla="*/ 990880 f479 1"/>
              <a:gd name="f627" fmla="*/ 686007 f480 1"/>
              <a:gd name="f628" fmla="*/ 984591 f479 1"/>
              <a:gd name="f629" fmla="*/ 702629 f480 1"/>
              <a:gd name="f630" fmla="*/ 938767 f479 1"/>
              <a:gd name="f631" fmla="*/ 846726 f480 1"/>
              <a:gd name="f632" fmla="*/ 548144 f479 1"/>
              <a:gd name="f633" fmla="*/ 873906 f480 1"/>
              <a:gd name="f634" fmla="*/ 527366 f479 1"/>
              <a:gd name="f635" fmla="*/ 1042375 f480 1"/>
              <a:gd name="f636" fmla="*/ 525569 f479 1"/>
              <a:gd name="f637" fmla="*/ 1071127 f480 1"/>
              <a:gd name="f638" fmla="*/ 499512 f479 1"/>
              <a:gd name="f639" fmla="*/ 1069779 f480 1"/>
              <a:gd name="f640" fmla="*/ 1044846 f480 1"/>
              <a:gd name="f641" fmla="*/ 206376 f479 1"/>
              <a:gd name="f642" fmla="*/ 951290 f480 1"/>
              <a:gd name="f643" fmla="*/ 201098 f479 1"/>
              <a:gd name="f644" fmla="+- f481 0 f1"/>
              <a:gd name="f645" fmla="*/ f484 1 1166407"/>
              <a:gd name="f646" fmla="*/ f485 1 1114366"/>
              <a:gd name="f647" fmla="*/ f486 1 1166407"/>
              <a:gd name="f648" fmla="*/ f487 1 1114366"/>
              <a:gd name="f649" fmla="*/ f488 1 1166407"/>
              <a:gd name="f650" fmla="*/ f489 1 1114366"/>
              <a:gd name="f651" fmla="*/ f490 1 1166407"/>
              <a:gd name="f652" fmla="*/ f491 1 1114366"/>
              <a:gd name="f653" fmla="*/ f492 1 1166407"/>
              <a:gd name="f654" fmla="*/ f493 1 1114366"/>
              <a:gd name="f655" fmla="*/ f494 1 1166407"/>
              <a:gd name="f656" fmla="*/ f495 1 1114366"/>
              <a:gd name="f657" fmla="*/ f496 1 1166407"/>
              <a:gd name="f658" fmla="*/ f497 1 1114366"/>
              <a:gd name="f659" fmla="*/ f498 1 1166407"/>
              <a:gd name="f660" fmla="*/ f499 1 1114366"/>
              <a:gd name="f661" fmla="*/ f500 1 1166407"/>
              <a:gd name="f662" fmla="*/ f501 1 1114366"/>
              <a:gd name="f663" fmla="*/ f502 1 1166407"/>
              <a:gd name="f664" fmla="*/ f503 1 1114366"/>
              <a:gd name="f665" fmla="*/ f504 1 1166407"/>
              <a:gd name="f666" fmla="*/ f505 1 1114366"/>
              <a:gd name="f667" fmla="*/ f506 1 1166407"/>
              <a:gd name="f668" fmla="*/ f507 1 1114366"/>
              <a:gd name="f669" fmla="*/ f508 1 1166407"/>
              <a:gd name="f670" fmla="*/ f509 1 1114366"/>
              <a:gd name="f671" fmla="*/ f510 1 1166407"/>
              <a:gd name="f672" fmla="*/ f511 1 1114366"/>
              <a:gd name="f673" fmla="*/ f512 1 1166407"/>
              <a:gd name="f674" fmla="*/ f513 1 1114366"/>
              <a:gd name="f675" fmla="*/ f514 1 1166407"/>
              <a:gd name="f676" fmla="*/ f515 1 1114366"/>
              <a:gd name="f677" fmla="*/ f516 1 1166407"/>
              <a:gd name="f678" fmla="*/ f517 1 1114366"/>
              <a:gd name="f679" fmla="*/ f518 1 1166407"/>
              <a:gd name="f680" fmla="*/ f519 1 1114366"/>
              <a:gd name="f681" fmla="*/ f520 1 1166407"/>
              <a:gd name="f682" fmla="*/ f521 1 1114366"/>
              <a:gd name="f683" fmla="*/ f522 1 1166407"/>
              <a:gd name="f684" fmla="*/ f523 1 1114366"/>
              <a:gd name="f685" fmla="*/ f524 1 1166407"/>
              <a:gd name="f686" fmla="*/ f525 1 1114366"/>
              <a:gd name="f687" fmla="*/ f526 1 1166407"/>
              <a:gd name="f688" fmla="*/ f527 1 1114366"/>
              <a:gd name="f689" fmla="*/ f528 1 1166407"/>
              <a:gd name="f690" fmla="*/ f529 1 1114366"/>
              <a:gd name="f691" fmla="*/ f530 1 1166407"/>
              <a:gd name="f692" fmla="*/ f531 1 1114366"/>
              <a:gd name="f693" fmla="*/ f532 1 1166407"/>
              <a:gd name="f694" fmla="*/ f533 1 1114366"/>
              <a:gd name="f695" fmla="*/ f534 1 1166407"/>
              <a:gd name="f696" fmla="*/ f535 1 1114366"/>
              <a:gd name="f697" fmla="*/ f536 1 1166407"/>
              <a:gd name="f698" fmla="*/ f537 1 1114366"/>
              <a:gd name="f699" fmla="*/ f538 1 1166407"/>
              <a:gd name="f700" fmla="*/ f539 1 1114366"/>
              <a:gd name="f701" fmla="*/ f540 1 1166407"/>
              <a:gd name="f702" fmla="*/ f541 1 1114366"/>
              <a:gd name="f703" fmla="*/ f542 1 1166407"/>
              <a:gd name="f704" fmla="*/ f543 1 1114366"/>
              <a:gd name="f705" fmla="*/ f544 1 1166407"/>
              <a:gd name="f706" fmla="*/ f545 1 1114366"/>
              <a:gd name="f707" fmla="*/ f546 1 1166407"/>
              <a:gd name="f708" fmla="*/ f547 1 1114366"/>
              <a:gd name="f709" fmla="*/ f548 1 1166407"/>
              <a:gd name="f710" fmla="*/ f549 1 1114366"/>
              <a:gd name="f711" fmla="*/ f550 1 1166407"/>
              <a:gd name="f712" fmla="*/ f551 1 1114366"/>
              <a:gd name="f713" fmla="*/ f552 1 1166407"/>
              <a:gd name="f714" fmla="*/ f553 1 1114366"/>
              <a:gd name="f715" fmla="*/ f554 1 1166407"/>
              <a:gd name="f716" fmla="*/ f555 1 1114366"/>
              <a:gd name="f717" fmla="*/ f556 1 1166407"/>
              <a:gd name="f718" fmla="*/ f557 1 1114366"/>
              <a:gd name="f719" fmla="*/ f558 1 1166407"/>
              <a:gd name="f720" fmla="*/ f559 1 1114366"/>
              <a:gd name="f721" fmla="*/ f560 1 1166407"/>
              <a:gd name="f722" fmla="*/ f561 1 1114366"/>
              <a:gd name="f723" fmla="*/ f562 1 1166407"/>
              <a:gd name="f724" fmla="*/ f563 1 1114366"/>
              <a:gd name="f725" fmla="*/ f564 1 1166407"/>
              <a:gd name="f726" fmla="*/ f565 1 1114366"/>
              <a:gd name="f727" fmla="*/ f566 1 1166407"/>
              <a:gd name="f728" fmla="*/ f567 1 1114366"/>
              <a:gd name="f729" fmla="*/ f568 1 1166407"/>
              <a:gd name="f730" fmla="*/ f569 1 1114366"/>
              <a:gd name="f731" fmla="*/ f570 1 1166407"/>
              <a:gd name="f732" fmla="*/ f571 1 1114366"/>
              <a:gd name="f733" fmla="*/ f572 1 1166407"/>
              <a:gd name="f734" fmla="*/ f573 1 1114366"/>
              <a:gd name="f735" fmla="*/ f574 1 1166407"/>
              <a:gd name="f736" fmla="*/ f575 1 1114366"/>
              <a:gd name="f737" fmla="*/ f576 1 1114366"/>
              <a:gd name="f738" fmla="*/ f577 1 1166407"/>
              <a:gd name="f739" fmla="*/ f578 1 1114366"/>
              <a:gd name="f740" fmla="*/ f579 1 1166407"/>
              <a:gd name="f741" fmla="*/ f580 1 1114366"/>
              <a:gd name="f742" fmla="*/ f581 1 1166407"/>
              <a:gd name="f743" fmla="*/ f582 1 1114366"/>
              <a:gd name="f744" fmla="*/ f583 1 1166407"/>
              <a:gd name="f745" fmla="*/ f584 1 1114366"/>
              <a:gd name="f746" fmla="*/ f585 1 1166407"/>
              <a:gd name="f747" fmla="*/ f586 1 1114366"/>
              <a:gd name="f748" fmla="*/ f587 1 1166407"/>
              <a:gd name="f749" fmla="*/ f588 1 1114366"/>
              <a:gd name="f750" fmla="*/ f589 1 1166407"/>
              <a:gd name="f751" fmla="*/ f590 1 1114366"/>
              <a:gd name="f752" fmla="*/ f591 1 1166407"/>
              <a:gd name="f753" fmla="*/ f592 1 1114366"/>
              <a:gd name="f754" fmla="*/ f593 1 1166407"/>
              <a:gd name="f755" fmla="*/ f594 1 1114366"/>
              <a:gd name="f756" fmla="*/ f595 1 1166407"/>
              <a:gd name="f757" fmla="*/ f596 1 1114366"/>
              <a:gd name="f758" fmla="*/ f597 1 1166407"/>
              <a:gd name="f759" fmla="*/ f598 1 1114366"/>
              <a:gd name="f760" fmla="*/ f599 1 1166407"/>
              <a:gd name="f761" fmla="*/ f600 1 1114366"/>
              <a:gd name="f762" fmla="*/ f601 1 1166407"/>
              <a:gd name="f763" fmla="*/ f602 1 1114366"/>
              <a:gd name="f764" fmla="*/ f603 1 1114366"/>
              <a:gd name="f765" fmla="*/ f604 1 1166407"/>
              <a:gd name="f766" fmla="*/ f605 1 1114366"/>
              <a:gd name="f767" fmla="*/ f606 1 1166407"/>
              <a:gd name="f768" fmla="*/ f607 1 1114366"/>
              <a:gd name="f769" fmla="*/ f608 1 1166407"/>
              <a:gd name="f770" fmla="*/ f609 1 1114366"/>
              <a:gd name="f771" fmla="*/ f610 1 1166407"/>
              <a:gd name="f772" fmla="*/ f611 1 1114366"/>
              <a:gd name="f773" fmla="*/ f612 1 1166407"/>
              <a:gd name="f774" fmla="*/ f613 1 1114366"/>
              <a:gd name="f775" fmla="*/ f614 1 1114366"/>
              <a:gd name="f776" fmla="*/ f615 1 1166407"/>
              <a:gd name="f777" fmla="*/ f616 1 1114366"/>
              <a:gd name="f778" fmla="*/ f617 1 1166407"/>
              <a:gd name="f779" fmla="*/ f618 1 1114366"/>
              <a:gd name="f780" fmla="*/ f619 1 1166407"/>
              <a:gd name="f781" fmla="*/ f620 1 1114366"/>
              <a:gd name="f782" fmla="*/ f621 1 1166407"/>
              <a:gd name="f783" fmla="*/ f622 1 1114366"/>
              <a:gd name="f784" fmla="*/ f623 1 1166407"/>
              <a:gd name="f785" fmla="*/ f624 1 1114366"/>
              <a:gd name="f786" fmla="*/ f625 1 1166407"/>
              <a:gd name="f787" fmla="*/ f626 1 1114366"/>
              <a:gd name="f788" fmla="*/ f627 1 1166407"/>
              <a:gd name="f789" fmla="*/ f628 1 1114366"/>
              <a:gd name="f790" fmla="*/ f629 1 1166407"/>
              <a:gd name="f791" fmla="*/ f630 1 1114366"/>
              <a:gd name="f792" fmla="*/ f631 1 1166407"/>
              <a:gd name="f793" fmla="*/ f632 1 1114366"/>
              <a:gd name="f794" fmla="*/ f633 1 1166407"/>
              <a:gd name="f795" fmla="*/ f634 1 1114366"/>
              <a:gd name="f796" fmla="*/ f635 1 1166407"/>
              <a:gd name="f797" fmla="*/ f636 1 1114366"/>
              <a:gd name="f798" fmla="*/ f637 1 1166407"/>
              <a:gd name="f799" fmla="*/ f638 1 1114366"/>
              <a:gd name="f800" fmla="*/ f639 1 1166407"/>
              <a:gd name="f801" fmla="*/ f640 1 1166407"/>
              <a:gd name="f802" fmla="*/ f641 1 1114366"/>
              <a:gd name="f803" fmla="*/ f642 1 1166407"/>
              <a:gd name="f804" fmla="*/ f643 1 1114366"/>
              <a:gd name="f805" fmla="*/ f475 1 f482"/>
              <a:gd name="f806" fmla="*/ f476 1 f482"/>
              <a:gd name="f807" fmla="*/ f475 1 f483"/>
              <a:gd name="f808" fmla="*/ f477 1 f483"/>
              <a:gd name="f809" fmla="*/ f645 1 f482"/>
              <a:gd name="f810" fmla="*/ f646 1 f483"/>
              <a:gd name="f811" fmla="*/ f647 1 f482"/>
              <a:gd name="f812" fmla="*/ f648 1 f483"/>
              <a:gd name="f813" fmla="*/ f649 1 f482"/>
              <a:gd name="f814" fmla="*/ f650 1 f483"/>
              <a:gd name="f815" fmla="*/ f651 1 f482"/>
              <a:gd name="f816" fmla="*/ f652 1 f483"/>
              <a:gd name="f817" fmla="*/ f653 1 f482"/>
              <a:gd name="f818" fmla="*/ f654 1 f483"/>
              <a:gd name="f819" fmla="*/ f655 1 f482"/>
              <a:gd name="f820" fmla="*/ f656 1 f483"/>
              <a:gd name="f821" fmla="*/ f657 1 f482"/>
              <a:gd name="f822" fmla="*/ f658 1 f483"/>
              <a:gd name="f823" fmla="*/ f659 1 f482"/>
              <a:gd name="f824" fmla="*/ f660 1 f483"/>
              <a:gd name="f825" fmla="*/ f661 1 f482"/>
              <a:gd name="f826" fmla="*/ f662 1 f483"/>
              <a:gd name="f827" fmla="*/ f663 1 f482"/>
              <a:gd name="f828" fmla="*/ f664 1 f483"/>
              <a:gd name="f829" fmla="*/ f665 1 f482"/>
              <a:gd name="f830" fmla="*/ f666 1 f483"/>
              <a:gd name="f831" fmla="*/ f667 1 f482"/>
              <a:gd name="f832" fmla="*/ f668 1 f483"/>
              <a:gd name="f833" fmla="*/ f669 1 f482"/>
              <a:gd name="f834" fmla="*/ f670 1 f483"/>
              <a:gd name="f835" fmla="*/ f671 1 f482"/>
              <a:gd name="f836" fmla="*/ f672 1 f483"/>
              <a:gd name="f837" fmla="*/ f673 1 f482"/>
              <a:gd name="f838" fmla="*/ f674 1 f483"/>
              <a:gd name="f839" fmla="*/ f675 1 f482"/>
              <a:gd name="f840" fmla="*/ f676 1 f483"/>
              <a:gd name="f841" fmla="*/ f677 1 f482"/>
              <a:gd name="f842" fmla="*/ f678 1 f483"/>
              <a:gd name="f843" fmla="*/ f679 1 f482"/>
              <a:gd name="f844" fmla="*/ f680 1 f483"/>
              <a:gd name="f845" fmla="*/ f681 1 f482"/>
              <a:gd name="f846" fmla="*/ f682 1 f483"/>
              <a:gd name="f847" fmla="*/ f683 1 f482"/>
              <a:gd name="f848" fmla="*/ f684 1 f483"/>
              <a:gd name="f849" fmla="*/ f685 1 f482"/>
              <a:gd name="f850" fmla="*/ f686 1 f483"/>
              <a:gd name="f851" fmla="*/ f687 1 f482"/>
              <a:gd name="f852" fmla="*/ f688 1 f483"/>
              <a:gd name="f853" fmla="*/ f689 1 f482"/>
              <a:gd name="f854" fmla="*/ f690 1 f483"/>
              <a:gd name="f855" fmla="*/ f691 1 f482"/>
              <a:gd name="f856" fmla="*/ f692 1 f483"/>
              <a:gd name="f857" fmla="*/ f693 1 f482"/>
              <a:gd name="f858" fmla="*/ f694 1 f483"/>
              <a:gd name="f859" fmla="*/ f695 1 f482"/>
              <a:gd name="f860" fmla="*/ f696 1 f483"/>
              <a:gd name="f861" fmla="*/ f697 1 f482"/>
              <a:gd name="f862" fmla="*/ f698 1 f483"/>
              <a:gd name="f863" fmla="*/ f699 1 f482"/>
              <a:gd name="f864" fmla="*/ f700 1 f483"/>
              <a:gd name="f865" fmla="*/ f701 1 f482"/>
              <a:gd name="f866" fmla="*/ f702 1 f483"/>
              <a:gd name="f867" fmla="*/ f703 1 f482"/>
              <a:gd name="f868" fmla="*/ f704 1 f483"/>
              <a:gd name="f869" fmla="*/ f705 1 f482"/>
              <a:gd name="f870" fmla="*/ f706 1 f483"/>
              <a:gd name="f871" fmla="*/ f707 1 f482"/>
              <a:gd name="f872" fmla="*/ f708 1 f483"/>
              <a:gd name="f873" fmla="*/ f709 1 f482"/>
              <a:gd name="f874" fmla="*/ f710 1 f483"/>
              <a:gd name="f875" fmla="*/ f711 1 f482"/>
              <a:gd name="f876" fmla="*/ f712 1 f483"/>
              <a:gd name="f877" fmla="*/ f713 1 f482"/>
              <a:gd name="f878" fmla="*/ f714 1 f483"/>
              <a:gd name="f879" fmla="*/ f715 1 f482"/>
              <a:gd name="f880" fmla="*/ f716 1 f483"/>
              <a:gd name="f881" fmla="*/ f717 1 f482"/>
              <a:gd name="f882" fmla="*/ f718 1 f483"/>
              <a:gd name="f883" fmla="*/ f719 1 f482"/>
              <a:gd name="f884" fmla="*/ f720 1 f483"/>
              <a:gd name="f885" fmla="*/ f721 1 f482"/>
              <a:gd name="f886" fmla="*/ f722 1 f483"/>
              <a:gd name="f887" fmla="*/ f723 1 f482"/>
              <a:gd name="f888" fmla="*/ f724 1 f483"/>
              <a:gd name="f889" fmla="*/ f725 1 f482"/>
              <a:gd name="f890" fmla="*/ f726 1 f483"/>
              <a:gd name="f891" fmla="*/ f727 1 f482"/>
              <a:gd name="f892" fmla="*/ f728 1 f483"/>
              <a:gd name="f893" fmla="*/ f729 1 f482"/>
              <a:gd name="f894" fmla="*/ f730 1 f483"/>
              <a:gd name="f895" fmla="*/ f731 1 f482"/>
              <a:gd name="f896" fmla="*/ f732 1 f483"/>
              <a:gd name="f897" fmla="*/ f733 1 f482"/>
              <a:gd name="f898" fmla="*/ f734 1 f483"/>
              <a:gd name="f899" fmla="*/ f735 1 f482"/>
              <a:gd name="f900" fmla="*/ f736 1 f483"/>
              <a:gd name="f901" fmla="*/ f737 1 f483"/>
              <a:gd name="f902" fmla="*/ f738 1 f482"/>
              <a:gd name="f903" fmla="*/ f739 1 f483"/>
              <a:gd name="f904" fmla="*/ f740 1 f482"/>
              <a:gd name="f905" fmla="*/ f741 1 f483"/>
              <a:gd name="f906" fmla="*/ f742 1 f482"/>
              <a:gd name="f907" fmla="*/ f743 1 f483"/>
              <a:gd name="f908" fmla="*/ f744 1 f482"/>
              <a:gd name="f909" fmla="*/ f745 1 f483"/>
              <a:gd name="f910" fmla="*/ f746 1 f482"/>
              <a:gd name="f911" fmla="*/ f747 1 f483"/>
              <a:gd name="f912" fmla="*/ f748 1 f482"/>
              <a:gd name="f913" fmla="*/ f749 1 f483"/>
              <a:gd name="f914" fmla="*/ f750 1 f482"/>
              <a:gd name="f915" fmla="*/ f751 1 f483"/>
              <a:gd name="f916" fmla="*/ f752 1 f482"/>
              <a:gd name="f917" fmla="*/ f753 1 f483"/>
              <a:gd name="f918" fmla="*/ f754 1 f482"/>
              <a:gd name="f919" fmla="*/ f755 1 f483"/>
              <a:gd name="f920" fmla="*/ f756 1 f482"/>
              <a:gd name="f921" fmla="*/ f757 1 f483"/>
              <a:gd name="f922" fmla="*/ f758 1 f482"/>
              <a:gd name="f923" fmla="*/ f759 1 f483"/>
              <a:gd name="f924" fmla="*/ f760 1 f482"/>
              <a:gd name="f925" fmla="*/ f761 1 f483"/>
              <a:gd name="f926" fmla="*/ f762 1 f482"/>
              <a:gd name="f927" fmla="*/ f763 1 f483"/>
              <a:gd name="f928" fmla="*/ f764 1 f483"/>
              <a:gd name="f929" fmla="*/ f765 1 f482"/>
              <a:gd name="f930" fmla="*/ f766 1 f483"/>
              <a:gd name="f931" fmla="*/ f767 1 f482"/>
              <a:gd name="f932" fmla="*/ f768 1 f483"/>
              <a:gd name="f933" fmla="*/ f769 1 f482"/>
              <a:gd name="f934" fmla="*/ f770 1 f483"/>
              <a:gd name="f935" fmla="*/ f771 1 f482"/>
              <a:gd name="f936" fmla="*/ f772 1 f483"/>
              <a:gd name="f937" fmla="*/ f773 1 f482"/>
              <a:gd name="f938" fmla="*/ f774 1 f483"/>
              <a:gd name="f939" fmla="*/ f775 1 f483"/>
              <a:gd name="f940" fmla="*/ f776 1 f482"/>
              <a:gd name="f941" fmla="*/ f777 1 f483"/>
              <a:gd name="f942" fmla="*/ f778 1 f482"/>
              <a:gd name="f943" fmla="*/ f779 1 f483"/>
              <a:gd name="f944" fmla="*/ f780 1 f482"/>
              <a:gd name="f945" fmla="*/ f781 1 f483"/>
              <a:gd name="f946" fmla="*/ f782 1 f482"/>
              <a:gd name="f947" fmla="*/ f783 1 f483"/>
              <a:gd name="f948" fmla="*/ f784 1 f482"/>
              <a:gd name="f949" fmla="*/ f785 1 f483"/>
              <a:gd name="f950" fmla="*/ f786 1 f482"/>
              <a:gd name="f951" fmla="*/ f787 1 f483"/>
              <a:gd name="f952" fmla="*/ f788 1 f482"/>
              <a:gd name="f953" fmla="*/ f789 1 f483"/>
              <a:gd name="f954" fmla="*/ f790 1 f482"/>
              <a:gd name="f955" fmla="*/ f791 1 f483"/>
              <a:gd name="f956" fmla="*/ f792 1 f482"/>
              <a:gd name="f957" fmla="*/ f793 1 f483"/>
              <a:gd name="f958" fmla="*/ f794 1 f482"/>
              <a:gd name="f959" fmla="*/ f795 1 f483"/>
              <a:gd name="f960" fmla="*/ f796 1 f482"/>
              <a:gd name="f961" fmla="*/ f797 1 f483"/>
              <a:gd name="f962" fmla="*/ f798 1 f482"/>
              <a:gd name="f963" fmla="*/ f799 1 f483"/>
              <a:gd name="f964" fmla="*/ f800 1 f482"/>
              <a:gd name="f965" fmla="*/ f801 1 f482"/>
              <a:gd name="f966" fmla="*/ f802 1 f483"/>
              <a:gd name="f967" fmla="*/ f803 1 f482"/>
              <a:gd name="f968" fmla="*/ f804 1 f483"/>
              <a:gd name="f969" fmla="*/ f805 f473 1"/>
              <a:gd name="f970" fmla="*/ f806 f473 1"/>
              <a:gd name="f971" fmla="*/ f808 f474 1"/>
              <a:gd name="f972" fmla="*/ f807 f474 1"/>
              <a:gd name="f973" fmla="*/ f809 f473 1"/>
              <a:gd name="f974" fmla="*/ f810 f474 1"/>
              <a:gd name="f975" fmla="*/ f811 f473 1"/>
              <a:gd name="f976" fmla="*/ f812 f474 1"/>
              <a:gd name="f977" fmla="*/ f813 f473 1"/>
              <a:gd name="f978" fmla="*/ f814 f474 1"/>
              <a:gd name="f979" fmla="*/ f815 f473 1"/>
              <a:gd name="f980" fmla="*/ f816 f474 1"/>
              <a:gd name="f981" fmla="*/ f817 f473 1"/>
              <a:gd name="f982" fmla="*/ f818 f474 1"/>
              <a:gd name="f983" fmla="*/ f819 f473 1"/>
              <a:gd name="f984" fmla="*/ f820 f474 1"/>
              <a:gd name="f985" fmla="*/ f821 f473 1"/>
              <a:gd name="f986" fmla="*/ f822 f474 1"/>
              <a:gd name="f987" fmla="*/ f823 f473 1"/>
              <a:gd name="f988" fmla="*/ f824 f474 1"/>
              <a:gd name="f989" fmla="*/ f825 f473 1"/>
              <a:gd name="f990" fmla="*/ f826 f474 1"/>
              <a:gd name="f991" fmla="*/ f827 f473 1"/>
              <a:gd name="f992" fmla="*/ f828 f474 1"/>
              <a:gd name="f993" fmla="*/ f829 f473 1"/>
              <a:gd name="f994" fmla="*/ f830 f474 1"/>
              <a:gd name="f995" fmla="*/ f831 f473 1"/>
              <a:gd name="f996" fmla="*/ f832 f474 1"/>
              <a:gd name="f997" fmla="*/ f833 f473 1"/>
              <a:gd name="f998" fmla="*/ f834 f474 1"/>
              <a:gd name="f999" fmla="*/ f835 f473 1"/>
              <a:gd name="f1000" fmla="*/ f836 f474 1"/>
              <a:gd name="f1001" fmla="*/ f837 f473 1"/>
              <a:gd name="f1002" fmla="*/ f838 f474 1"/>
              <a:gd name="f1003" fmla="*/ f839 f473 1"/>
              <a:gd name="f1004" fmla="*/ f840 f474 1"/>
              <a:gd name="f1005" fmla="*/ f841 f473 1"/>
              <a:gd name="f1006" fmla="*/ f842 f474 1"/>
              <a:gd name="f1007" fmla="*/ f843 f473 1"/>
              <a:gd name="f1008" fmla="*/ f844 f474 1"/>
              <a:gd name="f1009" fmla="*/ f845 f473 1"/>
              <a:gd name="f1010" fmla="*/ f846 f474 1"/>
              <a:gd name="f1011" fmla="*/ f847 f473 1"/>
              <a:gd name="f1012" fmla="*/ f848 f474 1"/>
              <a:gd name="f1013" fmla="*/ f849 f473 1"/>
              <a:gd name="f1014" fmla="*/ f850 f474 1"/>
              <a:gd name="f1015" fmla="*/ f851 f473 1"/>
              <a:gd name="f1016" fmla="*/ f852 f474 1"/>
              <a:gd name="f1017" fmla="*/ f853 f473 1"/>
              <a:gd name="f1018" fmla="*/ f854 f474 1"/>
              <a:gd name="f1019" fmla="*/ f855 f473 1"/>
              <a:gd name="f1020" fmla="*/ f856 f474 1"/>
              <a:gd name="f1021" fmla="*/ f857 f473 1"/>
              <a:gd name="f1022" fmla="*/ f858 f474 1"/>
              <a:gd name="f1023" fmla="*/ f859 f473 1"/>
              <a:gd name="f1024" fmla="*/ f860 f474 1"/>
              <a:gd name="f1025" fmla="*/ f861 f473 1"/>
              <a:gd name="f1026" fmla="*/ f862 f474 1"/>
              <a:gd name="f1027" fmla="*/ f863 f473 1"/>
              <a:gd name="f1028" fmla="*/ f864 f474 1"/>
              <a:gd name="f1029" fmla="*/ f865 f473 1"/>
              <a:gd name="f1030" fmla="*/ f866 f474 1"/>
              <a:gd name="f1031" fmla="*/ f867 f473 1"/>
              <a:gd name="f1032" fmla="*/ f868 f474 1"/>
              <a:gd name="f1033" fmla="*/ f869 f473 1"/>
              <a:gd name="f1034" fmla="*/ f870 f474 1"/>
              <a:gd name="f1035" fmla="*/ f871 f473 1"/>
              <a:gd name="f1036" fmla="*/ f872 f474 1"/>
              <a:gd name="f1037" fmla="*/ f873 f473 1"/>
              <a:gd name="f1038" fmla="*/ f874 f474 1"/>
              <a:gd name="f1039" fmla="*/ f875 f473 1"/>
              <a:gd name="f1040" fmla="*/ f876 f474 1"/>
              <a:gd name="f1041" fmla="*/ f877 f473 1"/>
              <a:gd name="f1042" fmla="*/ f878 f474 1"/>
              <a:gd name="f1043" fmla="*/ f879 f473 1"/>
              <a:gd name="f1044" fmla="*/ f880 f474 1"/>
              <a:gd name="f1045" fmla="*/ f881 f473 1"/>
              <a:gd name="f1046" fmla="*/ f882 f474 1"/>
              <a:gd name="f1047" fmla="*/ f883 f473 1"/>
              <a:gd name="f1048" fmla="*/ f884 f474 1"/>
              <a:gd name="f1049" fmla="*/ f885 f473 1"/>
              <a:gd name="f1050" fmla="*/ f886 f474 1"/>
              <a:gd name="f1051" fmla="*/ f887 f473 1"/>
              <a:gd name="f1052" fmla="*/ f888 f474 1"/>
              <a:gd name="f1053" fmla="*/ f889 f473 1"/>
              <a:gd name="f1054" fmla="*/ f890 f474 1"/>
              <a:gd name="f1055" fmla="*/ f891 f473 1"/>
              <a:gd name="f1056" fmla="*/ f892 f474 1"/>
              <a:gd name="f1057" fmla="*/ f893 f473 1"/>
              <a:gd name="f1058" fmla="*/ f894 f474 1"/>
              <a:gd name="f1059" fmla="*/ f895 f473 1"/>
              <a:gd name="f1060" fmla="*/ f896 f474 1"/>
              <a:gd name="f1061" fmla="*/ f897 f473 1"/>
              <a:gd name="f1062" fmla="*/ f898 f474 1"/>
              <a:gd name="f1063" fmla="*/ f899 f473 1"/>
              <a:gd name="f1064" fmla="*/ f900 f474 1"/>
              <a:gd name="f1065" fmla="*/ f901 f474 1"/>
              <a:gd name="f1066" fmla="*/ f902 f473 1"/>
              <a:gd name="f1067" fmla="*/ f903 f474 1"/>
              <a:gd name="f1068" fmla="*/ f904 f473 1"/>
              <a:gd name="f1069" fmla="*/ f905 f474 1"/>
              <a:gd name="f1070" fmla="*/ f906 f473 1"/>
              <a:gd name="f1071" fmla="*/ f907 f474 1"/>
              <a:gd name="f1072" fmla="*/ f908 f473 1"/>
              <a:gd name="f1073" fmla="*/ f909 f474 1"/>
              <a:gd name="f1074" fmla="*/ f910 f473 1"/>
              <a:gd name="f1075" fmla="*/ f911 f474 1"/>
              <a:gd name="f1076" fmla="*/ f912 f473 1"/>
              <a:gd name="f1077" fmla="*/ f913 f474 1"/>
              <a:gd name="f1078" fmla="*/ f914 f473 1"/>
              <a:gd name="f1079" fmla="*/ f915 f474 1"/>
              <a:gd name="f1080" fmla="*/ f916 f473 1"/>
              <a:gd name="f1081" fmla="*/ f917 f474 1"/>
              <a:gd name="f1082" fmla="*/ f918 f473 1"/>
              <a:gd name="f1083" fmla="*/ f919 f474 1"/>
              <a:gd name="f1084" fmla="*/ f920 f473 1"/>
              <a:gd name="f1085" fmla="*/ f921 f474 1"/>
              <a:gd name="f1086" fmla="*/ f922 f473 1"/>
              <a:gd name="f1087" fmla="*/ f923 f474 1"/>
              <a:gd name="f1088" fmla="*/ f924 f473 1"/>
              <a:gd name="f1089" fmla="*/ f925 f474 1"/>
              <a:gd name="f1090" fmla="*/ f926 f473 1"/>
              <a:gd name="f1091" fmla="*/ f927 f474 1"/>
              <a:gd name="f1092" fmla="*/ f928 f474 1"/>
              <a:gd name="f1093" fmla="*/ f929 f473 1"/>
              <a:gd name="f1094" fmla="*/ f930 f474 1"/>
              <a:gd name="f1095" fmla="*/ f931 f473 1"/>
              <a:gd name="f1096" fmla="*/ f932 f474 1"/>
              <a:gd name="f1097" fmla="*/ f933 f473 1"/>
              <a:gd name="f1098" fmla="*/ f934 f474 1"/>
              <a:gd name="f1099" fmla="*/ f935 f473 1"/>
              <a:gd name="f1100" fmla="*/ f936 f474 1"/>
              <a:gd name="f1101" fmla="*/ f937 f473 1"/>
              <a:gd name="f1102" fmla="*/ f938 f474 1"/>
              <a:gd name="f1103" fmla="*/ f939 f474 1"/>
              <a:gd name="f1104" fmla="*/ f940 f473 1"/>
              <a:gd name="f1105" fmla="*/ f941 f474 1"/>
              <a:gd name="f1106" fmla="*/ f942 f473 1"/>
              <a:gd name="f1107" fmla="*/ f943 f474 1"/>
              <a:gd name="f1108" fmla="*/ f944 f473 1"/>
              <a:gd name="f1109" fmla="*/ f945 f474 1"/>
              <a:gd name="f1110" fmla="*/ f946 f473 1"/>
              <a:gd name="f1111" fmla="*/ f947 f474 1"/>
              <a:gd name="f1112" fmla="*/ f948 f473 1"/>
              <a:gd name="f1113" fmla="*/ f949 f474 1"/>
              <a:gd name="f1114" fmla="*/ f950 f473 1"/>
              <a:gd name="f1115" fmla="*/ f951 f474 1"/>
              <a:gd name="f1116" fmla="*/ f952 f473 1"/>
              <a:gd name="f1117" fmla="*/ f953 f474 1"/>
              <a:gd name="f1118" fmla="*/ f954 f473 1"/>
              <a:gd name="f1119" fmla="*/ f955 f474 1"/>
              <a:gd name="f1120" fmla="*/ f956 f473 1"/>
              <a:gd name="f1121" fmla="*/ f957 f474 1"/>
              <a:gd name="f1122" fmla="*/ f958 f473 1"/>
              <a:gd name="f1123" fmla="*/ f959 f474 1"/>
              <a:gd name="f1124" fmla="*/ f960 f473 1"/>
              <a:gd name="f1125" fmla="*/ f961 f474 1"/>
              <a:gd name="f1126" fmla="*/ f962 f473 1"/>
              <a:gd name="f1127" fmla="*/ f963 f474 1"/>
              <a:gd name="f1128" fmla="*/ f964 f473 1"/>
              <a:gd name="f1129" fmla="*/ f965 f473 1"/>
              <a:gd name="f1130" fmla="*/ f966 f474 1"/>
              <a:gd name="f1131" fmla="*/ f967 f473 1"/>
              <a:gd name="f1132" fmla="*/ f968 f47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644">
                <a:pos x="f973" y="f974"/>
              </a:cxn>
              <a:cxn ang="f644">
                <a:pos x="f975" y="f976"/>
              </a:cxn>
              <a:cxn ang="f644">
                <a:pos x="f977" y="f978"/>
              </a:cxn>
              <a:cxn ang="f644">
                <a:pos x="f979" y="f980"/>
              </a:cxn>
              <a:cxn ang="f644">
                <a:pos x="f981" y="f982"/>
              </a:cxn>
              <a:cxn ang="f644">
                <a:pos x="f983" y="f984"/>
              </a:cxn>
              <a:cxn ang="f644">
                <a:pos x="f985" y="f986"/>
              </a:cxn>
              <a:cxn ang="f644">
                <a:pos x="f987" y="f988"/>
              </a:cxn>
              <a:cxn ang="f644">
                <a:pos x="f989" y="f990"/>
              </a:cxn>
              <a:cxn ang="f644">
                <a:pos x="f991" y="f992"/>
              </a:cxn>
              <a:cxn ang="f644">
                <a:pos x="f993" y="f994"/>
              </a:cxn>
              <a:cxn ang="f644">
                <a:pos x="f995" y="f996"/>
              </a:cxn>
              <a:cxn ang="f644">
                <a:pos x="f997" y="f998"/>
              </a:cxn>
              <a:cxn ang="f644">
                <a:pos x="f999" y="f1000"/>
              </a:cxn>
              <a:cxn ang="f644">
                <a:pos x="f1001" y="f1002"/>
              </a:cxn>
              <a:cxn ang="f644">
                <a:pos x="f1003" y="f1004"/>
              </a:cxn>
              <a:cxn ang="f644">
                <a:pos x="f1005" y="f1006"/>
              </a:cxn>
              <a:cxn ang="f644">
                <a:pos x="f1007" y="f1008"/>
              </a:cxn>
              <a:cxn ang="f644">
                <a:pos x="f1009" y="f1010"/>
              </a:cxn>
              <a:cxn ang="f644">
                <a:pos x="f1011" y="f1012"/>
              </a:cxn>
              <a:cxn ang="f644">
                <a:pos x="f1013" y="f1014"/>
              </a:cxn>
              <a:cxn ang="f644">
                <a:pos x="f1015" y="f1016"/>
              </a:cxn>
              <a:cxn ang="f644">
                <a:pos x="f1017" y="f1018"/>
              </a:cxn>
              <a:cxn ang="f644">
                <a:pos x="f1019" y="f1020"/>
              </a:cxn>
              <a:cxn ang="f644">
                <a:pos x="f1021" y="f1022"/>
              </a:cxn>
              <a:cxn ang="f644">
                <a:pos x="f1023" y="f1024"/>
              </a:cxn>
              <a:cxn ang="f644">
                <a:pos x="f1025" y="f1026"/>
              </a:cxn>
              <a:cxn ang="f644">
                <a:pos x="f1027" y="f1028"/>
              </a:cxn>
              <a:cxn ang="f644">
                <a:pos x="f1029" y="f1030"/>
              </a:cxn>
              <a:cxn ang="f644">
                <a:pos x="f1031" y="f1032"/>
              </a:cxn>
              <a:cxn ang="f644">
                <a:pos x="f1033" y="f1034"/>
              </a:cxn>
              <a:cxn ang="f644">
                <a:pos x="f1035" y="f1036"/>
              </a:cxn>
              <a:cxn ang="f644">
                <a:pos x="f1037" y="f1038"/>
              </a:cxn>
              <a:cxn ang="f644">
                <a:pos x="f1039" y="f1040"/>
              </a:cxn>
              <a:cxn ang="f644">
                <a:pos x="f1041" y="f1042"/>
              </a:cxn>
              <a:cxn ang="f644">
                <a:pos x="f1043" y="f1044"/>
              </a:cxn>
              <a:cxn ang="f644">
                <a:pos x="f1045" y="f1046"/>
              </a:cxn>
              <a:cxn ang="f644">
                <a:pos x="f1047" y="f1048"/>
              </a:cxn>
              <a:cxn ang="f644">
                <a:pos x="f1049" y="f1050"/>
              </a:cxn>
              <a:cxn ang="f644">
                <a:pos x="f1051" y="f1052"/>
              </a:cxn>
              <a:cxn ang="f644">
                <a:pos x="f1053" y="f1054"/>
              </a:cxn>
              <a:cxn ang="f644">
                <a:pos x="f1055" y="f1056"/>
              </a:cxn>
              <a:cxn ang="f644">
                <a:pos x="f1057" y="f1058"/>
              </a:cxn>
              <a:cxn ang="f644">
                <a:pos x="f1059" y="f1060"/>
              </a:cxn>
              <a:cxn ang="f644">
                <a:pos x="f1061" y="f1062"/>
              </a:cxn>
              <a:cxn ang="f644">
                <a:pos x="f1063" y="f1064"/>
              </a:cxn>
              <a:cxn ang="f644">
                <a:pos x="f1001" y="f1065"/>
              </a:cxn>
              <a:cxn ang="f644">
                <a:pos x="f1066" y="f1067"/>
              </a:cxn>
              <a:cxn ang="f644">
                <a:pos x="f1068" y="f1069"/>
              </a:cxn>
              <a:cxn ang="f644">
                <a:pos x="f1070" y="f1071"/>
              </a:cxn>
              <a:cxn ang="f644">
                <a:pos x="f1072" y="f1073"/>
              </a:cxn>
              <a:cxn ang="f644">
                <a:pos x="f1074" y="f1075"/>
              </a:cxn>
              <a:cxn ang="f644">
                <a:pos x="f1076" y="f1077"/>
              </a:cxn>
              <a:cxn ang="f644">
                <a:pos x="f1078" y="f1079"/>
              </a:cxn>
              <a:cxn ang="f644">
                <a:pos x="f1080" y="f1081"/>
              </a:cxn>
              <a:cxn ang="f644">
                <a:pos x="f1082" y="f1083"/>
              </a:cxn>
              <a:cxn ang="f644">
                <a:pos x="f1084" y="f1085"/>
              </a:cxn>
              <a:cxn ang="f644">
                <a:pos x="f1086" y="f1087"/>
              </a:cxn>
              <a:cxn ang="f644">
                <a:pos x="f1088" y="f1089"/>
              </a:cxn>
              <a:cxn ang="f644">
                <a:pos x="f1090" y="f1091"/>
              </a:cxn>
              <a:cxn ang="f644">
                <a:pos x="f973" y="f1092"/>
              </a:cxn>
              <a:cxn ang="f644">
                <a:pos x="f1093" y="f1094"/>
              </a:cxn>
              <a:cxn ang="f644">
                <a:pos x="f1095" y="f1096"/>
              </a:cxn>
              <a:cxn ang="f644">
                <a:pos x="f1097" y="f1098"/>
              </a:cxn>
              <a:cxn ang="f644">
                <a:pos x="f1099" y="f1100"/>
              </a:cxn>
              <a:cxn ang="f644">
                <a:pos x="f1101" y="f1102"/>
              </a:cxn>
              <a:cxn ang="f644">
                <a:pos x="f1101" y="f1103"/>
              </a:cxn>
              <a:cxn ang="f644">
                <a:pos x="f1104" y="f1105"/>
              </a:cxn>
              <a:cxn ang="f644">
                <a:pos x="f1106" y="f1107"/>
              </a:cxn>
              <a:cxn ang="f644">
                <a:pos x="f1108" y="f1109"/>
              </a:cxn>
              <a:cxn ang="f644">
                <a:pos x="f1110" y="f1111"/>
              </a:cxn>
              <a:cxn ang="f644">
                <a:pos x="f1112" y="f1113"/>
              </a:cxn>
              <a:cxn ang="f644">
                <a:pos x="f1114" y="f1115"/>
              </a:cxn>
              <a:cxn ang="f644">
                <a:pos x="f1116" y="f1117"/>
              </a:cxn>
              <a:cxn ang="f644">
                <a:pos x="f1118" y="f1119"/>
              </a:cxn>
              <a:cxn ang="f644">
                <a:pos x="f1120" y="f1121"/>
              </a:cxn>
              <a:cxn ang="f644">
                <a:pos x="f1122" y="f1123"/>
              </a:cxn>
              <a:cxn ang="f644">
                <a:pos x="f1124" y="f1125"/>
              </a:cxn>
              <a:cxn ang="f644">
                <a:pos x="f1126" y="f1127"/>
              </a:cxn>
              <a:cxn ang="f644">
                <a:pos x="f1128" y="f996"/>
              </a:cxn>
              <a:cxn ang="f644">
                <a:pos x="f1129" y="f1130"/>
              </a:cxn>
              <a:cxn ang="f644">
                <a:pos x="f1131" y="f1132"/>
              </a:cxn>
            </a:cxnLst>
            <a:rect l="f969" t="f972" r="f970" b="f971"/>
            <a:pathLst>
              <a:path w="1166407" h="1114366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28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1" y="f63"/>
                  <a:pt x="f64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75"/>
                  <a:pt x="f76" y="f77"/>
                  <a:pt x="f78" y="f79"/>
                </a:cubicBezTo>
                <a:cubicBezTo>
                  <a:pt x="f80" y="f81"/>
                  <a:pt x="f82" y="f83"/>
                  <a:pt x="f84" y="f85"/>
                </a:cubicBezTo>
                <a:cubicBezTo>
                  <a:pt x="f86" y="f87"/>
                  <a:pt x="f88" y="f89"/>
                  <a:pt x="f90" y="f91"/>
                </a:cubicBezTo>
                <a:cubicBezTo>
                  <a:pt x="f92" y="f93"/>
                  <a:pt x="f94" y="f95"/>
                  <a:pt x="f96" y="f97"/>
                </a:cubicBezTo>
                <a:cubicBezTo>
                  <a:pt x="f98" y="f99"/>
                  <a:pt x="f100" y="f101"/>
                  <a:pt x="f102" y="f103"/>
                </a:cubicBezTo>
                <a:cubicBezTo>
                  <a:pt x="f104" y="f105"/>
                  <a:pt x="f106" y="f107"/>
                  <a:pt x="f108" y="f109"/>
                </a:cubicBezTo>
                <a:cubicBezTo>
                  <a:pt x="f36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cubicBezTo>
                  <a:pt x="f127" y="f128"/>
                  <a:pt x="f129" y="f130"/>
                  <a:pt x="f131" y="f132"/>
                </a:cubicBezTo>
                <a:cubicBezTo>
                  <a:pt x="f133" y="f134"/>
                  <a:pt x="f135" y="f136"/>
                  <a:pt x="f137" y="f138"/>
                </a:cubicBezTo>
                <a:cubicBezTo>
                  <a:pt x="f139" y="f140"/>
                  <a:pt x="f141" y="f142"/>
                  <a:pt x="f143" y="f144"/>
                </a:cubicBezTo>
                <a:cubicBezTo>
                  <a:pt x="f145" y="f146"/>
                  <a:pt x="f147" y="f148"/>
                  <a:pt x="f149" y="f150"/>
                </a:cubicBezTo>
                <a:cubicBezTo>
                  <a:pt x="f151" y="f152"/>
                  <a:pt x="f153" y="f154"/>
                  <a:pt x="f155" y="f156"/>
                </a:cubicBezTo>
                <a:cubicBezTo>
                  <a:pt x="f157" y="f158"/>
                  <a:pt x="f159" y="f160"/>
                  <a:pt x="f161" y="f162"/>
                </a:cubicBezTo>
                <a:cubicBezTo>
                  <a:pt x="f163" y="f164"/>
                  <a:pt x="f165" y="f166"/>
                  <a:pt x="f167" y="f168"/>
                </a:cubicBezTo>
                <a:cubicBezTo>
                  <a:pt x="f169" y="f170"/>
                  <a:pt x="f171" y="f172"/>
                  <a:pt x="f173" y="f174"/>
                </a:cubicBezTo>
                <a:cubicBezTo>
                  <a:pt x="f175" y="f176"/>
                  <a:pt x="f177" y="f178"/>
                  <a:pt x="f179" y="f180"/>
                </a:cubicBezTo>
                <a:cubicBezTo>
                  <a:pt x="f181" y="f182"/>
                  <a:pt x="f183" y="f184"/>
                  <a:pt x="f185" y="f186"/>
                </a:cubicBezTo>
                <a:cubicBezTo>
                  <a:pt x="f187" y="f188"/>
                  <a:pt x="f189" y="f190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200"/>
                  <a:pt x="f201" y="f202"/>
                  <a:pt x="f203" y="f204"/>
                </a:cubicBezTo>
                <a:cubicBezTo>
                  <a:pt x="f205" y="f206"/>
                  <a:pt x="f207" y="f208"/>
                  <a:pt x="f209" y="f210"/>
                </a:cubicBezTo>
                <a:cubicBezTo>
                  <a:pt x="f211" y="f212"/>
                  <a:pt x="f213" y="f214"/>
                  <a:pt x="f215" y="f216"/>
                </a:cubicBezTo>
                <a:cubicBezTo>
                  <a:pt x="f217" y="f218"/>
                  <a:pt x="f219" y="f220"/>
                  <a:pt x="f221" y="f222"/>
                </a:cubicBezTo>
                <a:cubicBezTo>
                  <a:pt x="f223" y="f224"/>
                  <a:pt x="f225" y="f226"/>
                  <a:pt x="f227" y="f228"/>
                </a:cubicBezTo>
                <a:cubicBezTo>
                  <a:pt x="f229" y="f230"/>
                  <a:pt x="f231" y="f232"/>
                  <a:pt x="f233" y="f234"/>
                </a:cubicBezTo>
                <a:cubicBezTo>
                  <a:pt x="f235" y="f236"/>
                  <a:pt x="f237" y="f238"/>
                  <a:pt x="f239" y="f240"/>
                </a:cubicBezTo>
                <a:cubicBezTo>
                  <a:pt x="f241" y="f242"/>
                  <a:pt x="f243" y="f244"/>
                  <a:pt x="f245" y="f246"/>
                </a:cubicBezTo>
                <a:cubicBezTo>
                  <a:pt x="f247" y="f248"/>
                  <a:pt x="f249" y="f250"/>
                  <a:pt x="f251" y="f252"/>
                </a:cubicBezTo>
                <a:cubicBezTo>
                  <a:pt x="f253" y="f254"/>
                  <a:pt x="f255" y="f256"/>
                  <a:pt x="f257" y="f258"/>
                </a:cubicBezTo>
                <a:cubicBezTo>
                  <a:pt x="f259" y="f260"/>
                  <a:pt x="f261" y="f262"/>
                  <a:pt x="f263" y="f264"/>
                </a:cubicBezTo>
                <a:cubicBezTo>
                  <a:pt x="f265" y="f266"/>
                  <a:pt x="f267" y="f268"/>
                  <a:pt x="f269" y="f270"/>
                </a:cubicBezTo>
                <a:cubicBezTo>
                  <a:pt x="f271" y="f272"/>
                  <a:pt x="f273" y="f274"/>
                  <a:pt x="f275" y="f276"/>
                </a:cubicBezTo>
                <a:cubicBezTo>
                  <a:pt x="f277" y="f278"/>
                  <a:pt x="f279" y="f280"/>
                  <a:pt x="f90" y="f281"/>
                </a:cubicBezTo>
                <a:cubicBezTo>
                  <a:pt x="f282" y="f283"/>
                  <a:pt x="f284" y="f285"/>
                  <a:pt x="f286" y="f287"/>
                </a:cubicBezTo>
                <a:cubicBezTo>
                  <a:pt x="f288" y="f289"/>
                  <a:pt x="f290" y="f291"/>
                  <a:pt x="f292" y="f293"/>
                </a:cubicBezTo>
                <a:cubicBezTo>
                  <a:pt x="f294" y="f295"/>
                  <a:pt x="f296" y="f297"/>
                  <a:pt x="f298" y="f299"/>
                </a:cubicBezTo>
                <a:cubicBezTo>
                  <a:pt x="f298" y="f300"/>
                  <a:pt x="f301" y="f302"/>
                  <a:pt x="f303" y="f304"/>
                </a:cubicBezTo>
                <a:cubicBezTo>
                  <a:pt x="f305" y="f304"/>
                  <a:pt x="f306" y="f307"/>
                  <a:pt x="f308" y="f309"/>
                </a:cubicBezTo>
                <a:cubicBezTo>
                  <a:pt x="f310" y="f311"/>
                  <a:pt x="f312" y="f313"/>
                  <a:pt x="f312" y="f314"/>
                </a:cubicBezTo>
                <a:cubicBezTo>
                  <a:pt x="f312" y="f315"/>
                  <a:pt x="f316" y="f317"/>
                  <a:pt x="f318" y="f319"/>
                </a:cubicBezTo>
                <a:cubicBezTo>
                  <a:pt x="f320" y="f321"/>
                  <a:pt x="f322" y="f323"/>
                  <a:pt x="f324" y="f325"/>
                </a:cubicBezTo>
                <a:cubicBezTo>
                  <a:pt x="f326" y="f327"/>
                  <a:pt x="f328" y="f323"/>
                  <a:pt x="f329" y="f330"/>
                </a:cubicBezTo>
                <a:cubicBezTo>
                  <a:pt x="f331" y="f332"/>
                  <a:pt x="f333" y="f334"/>
                  <a:pt x="f335" y="f336"/>
                </a:cubicBezTo>
                <a:cubicBezTo>
                  <a:pt x="f337" y="f338"/>
                  <a:pt x="f339" y="f340"/>
                  <a:pt x="f341" y="f342"/>
                </a:cubicBezTo>
                <a:cubicBezTo>
                  <a:pt x="f343" y="f344"/>
                  <a:pt x="f42" y="f345"/>
                  <a:pt x="f346" y="f347"/>
                </a:cubicBezTo>
                <a:cubicBezTo>
                  <a:pt x="f348" y="f349"/>
                  <a:pt x="f350" y="f351"/>
                  <a:pt x="f352" y="f353"/>
                </a:cubicBezTo>
                <a:cubicBezTo>
                  <a:pt x="f354" y="f355"/>
                  <a:pt x="f356" y="f357"/>
                  <a:pt x="f8" y="f358"/>
                </a:cubicBezTo>
                <a:cubicBezTo>
                  <a:pt x="f8" y="f359"/>
                  <a:pt x="f8" y="f360"/>
                  <a:pt x="f361" y="f362"/>
                </a:cubicBezTo>
                <a:close/>
                <a:moveTo>
                  <a:pt x="f363" y="f364"/>
                </a:moveTo>
                <a:cubicBezTo>
                  <a:pt x="f365" y="f366"/>
                  <a:pt x="f367" y="f368"/>
                  <a:pt x="f369" y="f370"/>
                </a:cubicBezTo>
                <a:cubicBezTo>
                  <a:pt x="f371" y="f372"/>
                  <a:pt x="f373" y="f374"/>
                  <a:pt x="f249" y="f375"/>
                </a:cubicBezTo>
                <a:cubicBezTo>
                  <a:pt x="f376" y="f377"/>
                  <a:pt x="f378" y="f379"/>
                  <a:pt x="f380" y="f381"/>
                </a:cubicBezTo>
                <a:cubicBezTo>
                  <a:pt x="f382" y="f383"/>
                  <a:pt x="f384" y="f385"/>
                  <a:pt x="f380" y="f386"/>
                </a:cubicBezTo>
                <a:cubicBezTo>
                  <a:pt x="f387" y="f388"/>
                  <a:pt x="f389" y="f390"/>
                  <a:pt x="f391" y="f392"/>
                </a:cubicBezTo>
                <a:cubicBezTo>
                  <a:pt x="f393" y="f394"/>
                  <a:pt x="f395" y="f396"/>
                  <a:pt x="f397" y="f254"/>
                </a:cubicBezTo>
                <a:cubicBezTo>
                  <a:pt x="f398" y="f399"/>
                  <a:pt x="f400" y="f401"/>
                  <a:pt x="f402" y="f403"/>
                </a:cubicBezTo>
                <a:cubicBezTo>
                  <a:pt x="f404" y="f242"/>
                  <a:pt x="f405" y="f406"/>
                  <a:pt x="f407" y="f283"/>
                </a:cubicBezTo>
                <a:cubicBezTo>
                  <a:pt x="f408" y="f409"/>
                  <a:pt x="f410" y="f411"/>
                  <a:pt x="f412" y="f413"/>
                </a:cubicBezTo>
                <a:cubicBezTo>
                  <a:pt x="f414" y="f415"/>
                  <a:pt x="f416" y="f417"/>
                  <a:pt x="f418" y="f419"/>
                </a:cubicBezTo>
                <a:cubicBezTo>
                  <a:pt x="f420" y="f421"/>
                  <a:pt x="f422" y="f423"/>
                  <a:pt x="f424" y="f425"/>
                </a:cubicBezTo>
                <a:cubicBezTo>
                  <a:pt x="f426" y="f427"/>
                  <a:pt x="f428" y="f429"/>
                  <a:pt x="f430" y="f431"/>
                </a:cubicBezTo>
                <a:cubicBezTo>
                  <a:pt x="f432" y="f433"/>
                  <a:pt x="f369" y="f434"/>
                  <a:pt x="f435" y="f436"/>
                </a:cubicBezTo>
                <a:cubicBezTo>
                  <a:pt x="f437" y="f438"/>
                  <a:pt x="f439" y="f440"/>
                  <a:pt x="f441" y="f442"/>
                </a:cubicBezTo>
                <a:cubicBezTo>
                  <a:pt x="f443" y="f444"/>
                  <a:pt x="f445" y="f446"/>
                  <a:pt x="f447" y="f448"/>
                </a:cubicBezTo>
                <a:cubicBezTo>
                  <a:pt x="f449" y="f450"/>
                  <a:pt x="f451" y="f452"/>
                  <a:pt x="f453" y="f454"/>
                </a:cubicBezTo>
                <a:cubicBezTo>
                  <a:pt x="f455" y="f456"/>
                  <a:pt x="f457" y="f458"/>
                  <a:pt x="f459" y="f73"/>
                </a:cubicBezTo>
                <a:cubicBezTo>
                  <a:pt x="f460" y="f461"/>
                  <a:pt x="f462" y="f463"/>
                  <a:pt x="f464" y="f465"/>
                </a:cubicBezTo>
                <a:cubicBezTo>
                  <a:pt x="f466" y="f467"/>
                  <a:pt x="f468" y="f469"/>
                  <a:pt x="f470" y="f471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2" name="Forma libre: forma 110">
            <a:extLst>
              <a:ext uri="{FF2B5EF4-FFF2-40B4-BE49-F238E27FC236}">
                <a16:creationId xmlns:a16="http://schemas.microsoft.com/office/drawing/2014/main" id="{E355BF7F-0AE6-4AAC-9172-EF3DDFDA80D1}"/>
              </a:ext>
            </a:extLst>
          </p:cNvPr>
          <p:cNvSpPr/>
          <p:nvPr/>
        </p:nvSpPr>
        <p:spPr>
          <a:xfrm>
            <a:off x="4857356" y="702030"/>
            <a:ext cx="1160428" cy="61440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160432"/>
              <a:gd name="f7" fmla="val 614404"/>
              <a:gd name="f8" fmla="val 581754"/>
              <a:gd name="f9" fmla="val 614179"/>
              <a:gd name="f10" fmla="val 511446"/>
              <a:gd name="f11" fmla="val 610810"/>
              <a:gd name="f12" fmla="val 440690"/>
              <a:gd name="f13" fmla="val 605082"/>
              <a:gd name="f14" fmla="val 370494"/>
              <a:gd name="f15" fmla="val 591043"/>
              <a:gd name="f16" fmla="val 285923"/>
              <a:gd name="f17" fmla="val 574084"/>
              <a:gd name="f18" fmla="val 222915"/>
              <a:gd name="f19" fmla="val 526239"/>
              <a:gd name="f20" fmla="val 171251"/>
              <a:gd name="f21" fmla="val 460423"/>
              <a:gd name="f22" fmla="val 146093"/>
              <a:gd name="f23" fmla="val 428527"/>
              <a:gd name="f24" fmla="val 121609"/>
              <a:gd name="f25" fmla="val 396068"/>
              <a:gd name="f26" fmla="val 100157"/>
              <a:gd name="f27" fmla="val 361476"/>
              <a:gd name="f28" fmla="val 81738"/>
              <a:gd name="f29" fmla="val 331825"/>
              <a:gd name="f30" fmla="val 60623"/>
              <a:gd name="f31" fmla="val 305544"/>
              <a:gd name="f32" fmla="val 26705"/>
              <a:gd name="f33" fmla="val 291954"/>
              <a:gd name="f34" fmla="val 14575"/>
              <a:gd name="f35" fmla="val 287013"/>
              <a:gd name="f36" fmla="val 4242"/>
              <a:gd name="f37" fmla="val 279038"/>
              <a:gd name="f38" fmla="val 873"/>
              <a:gd name="f39" fmla="val 264325"/>
              <a:gd name="f40" fmla="val -1486"/>
              <a:gd name="f41" fmla="val 253880"/>
              <a:gd name="f42" fmla="val 536"/>
              <a:gd name="f43" fmla="val 248489"/>
              <a:gd name="f44" fmla="val 11880"/>
              <a:gd name="f45" fmla="val 248714"/>
              <a:gd name="f46" fmla="val 12554"/>
              <a:gd name="f47" fmla="val 13115"/>
              <a:gd name="f48" fmla="val 13789"/>
              <a:gd name="f49" fmla="val 64667"/>
              <a:gd name="f50" fmla="val 261181"/>
              <a:gd name="f51" fmla="val 94093"/>
              <a:gd name="f52" fmla="val 230744"/>
              <a:gd name="f53" fmla="val 126214"/>
              <a:gd name="f54" fmla="val 198061"/>
              <a:gd name="f55" fmla="val 192478"/>
              <a:gd name="f56" fmla="val 130449"/>
              <a:gd name="f57" fmla="val 268177"/>
              <a:gd name="f58" fmla="val 74068"/>
              <a:gd name="f59" fmla="val 348818"/>
              <a:gd name="f60" fmla="val 24201"/>
              <a:gd name="f61" fmla="val 409242"/>
              <a:gd name="f62" fmla="val -13199"/>
              <a:gd name="f63" fmla="val 466409"/>
              <a:gd name="f64" fmla="val -4776"/>
              <a:gd name="f65" fmla="val 522678"/>
              <a:gd name="f66" fmla="val 32512"/>
              <a:gd name="f67" fmla="val 533572"/>
              <a:gd name="f68" fmla="val 39812"/>
              <a:gd name="f69" fmla="val 544579"/>
              <a:gd name="f70" fmla="val 47113"/>
              <a:gd name="f71" fmla="val 555024"/>
              <a:gd name="f72" fmla="val 54975"/>
              <a:gd name="f73" fmla="val 572545"/>
              <a:gd name="f74" fmla="val 68228"/>
              <a:gd name="f75" fmla="val 589504"/>
              <a:gd name="f76" fmla="val 66767"/>
              <a:gd name="f77" fmla="val 606800"/>
              <a:gd name="f78" fmla="val 54525"/>
              <a:gd name="f79" fmla="val 619042"/>
              <a:gd name="f80" fmla="val 45877"/>
              <a:gd name="f81" fmla="val 631509"/>
              <a:gd name="f82" fmla="val 37454"/>
              <a:gd name="f83" fmla="val 644088"/>
              <a:gd name="f84" fmla="val 29255"/>
              <a:gd name="f85" fmla="val 705186"/>
              <a:gd name="f86" fmla="val -10504"/>
              <a:gd name="f87" fmla="val 763813"/>
              <a:gd name="f88" fmla="val -9493"/>
              <a:gd name="f89" fmla="val 824574"/>
              <a:gd name="f90" fmla="val 31164"/>
              <a:gd name="f91" fmla="val 914200"/>
              <a:gd name="f92" fmla="val 91139"/>
              <a:gd name="f93" fmla="val 999445"/>
              <a:gd name="f94" fmla="val 156281"/>
              <a:gd name="f95" fmla="val 1072336"/>
              <a:gd name="f96" fmla="val 236472"/>
              <a:gd name="f97" fmla="val 1080872"/>
              <a:gd name="f98" fmla="val 245794"/>
              <a:gd name="f99" fmla="val 1090755"/>
              <a:gd name="f100" fmla="val 250511"/>
              <a:gd name="f101" fmla="val 1103896"/>
              <a:gd name="f102" fmla="val 249276"/>
              <a:gd name="f103" fmla="val 1115689"/>
              <a:gd name="f104" fmla="val 248265"/>
              <a:gd name="f105" fmla="val 1127706"/>
              <a:gd name="f106" fmla="val 248377"/>
              <a:gd name="f107" fmla="val 1139499"/>
              <a:gd name="f108" fmla="val 249051"/>
              <a:gd name="f109" fmla="val 1146912"/>
              <a:gd name="f110" fmla="val 249388"/>
              <a:gd name="f111" fmla="val 1158368"/>
              <a:gd name="f112" fmla="val 245120"/>
              <a:gd name="f113" fmla="val 1160052"/>
              <a:gd name="f114" fmla="val 256014"/>
              <a:gd name="f115" fmla="val 1161512"/>
              <a:gd name="f116" fmla="val 265336"/>
              <a:gd name="f117" fmla="val 1158929"/>
              <a:gd name="f118" fmla="val 276343"/>
              <a:gd name="f119" fmla="val 1149495"/>
              <a:gd name="f120" fmla="val 282632"/>
              <a:gd name="f121" fmla="val 1142307"/>
              <a:gd name="f122" fmla="val 287574"/>
              <a:gd name="f123" fmla="val 1134782"/>
              <a:gd name="f124" fmla="val 292404"/>
              <a:gd name="f125" fmla="val 1126808"/>
              <a:gd name="f126" fmla="val 295885"/>
              <a:gd name="f127" fmla="val 1100190"/>
              <a:gd name="f128" fmla="val 307117"/>
              <a:gd name="f129" fmla="val 1083343"/>
              <a:gd name="f130" fmla="val 328007"/>
              <a:gd name="f131" fmla="val 1067956"/>
              <a:gd name="f132" fmla="val 351480"/>
              <a:gd name="f133" fmla="val 1038979"/>
              <a:gd name="f134" fmla="val 395282"/>
              <a:gd name="f135" fmla="val 1007532"/>
              <a:gd name="f136" fmla="val 437399"/>
              <a:gd name="f137" fmla="val 974287"/>
              <a:gd name="f138" fmla="val 478056"/>
              <a:gd name="f139" fmla="val 922736"/>
              <a:gd name="f140" fmla="val 541176"/>
              <a:gd name="f141" fmla="val 856920"/>
              <a:gd name="f142" fmla="val 579138"/>
              <a:gd name="f143" fmla="val 776504"/>
              <a:gd name="f144" fmla="val 593963"/>
              <a:gd name="f145" fmla="val 712374"/>
              <a:gd name="f146" fmla="val 605868"/>
              <a:gd name="f147" fmla="val 647794"/>
              <a:gd name="f148" fmla="val 611709"/>
              <a:gd name="f149" fmla="val 581867"/>
              <a:gd name="f150" fmla="val 119026"/>
              <a:gd name="f151" fmla="val 270053"/>
              <a:gd name="f152" fmla="val 134301"/>
              <a:gd name="f153" fmla="val 284429"/>
              <a:gd name="f154" fmla="val 149126"/>
              <a:gd name="f155" fmla="val 290607"/>
              <a:gd name="f156" fmla="val 164400"/>
              <a:gd name="f157" fmla="val 295998"/>
              <a:gd name="f158" fmla="val 263011"/>
              <a:gd name="f159" fmla="val 330702"/>
              <a:gd name="f160" fmla="val 366114"/>
              <a:gd name="f161" fmla="val 336430"/>
              <a:gd name="f162" fmla="val 468992"/>
              <a:gd name="f163" fmla="val 342158"/>
              <a:gd name="f164" fmla="val 559516"/>
              <a:gd name="f165" fmla="val 347100"/>
              <a:gd name="f166" fmla="val 650153"/>
              <a:gd name="f167" fmla="val 345752"/>
              <a:gd name="f168" fmla="val 740564"/>
              <a:gd name="f169" fmla="val 338901"/>
              <a:gd name="f170" fmla="val 817274"/>
              <a:gd name="f171" fmla="val 333061"/>
              <a:gd name="f172" fmla="val 893647"/>
              <a:gd name="f173" fmla="val 325311"/>
              <a:gd name="f174" fmla="val 968110"/>
              <a:gd name="f175" fmla="val 304646"/>
              <a:gd name="f176" fmla="val 993829"/>
              <a:gd name="f177" fmla="val 297458"/>
              <a:gd name="f178" fmla="val 1018763"/>
              <a:gd name="f179" fmla="val 288697"/>
              <a:gd name="f180" fmla="val 1044932"/>
              <a:gd name="f181" fmla="val 465398"/>
              <a:gd name="f182" fmla="val 533314"/>
              <a:gd name="f183" fmla="val 480448"/>
              <a:gd name="f184" fmla="val 533539"/>
              <a:gd name="f185" fmla="val 509313"/>
              <a:gd name="f186" fmla="val 502091"/>
              <a:gd name="f187" fmla="val 506617"/>
              <a:gd name="f188" fmla="val 482774"/>
              <a:gd name="f189" fmla="val 505269"/>
              <a:gd name="f190" fmla="val 473676"/>
              <a:gd name="f191" fmla="val 497969"/>
              <a:gd name="f192" fmla="val 475361"/>
              <a:gd name="f193" fmla="val 492129"/>
              <a:gd name="f194" fmla="val 475136"/>
              <a:gd name="f195" fmla="val 474720"/>
              <a:gd name="f196" fmla="val 474462"/>
              <a:gd name="f197" fmla="val 457199"/>
              <a:gd name="f198" fmla="val 474799"/>
              <a:gd name="f199" fmla="val 439791"/>
              <a:gd name="f200" fmla="val 473339"/>
              <a:gd name="f201" fmla="val 384421"/>
              <a:gd name="f202" fmla="val 468398"/>
              <a:gd name="f203" fmla="val 332757"/>
              <a:gd name="f204" fmla="val 450652"/>
              <a:gd name="f205" fmla="val 282441"/>
              <a:gd name="f206" fmla="val 427853"/>
              <a:gd name="f207" fmla="val 276488"/>
              <a:gd name="f208" fmla="val 425157"/>
              <a:gd name="f209" fmla="val 270648"/>
              <a:gd name="f210" fmla="val 420440"/>
              <a:gd name="f211" fmla="val 264471"/>
              <a:gd name="f212" fmla="val 428751"/>
              <a:gd name="f213" fmla="val 250432"/>
              <a:gd name="f214" fmla="val 447507"/>
              <a:gd name="f215" fmla="val 252004"/>
              <a:gd name="f216" fmla="val 458514"/>
              <a:gd name="f217" fmla="val 270873"/>
              <a:gd name="f218" fmla="val 472329"/>
              <a:gd name="f219" fmla="val 327366"/>
              <a:gd name="f220" fmla="val 513435"/>
              <a:gd name="f221" fmla="val 392170"/>
              <a:gd name="f222" fmla="val 528934"/>
              <a:gd name="f223" fmla="val 533427"/>
              <a:gd name="f224" fmla="+- 0 0 -90"/>
              <a:gd name="f225" fmla="*/ f3 1 1160432"/>
              <a:gd name="f226" fmla="*/ f4 1 614404"/>
              <a:gd name="f227" fmla="val f5"/>
              <a:gd name="f228" fmla="val f6"/>
              <a:gd name="f229" fmla="val f7"/>
              <a:gd name="f230" fmla="*/ f224 f0 1"/>
              <a:gd name="f231" fmla="+- f229 0 f227"/>
              <a:gd name="f232" fmla="+- f228 0 f227"/>
              <a:gd name="f233" fmla="*/ f230 1 f2"/>
              <a:gd name="f234" fmla="*/ f232 1 1160432"/>
              <a:gd name="f235" fmla="*/ f231 1 614404"/>
              <a:gd name="f236" fmla="*/ 581754 f232 1"/>
              <a:gd name="f237" fmla="*/ 614179 f231 1"/>
              <a:gd name="f238" fmla="*/ 370494 f232 1"/>
              <a:gd name="f239" fmla="*/ 591043 f231 1"/>
              <a:gd name="f240" fmla="*/ 171251 f232 1"/>
              <a:gd name="f241" fmla="*/ 460423 f231 1"/>
              <a:gd name="f242" fmla="*/ 100157 f232 1"/>
              <a:gd name="f243" fmla="*/ 361476 f231 1"/>
              <a:gd name="f244" fmla="*/ 26705 f232 1"/>
              <a:gd name="f245" fmla="*/ 291954 f231 1"/>
              <a:gd name="f246" fmla="*/ 873 f232 1"/>
              <a:gd name="f247" fmla="*/ 264325 f231 1"/>
              <a:gd name="f248" fmla="*/ 11880 f232 1"/>
              <a:gd name="f249" fmla="*/ 248714 f231 1"/>
              <a:gd name="f250" fmla="*/ 13789 f232 1"/>
              <a:gd name="f251" fmla="*/ 126214 f232 1"/>
              <a:gd name="f252" fmla="*/ 198061 f231 1"/>
              <a:gd name="f253" fmla="*/ 348818 f232 1"/>
              <a:gd name="f254" fmla="*/ 24201 f231 1"/>
              <a:gd name="f255" fmla="*/ 522678 f232 1"/>
              <a:gd name="f256" fmla="*/ 32512 f231 1"/>
              <a:gd name="f257" fmla="*/ 555024 f232 1"/>
              <a:gd name="f258" fmla="*/ 54975 f231 1"/>
              <a:gd name="f259" fmla="*/ 606800 f232 1"/>
              <a:gd name="f260" fmla="*/ 54525 f231 1"/>
              <a:gd name="f261" fmla="*/ 644088 f232 1"/>
              <a:gd name="f262" fmla="*/ 29255 f231 1"/>
              <a:gd name="f263" fmla="*/ 824574 f232 1"/>
              <a:gd name="f264" fmla="*/ 31164 f231 1"/>
              <a:gd name="f265" fmla="*/ 1072336 f232 1"/>
              <a:gd name="f266" fmla="*/ 236472 f231 1"/>
              <a:gd name="f267" fmla="*/ 1103896 f232 1"/>
              <a:gd name="f268" fmla="*/ 249276 f231 1"/>
              <a:gd name="f269" fmla="*/ 1139499 f232 1"/>
              <a:gd name="f270" fmla="*/ 249051 f231 1"/>
              <a:gd name="f271" fmla="*/ 1160052 f232 1"/>
              <a:gd name="f272" fmla="*/ 256014 f231 1"/>
              <a:gd name="f273" fmla="*/ 1149495 f232 1"/>
              <a:gd name="f274" fmla="*/ 282632 f231 1"/>
              <a:gd name="f275" fmla="*/ 1126808 f232 1"/>
              <a:gd name="f276" fmla="*/ 295885 f231 1"/>
              <a:gd name="f277" fmla="*/ 1067956 f232 1"/>
              <a:gd name="f278" fmla="*/ 351480 f231 1"/>
              <a:gd name="f279" fmla="*/ 974287 f232 1"/>
              <a:gd name="f280" fmla="*/ 478056 f231 1"/>
              <a:gd name="f281" fmla="*/ 776504 f232 1"/>
              <a:gd name="f282" fmla="*/ 593963 f231 1"/>
              <a:gd name="f283" fmla="*/ 581867 f232 1"/>
              <a:gd name="f284" fmla="*/ 614404 f231 1"/>
              <a:gd name="f285" fmla="*/ 119026 f232 1"/>
              <a:gd name="f286" fmla="*/ 270053 f231 1"/>
              <a:gd name="f287" fmla="*/ 164400 f232 1"/>
              <a:gd name="f288" fmla="*/ 295998 f231 1"/>
              <a:gd name="f289" fmla="*/ 468992 f232 1"/>
              <a:gd name="f290" fmla="*/ 342158 f231 1"/>
              <a:gd name="f291" fmla="*/ 740564 f232 1"/>
              <a:gd name="f292" fmla="*/ 338901 f231 1"/>
              <a:gd name="f293" fmla="*/ 968110 f232 1"/>
              <a:gd name="f294" fmla="*/ 304646 f231 1"/>
              <a:gd name="f295" fmla="*/ 1044932 f232 1"/>
              <a:gd name="f296" fmla="*/ 465398 f232 1"/>
              <a:gd name="f297" fmla="*/ 533314 f231 1"/>
              <a:gd name="f298" fmla="*/ 506617 f232 1"/>
              <a:gd name="f299" fmla="*/ 482774 f231 1"/>
              <a:gd name="f300" fmla="*/ 492129 f232 1"/>
              <a:gd name="f301" fmla="*/ 475136 f231 1"/>
              <a:gd name="f302" fmla="*/ 439791 f232 1"/>
              <a:gd name="f303" fmla="*/ 473339 f231 1"/>
              <a:gd name="f304" fmla="*/ 282441 f232 1"/>
              <a:gd name="f305" fmla="*/ 427853 f231 1"/>
              <a:gd name="f306" fmla="*/ 264471 f232 1"/>
              <a:gd name="f307" fmla="*/ 428751 f231 1"/>
              <a:gd name="f308" fmla="*/ 270873 f232 1"/>
              <a:gd name="f309" fmla="*/ 472329 f231 1"/>
              <a:gd name="f310" fmla="*/ 533427 f231 1"/>
              <a:gd name="f311" fmla="+- f233 0 f1"/>
              <a:gd name="f312" fmla="*/ f236 1 1160432"/>
              <a:gd name="f313" fmla="*/ f237 1 614404"/>
              <a:gd name="f314" fmla="*/ f238 1 1160432"/>
              <a:gd name="f315" fmla="*/ f239 1 614404"/>
              <a:gd name="f316" fmla="*/ f240 1 1160432"/>
              <a:gd name="f317" fmla="*/ f241 1 614404"/>
              <a:gd name="f318" fmla="*/ f242 1 1160432"/>
              <a:gd name="f319" fmla="*/ f243 1 614404"/>
              <a:gd name="f320" fmla="*/ f244 1 1160432"/>
              <a:gd name="f321" fmla="*/ f245 1 614404"/>
              <a:gd name="f322" fmla="*/ f246 1 1160432"/>
              <a:gd name="f323" fmla="*/ f247 1 614404"/>
              <a:gd name="f324" fmla="*/ f248 1 1160432"/>
              <a:gd name="f325" fmla="*/ f249 1 614404"/>
              <a:gd name="f326" fmla="*/ f250 1 1160432"/>
              <a:gd name="f327" fmla="*/ f251 1 1160432"/>
              <a:gd name="f328" fmla="*/ f252 1 614404"/>
              <a:gd name="f329" fmla="*/ f253 1 1160432"/>
              <a:gd name="f330" fmla="*/ f254 1 614404"/>
              <a:gd name="f331" fmla="*/ f255 1 1160432"/>
              <a:gd name="f332" fmla="*/ f256 1 614404"/>
              <a:gd name="f333" fmla="*/ f257 1 1160432"/>
              <a:gd name="f334" fmla="*/ f258 1 614404"/>
              <a:gd name="f335" fmla="*/ f259 1 1160432"/>
              <a:gd name="f336" fmla="*/ f260 1 614404"/>
              <a:gd name="f337" fmla="*/ f261 1 1160432"/>
              <a:gd name="f338" fmla="*/ f262 1 614404"/>
              <a:gd name="f339" fmla="*/ f263 1 1160432"/>
              <a:gd name="f340" fmla="*/ f264 1 614404"/>
              <a:gd name="f341" fmla="*/ f265 1 1160432"/>
              <a:gd name="f342" fmla="*/ f266 1 614404"/>
              <a:gd name="f343" fmla="*/ f267 1 1160432"/>
              <a:gd name="f344" fmla="*/ f268 1 614404"/>
              <a:gd name="f345" fmla="*/ f269 1 1160432"/>
              <a:gd name="f346" fmla="*/ f270 1 614404"/>
              <a:gd name="f347" fmla="*/ f271 1 1160432"/>
              <a:gd name="f348" fmla="*/ f272 1 614404"/>
              <a:gd name="f349" fmla="*/ f273 1 1160432"/>
              <a:gd name="f350" fmla="*/ f274 1 614404"/>
              <a:gd name="f351" fmla="*/ f275 1 1160432"/>
              <a:gd name="f352" fmla="*/ f276 1 614404"/>
              <a:gd name="f353" fmla="*/ f277 1 1160432"/>
              <a:gd name="f354" fmla="*/ f278 1 614404"/>
              <a:gd name="f355" fmla="*/ f279 1 1160432"/>
              <a:gd name="f356" fmla="*/ f280 1 614404"/>
              <a:gd name="f357" fmla="*/ f281 1 1160432"/>
              <a:gd name="f358" fmla="*/ f282 1 614404"/>
              <a:gd name="f359" fmla="*/ f283 1 1160432"/>
              <a:gd name="f360" fmla="*/ f284 1 614404"/>
              <a:gd name="f361" fmla="*/ f285 1 1160432"/>
              <a:gd name="f362" fmla="*/ f286 1 614404"/>
              <a:gd name="f363" fmla="*/ f287 1 1160432"/>
              <a:gd name="f364" fmla="*/ f288 1 614404"/>
              <a:gd name="f365" fmla="*/ f289 1 1160432"/>
              <a:gd name="f366" fmla="*/ f290 1 614404"/>
              <a:gd name="f367" fmla="*/ f291 1 1160432"/>
              <a:gd name="f368" fmla="*/ f292 1 614404"/>
              <a:gd name="f369" fmla="*/ f293 1 1160432"/>
              <a:gd name="f370" fmla="*/ f294 1 614404"/>
              <a:gd name="f371" fmla="*/ f295 1 1160432"/>
              <a:gd name="f372" fmla="*/ f296 1 1160432"/>
              <a:gd name="f373" fmla="*/ f297 1 614404"/>
              <a:gd name="f374" fmla="*/ f298 1 1160432"/>
              <a:gd name="f375" fmla="*/ f299 1 614404"/>
              <a:gd name="f376" fmla="*/ f300 1 1160432"/>
              <a:gd name="f377" fmla="*/ f301 1 614404"/>
              <a:gd name="f378" fmla="*/ f302 1 1160432"/>
              <a:gd name="f379" fmla="*/ f303 1 614404"/>
              <a:gd name="f380" fmla="*/ f304 1 1160432"/>
              <a:gd name="f381" fmla="*/ f305 1 614404"/>
              <a:gd name="f382" fmla="*/ f306 1 1160432"/>
              <a:gd name="f383" fmla="*/ f307 1 614404"/>
              <a:gd name="f384" fmla="*/ f308 1 1160432"/>
              <a:gd name="f385" fmla="*/ f309 1 614404"/>
              <a:gd name="f386" fmla="*/ f310 1 614404"/>
              <a:gd name="f387" fmla="*/ f227 1 f234"/>
              <a:gd name="f388" fmla="*/ f228 1 f234"/>
              <a:gd name="f389" fmla="*/ f227 1 f235"/>
              <a:gd name="f390" fmla="*/ f229 1 f235"/>
              <a:gd name="f391" fmla="*/ f312 1 f234"/>
              <a:gd name="f392" fmla="*/ f313 1 f235"/>
              <a:gd name="f393" fmla="*/ f314 1 f234"/>
              <a:gd name="f394" fmla="*/ f315 1 f235"/>
              <a:gd name="f395" fmla="*/ f316 1 f234"/>
              <a:gd name="f396" fmla="*/ f317 1 f235"/>
              <a:gd name="f397" fmla="*/ f318 1 f234"/>
              <a:gd name="f398" fmla="*/ f319 1 f235"/>
              <a:gd name="f399" fmla="*/ f320 1 f234"/>
              <a:gd name="f400" fmla="*/ f321 1 f235"/>
              <a:gd name="f401" fmla="*/ f322 1 f234"/>
              <a:gd name="f402" fmla="*/ f323 1 f235"/>
              <a:gd name="f403" fmla="*/ f324 1 f234"/>
              <a:gd name="f404" fmla="*/ f325 1 f235"/>
              <a:gd name="f405" fmla="*/ f326 1 f234"/>
              <a:gd name="f406" fmla="*/ f327 1 f234"/>
              <a:gd name="f407" fmla="*/ f328 1 f235"/>
              <a:gd name="f408" fmla="*/ f329 1 f234"/>
              <a:gd name="f409" fmla="*/ f330 1 f235"/>
              <a:gd name="f410" fmla="*/ f331 1 f234"/>
              <a:gd name="f411" fmla="*/ f332 1 f235"/>
              <a:gd name="f412" fmla="*/ f333 1 f234"/>
              <a:gd name="f413" fmla="*/ f334 1 f235"/>
              <a:gd name="f414" fmla="*/ f335 1 f234"/>
              <a:gd name="f415" fmla="*/ f336 1 f235"/>
              <a:gd name="f416" fmla="*/ f337 1 f234"/>
              <a:gd name="f417" fmla="*/ f338 1 f235"/>
              <a:gd name="f418" fmla="*/ f339 1 f234"/>
              <a:gd name="f419" fmla="*/ f340 1 f235"/>
              <a:gd name="f420" fmla="*/ f341 1 f234"/>
              <a:gd name="f421" fmla="*/ f342 1 f235"/>
              <a:gd name="f422" fmla="*/ f343 1 f234"/>
              <a:gd name="f423" fmla="*/ f344 1 f235"/>
              <a:gd name="f424" fmla="*/ f345 1 f234"/>
              <a:gd name="f425" fmla="*/ f346 1 f235"/>
              <a:gd name="f426" fmla="*/ f347 1 f234"/>
              <a:gd name="f427" fmla="*/ f348 1 f235"/>
              <a:gd name="f428" fmla="*/ f349 1 f234"/>
              <a:gd name="f429" fmla="*/ f350 1 f235"/>
              <a:gd name="f430" fmla="*/ f351 1 f234"/>
              <a:gd name="f431" fmla="*/ f352 1 f235"/>
              <a:gd name="f432" fmla="*/ f353 1 f234"/>
              <a:gd name="f433" fmla="*/ f354 1 f235"/>
              <a:gd name="f434" fmla="*/ f355 1 f234"/>
              <a:gd name="f435" fmla="*/ f356 1 f235"/>
              <a:gd name="f436" fmla="*/ f357 1 f234"/>
              <a:gd name="f437" fmla="*/ f358 1 f235"/>
              <a:gd name="f438" fmla="*/ f359 1 f234"/>
              <a:gd name="f439" fmla="*/ f360 1 f235"/>
              <a:gd name="f440" fmla="*/ f361 1 f234"/>
              <a:gd name="f441" fmla="*/ f362 1 f235"/>
              <a:gd name="f442" fmla="*/ f363 1 f234"/>
              <a:gd name="f443" fmla="*/ f364 1 f235"/>
              <a:gd name="f444" fmla="*/ f365 1 f234"/>
              <a:gd name="f445" fmla="*/ f366 1 f235"/>
              <a:gd name="f446" fmla="*/ f367 1 f234"/>
              <a:gd name="f447" fmla="*/ f368 1 f235"/>
              <a:gd name="f448" fmla="*/ f369 1 f234"/>
              <a:gd name="f449" fmla="*/ f370 1 f235"/>
              <a:gd name="f450" fmla="*/ f371 1 f234"/>
              <a:gd name="f451" fmla="*/ f372 1 f234"/>
              <a:gd name="f452" fmla="*/ f373 1 f235"/>
              <a:gd name="f453" fmla="*/ f374 1 f234"/>
              <a:gd name="f454" fmla="*/ f375 1 f235"/>
              <a:gd name="f455" fmla="*/ f376 1 f234"/>
              <a:gd name="f456" fmla="*/ f377 1 f235"/>
              <a:gd name="f457" fmla="*/ f378 1 f234"/>
              <a:gd name="f458" fmla="*/ f379 1 f235"/>
              <a:gd name="f459" fmla="*/ f380 1 f234"/>
              <a:gd name="f460" fmla="*/ f381 1 f235"/>
              <a:gd name="f461" fmla="*/ f382 1 f234"/>
              <a:gd name="f462" fmla="*/ f383 1 f235"/>
              <a:gd name="f463" fmla="*/ f384 1 f234"/>
              <a:gd name="f464" fmla="*/ f385 1 f235"/>
              <a:gd name="f465" fmla="*/ f386 1 f235"/>
              <a:gd name="f466" fmla="*/ f387 f225 1"/>
              <a:gd name="f467" fmla="*/ f388 f225 1"/>
              <a:gd name="f468" fmla="*/ f390 f226 1"/>
              <a:gd name="f469" fmla="*/ f389 f226 1"/>
              <a:gd name="f470" fmla="*/ f391 f225 1"/>
              <a:gd name="f471" fmla="*/ f392 f226 1"/>
              <a:gd name="f472" fmla="*/ f393 f225 1"/>
              <a:gd name="f473" fmla="*/ f394 f226 1"/>
              <a:gd name="f474" fmla="*/ f395 f225 1"/>
              <a:gd name="f475" fmla="*/ f396 f226 1"/>
              <a:gd name="f476" fmla="*/ f397 f225 1"/>
              <a:gd name="f477" fmla="*/ f398 f226 1"/>
              <a:gd name="f478" fmla="*/ f399 f225 1"/>
              <a:gd name="f479" fmla="*/ f400 f226 1"/>
              <a:gd name="f480" fmla="*/ f401 f225 1"/>
              <a:gd name="f481" fmla="*/ f402 f226 1"/>
              <a:gd name="f482" fmla="*/ f403 f225 1"/>
              <a:gd name="f483" fmla="*/ f404 f226 1"/>
              <a:gd name="f484" fmla="*/ f405 f225 1"/>
              <a:gd name="f485" fmla="*/ f406 f225 1"/>
              <a:gd name="f486" fmla="*/ f407 f226 1"/>
              <a:gd name="f487" fmla="*/ f408 f225 1"/>
              <a:gd name="f488" fmla="*/ f409 f226 1"/>
              <a:gd name="f489" fmla="*/ f410 f225 1"/>
              <a:gd name="f490" fmla="*/ f411 f226 1"/>
              <a:gd name="f491" fmla="*/ f412 f225 1"/>
              <a:gd name="f492" fmla="*/ f413 f226 1"/>
              <a:gd name="f493" fmla="*/ f414 f225 1"/>
              <a:gd name="f494" fmla="*/ f415 f226 1"/>
              <a:gd name="f495" fmla="*/ f416 f225 1"/>
              <a:gd name="f496" fmla="*/ f417 f226 1"/>
              <a:gd name="f497" fmla="*/ f418 f225 1"/>
              <a:gd name="f498" fmla="*/ f419 f226 1"/>
              <a:gd name="f499" fmla="*/ f420 f225 1"/>
              <a:gd name="f500" fmla="*/ f421 f226 1"/>
              <a:gd name="f501" fmla="*/ f422 f225 1"/>
              <a:gd name="f502" fmla="*/ f423 f226 1"/>
              <a:gd name="f503" fmla="*/ f424 f225 1"/>
              <a:gd name="f504" fmla="*/ f425 f226 1"/>
              <a:gd name="f505" fmla="*/ f426 f225 1"/>
              <a:gd name="f506" fmla="*/ f427 f226 1"/>
              <a:gd name="f507" fmla="*/ f428 f225 1"/>
              <a:gd name="f508" fmla="*/ f429 f226 1"/>
              <a:gd name="f509" fmla="*/ f430 f225 1"/>
              <a:gd name="f510" fmla="*/ f431 f226 1"/>
              <a:gd name="f511" fmla="*/ f432 f225 1"/>
              <a:gd name="f512" fmla="*/ f433 f226 1"/>
              <a:gd name="f513" fmla="*/ f434 f225 1"/>
              <a:gd name="f514" fmla="*/ f435 f226 1"/>
              <a:gd name="f515" fmla="*/ f436 f225 1"/>
              <a:gd name="f516" fmla="*/ f437 f226 1"/>
              <a:gd name="f517" fmla="*/ f438 f225 1"/>
              <a:gd name="f518" fmla="*/ f439 f226 1"/>
              <a:gd name="f519" fmla="*/ f440 f225 1"/>
              <a:gd name="f520" fmla="*/ f441 f226 1"/>
              <a:gd name="f521" fmla="*/ f442 f225 1"/>
              <a:gd name="f522" fmla="*/ f443 f226 1"/>
              <a:gd name="f523" fmla="*/ f444 f225 1"/>
              <a:gd name="f524" fmla="*/ f445 f226 1"/>
              <a:gd name="f525" fmla="*/ f446 f225 1"/>
              <a:gd name="f526" fmla="*/ f447 f226 1"/>
              <a:gd name="f527" fmla="*/ f448 f225 1"/>
              <a:gd name="f528" fmla="*/ f449 f226 1"/>
              <a:gd name="f529" fmla="*/ f450 f225 1"/>
              <a:gd name="f530" fmla="*/ f451 f225 1"/>
              <a:gd name="f531" fmla="*/ f452 f226 1"/>
              <a:gd name="f532" fmla="*/ f453 f225 1"/>
              <a:gd name="f533" fmla="*/ f454 f226 1"/>
              <a:gd name="f534" fmla="*/ f455 f225 1"/>
              <a:gd name="f535" fmla="*/ f456 f226 1"/>
              <a:gd name="f536" fmla="*/ f457 f225 1"/>
              <a:gd name="f537" fmla="*/ f458 f226 1"/>
              <a:gd name="f538" fmla="*/ f459 f225 1"/>
              <a:gd name="f539" fmla="*/ f460 f226 1"/>
              <a:gd name="f540" fmla="*/ f461 f225 1"/>
              <a:gd name="f541" fmla="*/ f462 f226 1"/>
              <a:gd name="f542" fmla="*/ f463 f225 1"/>
              <a:gd name="f543" fmla="*/ f464 f226 1"/>
              <a:gd name="f544" fmla="*/ f465 f2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1">
                <a:pos x="f470" y="f471"/>
              </a:cxn>
              <a:cxn ang="f311">
                <a:pos x="f472" y="f473"/>
              </a:cxn>
              <a:cxn ang="f311">
                <a:pos x="f474" y="f475"/>
              </a:cxn>
              <a:cxn ang="f311">
                <a:pos x="f476" y="f477"/>
              </a:cxn>
              <a:cxn ang="f311">
                <a:pos x="f478" y="f479"/>
              </a:cxn>
              <a:cxn ang="f311">
                <a:pos x="f480" y="f481"/>
              </a:cxn>
              <a:cxn ang="f311">
                <a:pos x="f482" y="f483"/>
              </a:cxn>
              <a:cxn ang="f311">
                <a:pos x="f484" y="f483"/>
              </a:cxn>
              <a:cxn ang="f311">
                <a:pos x="f485" y="f486"/>
              </a:cxn>
              <a:cxn ang="f311">
                <a:pos x="f487" y="f488"/>
              </a:cxn>
              <a:cxn ang="f311">
                <a:pos x="f489" y="f490"/>
              </a:cxn>
              <a:cxn ang="f311">
                <a:pos x="f491" y="f492"/>
              </a:cxn>
              <a:cxn ang="f311">
                <a:pos x="f493" y="f494"/>
              </a:cxn>
              <a:cxn ang="f311">
                <a:pos x="f495" y="f496"/>
              </a:cxn>
              <a:cxn ang="f311">
                <a:pos x="f497" y="f498"/>
              </a:cxn>
              <a:cxn ang="f311">
                <a:pos x="f499" y="f500"/>
              </a:cxn>
              <a:cxn ang="f311">
                <a:pos x="f501" y="f502"/>
              </a:cxn>
              <a:cxn ang="f311">
                <a:pos x="f503" y="f504"/>
              </a:cxn>
              <a:cxn ang="f311">
                <a:pos x="f505" y="f506"/>
              </a:cxn>
              <a:cxn ang="f311">
                <a:pos x="f507" y="f508"/>
              </a:cxn>
              <a:cxn ang="f311">
                <a:pos x="f509" y="f510"/>
              </a:cxn>
              <a:cxn ang="f311">
                <a:pos x="f511" y="f512"/>
              </a:cxn>
              <a:cxn ang="f311">
                <a:pos x="f513" y="f514"/>
              </a:cxn>
              <a:cxn ang="f311">
                <a:pos x="f515" y="f516"/>
              </a:cxn>
              <a:cxn ang="f311">
                <a:pos x="f517" y="f518"/>
              </a:cxn>
              <a:cxn ang="f311">
                <a:pos x="f519" y="f520"/>
              </a:cxn>
              <a:cxn ang="f311">
                <a:pos x="f521" y="f522"/>
              </a:cxn>
              <a:cxn ang="f311">
                <a:pos x="f523" y="f524"/>
              </a:cxn>
              <a:cxn ang="f311">
                <a:pos x="f525" y="f526"/>
              </a:cxn>
              <a:cxn ang="f311">
                <a:pos x="f527" y="f528"/>
              </a:cxn>
              <a:cxn ang="f311">
                <a:pos x="f529" y="f520"/>
              </a:cxn>
              <a:cxn ang="f311">
                <a:pos x="f519" y="f520"/>
              </a:cxn>
              <a:cxn ang="f311">
                <a:pos x="f530" y="f531"/>
              </a:cxn>
              <a:cxn ang="f311">
                <a:pos x="f532" y="f533"/>
              </a:cxn>
              <a:cxn ang="f311">
                <a:pos x="f534" y="f535"/>
              </a:cxn>
              <a:cxn ang="f311">
                <a:pos x="f536" y="f537"/>
              </a:cxn>
              <a:cxn ang="f311">
                <a:pos x="f538" y="f539"/>
              </a:cxn>
              <a:cxn ang="f311">
                <a:pos x="f540" y="f541"/>
              </a:cxn>
              <a:cxn ang="f311">
                <a:pos x="f542" y="f543"/>
              </a:cxn>
              <a:cxn ang="f311">
                <a:pos x="f530" y="f544"/>
              </a:cxn>
            </a:cxnLst>
            <a:rect l="f466" t="f469" r="f467" b="f468"/>
            <a:pathLst>
              <a:path w="1160432" h="614404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5"/>
                  <a:pt x="f47" y="f43"/>
                  <a:pt x="f48" y="f45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60"/>
                </a:cubicBezTo>
                <a:cubicBezTo>
                  <a:pt x="f61" y="f62"/>
                  <a:pt x="f63" y="f64"/>
                  <a:pt x="f65" y="f66"/>
                </a:cubicBezTo>
                <a:cubicBezTo>
                  <a:pt x="f67" y="f68"/>
                  <a:pt x="f69" y="f70"/>
                  <a:pt x="f71" y="f72"/>
                </a:cubicBezTo>
                <a:cubicBezTo>
                  <a:pt x="f73" y="f74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cubicBezTo>
                  <a:pt x="f127" y="f128"/>
                  <a:pt x="f129" y="f130"/>
                  <a:pt x="f131" y="f132"/>
                </a:cubicBezTo>
                <a:cubicBezTo>
                  <a:pt x="f133" y="f134"/>
                  <a:pt x="f135" y="f136"/>
                  <a:pt x="f137" y="f138"/>
                </a:cubicBezTo>
                <a:cubicBezTo>
                  <a:pt x="f139" y="f140"/>
                  <a:pt x="f141" y="f142"/>
                  <a:pt x="f143" y="f144"/>
                </a:cubicBezTo>
                <a:cubicBezTo>
                  <a:pt x="f145" y="f146"/>
                  <a:pt x="f147" y="f148"/>
                  <a:pt x="f149" y="f7"/>
                </a:cubicBezTo>
                <a:close/>
                <a:moveTo>
                  <a:pt x="f150" y="f151"/>
                </a:moveTo>
                <a:cubicBezTo>
                  <a:pt x="f152" y="f153"/>
                  <a:pt x="f154" y="f155"/>
                  <a:pt x="f156" y="f157"/>
                </a:cubicBezTo>
                <a:cubicBezTo>
                  <a:pt x="f158" y="f159"/>
                  <a:pt x="f160" y="f161"/>
                  <a:pt x="f162" y="f163"/>
                </a:cubicBezTo>
                <a:cubicBezTo>
                  <a:pt x="f164" y="f165"/>
                  <a:pt x="f166" y="f167"/>
                  <a:pt x="f168" y="f169"/>
                </a:cubicBezTo>
                <a:cubicBezTo>
                  <a:pt x="f170" y="f171"/>
                  <a:pt x="f172" y="f173"/>
                  <a:pt x="f174" y="f175"/>
                </a:cubicBezTo>
                <a:cubicBezTo>
                  <a:pt x="f176" y="f177"/>
                  <a:pt x="f178" y="f179"/>
                  <a:pt x="f180" y="f151"/>
                </a:cubicBezTo>
                <a:lnTo>
                  <a:pt x="f150" y="f151"/>
                </a:lnTo>
                <a:close/>
                <a:moveTo>
                  <a:pt x="f181" y="f182"/>
                </a:moveTo>
                <a:cubicBezTo>
                  <a:pt x="f183" y="f184"/>
                  <a:pt x="f185" y="f186"/>
                  <a:pt x="f187" y="f188"/>
                </a:cubicBezTo>
                <a:cubicBezTo>
                  <a:pt x="f189" y="f190"/>
                  <a:pt x="f191" y="f192"/>
                  <a:pt x="f193" y="f194"/>
                </a:cubicBezTo>
                <a:cubicBezTo>
                  <a:pt x="f195" y="f196"/>
                  <a:pt x="f197" y="f198"/>
                  <a:pt x="f199" y="f200"/>
                </a:cubicBezTo>
                <a:cubicBezTo>
                  <a:pt x="f201" y="f202"/>
                  <a:pt x="f203" y="f204"/>
                  <a:pt x="f205" y="f206"/>
                </a:cubicBezTo>
                <a:cubicBezTo>
                  <a:pt x="f207" y="f208"/>
                  <a:pt x="f209" y="f210"/>
                  <a:pt x="f211" y="f212"/>
                </a:cubicBezTo>
                <a:cubicBezTo>
                  <a:pt x="f213" y="f214"/>
                  <a:pt x="f215" y="f216"/>
                  <a:pt x="f217" y="f218"/>
                </a:cubicBezTo>
                <a:cubicBezTo>
                  <a:pt x="f219" y="f220"/>
                  <a:pt x="f221" y="f222"/>
                  <a:pt x="f181" y="f223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3" name="Forma libre: forma 111">
            <a:extLst>
              <a:ext uri="{FF2B5EF4-FFF2-40B4-BE49-F238E27FC236}">
                <a16:creationId xmlns:a16="http://schemas.microsoft.com/office/drawing/2014/main" id="{DB565D77-4FAA-4B7C-8D6A-E903CAADB6CC}"/>
              </a:ext>
            </a:extLst>
          </p:cNvPr>
          <p:cNvSpPr/>
          <p:nvPr/>
        </p:nvSpPr>
        <p:spPr>
          <a:xfrm>
            <a:off x="7868997" y="2557156"/>
            <a:ext cx="811530" cy="81265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11530"/>
              <a:gd name="f7" fmla="val 812655"/>
              <a:gd name="f8" fmla="val 406909"/>
              <a:gd name="f9" fmla="val 522591"/>
              <a:gd name="f10" fmla="val 638386"/>
              <a:gd name="f11" fmla="val 754068"/>
              <a:gd name="f12" fmla="val 791917"/>
              <a:gd name="f13" fmla="val 810561"/>
              <a:gd name="f14" fmla="val 16510"/>
              <a:gd name="f15" fmla="val 810898"/>
              <a:gd name="f16" fmla="val 54135"/>
              <a:gd name="f17" fmla="val 811797"/>
              <a:gd name="f18" fmla="val 146119"/>
              <a:gd name="f19" fmla="val 811684"/>
              <a:gd name="f20" fmla="val 237991"/>
              <a:gd name="f21" fmla="val 329975"/>
              <a:gd name="f22" fmla="val 367375"/>
              <a:gd name="f23" fmla="val 383997"/>
              <a:gd name="f24" fmla="val 754293"/>
              <a:gd name="f25" fmla="val 384222"/>
              <a:gd name="f26" fmla="val 736098"/>
              <a:gd name="f27" fmla="val 384334"/>
              <a:gd name="f28" fmla="val 718015"/>
              <a:gd name="f29" fmla="val 699821"/>
              <a:gd name="f30" fmla="val 690162"/>
              <a:gd name="f31" fmla="val 680615"/>
              <a:gd name="f32" fmla="val 383885"/>
              <a:gd name="f33" fmla="val 680952"/>
              <a:gd name="f34" fmla="val 398373"/>
              <a:gd name="f35" fmla="val 681289"/>
              <a:gd name="f36" fmla="val 411851"/>
              <a:gd name="f37" fmla="val 690050"/>
              <a:gd name="f38" fmla="val 410615"/>
              <a:gd name="f39" fmla="val 699147"/>
              <a:gd name="f40" fmla="val 410728"/>
              <a:gd name="f41" fmla="val 722283"/>
              <a:gd name="f42" fmla="val 410952"/>
              <a:gd name="f43" fmla="val 745308"/>
              <a:gd name="f44" fmla="val 408706"/>
              <a:gd name="f45" fmla="val 768444"/>
              <a:gd name="f46" fmla="val 412188"/>
              <a:gd name="f47" fmla="val 793377"/>
              <a:gd name="f48" fmla="val 415894"/>
              <a:gd name="f49" fmla="val 806855"/>
              <a:gd name="f50" fmla="val 428248"/>
              <a:gd name="f51" fmla="val 808989"/>
              <a:gd name="f52" fmla="val 453406"/>
              <a:gd name="f53" fmla="val 810786"/>
              <a:gd name="f54" fmla="val 474521"/>
              <a:gd name="f55" fmla="val 811010"/>
              <a:gd name="f56" fmla="val 495861"/>
              <a:gd name="f57" fmla="val 811123"/>
              <a:gd name="f58" fmla="val 517088"/>
              <a:gd name="f59" fmla="val 811348"/>
              <a:gd name="f60" fmla="val 592786"/>
              <a:gd name="f61" fmla="val 668485"/>
              <a:gd name="f62" fmla="val 811235"/>
              <a:gd name="f63" fmla="val 744184"/>
              <a:gd name="f64" fmla="val 751709"/>
              <a:gd name="f65" fmla="val 759234"/>
              <a:gd name="f66" fmla="val 809887"/>
              <a:gd name="f67" fmla="val 766646"/>
              <a:gd name="f68" fmla="val 806181"/>
              <a:gd name="f69" fmla="val 796746"/>
              <a:gd name="f70" fmla="val 789334"/>
              <a:gd name="f71" fmla="val 812133"/>
              <a:gd name="f72" fmla="val 758560"/>
              <a:gd name="f73" fmla="val 812470"/>
              <a:gd name="f74" fmla="val 714197"/>
              <a:gd name="f75" fmla="val 812807"/>
              <a:gd name="f76" fmla="val 669721"/>
              <a:gd name="f77" fmla="val 812582"/>
              <a:gd name="f78" fmla="val 625357"/>
              <a:gd name="f79" fmla="val 437683"/>
              <a:gd name="f80" fmla="val 250009"/>
              <a:gd name="f81" fmla="val 62334"/>
              <a:gd name="f82" fmla="val 17072"/>
              <a:gd name="f83" fmla="val -112"/>
              <a:gd name="f84" fmla="val 795061"/>
              <a:gd name="f85" fmla="val 1"/>
              <a:gd name="f86" fmla="val 750136"/>
              <a:gd name="f87" fmla="val 225"/>
              <a:gd name="f88" fmla="val 657591"/>
              <a:gd name="f89" fmla="val 565045"/>
              <a:gd name="f90" fmla="val 113"/>
              <a:gd name="f91" fmla="val 472499"/>
              <a:gd name="f92" fmla="val 427237"/>
              <a:gd name="f93" fmla="val 17184"/>
              <a:gd name="f94" fmla="val 410391"/>
              <a:gd name="f95" fmla="val 62671"/>
              <a:gd name="f96" fmla="val 80192"/>
              <a:gd name="f97" fmla="val 97713"/>
              <a:gd name="f98" fmla="val 115233"/>
              <a:gd name="f99" fmla="val 410278"/>
              <a:gd name="f100" fmla="val 124331"/>
              <a:gd name="f101" fmla="val 131407"/>
              <a:gd name="f102" fmla="val 408144"/>
              <a:gd name="f103" fmla="val 131294"/>
              <a:gd name="f104" fmla="val 396913"/>
              <a:gd name="f105" fmla="val 131182"/>
              <a:gd name="f106" fmla="val 385120"/>
              <a:gd name="f107" fmla="val 123208"/>
              <a:gd name="f108" fmla="val 384559"/>
              <a:gd name="f109" fmla="val 114560"/>
              <a:gd name="f110" fmla="val 93894"/>
              <a:gd name="f111" fmla="val 73229"/>
              <a:gd name="f112" fmla="val 384783"/>
              <a:gd name="f113" fmla="val 52675"/>
              <a:gd name="f114" fmla="val 384446"/>
              <a:gd name="f115" fmla="val 20329"/>
              <a:gd name="f116" fmla="val 562"/>
              <a:gd name="f117" fmla="val 365241"/>
              <a:gd name="f118" fmla="val 450"/>
              <a:gd name="f119" fmla="val 333344"/>
              <a:gd name="f120" fmla="val 239563"/>
              <a:gd name="f121" fmla="val 145670"/>
              <a:gd name="f122" fmla="val 51889"/>
              <a:gd name="f123" fmla="val 18195"/>
              <a:gd name="f124" fmla="val 20217"/>
              <a:gd name="f125" fmla="val 337"/>
              <a:gd name="f126" fmla="val 56045"/>
              <a:gd name="f127" fmla="val 172962"/>
              <a:gd name="f128" fmla="val 112"/>
              <a:gd name="f129" fmla="val 289992"/>
              <a:gd name="f130" fmla="val 407022"/>
              <a:gd name="f131" fmla="val 366028"/>
              <a:gd name="f132" fmla="val 90973"/>
              <a:gd name="f133" fmla="val 281119"/>
              <a:gd name="f134" fmla="val 196098"/>
              <a:gd name="f135" fmla="val 91310"/>
              <a:gd name="f136" fmla="val 111190"/>
              <a:gd name="f137" fmla="val 90749"/>
              <a:gd name="f138" fmla="val 94792"/>
              <a:gd name="f139" fmla="val 90636"/>
              <a:gd name="f140" fmla="val 87717"/>
              <a:gd name="f141" fmla="val 94455"/>
              <a:gd name="f142" fmla="val 88054"/>
              <a:gd name="f143" fmla="val 112650"/>
              <a:gd name="f144" fmla="val 89177"/>
              <a:gd name="f145" fmla="val 165100"/>
              <a:gd name="f146" fmla="val 89289"/>
              <a:gd name="f147" fmla="val 217662"/>
              <a:gd name="f148" fmla="val 270112"/>
              <a:gd name="f149" fmla="val 87605"/>
              <a:gd name="f150" fmla="val 289318"/>
              <a:gd name="f151" fmla="val 93557"/>
              <a:gd name="f152" fmla="val 294259"/>
              <a:gd name="f153" fmla="val 112426"/>
              <a:gd name="f154" fmla="val 294147"/>
              <a:gd name="f155" fmla="val 259892"/>
              <a:gd name="f156" fmla="val 293473"/>
              <a:gd name="f157" fmla="val 407359"/>
              <a:gd name="f158" fmla="val 554825"/>
              <a:gd name="f159" fmla="val 574929"/>
              <a:gd name="f160" fmla="val 585711"/>
              <a:gd name="f161" fmla="val 293698"/>
              <a:gd name="f162" fmla="val 591102"/>
              <a:gd name="f163" fmla="val 268427"/>
              <a:gd name="f164" fmla="val 602558"/>
              <a:gd name="f165" fmla="val 214854"/>
              <a:gd name="f166" fmla="val 620753"/>
              <a:gd name="f167" fmla="val 162741"/>
              <a:gd name="f168" fmla="val 636364"/>
              <a:gd name="f169" fmla="val 109954"/>
              <a:gd name="f170" fmla="val 639733"/>
              <a:gd name="f171" fmla="val 98723"/>
              <a:gd name="f172" fmla="val 640857"/>
              <a:gd name="f173" fmla="val 624572"/>
              <a:gd name="f174" fmla="val 90861"/>
              <a:gd name="f175" fmla="val 538315"/>
              <a:gd name="f176" fmla="val 91198"/>
              <a:gd name="f177" fmla="val 452171"/>
              <a:gd name="f178" fmla="val 91086"/>
              <a:gd name="f179" fmla="val 365915"/>
              <a:gd name="f180" fmla="val 371868"/>
              <a:gd name="f181" fmla="val 609746"/>
              <a:gd name="f182" fmla="val 371306"/>
              <a:gd name="f183" fmla="val 536181"/>
              <a:gd name="f184" fmla="val 309984"/>
              <a:gd name="f185" fmla="val 474633"/>
              <a:gd name="f186" fmla="val 475420"/>
              <a:gd name="f187" fmla="val 163640"/>
              <a:gd name="f188" fmla="val 476206"/>
              <a:gd name="f189" fmla="val 102542"/>
              <a:gd name="f190" fmla="val 538764"/>
              <a:gd name="f191" fmla="val 103216"/>
              <a:gd name="f192" fmla="val 613339"/>
              <a:gd name="f193" fmla="val 103890"/>
              <a:gd name="f194" fmla="val 685107"/>
              <a:gd name="f195" fmla="val 164651"/>
              <a:gd name="f196" fmla="val 745644"/>
              <a:gd name="f197" fmla="val 236756"/>
              <a:gd name="f198" fmla="val 746205"/>
              <a:gd name="f199" fmla="val 311781"/>
              <a:gd name="f200" fmla="val 746879"/>
              <a:gd name="f201" fmla="val 372429"/>
              <a:gd name="f202" fmla="val 685557"/>
              <a:gd name="f203" fmla="val 371756"/>
              <a:gd name="f204" fmla="val 446668"/>
              <a:gd name="f205" fmla="val 606601"/>
              <a:gd name="f206" fmla="val 442625"/>
              <a:gd name="f207" fmla="val 680278"/>
              <a:gd name="f208" fmla="val 501813"/>
              <a:gd name="f209" fmla="val 742724"/>
              <a:gd name="f210" fmla="val 578636"/>
              <a:gd name="f211" fmla="val 745981"/>
              <a:gd name="f212" fmla="val 648943"/>
              <a:gd name="f213" fmla="val 748901"/>
              <a:gd name="f214" fmla="val 713186"/>
              <a:gd name="f215" fmla="val 689600"/>
              <a:gd name="f216" fmla="val 715545"/>
              <a:gd name="f217" fmla="val 614575"/>
              <a:gd name="f218" fmla="val 717678"/>
              <a:gd name="f219" fmla="val 545952"/>
              <a:gd name="f220" fmla="val 666015"/>
              <a:gd name="f221" fmla="val 481148"/>
              <a:gd name="f222" fmla="val 476318"/>
              <a:gd name="f223" fmla="val 513157"/>
              <a:gd name="f224" fmla="val 471938"/>
              <a:gd name="f225" fmla="val 450824"/>
              <a:gd name="f226" fmla="val 530677"/>
              <a:gd name="f227" fmla="val 406460"/>
              <a:gd name="f228" fmla="val 417691"/>
              <a:gd name="f229" fmla="val 428923"/>
              <a:gd name="f230" fmla="val 440154"/>
              <a:gd name="f231" fmla="val 486315"/>
              <a:gd name="f232" fmla="val 532587"/>
              <a:gd name="f233" fmla="val 410166"/>
              <a:gd name="f234" fmla="val 578748"/>
              <a:gd name="f235" fmla="val 591327"/>
              <a:gd name="f236" fmla="val 600536"/>
              <a:gd name="f237" fmla="val 407021"/>
              <a:gd name="f238" fmla="val 596605"/>
              <a:gd name="f239" fmla="val 391971"/>
              <a:gd name="f240" fmla="val 594022"/>
              <a:gd name="f241" fmla="val 382088"/>
              <a:gd name="f242" fmla="val 584813"/>
              <a:gd name="f243" fmla="val 577625"/>
              <a:gd name="f244" fmla="val 508328"/>
              <a:gd name="f245" fmla="val 439031"/>
              <a:gd name="f246" fmla="val 369622"/>
              <a:gd name="f247" fmla="val 323461"/>
              <a:gd name="f248" fmla="val 277188"/>
              <a:gd name="f249" fmla="val 231028"/>
              <a:gd name="f250" fmla="val 224851"/>
              <a:gd name="f251" fmla="val 217887"/>
              <a:gd name="f252" fmla="val 215866"/>
              <a:gd name="f253" fmla="val 392196"/>
              <a:gd name="f254" fmla="val 214630"/>
              <a:gd name="f255" fmla="val 397138"/>
              <a:gd name="f256" fmla="val 214293"/>
              <a:gd name="f257" fmla="val 402416"/>
              <a:gd name="f258" fmla="val 218112"/>
              <a:gd name="f259" fmla="val 406347"/>
              <a:gd name="f260" fmla="val 222941"/>
              <a:gd name="f261" fmla="val 411514"/>
              <a:gd name="f262" fmla="val 229792"/>
              <a:gd name="f263" fmla="val 235857"/>
              <a:gd name="f264" fmla="val 292687"/>
              <a:gd name="f265" fmla="val 349518"/>
              <a:gd name="f266" fmla="val 406236"/>
              <a:gd name="f267" fmla="val 602333"/>
              <a:gd name="f268" fmla="val 293585"/>
              <a:gd name="f269" fmla="val 637150"/>
              <a:gd name="f270" fmla="val 671967"/>
              <a:gd name="f271" fmla="val 706784"/>
              <a:gd name="f272" fmla="val 717117"/>
              <a:gd name="f273" fmla="val 721160"/>
              <a:gd name="f274" fmla="val 288419"/>
              <a:gd name="f275" fmla="val 278423"/>
              <a:gd name="f276" fmla="val 220358"/>
              <a:gd name="f277" fmla="val 162292"/>
              <a:gd name="f278" fmla="val 104339"/>
              <a:gd name="f279" fmla="val 95466"/>
              <a:gd name="f280" fmla="val 90187"/>
              <a:gd name="f281" fmla="val 708020"/>
              <a:gd name="f282" fmla="val 90412"/>
              <a:gd name="f283" fmla="val 692970"/>
              <a:gd name="f284" fmla="val 677808"/>
              <a:gd name="f285" fmla="val 662758"/>
              <a:gd name="f286" fmla="val 668373"/>
              <a:gd name="f287" fmla="val 93893"/>
              <a:gd name="f288" fmla="val 673877"/>
              <a:gd name="f289" fmla="val 93781"/>
              <a:gd name="f290" fmla="val 679380"/>
              <a:gd name="f291" fmla="val 701618"/>
              <a:gd name="f292" fmla="val 94118"/>
              <a:gd name="f293" fmla="val 702629"/>
              <a:gd name="f294" fmla="val 696676"/>
              <a:gd name="f295" fmla="val 116019"/>
              <a:gd name="f296" fmla="val 684097"/>
              <a:gd name="f297" fmla="val 159147"/>
              <a:gd name="f298" fmla="val 671743"/>
              <a:gd name="f299" fmla="val 202275"/>
              <a:gd name="f300" fmla="val 658827"/>
              <a:gd name="f301" fmla="val 245291"/>
              <a:gd name="f302" fmla="val 646023"/>
              <a:gd name="f303" fmla="val 287857"/>
              <a:gd name="f304" fmla="val 645798"/>
              <a:gd name="f305" fmla="val 287745"/>
              <a:gd name="f306" fmla="val 602446"/>
              <a:gd name="f307" fmla="+- 0 0 -90"/>
              <a:gd name="f308" fmla="*/ f3 1 811530"/>
              <a:gd name="f309" fmla="*/ f4 1 812655"/>
              <a:gd name="f310" fmla="val f5"/>
              <a:gd name="f311" fmla="val f6"/>
              <a:gd name="f312" fmla="val f7"/>
              <a:gd name="f313" fmla="*/ f307 f0 1"/>
              <a:gd name="f314" fmla="+- f312 0 f310"/>
              <a:gd name="f315" fmla="+- f311 0 f310"/>
              <a:gd name="f316" fmla="*/ f313 1 f2"/>
              <a:gd name="f317" fmla="*/ f315 1 811530"/>
              <a:gd name="f318" fmla="*/ f314 1 812655"/>
              <a:gd name="f319" fmla="*/ 406909 f315 1"/>
              <a:gd name="f320" fmla="*/ 0 f314 1"/>
              <a:gd name="f321" fmla="*/ 754068 f315 1"/>
              <a:gd name="f322" fmla="*/ 810898 f315 1"/>
              <a:gd name="f323" fmla="*/ 54135 f314 1"/>
              <a:gd name="f324" fmla="*/ 329975 f314 1"/>
              <a:gd name="f325" fmla="*/ 754293 f315 1"/>
              <a:gd name="f326" fmla="*/ 384222 f314 1"/>
              <a:gd name="f327" fmla="*/ 699821 f315 1"/>
              <a:gd name="f328" fmla="*/ 384334 f314 1"/>
              <a:gd name="f329" fmla="*/ 680952 f315 1"/>
              <a:gd name="f330" fmla="*/ 398373 f314 1"/>
              <a:gd name="f331" fmla="*/ 699147 f315 1"/>
              <a:gd name="f332" fmla="*/ 410728 f314 1"/>
              <a:gd name="f333" fmla="*/ 768444 f315 1"/>
              <a:gd name="f334" fmla="*/ 412188 f314 1"/>
              <a:gd name="f335" fmla="*/ 808989 f315 1"/>
              <a:gd name="f336" fmla="*/ 453406 f314 1"/>
              <a:gd name="f337" fmla="*/ 811123 f315 1"/>
              <a:gd name="f338" fmla="*/ 517088 f314 1"/>
              <a:gd name="f339" fmla="*/ 811235 f315 1"/>
              <a:gd name="f340" fmla="*/ 744184 f314 1"/>
              <a:gd name="f341" fmla="*/ 809887 f315 1"/>
              <a:gd name="f342" fmla="*/ 766646 f314 1"/>
              <a:gd name="f343" fmla="*/ 758560 f315 1"/>
              <a:gd name="f344" fmla="*/ 812470 f314 1"/>
              <a:gd name="f345" fmla="*/ 625357 f315 1"/>
              <a:gd name="f346" fmla="*/ 812582 f314 1"/>
              <a:gd name="f347" fmla="*/ 62334 f315 1"/>
              <a:gd name="f348" fmla="*/ 1 f315 1"/>
              <a:gd name="f349" fmla="*/ 750136 f314 1"/>
              <a:gd name="f350" fmla="*/ 113 f315 1"/>
              <a:gd name="f351" fmla="*/ 472499 f314 1"/>
              <a:gd name="f352" fmla="*/ 62671 f315 1"/>
              <a:gd name="f353" fmla="*/ 410391 f314 1"/>
              <a:gd name="f354" fmla="*/ 115233 f315 1"/>
              <a:gd name="f355" fmla="*/ 410278 f314 1"/>
              <a:gd name="f356" fmla="*/ 131294 f315 1"/>
              <a:gd name="f357" fmla="*/ 396913 f314 1"/>
              <a:gd name="f358" fmla="*/ 114560 f315 1"/>
              <a:gd name="f359" fmla="*/ 384559 f314 1"/>
              <a:gd name="f360" fmla="*/ 52675 f315 1"/>
              <a:gd name="f361" fmla="*/ 384446 f314 1"/>
              <a:gd name="f362" fmla="*/ 450 f315 1"/>
              <a:gd name="f363" fmla="*/ 333344 f314 1"/>
              <a:gd name="f364" fmla="*/ 51889 f314 1"/>
              <a:gd name="f365" fmla="*/ 56045 f315 1"/>
              <a:gd name="f366" fmla="*/ 337 f314 1"/>
              <a:gd name="f367" fmla="*/ 407022 f315 1"/>
              <a:gd name="f368" fmla="*/ 366028 f315 1"/>
              <a:gd name="f369" fmla="*/ 90973 f314 1"/>
              <a:gd name="f370" fmla="*/ 111190 f315 1"/>
              <a:gd name="f371" fmla="*/ 90749 f314 1"/>
              <a:gd name="f372" fmla="*/ 88054 f315 1"/>
              <a:gd name="f373" fmla="*/ 112650 f314 1"/>
              <a:gd name="f374" fmla="*/ 270112 f314 1"/>
              <a:gd name="f375" fmla="*/ 112426 f315 1"/>
              <a:gd name="f376" fmla="*/ 294147 f314 1"/>
              <a:gd name="f377" fmla="*/ 554825 f315 1"/>
              <a:gd name="f378" fmla="*/ 591102 f315 1"/>
              <a:gd name="f379" fmla="*/ 268427 f314 1"/>
              <a:gd name="f380" fmla="*/ 636364 f315 1"/>
              <a:gd name="f381" fmla="*/ 109954 f314 1"/>
              <a:gd name="f382" fmla="*/ 624572 f315 1"/>
              <a:gd name="f383" fmla="*/ 90861 f314 1"/>
              <a:gd name="f384" fmla="*/ 365915 f315 1"/>
              <a:gd name="f385" fmla="*/ 91086 f314 1"/>
              <a:gd name="f386" fmla="*/ 371868 f315 1"/>
              <a:gd name="f387" fmla="*/ 609746 f314 1"/>
              <a:gd name="f388" fmla="*/ 237991 f315 1"/>
              <a:gd name="f389" fmla="*/ 475420 f314 1"/>
              <a:gd name="f390" fmla="*/ 103216 f315 1"/>
              <a:gd name="f391" fmla="*/ 613339 f314 1"/>
              <a:gd name="f392" fmla="*/ 236756 f315 1"/>
              <a:gd name="f393" fmla="*/ 746205 f314 1"/>
              <a:gd name="f394" fmla="*/ 371756 f315 1"/>
              <a:gd name="f395" fmla="*/ 446668 f315 1"/>
              <a:gd name="f396" fmla="*/ 606601 f314 1"/>
              <a:gd name="f397" fmla="*/ 578636 f315 1"/>
              <a:gd name="f398" fmla="*/ 745981 f314 1"/>
              <a:gd name="f399" fmla="*/ 715545 f315 1"/>
              <a:gd name="f400" fmla="*/ 614575 f314 1"/>
              <a:gd name="f401" fmla="*/ 585711 f315 1"/>
              <a:gd name="f402" fmla="*/ 476318 f314 1"/>
              <a:gd name="f403" fmla="*/ 406460 f315 1"/>
              <a:gd name="f404" fmla="*/ 440154 f315 1"/>
              <a:gd name="f405" fmla="*/ 578748 f315 1"/>
              <a:gd name="f406" fmla="*/ 596605 f315 1"/>
              <a:gd name="f407" fmla="*/ 391971 f314 1"/>
              <a:gd name="f408" fmla="*/ 577625 f315 1"/>
              <a:gd name="f409" fmla="*/ 369622 f315 1"/>
              <a:gd name="f410" fmla="*/ 231028 f315 1"/>
              <a:gd name="f411" fmla="*/ 215866 f315 1"/>
              <a:gd name="f412" fmla="*/ 392196 f314 1"/>
              <a:gd name="f413" fmla="*/ 218112 f315 1"/>
              <a:gd name="f414" fmla="*/ 406347 f314 1"/>
              <a:gd name="f415" fmla="*/ 235857 f315 1"/>
              <a:gd name="f416" fmla="*/ 410166 f314 1"/>
              <a:gd name="f417" fmla="*/ 406236 f315 1"/>
              <a:gd name="f418" fmla="*/ 602333 f315 1"/>
              <a:gd name="f419" fmla="*/ 293585 f314 1"/>
              <a:gd name="f420" fmla="*/ 706784 f315 1"/>
              <a:gd name="f421" fmla="*/ 721160 f315 1"/>
              <a:gd name="f422" fmla="*/ 278423 f314 1"/>
              <a:gd name="f423" fmla="*/ 104339 f314 1"/>
              <a:gd name="f424" fmla="*/ 708020 f315 1"/>
              <a:gd name="f425" fmla="*/ 90412 f314 1"/>
              <a:gd name="f426" fmla="*/ 662758 f315 1"/>
              <a:gd name="f427" fmla="*/ 679380 f315 1"/>
              <a:gd name="f428" fmla="*/ 93893 f314 1"/>
              <a:gd name="f429" fmla="*/ 696676 f315 1"/>
              <a:gd name="f430" fmla="*/ 116019 f314 1"/>
              <a:gd name="f431" fmla="*/ 658827 f315 1"/>
              <a:gd name="f432" fmla="*/ 245291 f314 1"/>
              <a:gd name="f433" fmla="*/ 602446 f315 1"/>
              <a:gd name="f434" fmla="+- f316 0 f1"/>
              <a:gd name="f435" fmla="*/ f319 1 811530"/>
              <a:gd name="f436" fmla="*/ f320 1 812655"/>
              <a:gd name="f437" fmla="*/ f321 1 811530"/>
              <a:gd name="f438" fmla="*/ f322 1 811530"/>
              <a:gd name="f439" fmla="*/ f323 1 812655"/>
              <a:gd name="f440" fmla="*/ f324 1 812655"/>
              <a:gd name="f441" fmla="*/ f325 1 811530"/>
              <a:gd name="f442" fmla="*/ f326 1 812655"/>
              <a:gd name="f443" fmla="*/ f327 1 811530"/>
              <a:gd name="f444" fmla="*/ f328 1 812655"/>
              <a:gd name="f445" fmla="*/ f329 1 811530"/>
              <a:gd name="f446" fmla="*/ f330 1 812655"/>
              <a:gd name="f447" fmla="*/ f331 1 811530"/>
              <a:gd name="f448" fmla="*/ f332 1 812655"/>
              <a:gd name="f449" fmla="*/ f333 1 811530"/>
              <a:gd name="f450" fmla="*/ f334 1 812655"/>
              <a:gd name="f451" fmla="*/ f335 1 811530"/>
              <a:gd name="f452" fmla="*/ f336 1 812655"/>
              <a:gd name="f453" fmla="*/ f337 1 811530"/>
              <a:gd name="f454" fmla="*/ f338 1 812655"/>
              <a:gd name="f455" fmla="*/ f339 1 811530"/>
              <a:gd name="f456" fmla="*/ f340 1 812655"/>
              <a:gd name="f457" fmla="*/ f341 1 811530"/>
              <a:gd name="f458" fmla="*/ f342 1 812655"/>
              <a:gd name="f459" fmla="*/ f343 1 811530"/>
              <a:gd name="f460" fmla="*/ f344 1 812655"/>
              <a:gd name="f461" fmla="*/ f345 1 811530"/>
              <a:gd name="f462" fmla="*/ f346 1 812655"/>
              <a:gd name="f463" fmla="*/ f347 1 811530"/>
              <a:gd name="f464" fmla="*/ f348 1 811530"/>
              <a:gd name="f465" fmla="*/ f349 1 812655"/>
              <a:gd name="f466" fmla="*/ f350 1 811530"/>
              <a:gd name="f467" fmla="*/ f351 1 812655"/>
              <a:gd name="f468" fmla="*/ f352 1 811530"/>
              <a:gd name="f469" fmla="*/ f353 1 812655"/>
              <a:gd name="f470" fmla="*/ f354 1 811530"/>
              <a:gd name="f471" fmla="*/ f355 1 812655"/>
              <a:gd name="f472" fmla="*/ f356 1 811530"/>
              <a:gd name="f473" fmla="*/ f357 1 812655"/>
              <a:gd name="f474" fmla="*/ f358 1 811530"/>
              <a:gd name="f475" fmla="*/ f359 1 812655"/>
              <a:gd name="f476" fmla="*/ f360 1 811530"/>
              <a:gd name="f477" fmla="*/ f361 1 812655"/>
              <a:gd name="f478" fmla="*/ f362 1 811530"/>
              <a:gd name="f479" fmla="*/ f363 1 812655"/>
              <a:gd name="f480" fmla="*/ f364 1 812655"/>
              <a:gd name="f481" fmla="*/ f365 1 811530"/>
              <a:gd name="f482" fmla="*/ f366 1 812655"/>
              <a:gd name="f483" fmla="*/ f367 1 811530"/>
              <a:gd name="f484" fmla="*/ f368 1 811530"/>
              <a:gd name="f485" fmla="*/ f369 1 812655"/>
              <a:gd name="f486" fmla="*/ f370 1 811530"/>
              <a:gd name="f487" fmla="*/ f371 1 812655"/>
              <a:gd name="f488" fmla="*/ f372 1 811530"/>
              <a:gd name="f489" fmla="*/ f373 1 812655"/>
              <a:gd name="f490" fmla="*/ f374 1 812655"/>
              <a:gd name="f491" fmla="*/ f375 1 811530"/>
              <a:gd name="f492" fmla="*/ f376 1 812655"/>
              <a:gd name="f493" fmla="*/ f377 1 811530"/>
              <a:gd name="f494" fmla="*/ f378 1 811530"/>
              <a:gd name="f495" fmla="*/ f379 1 812655"/>
              <a:gd name="f496" fmla="*/ f380 1 811530"/>
              <a:gd name="f497" fmla="*/ f381 1 812655"/>
              <a:gd name="f498" fmla="*/ f382 1 811530"/>
              <a:gd name="f499" fmla="*/ f383 1 812655"/>
              <a:gd name="f500" fmla="*/ f384 1 811530"/>
              <a:gd name="f501" fmla="*/ f385 1 812655"/>
              <a:gd name="f502" fmla="*/ f386 1 811530"/>
              <a:gd name="f503" fmla="*/ f387 1 812655"/>
              <a:gd name="f504" fmla="*/ f388 1 811530"/>
              <a:gd name="f505" fmla="*/ f389 1 812655"/>
              <a:gd name="f506" fmla="*/ f390 1 811530"/>
              <a:gd name="f507" fmla="*/ f391 1 812655"/>
              <a:gd name="f508" fmla="*/ f392 1 811530"/>
              <a:gd name="f509" fmla="*/ f393 1 812655"/>
              <a:gd name="f510" fmla="*/ f394 1 811530"/>
              <a:gd name="f511" fmla="*/ f395 1 811530"/>
              <a:gd name="f512" fmla="*/ f396 1 812655"/>
              <a:gd name="f513" fmla="*/ f397 1 811530"/>
              <a:gd name="f514" fmla="*/ f398 1 812655"/>
              <a:gd name="f515" fmla="*/ f399 1 811530"/>
              <a:gd name="f516" fmla="*/ f400 1 812655"/>
              <a:gd name="f517" fmla="*/ f401 1 811530"/>
              <a:gd name="f518" fmla="*/ f402 1 812655"/>
              <a:gd name="f519" fmla="*/ f403 1 811530"/>
              <a:gd name="f520" fmla="*/ f404 1 811530"/>
              <a:gd name="f521" fmla="*/ f405 1 811530"/>
              <a:gd name="f522" fmla="*/ f406 1 811530"/>
              <a:gd name="f523" fmla="*/ f407 1 812655"/>
              <a:gd name="f524" fmla="*/ f408 1 811530"/>
              <a:gd name="f525" fmla="*/ f409 1 811530"/>
              <a:gd name="f526" fmla="*/ f410 1 811530"/>
              <a:gd name="f527" fmla="*/ f411 1 811530"/>
              <a:gd name="f528" fmla="*/ f412 1 812655"/>
              <a:gd name="f529" fmla="*/ f413 1 811530"/>
              <a:gd name="f530" fmla="*/ f414 1 812655"/>
              <a:gd name="f531" fmla="*/ f415 1 811530"/>
              <a:gd name="f532" fmla="*/ f416 1 812655"/>
              <a:gd name="f533" fmla="*/ f417 1 811530"/>
              <a:gd name="f534" fmla="*/ f418 1 811530"/>
              <a:gd name="f535" fmla="*/ f419 1 812655"/>
              <a:gd name="f536" fmla="*/ f420 1 811530"/>
              <a:gd name="f537" fmla="*/ f421 1 811530"/>
              <a:gd name="f538" fmla="*/ f422 1 812655"/>
              <a:gd name="f539" fmla="*/ f423 1 812655"/>
              <a:gd name="f540" fmla="*/ f424 1 811530"/>
              <a:gd name="f541" fmla="*/ f425 1 812655"/>
              <a:gd name="f542" fmla="*/ f426 1 811530"/>
              <a:gd name="f543" fmla="*/ f427 1 811530"/>
              <a:gd name="f544" fmla="*/ f428 1 812655"/>
              <a:gd name="f545" fmla="*/ f429 1 811530"/>
              <a:gd name="f546" fmla="*/ f430 1 812655"/>
              <a:gd name="f547" fmla="*/ f431 1 811530"/>
              <a:gd name="f548" fmla="*/ f432 1 812655"/>
              <a:gd name="f549" fmla="*/ f433 1 811530"/>
              <a:gd name="f550" fmla="*/ f310 1 f317"/>
              <a:gd name="f551" fmla="*/ f311 1 f317"/>
              <a:gd name="f552" fmla="*/ f310 1 f318"/>
              <a:gd name="f553" fmla="*/ f312 1 f318"/>
              <a:gd name="f554" fmla="*/ f435 1 f317"/>
              <a:gd name="f555" fmla="*/ f436 1 f318"/>
              <a:gd name="f556" fmla="*/ f437 1 f317"/>
              <a:gd name="f557" fmla="*/ f438 1 f317"/>
              <a:gd name="f558" fmla="*/ f439 1 f318"/>
              <a:gd name="f559" fmla="*/ f440 1 f318"/>
              <a:gd name="f560" fmla="*/ f441 1 f317"/>
              <a:gd name="f561" fmla="*/ f442 1 f318"/>
              <a:gd name="f562" fmla="*/ f443 1 f317"/>
              <a:gd name="f563" fmla="*/ f444 1 f318"/>
              <a:gd name="f564" fmla="*/ f445 1 f317"/>
              <a:gd name="f565" fmla="*/ f446 1 f318"/>
              <a:gd name="f566" fmla="*/ f447 1 f317"/>
              <a:gd name="f567" fmla="*/ f448 1 f318"/>
              <a:gd name="f568" fmla="*/ f449 1 f317"/>
              <a:gd name="f569" fmla="*/ f450 1 f318"/>
              <a:gd name="f570" fmla="*/ f451 1 f317"/>
              <a:gd name="f571" fmla="*/ f452 1 f318"/>
              <a:gd name="f572" fmla="*/ f453 1 f317"/>
              <a:gd name="f573" fmla="*/ f454 1 f318"/>
              <a:gd name="f574" fmla="*/ f455 1 f317"/>
              <a:gd name="f575" fmla="*/ f456 1 f318"/>
              <a:gd name="f576" fmla="*/ f457 1 f317"/>
              <a:gd name="f577" fmla="*/ f458 1 f318"/>
              <a:gd name="f578" fmla="*/ f459 1 f317"/>
              <a:gd name="f579" fmla="*/ f460 1 f318"/>
              <a:gd name="f580" fmla="*/ f461 1 f317"/>
              <a:gd name="f581" fmla="*/ f462 1 f318"/>
              <a:gd name="f582" fmla="*/ f463 1 f317"/>
              <a:gd name="f583" fmla="*/ f464 1 f317"/>
              <a:gd name="f584" fmla="*/ f465 1 f318"/>
              <a:gd name="f585" fmla="*/ f466 1 f317"/>
              <a:gd name="f586" fmla="*/ f467 1 f318"/>
              <a:gd name="f587" fmla="*/ f468 1 f317"/>
              <a:gd name="f588" fmla="*/ f469 1 f318"/>
              <a:gd name="f589" fmla="*/ f470 1 f317"/>
              <a:gd name="f590" fmla="*/ f471 1 f318"/>
              <a:gd name="f591" fmla="*/ f472 1 f317"/>
              <a:gd name="f592" fmla="*/ f473 1 f318"/>
              <a:gd name="f593" fmla="*/ f474 1 f317"/>
              <a:gd name="f594" fmla="*/ f475 1 f318"/>
              <a:gd name="f595" fmla="*/ f476 1 f317"/>
              <a:gd name="f596" fmla="*/ f477 1 f318"/>
              <a:gd name="f597" fmla="*/ f478 1 f317"/>
              <a:gd name="f598" fmla="*/ f479 1 f318"/>
              <a:gd name="f599" fmla="*/ f480 1 f318"/>
              <a:gd name="f600" fmla="*/ f481 1 f317"/>
              <a:gd name="f601" fmla="*/ f482 1 f318"/>
              <a:gd name="f602" fmla="*/ f483 1 f317"/>
              <a:gd name="f603" fmla="*/ f484 1 f317"/>
              <a:gd name="f604" fmla="*/ f485 1 f318"/>
              <a:gd name="f605" fmla="*/ f486 1 f317"/>
              <a:gd name="f606" fmla="*/ f487 1 f318"/>
              <a:gd name="f607" fmla="*/ f488 1 f317"/>
              <a:gd name="f608" fmla="*/ f489 1 f318"/>
              <a:gd name="f609" fmla="*/ f490 1 f318"/>
              <a:gd name="f610" fmla="*/ f491 1 f317"/>
              <a:gd name="f611" fmla="*/ f492 1 f318"/>
              <a:gd name="f612" fmla="*/ f493 1 f317"/>
              <a:gd name="f613" fmla="*/ f494 1 f317"/>
              <a:gd name="f614" fmla="*/ f495 1 f318"/>
              <a:gd name="f615" fmla="*/ f496 1 f317"/>
              <a:gd name="f616" fmla="*/ f497 1 f318"/>
              <a:gd name="f617" fmla="*/ f498 1 f317"/>
              <a:gd name="f618" fmla="*/ f499 1 f318"/>
              <a:gd name="f619" fmla="*/ f500 1 f317"/>
              <a:gd name="f620" fmla="*/ f501 1 f318"/>
              <a:gd name="f621" fmla="*/ f502 1 f317"/>
              <a:gd name="f622" fmla="*/ f503 1 f318"/>
              <a:gd name="f623" fmla="*/ f504 1 f317"/>
              <a:gd name="f624" fmla="*/ f505 1 f318"/>
              <a:gd name="f625" fmla="*/ f506 1 f317"/>
              <a:gd name="f626" fmla="*/ f507 1 f318"/>
              <a:gd name="f627" fmla="*/ f508 1 f317"/>
              <a:gd name="f628" fmla="*/ f509 1 f318"/>
              <a:gd name="f629" fmla="*/ f510 1 f317"/>
              <a:gd name="f630" fmla="*/ f511 1 f317"/>
              <a:gd name="f631" fmla="*/ f512 1 f318"/>
              <a:gd name="f632" fmla="*/ f513 1 f317"/>
              <a:gd name="f633" fmla="*/ f514 1 f318"/>
              <a:gd name="f634" fmla="*/ f515 1 f317"/>
              <a:gd name="f635" fmla="*/ f516 1 f318"/>
              <a:gd name="f636" fmla="*/ f517 1 f317"/>
              <a:gd name="f637" fmla="*/ f518 1 f318"/>
              <a:gd name="f638" fmla="*/ f519 1 f317"/>
              <a:gd name="f639" fmla="*/ f520 1 f317"/>
              <a:gd name="f640" fmla="*/ f521 1 f317"/>
              <a:gd name="f641" fmla="*/ f522 1 f317"/>
              <a:gd name="f642" fmla="*/ f523 1 f318"/>
              <a:gd name="f643" fmla="*/ f524 1 f317"/>
              <a:gd name="f644" fmla="*/ f525 1 f317"/>
              <a:gd name="f645" fmla="*/ f526 1 f317"/>
              <a:gd name="f646" fmla="*/ f527 1 f317"/>
              <a:gd name="f647" fmla="*/ f528 1 f318"/>
              <a:gd name="f648" fmla="*/ f529 1 f317"/>
              <a:gd name="f649" fmla="*/ f530 1 f318"/>
              <a:gd name="f650" fmla="*/ f531 1 f317"/>
              <a:gd name="f651" fmla="*/ f532 1 f318"/>
              <a:gd name="f652" fmla="*/ f533 1 f317"/>
              <a:gd name="f653" fmla="*/ f534 1 f317"/>
              <a:gd name="f654" fmla="*/ f535 1 f318"/>
              <a:gd name="f655" fmla="*/ f536 1 f317"/>
              <a:gd name="f656" fmla="*/ f537 1 f317"/>
              <a:gd name="f657" fmla="*/ f538 1 f318"/>
              <a:gd name="f658" fmla="*/ f539 1 f318"/>
              <a:gd name="f659" fmla="*/ f540 1 f317"/>
              <a:gd name="f660" fmla="*/ f541 1 f318"/>
              <a:gd name="f661" fmla="*/ f542 1 f317"/>
              <a:gd name="f662" fmla="*/ f543 1 f317"/>
              <a:gd name="f663" fmla="*/ f544 1 f318"/>
              <a:gd name="f664" fmla="*/ f545 1 f317"/>
              <a:gd name="f665" fmla="*/ f546 1 f318"/>
              <a:gd name="f666" fmla="*/ f547 1 f317"/>
              <a:gd name="f667" fmla="*/ f548 1 f318"/>
              <a:gd name="f668" fmla="*/ f549 1 f317"/>
              <a:gd name="f669" fmla="*/ f550 f308 1"/>
              <a:gd name="f670" fmla="*/ f551 f308 1"/>
              <a:gd name="f671" fmla="*/ f553 f309 1"/>
              <a:gd name="f672" fmla="*/ f552 f309 1"/>
              <a:gd name="f673" fmla="*/ f554 f308 1"/>
              <a:gd name="f674" fmla="*/ f555 f309 1"/>
              <a:gd name="f675" fmla="*/ f556 f308 1"/>
              <a:gd name="f676" fmla="*/ f557 f308 1"/>
              <a:gd name="f677" fmla="*/ f558 f309 1"/>
              <a:gd name="f678" fmla="*/ f559 f309 1"/>
              <a:gd name="f679" fmla="*/ f560 f308 1"/>
              <a:gd name="f680" fmla="*/ f561 f309 1"/>
              <a:gd name="f681" fmla="*/ f562 f308 1"/>
              <a:gd name="f682" fmla="*/ f563 f309 1"/>
              <a:gd name="f683" fmla="*/ f564 f308 1"/>
              <a:gd name="f684" fmla="*/ f565 f309 1"/>
              <a:gd name="f685" fmla="*/ f566 f308 1"/>
              <a:gd name="f686" fmla="*/ f567 f309 1"/>
              <a:gd name="f687" fmla="*/ f568 f308 1"/>
              <a:gd name="f688" fmla="*/ f569 f309 1"/>
              <a:gd name="f689" fmla="*/ f570 f308 1"/>
              <a:gd name="f690" fmla="*/ f571 f309 1"/>
              <a:gd name="f691" fmla="*/ f572 f308 1"/>
              <a:gd name="f692" fmla="*/ f573 f309 1"/>
              <a:gd name="f693" fmla="*/ f574 f308 1"/>
              <a:gd name="f694" fmla="*/ f575 f309 1"/>
              <a:gd name="f695" fmla="*/ f576 f308 1"/>
              <a:gd name="f696" fmla="*/ f577 f309 1"/>
              <a:gd name="f697" fmla="*/ f578 f308 1"/>
              <a:gd name="f698" fmla="*/ f579 f309 1"/>
              <a:gd name="f699" fmla="*/ f580 f308 1"/>
              <a:gd name="f700" fmla="*/ f581 f309 1"/>
              <a:gd name="f701" fmla="*/ f582 f308 1"/>
              <a:gd name="f702" fmla="*/ f583 f308 1"/>
              <a:gd name="f703" fmla="*/ f584 f309 1"/>
              <a:gd name="f704" fmla="*/ f585 f308 1"/>
              <a:gd name="f705" fmla="*/ f586 f309 1"/>
              <a:gd name="f706" fmla="*/ f587 f308 1"/>
              <a:gd name="f707" fmla="*/ f588 f309 1"/>
              <a:gd name="f708" fmla="*/ f589 f308 1"/>
              <a:gd name="f709" fmla="*/ f590 f309 1"/>
              <a:gd name="f710" fmla="*/ f591 f308 1"/>
              <a:gd name="f711" fmla="*/ f592 f309 1"/>
              <a:gd name="f712" fmla="*/ f593 f308 1"/>
              <a:gd name="f713" fmla="*/ f594 f309 1"/>
              <a:gd name="f714" fmla="*/ f595 f308 1"/>
              <a:gd name="f715" fmla="*/ f596 f309 1"/>
              <a:gd name="f716" fmla="*/ f597 f308 1"/>
              <a:gd name="f717" fmla="*/ f598 f309 1"/>
              <a:gd name="f718" fmla="*/ f599 f309 1"/>
              <a:gd name="f719" fmla="*/ f600 f308 1"/>
              <a:gd name="f720" fmla="*/ f601 f309 1"/>
              <a:gd name="f721" fmla="*/ f602 f308 1"/>
              <a:gd name="f722" fmla="*/ f603 f308 1"/>
              <a:gd name="f723" fmla="*/ f604 f309 1"/>
              <a:gd name="f724" fmla="*/ f605 f308 1"/>
              <a:gd name="f725" fmla="*/ f606 f309 1"/>
              <a:gd name="f726" fmla="*/ f607 f308 1"/>
              <a:gd name="f727" fmla="*/ f608 f309 1"/>
              <a:gd name="f728" fmla="*/ f609 f309 1"/>
              <a:gd name="f729" fmla="*/ f610 f308 1"/>
              <a:gd name="f730" fmla="*/ f611 f309 1"/>
              <a:gd name="f731" fmla="*/ f612 f308 1"/>
              <a:gd name="f732" fmla="*/ f613 f308 1"/>
              <a:gd name="f733" fmla="*/ f614 f309 1"/>
              <a:gd name="f734" fmla="*/ f615 f308 1"/>
              <a:gd name="f735" fmla="*/ f616 f309 1"/>
              <a:gd name="f736" fmla="*/ f617 f308 1"/>
              <a:gd name="f737" fmla="*/ f618 f309 1"/>
              <a:gd name="f738" fmla="*/ f619 f308 1"/>
              <a:gd name="f739" fmla="*/ f620 f309 1"/>
              <a:gd name="f740" fmla="*/ f621 f308 1"/>
              <a:gd name="f741" fmla="*/ f622 f309 1"/>
              <a:gd name="f742" fmla="*/ f623 f308 1"/>
              <a:gd name="f743" fmla="*/ f624 f309 1"/>
              <a:gd name="f744" fmla="*/ f625 f308 1"/>
              <a:gd name="f745" fmla="*/ f626 f309 1"/>
              <a:gd name="f746" fmla="*/ f627 f308 1"/>
              <a:gd name="f747" fmla="*/ f628 f309 1"/>
              <a:gd name="f748" fmla="*/ f629 f308 1"/>
              <a:gd name="f749" fmla="*/ f630 f308 1"/>
              <a:gd name="f750" fmla="*/ f631 f309 1"/>
              <a:gd name="f751" fmla="*/ f632 f308 1"/>
              <a:gd name="f752" fmla="*/ f633 f309 1"/>
              <a:gd name="f753" fmla="*/ f634 f308 1"/>
              <a:gd name="f754" fmla="*/ f635 f309 1"/>
              <a:gd name="f755" fmla="*/ f636 f308 1"/>
              <a:gd name="f756" fmla="*/ f637 f309 1"/>
              <a:gd name="f757" fmla="*/ f638 f308 1"/>
              <a:gd name="f758" fmla="*/ f639 f308 1"/>
              <a:gd name="f759" fmla="*/ f640 f308 1"/>
              <a:gd name="f760" fmla="*/ f641 f308 1"/>
              <a:gd name="f761" fmla="*/ f642 f309 1"/>
              <a:gd name="f762" fmla="*/ f643 f308 1"/>
              <a:gd name="f763" fmla="*/ f644 f308 1"/>
              <a:gd name="f764" fmla="*/ f645 f308 1"/>
              <a:gd name="f765" fmla="*/ f646 f308 1"/>
              <a:gd name="f766" fmla="*/ f647 f309 1"/>
              <a:gd name="f767" fmla="*/ f648 f308 1"/>
              <a:gd name="f768" fmla="*/ f649 f309 1"/>
              <a:gd name="f769" fmla="*/ f650 f308 1"/>
              <a:gd name="f770" fmla="*/ f651 f309 1"/>
              <a:gd name="f771" fmla="*/ f652 f308 1"/>
              <a:gd name="f772" fmla="*/ f653 f308 1"/>
              <a:gd name="f773" fmla="*/ f654 f309 1"/>
              <a:gd name="f774" fmla="*/ f655 f308 1"/>
              <a:gd name="f775" fmla="*/ f656 f308 1"/>
              <a:gd name="f776" fmla="*/ f657 f309 1"/>
              <a:gd name="f777" fmla="*/ f658 f309 1"/>
              <a:gd name="f778" fmla="*/ f659 f308 1"/>
              <a:gd name="f779" fmla="*/ f660 f309 1"/>
              <a:gd name="f780" fmla="*/ f661 f308 1"/>
              <a:gd name="f781" fmla="*/ f662 f308 1"/>
              <a:gd name="f782" fmla="*/ f663 f309 1"/>
              <a:gd name="f783" fmla="*/ f664 f308 1"/>
              <a:gd name="f784" fmla="*/ f665 f309 1"/>
              <a:gd name="f785" fmla="*/ f666 f308 1"/>
              <a:gd name="f786" fmla="*/ f667 f309 1"/>
              <a:gd name="f787" fmla="*/ f668 f30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34">
                <a:pos x="f673" y="f674"/>
              </a:cxn>
              <a:cxn ang="f434">
                <a:pos x="f675" y="f674"/>
              </a:cxn>
              <a:cxn ang="f434">
                <a:pos x="f676" y="f677"/>
              </a:cxn>
              <a:cxn ang="f434">
                <a:pos x="f676" y="f678"/>
              </a:cxn>
              <a:cxn ang="f434">
                <a:pos x="f679" y="f680"/>
              </a:cxn>
              <a:cxn ang="f434">
                <a:pos x="f681" y="f682"/>
              </a:cxn>
              <a:cxn ang="f434">
                <a:pos x="f683" y="f684"/>
              </a:cxn>
              <a:cxn ang="f434">
                <a:pos x="f685" y="f686"/>
              </a:cxn>
              <a:cxn ang="f434">
                <a:pos x="f687" y="f688"/>
              </a:cxn>
              <a:cxn ang="f434">
                <a:pos x="f689" y="f690"/>
              </a:cxn>
              <a:cxn ang="f434">
                <a:pos x="f691" y="f692"/>
              </a:cxn>
              <a:cxn ang="f434">
                <a:pos x="f693" y="f694"/>
              </a:cxn>
              <a:cxn ang="f434">
                <a:pos x="f695" y="f696"/>
              </a:cxn>
              <a:cxn ang="f434">
                <a:pos x="f697" y="f698"/>
              </a:cxn>
              <a:cxn ang="f434">
                <a:pos x="f699" y="f700"/>
              </a:cxn>
              <a:cxn ang="f434">
                <a:pos x="f701" y="f700"/>
              </a:cxn>
              <a:cxn ang="f434">
                <a:pos x="f702" y="f703"/>
              </a:cxn>
              <a:cxn ang="f434">
                <a:pos x="f704" y="f705"/>
              </a:cxn>
              <a:cxn ang="f434">
                <a:pos x="f706" y="f707"/>
              </a:cxn>
              <a:cxn ang="f434">
                <a:pos x="f708" y="f709"/>
              </a:cxn>
              <a:cxn ang="f434">
                <a:pos x="f710" y="f711"/>
              </a:cxn>
              <a:cxn ang="f434">
                <a:pos x="f712" y="f713"/>
              </a:cxn>
              <a:cxn ang="f434">
                <a:pos x="f714" y="f715"/>
              </a:cxn>
              <a:cxn ang="f434">
                <a:pos x="f716" y="f717"/>
              </a:cxn>
              <a:cxn ang="f434">
                <a:pos x="f716" y="f718"/>
              </a:cxn>
              <a:cxn ang="f434">
                <a:pos x="f719" y="f720"/>
              </a:cxn>
              <a:cxn ang="f434">
                <a:pos x="f721" y="f720"/>
              </a:cxn>
              <a:cxn ang="f434">
                <a:pos x="f721" y="f720"/>
              </a:cxn>
              <a:cxn ang="f434">
                <a:pos x="f722" y="f723"/>
              </a:cxn>
              <a:cxn ang="f434">
                <a:pos x="f722" y="f723"/>
              </a:cxn>
              <a:cxn ang="f434">
                <a:pos x="f724" y="f725"/>
              </a:cxn>
              <a:cxn ang="f434">
                <a:pos x="f726" y="f727"/>
              </a:cxn>
              <a:cxn ang="f434">
                <a:pos x="f726" y="f728"/>
              </a:cxn>
              <a:cxn ang="f434">
                <a:pos x="f729" y="f730"/>
              </a:cxn>
              <a:cxn ang="f434">
                <a:pos x="f731" y="f730"/>
              </a:cxn>
              <a:cxn ang="f434">
                <a:pos x="f732" y="f733"/>
              </a:cxn>
              <a:cxn ang="f434">
                <a:pos x="f734" y="f735"/>
              </a:cxn>
              <a:cxn ang="f434">
                <a:pos x="f736" y="f737"/>
              </a:cxn>
              <a:cxn ang="f434">
                <a:pos x="f738" y="f739"/>
              </a:cxn>
              <a:cxn ang="f434">
                <a:pos x="f740" y="f741"/>
              </a:cxn>
              <a:cxn ang="f434">
                <a:pos x="f742" y="f743"/>
              </a:cxn>
              <a:cxn ang="f434">
                <a:pos x="f744" y="f745"/>
              </a:cxn>
              <a:cxn ang="f434">
                <a:pos x="f746" y="f747"/>
              </a:cxn>
              <a:cxn ang="f434">
                <a:pos x="f748" y="f741"/>
              </a:cxn>
              <a:cxn ang="f434">
                <a:pos x="f749" y="f750"/>
              </a:cxn>
              <a:cxn ang="f434">
                <a:pos x="f751" y="f752"/>
              </a:cxn>
              <a:cxn ang="f434">
                <a:pos x="f753" y="f754"/>
              </a:cxn>
              <a:cxn ang="f434">
                <a:pos x="f755" y="f756"/>
              </a:cxn>
              <a:cxn ang="f434">
                <a:pos x="f749" y="f750"/>
              </a:cxn>
              <a:cxn ang="f434">
                <a:pos x="f757" y="f709"/>
              </a:cxn>
              <a:cxn ang="f434">
                <a:pos x="f757" y="f709"/>
              </a:cxn>
              <a:cxn ang="f434">
                <a:pos x="f758" y="f709"/>
              </a:cxn>
              <a:cxn ang="f434">
                <a:pos x="f759" y="f709"/>
              </a:cxn>
              <a:cxn ang="f434">
                <a:pos x="f760" y="f761"/>
              </a:cxn>
              <a:cxn ang="f434">
                <a:pos x="f762" y="f715"/>
              </a:cxn>
              <a:cxn ang="f434">
                <a:pos x="f763" y="f715"/>
              </a:cxn>
              <a:cxn ang="f434">
                <a:pos x="f764" y="f713"/>
              </a:cxn>
              <a:cxn ang="f434">
                <a:pos x="f765" y="f766"/>
              </a:cxn>
              <a:cxn ang="f434">
                <a:pos x="f767" y="f768"/>
              </a:cxn>
              <a:cxn ang="f434">
                <a:pos x="f769" y="f770"/>
              </a:cxn>
              <a:cxn ang="f434">
                <a:pos x="f771" y="f770"/>
              </a:cxn>
              <a:cxn ang="f434">
                <a:pos x="f772" y="f773"/>
              </a:cxn>
              <a:cxn ang="f434">
                <a:pos x="f774" y="f773"/>
              </a:cxn>
              <a:cxn ang="f434">
                <a:pos x="f775" y="f776"/>
              </a:cxn>
              <a:cxn ang="f434">
                <a:pos x="f775" y="f777"/>
              </a:cxn>
              <a:cxn ang="f434">
                <a:pos x="f778" y="f779"/>
              </a:cxn>
              <a:cxn ang="f434">
                <a:pos x="f780" y="f779"/>
              </a:cxn>
              <a:cxn ang="f434">
                <a:pos x="f781" y="f782"/>
              </a:cxn>
              <a:cxn ang="f434">
                <a:pos x="f783" y="f784"/>
              </a:cxn>
              <a:cxn ang="f434">
                <a:pos x="f785" y="f786"/>
              </a:cxn>
              <a:cxn ang="f434">
                <a:pos x="f787" y="f773"/>
              </a:cxn>
            </a:cxnLst>
            <a:rect l="f669" t="f672" r="f670" b="f671"/>
            <a:pathLst>
              <a:path w="811530" h="812655">
                <a:moveTo>
                  <a:pt x="f8" y="f5"/>
                </a:moveTo>
                <a:cubicBezTo>
                  <a:pt x="f9" y="f5"/>
                  <a:pt x="f10" y="f5"/>
                  <a:pt x="f11" y="f5"/>
                </a:cubicBezTo>
                <a:cubicBezTo>
                  <a:pt x="f12" y="f5"/>
                  <a:pt x="f13" y="f14"/>
                  <a:pt x="f15" y="f16"/>
                </a:cubicBezTo>
                <a:cubicBezTo>
                  <a:pt x="f17" y="f18"/>
                  <a:pt x="f19" y="f20"/>
                  <a:pt x="f15" y="f21"/>
                </a:cubicBezTo>
                <a:cubicBezTo>
                  <a:pt x="f13" y="f22"/>
                  <a:pt x="f12" y="f23"/>
                  <a:pt x="f24" y="f25"/>
                </a:cubicBezTo>
                <a:cubicBezTo>
                  <a:pt x="f26" y="f27"/>
                  <a:pt x="f28" y="f25"/>
                  <a:pt x="f29" y="f27"/>
                </a:cubicBezTo>
                <a:cubicBezTo>
                  <a:pt x="f30" y="f27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57" y="f58"/>
                </a:cubicBezTo>
                <a:cubicBezTo>
                  <a:pt x="f59" y="f60"/>
                  <a:pt x="f59" y="f61"/>
                  <a:pt x="f62" y="f63"/>
                </a:cubicBezTo>
                <a:cubicBezTo>
                  <a:pt x="f62" y="f64"/>
                  <a:pt x="f53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75"/>
                  <a:pt x="f76" y="f77"/>
                  <a:pt x="f78" y="f77"/>
                </a:cubicBezTo>
                <a:cubicBezTo>
                  <a:pt x="f79" y="f77"/>
                  <a:pt x="f80" y="f77"/>
                  <a:pt x="f81" y="f77"/>
                </a:cubicBezTo>
                <a:cubicBezTo>
                  <a:pt x="f82" y="f77"/>
                  <a:pt x="f83" y="f84"/>
                  <a:pt x="f85" y="f86"/>
                </a:cubicBezTo>
                <a:cubicBezTo>
                  <a:pt x="f87" y="f88"/>
                  <a:pt x="f85" y="f89"/>
                  <a:pt x="f90" y="f91"/>
                </a:cubicBezTo>
                <a:cubicBezTo>
                  <a:pt x="f90" y="f92"/>
                  <a:pt x="f93" y="f94"/>
                  <a:pt x="f95" y="f94"/>
                </a:cubicBezTo>
                <a:cubicBezTo>
                  <a:pt x="f96" y="f94"/>
                  <a:pt x="f97" y="f94"/>
                  <a:pt x="f98" y="f99"/>
                </a:cubicBezTo>
                <a:cubicBezTo>
                  <a:pt x="f100" y="f99"/>
                  <a:pt x="f101" y="f102"/>
                  <a:pt x="f103" y="f104"/>
                </a:cubicBezTo>
                <a:cubicBezTo>
                  <a:pt x="f105" y="f106"/>
                  <a:pt x="f107" y="f108"/>
                  <a:pt x="f109" y="f108"/>
                </a:cubicBezTo>
                <a:cubicBezTo>
                  <a:pt x="f110" y="f108"/>
                  <a:pt x="f111" y="f112"/>
                  <a:pt x="f113" y="f114"/>
                </a:cubicBezTo>
                <a:cubicBezTo>
                  <a:pt x="f115" y="f32"/>
                  <a:pt x="f116" y="f117"/>
                  <a:pt x="f118" y="f119"/>
                </a:cubicBezTo>
                <a:cubicBezTo>
                  <a:pt x="f85" y="f120"/>
                  <a:pt x="f85" y="f121"/>
                  <a:pt x="f118" y="f122"/>
                </a:cubicBezTo>
                <a:cubicBezTo>
                  <a:pt x="f116" y="f123"/>
                  <a:pt x="f124" y="f125"/>
                  <a:pt x="f126" y="f125"/>
                </a:cubicBezTo>
                <a:cubicBezTo>
                  <a:pt x="f127" y="f128"/>
                  <a:pt x="f129" y="f125"/>
                  <a:pt x="f130" y="f125"/>
                </a:cubicBezTo>
                <a:lnTo>
                  <a:pt x="f130" y="f125"/>
                </a:lnTo>
                <a:close/>
                <a:moveTo>
                  <a:pt x="f131" y="f132"/>
                </a:moveTo>
                <a:cubicBezTo>
                  <a:pt x="f131" y="f132"/>
                  <a:pt x="f131" y="f132"/>
                  <a:pt x="f131" y="f132"/>
                </a:cubicBezTo>
                <a:cubicBezTo>
                  <a:pt x="f133" y="f132"/>
                  <a:pt x="f134" y="f135"/>
                  <a:pt x="f136" y="f137"/>
                </a:cubicBezTo>
                <a:cubicBezTo>
                  <a:pt x="f138" y="f139"/>
                  <a:pt x="f140" y="f141"/>
                  <a:pt x="f142" y="f143"/>
                </a:cubicBezTo>
                <a:cubicBezTo>
                  <a:pt x="f144" y="f145"/>
                  <a:pt x="f146" y="f147"/>
                  <a:pt x="f142" y="f148"/>
                </a:cubicBezTo>
                <a:cubicBezTo>
                  <a:pt x="f149" y="f150"/>
                  <a:pt x="f151" y="f152"/>
                  <a:pt x="f153" y="f154"/>
                </a:cubicBezTo>
                <a:cubicBezTo>
                  <a:pt x="f155" y="f156"/>
                  <a:pt x="f157" y="f156"/>
                  <a:pt x="f158" y="f154"/>
                </a:cubicBezTo>
                <a:cubicBezTo>
                  <a:pt x="f159" y="f154"/>
                  <a:pt x="f160" y="f161"/>
                  <a:pt x="f162" y="f163"/>
                </a:cubicBezTo>
                <a:cubicBezTo>
                  <a:pt x="f164" y="f165"/>
                  <a:pt x="f166" y="f167"/>
                  <a:pt x="f168" y="f169"/>
                </a:cubicBezTo>
                <a:cubicBezTo>
                  <a:pt x="f170" y="f171"/>
                  <a:pt x="f172" y="f137"/>
                  <a:pt x="f173" y="f174"/>
                </a:cubicBezTo>
                <a:cubicBezTo>
                  <a:pt x="f175" y="f176"/>
                  <a:pt x="f177" y="f178"/>
                  <a:pt x="f179" y="f178"/>
                </a:cubicBezTo>
                <a:close/>
                <a:moveTo>
                  <a:pt x="f180" y="f181"/>
                </a:moveTo>
                <a:cubicBezTo>
                  <a:pt x="f182" y="f183"/>
                  <a:pt x="f184" y="f185"/>
                  <a:pt x="f20" y="f186"/>
                </a:cubicBezTo>
                <a:cubicBezTo>
                  <a:pt x="f187" y="f188"/>
                  <a:pt x="f189" y="f190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200"/>
                  <a:pt x="f201" y="f202"/>
                  <a:pt x="f203" y="f181"/>
                </a:cubicBezTo>
                <a:close/>
                <a:moveTo>
                  <a:pt x="f204" y="f205"/>
                </a:moveTo>
                <a:cubicBezTo>
                  <a:pt x="f206" y="f207"/>
                  <a:pt x="f208" y="f209"/>
                  <a:pt x="f210" y="f211"/>
                </a:cubicBezTo>
                <a:cubicBezTo>
                  <a:pt x="f212" y="f213"/>
                  <a:pt x="f214" y="f215"/>
                  <a:pt x="f216" y="f217"/>
                </a:cubicBezTo>
                <a:cubicBezTo>
                  <a:pt x="f218" y="f219"/>
                  <a:pt x="f220" y="f221"/>
                  <a:pt x="f160" y="f222"/>
                </a:cubicBezTo>
                <a:cubicBezTo>
                  <a:pt x="f223" y="f224"/>
                  <a:pt x="f225" y="f226"/>
                  <a:pt x="f204" y="f205"/>
                </a:cubicBezTo>
                <a:close/>
                <a:moveTo>
                  <a:pt x="f227" y="f99"/>
                </a:moveTo>
                <a:lnTo>
                  <a:pt x="f227" y="f99"/>
                </a:lnTo>
                <a:cubicBezTo>
                  <a:pt x="f228" y="f99"/>
                  <a:pt x="f229" y="f99"/>
                  <a:pt x="f230" y="f99"/>
                </a:cubicBezTo>
                <a:cubicBezTo>
                  <a:pt x="f231" y="f99"/>
                  <a:pt x="f232" y="f233"/>
                  <a:pt x="f234" y="f99"/>
                </a:cubicBezTo>
                <a:cubicBezTo>
                  <a:pt x="f235" y="f99"/>
                  <a:pt x="f236" y="f237"/>
                  <a:pt x="f238" y="f239"/>
                </a:cubicBezTo>
                <a:cubicBezTo>
                  <a:pt x="f240" y="f241"/>
                  <a:pt x="f242" y="f114"/>
                  <a:pt x="f243" y="f114"/>
                </a:cubicBezTo>
                <a:cubicBezTo>
                  <a:pt x="f244" y="f27"/>
                  <a:pt x="f245" y="f114"/>
                  <a:pt x="f246" y="f114"/>
                </a:cubicBezTo>
                <a:cubicBezTo>
                  <a:pt x="f247" y="f114"/>
                  <a:pt x="f248" y="f114"/>
                  <a:pt x="f249" y="f108"/>
                </a:cubicBezTo>
                <a:cubicBezTo>
                  <a:pt x="f250" y="f108"/>
                  <a:pt x="f251" y="f32"/>
                  <a:pt x="f252" y="f253"/>
                </a:cubicBezTo>
                <a:cubicBezTo>
                  <a:pt x="f254" y="f255"/>
                  <a:pt x="f256" y="f257"/>
                  <a:pt x="f258" y="f259"/>
                </a:cubicBezTo>
                <a:cubicBezTo>
                  <a:pt x="f260" y="f261"/>
                  <a:pt x="f262" y="f233"/>
                  <a:pt x="f263" y="f233"/>
                </a:cubicBezTo>
                <a:cubicBezTo>
                  <a:pt x="f264" y="f99"/>
                  <a:pt x="f265" y="f233"/>
                  <a:pt x="f266" y="f233"/>
                </a:cubicBezTo>
                <a:close/>
                <a:moveTo>
                  <a:pt x="f267" y="f268"/>
                </a:moveTo>
                <a:cubicBezTo>
                  <a:pt x="f269" y="f268"/>
                  <a:pt x="f270" y="f268"/>
                  <a:pt x="f271" y="f268"/>
                </a:cubicBezTo>
                <a:cubicBezTo>
                  <a:pt x="f272" y="f268"/>
                  <a:pt x="f273" y="f274"/>
                  <a:pt x="f273" y="f275"/>
                </a:cubicBezTo>
                <a:cubicBezTo>
                  <a:pt x="f273" y="f276"/>
                  <a:pt x="f273" y="f277"/>
                  <a:pt x="f273" y="f278"/>
                </a:cubicBezTo>
                <a:cubicBezTo>
                  <a:pt x="f273" y="f279"/>
                  <a:pt x="f28" y="f280"/>
                  <a:pt x="f281" y="f282"/>
                </a:cubicBezTo>
                <a:cubicBezTo>
                  <a:pt x="f283" y="f137"/>
                  <a:pt x="f284" y="f282"/>
                  <a:pt x="f285" y="f282"/>
                </a:cubicBezTo>
                <a:cubicBezTo>
                  <a:pt x="f286" y="f287"/>
                  <a:pt x="f288" y="f289"/>
                  <a:pt x="f290" y="f287"/>
                </a:cubicBezTo>
                <a:cubicBezTo>
                  <a:pt x="f291" y="f292"/>
                  <a:pt x="f293" y="f279"/>
                  <a:pt x="f294" y="f295"/>
                </a:cubicBezTo>
                <a:cubicBezTo>
                  <a:pt x="f296" y="f297"/>
                  <a:pt x="f298" y="f299"/>
                  <a:pt x="f300" y="f301"/>
                </a:cubicBezTo>
                <a:cubicBezTo>
                  <a:pt x="f302" y="f303"/>
                  <a:pt x="f304" y="f305"/>
                  <a:pt x="f306" y="f268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4" name="Forma libre: forma 112">
            <a:extLst>
              <a:ext uri="{FF2B5EF4-FFF2-40B4-BE49-F238E27FC236}">
                <a16:creationId xmlns:a16="http://schemas.microsoft.com/office/drawing/2014/main" id="{29C09733-5AA1-4A32-AEA2-BC8455C07415}"/>
              </a:ext>
            </a:extLst>
          </p:cNvPr>
          <p:cNvSpPr/>
          <p:nvPr/>
        </p:nvSpPr>
        <p:spPr>
          <a:xfrm>
            <a:off x="7921108" y="520293"/>
            <a:ext cx="651528" cy="84512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51527"/>
              <a:gd name="f7" fmla="val 845129"/>
              <a:gd name="f8" fmla="val 323910"/>
              <a:gd name="f9" fmla="val 844997"/>
              <a:gd name="f10" fmla="val 224401"/>
              <a:gd name="f11" fmla="val 125004"/>
              <a:gd name="f12" fmla="val 25495"/>
              <a:gd name="f13" fmla="val 449"/>
              <a:gd name="f14" fmla="val 844548"/>
              <a:gd name="f15" fmla="val 820064"/>
              <a:gd name="f16" fmla="val 687423"/>
              <a:gd name="f17" fmla="val 554781"/>
              <a:gd name="f18" fmla="val 422252"/>
              <a:gd name="f19" fmla="val 396757"/>
              <a:gd name="f20" fmla="val 225"/>
              <a:gd name="f21" fmla="val 396645"/>
              <a:gd name="f22" fmla="val 26618"/>
              <a:gd name="f23" fmla="val 396533"/>
              <a:gd name="f24" fmla="val 43465"/>
              <a:gd name="f25" fmla="val 60424"/>
              <a:gd name="f26" fmla="val 395747"/>
              <a:gd name="f27" fmla="val 77271"/>
              <a:gd name="f28" fmla="val 92658"/>
              <a:gd name="f29" fmla="val 397656"/>
              <a:gd name="f30" fmla="val 98161"/>
              <a:gd name="f31" fmla="val 392153"/>
              <a:gd name="f32" fmla="val 97937"/>
              <a:gd name="f33" fmla="val 376429"/>
              <a:gd name="f34" fmla="val 97150"/>
              <a:gd name="f35" fmla="val 331391"/>
              <a:gd name="f36" fmla="val 98386"/>
              <a:gd name="f37" fmla="val 286354"/>
              <a:gd name="f38" fmla="val 97263"/>
              <a:gd name="f39" fmla="val 241317"/>
              <a:gd name="f40" fmla="val 96813"/>
              <a:gd name="f41" fmla="val 222785"/>
              <a:gd name="f42" fmla="val 102092"/>
              <a:gd name="f43" fmla="val 215597"/>
              <a:gd name="f44" fmla="val 121522"/>
              <a:gd name="f45" fmla="val 216159"/>
              <a:gd name="f46" fmla="val 160944"/>
              <a:gd name="f47" fmla="val 217169"/>
              <a:gd name="f48" fmla="val 158810"/>
              <a:gd name="f49" fmla="val 221437"/>
              <a:gd name="f50" fmla="val 159147"/>
              <a:gd name="f51" fmla="val 179208"/>
              <a:gd name="f52" fmla="val 159372"/>
              <a:gd name="f53" fmla="val 150456"/>
              <a:gd name="f54" fmla="val 160719"/>
              <a:gd name="f55" fmla="val 121704"/>
              <a:gd name="f56" fmla="val 160495"/>
              <a:gd name="f57" fmla="val 92952"/>
              <a:gd name="f58" fmla="val 160382"/>
              <a:gd name="f59" fmla="val 81945"/>
              <a:gd name="f60" fmla="val 164763"/>
              <a:gd name="f61" fmla="val 77115"/>
              <a:gd name="f62" fmla="val 174534"/>
              <a:gd name="f63" fmla="val 74645"/>
              <a:gd name="f64" fmla="val 268989"/>
              <a:gd name="f65" fmla="val 50610"/>
              <a:gd name="f66" fmla="val 363444"/>
              <a:gd name="f67" fmla="val 26350"/>
              <a:gd name="f68" fmla="val 458011"/>
              <a:gd name="f69" fmla="val 2315"/>
              <a:gd name="f70" fmla="val 477441"/>
              <a:gd name="f71" fmla="val -2627"/>
              <a:gd name="f72" fmla="val 479013"/>
              <a:gd name="f73" fmla="val -942"/>
              <a:gd name="f74" fmla="val 479126"/>
              <a:gd name="f75" fmla="val 20173"/>
              <a:gd name="f76" fmla="val 479238"/>
              <a:gd name="f77" fmla="val 78351"/>
              <a:gd name="f78" fmla="val 479800"/>
              <a:gd name="f79" fmla="val 136529"/>
              <a:gd name="f80" fmla="val 478789"/>
              <a:gd name="f81" fmla="val 194707"/>
              <a:gd name="f82" fmla="val 478452"/>
              <a:gd name="f83" fmla="val 212452"/>
              <a:gd name="f84" fmla="val 484742"/>
              <a:gd name="f85" fmla="val 217057"/>
              <a:gd name="f86" fmla="val 501476"/>
              <a:gd name="f87" fmla="val 216945"/>
              <a:gd name="f88" fmla="val 553814"/>
              <a:gd name="f89" fmla="val 216608"/>
              <a:gd name="f90" fmla="val 269170"/>
              <a:gd name="f91" fmla="val 304773"/>
              <a:gd name="f92" fmla="val 554375"/>
              <a:gd name="f93" fmla="val 340489"/>
              <a:gd name="f94" fmla="val 553589"/>
              <a:gd name="f95" fmla="val 376092"/>
              <a:gd name="f96" fmla="val 553252"/>
              <a:gd name="f97" fmla="val 391254"/>
              <a:gd name="f98" fmla="val 557857"/>
              <a:gd name="f99" fmla="val 397768"/>
              <a:gd name="f100" fmla="val 573805"/>
              <a:gd name="f101" fmla="val 396870"/>
              <a:gd name="f102" fmla="val 593797"/>
              <a:gd name="f103" fmla="val 395859"/>
              <a:gd name="f104" fmla="val 613789"/>
              <a:gd name="f105" fmla="val 396982"/>
              <a:gd name="f106" fmla="val 633893"/>
              <a:gd name="f107" fmla="val 646809"/>
              <a:gd name="f108" fmla="val 396196"/>
              <a:gd name="f109" fmla="val 651638"/>
              <a:gd name="f110" fmla="val 401811"/>
              <a:gd name="f111" fmla="val 651526"/>
              <a:gd name="f112" fmla="val 414503"/>
              <a:gd name="f113" fmla="val 651301"/>
              <a:gd name="f114" fmla="val 552086"/>
              <a:gd name="f115" fmla="val 651189"/>
              <a:gd name="f116" fmla="val 689781"/>
              <a:gd name="f117" fmla="val 827364"/>
              <a:gd name="f118" fmla="val 845446"/>
              <a:gd name="f119" fmla="val 640519"/>
              <a:gd name="f120" fmla="val 845222"/>
              <a:gd name="f121" fmla="val 627940"/>
              <a:gd name="f122" fmla="val 845110"/>
              <a:gd name="f123" fmla="val 526634"/>
              <a:gd name="f124" fmla="val 425216"/>
              <a:gd name="f125" fmla="val 324584"/>
              <a:gd name="f126" fmla="val 396420"/>
              <a:gd name="f127" fmla="val 370856"/>
              <a:gd name="f128" fmla="val 417017"/>
              <a:gd name="f129" fmla="val 396083"/>
              <a:gd name="f130" fmla="val 463290"/>
              <a:gd name="f131" fmla="val 476318"/>
              <a:gd name="f132" fmla="val 481147"/>
              <a:gd name="f133" fmla="val 392040"/>
              <a:gd name="f134" fmla="val 480811"/>
              <a:gd name="f135" fmla="val 379124"/>
              <a:gd name="f136" fmla="val 480137"/>
              <a:gd name="f137" fmla="val 353517"/>
              <a:gd name="f138" fmla="val 327910"/>
              <a:gd name="f139" fmla="val 302302"/>
              <a:gd name="f140" fmla="val 481035"/>
              <a:gd name="f141" fmla="val 289274"/>
              <a:gd name="f142" fmla="val 475756"/>
              <a:gd name="f143" fmla="val 284557"/>
              <a:gd name="f144" fmla="val 463065"/>
              <a:gd name="f145" fmla="val 284669"/>
              <a:gd name="f146" fmla="val 371867"/>
              <a:gd name="f147" fmla="val 284894"/>
              <a:gd name="f148" fmla="val 280557"/>
              <a:gd name="f149" fmla="val 189359"/>
              <a:gd name="f150" fmla="val 175320"/>
              <a:gd name="f151" fmla="val 170603"/>
              <a:gd name="f152" fmla="val 290173"/>
              <a:gd name="f153" fmla="val 170940"/>
              <a:gd name="f154" fmla="val 303538"/>
              <a:gd name="f155" fmla="val 171501"/>
              <a:gd name="f156" fmla="val 328471"/>
              <a:gd name="f157" fmla="val 171614"/>
              <a:gd name="f158" fmla="val 378563"/>
              <a:gd name="f159" fmla="val 170491"/>
              <a:gd name="f160" fmla="val 392714"/>
              <a:gd name="f161" fmla="val 176219"/>
              <a:gd name="f162" fmla="val 189696"/>
              <a:gd name="f163" fmla="val 234733"/>
              <a:gd name="f164" fmla="val 279658"/>
              <a:gd name="f165" fmla="val 324696"/>
              <a:gd name="f166" fmla="+- 0 0 -90"/>
              <a:gd name="f167" fmla="*/ f3 1 651527"/>
              <a:gd name="f168" fmla="*/ f4 1 845129"/>
              <a:gd name="f169" fmla="val f5"/>
              <a:gd name="f170" fmla="val f6"/>
              <a:gd name="f171" fmla="val f7"/>
              <a:gd name="f172" fmla="*/ f166 f0 1"/>
              <a:gd name="f173" fmla="+- f171 0 f169"/>
              <a:gd name="f174" fmla="+- f170 0 f169"/>
              <a:gd name="f175" fmla="*/ f172 1 f2"/>
              <a:gd name="f176" fmla="*/ f174 1 651527"/>
              <a:gd name="f177" fmla="*/ f173 1 845129"/>
              <a:gd name="f178" fmla="*/ 323910 f174 1"/>
              <a:gd name="f179" fmla="*/ 844997 f173 1"/>
              <a:gd name="f180" fmla="*/ 25495 f174 1"/>
              <a:gd name="f181" fmla="*/ 0 f174 1"/>
              <a:gd name="f182" fmla="*/ 820064 f173 1"/>
              <a:gd name="f183" fmla="*/ 422252 f173 1"/>
              <a:gd name="f184" fmla="*/ 26618 f174 1"/>
              <a:gd name="f185" fmla="*/ 396533 f173 1"/>
              <a:gd name="f186" fmla="*/ 77271 f174 1"/>
              <a:gd name="f187" fmla="*/ 396757 f173 1"/>
              <a:gd name="f188" fmla="*/ 97937 f174 1"/>
              <a:gd name="f189" fmla="*/ 376429 f173 1"/>
              <a:gd name="f190" fmla="*/ 97263 f174 1"/>
              <a:gd name="f191" fmla="*/ 241317 f173 1"/>
              <a:gd name="f192" fmla="*/ 121522 f174 1"/>
              <a:gd name="f193" fmla="*/ 216159 f173 1"/>
              <a:gd name="f194" fmla="*/ 159147 f174 1"/>
              <a:gd name="f195" fmla="*/ 179208 f173 1"/>
              <a:gd name="f196" fmla="*/ 160495 f174 1"/>
              <a:gd name="f197" fmla="*/ 92952 f173 1"/>
              <a:gd name="f198" fmla="*/ 174534 f174 1"/>
              <a:gd name="f199" fmla="*/ 74645 f173 1"/>
              <a:gd name="f200" fmla="*/ 458011 f174 1"/>
              <a:gd name="f201" fmla="*/ 2315 f173 1"/>
              <a:gd name="f202" fmla="*/ 479126 f174 1"/>
              <a:gd name="f203" fmla="*/ 20173 f173 1"/>
              <a:gd name="f204" fmla="*/ 478789 f174 1"/>
              <a:gd name="f205" fmla="*/ 194707 f173 1"/>
              <a:gd name="f206" fmla="*/ 501476 f174 1"/>
              <a:gd name="f207" fmla="*/ 216945 f173 1"/>
              <a:gd name="f208" fmla="*/ 553814 f174 1"/>
              <a:gd name="f209" fmla="*/ 269170 f173 1"/>
              <a:gd name="f210" fmla="*/ 553589 f174 1"/>
              <a:gd name="f211" fmla="*/ 376092 f173 1"/>
              <a:gd name="f212" fmla="*/ 573805 f174 1"/>
              <a:gd name="f213" fmla="*/ 396870 f173 1"/>
              <a:gd name="f214" fmla="*/ 633893 f174 1"/>
              <a:gd name="f215" fmla="*/ 651526 f174 1"/>
              <a:gd name="f216" fmla="*/ 414503 f173 1"/>
              <a:gd name="f217" fmla="*/ 827364 f173 1"/>
              <a:gd name="f218" fmla="*/ 627940 f174 1"/>
              <a:gd name="f219" fmla="*/ 845110 f173 1"/>
              <a:gd name="f220" fmla="*/ 324584 f174 1"/>
              <a:gd name="f221" fmla="*/ 396420 f173 1"/>
              <a:gd name="f222" fmla="*/ 463290 f174 1"/>
              <a:gd name="f223" fmla="*/ 396645 f173 1"/>
              <a:gd name="f224" fmla="*/ 480811 f174 1"/>
              <a:gd name="f225" fmla="*/ 379124 f173 1"/>
              <a:gd name="f226" fmla="*/ 302302 f173 1"/>
              <a:gd name="f227" fmla="*/ 463065 f174 1"/>
              <a:gd name="f228" fmla="*/ 284669 f173 1"/>
              <a:gd name="f229" fmla="*/ 189359 f174 1"/>
              <a:gd name="f230" fmla="*/ 284557 f173 1"/>
              <a:gd name="f231" fmla="*/ 170940 f174 1"/>
              <a:gd name="f232" fmla="*/ 303538 f173 1"/>
              <a:gd name="f233" fmla="*/ 378563 f173 1"/>
              <a:gd name="f234" fmla="*/ 189696 f174 1"/>
              <a:gd name="f235" fmla="*/ 324696 f174 1"/>
              <a:gd name="f236" fmla="+- f175 0 f1"/>
              <a:gd name="f237" fmla="*/ f178 1 651527"/>
              <a:gd name="f238" fmla="*/ f179 1 845129"/>
              <a:gd name="f239" fmla="*/ f180 1 651527"/>
              <a:gd name="f240" fmla="*/ f181 1 651527"/>
              <a:gd name="f241" fmla="*/ f182 1 845129"/>
              <a:gd name="f242" fmla="*/ f183 1 845129"/>
              <a:gd name="f243" fmla="*/ f184 1 651527"/>
              <a:gd name="f244" fmla="*/ f185 1 845129"/>
              <a:gd name="f245" fmla="*/ f186 1 651527"/>
              <a:gd name="f246" fmla="*/ f187 1 845129"/>
              <a:gd name="f247" fmla="*/ f188 1 651527"/>
              <a:gd name="f248" fmla="*/ f189 1 845129"/>
              <a:gd name="f249" fmla="*/ f190 1 651527"/>
              <a:gd name="f250" fmla="*/ f191 1 845129"/>
              <a:gd name="f251" fmla="*/ f192 1 651527"/>
              <a:gd name="f252" fmla="*/ f193 1 845129"/>
              <a:gd name="f253" fmla="*/ f194 1 651527"/>
              <a:gd name="f254" fmla="*/ f195 1 845129"/>
              <a:gd name="f255" fmla="*/ f196 1 651527"/>
              <a:gd name="f256" fmla="*/ f197 1 845129"/>
              <a:gd name="f257" fmla="*/ f198 1 651527"/>
              <a:gd name="f258" fmla="*/ f199 1 845129"/>
              <a:gd name="f259" fmla="*/ f200 1 651527"/>
              <a:gd name="f260" fmla="*/ f201 1 845129"/>
              <a:gd name="f261" fmla="*/ f202 1 651527"/>
              <a:gd name="f262" fmla="*/ f203 1 845129"/>
              <a:gd name="f263" fmla="*/ f204 1 651527"/>
              <a:gd name="f264" fmla="*/ f205 1 845129"/>
              <a:gd name="f265" fmla="*/ f206 1 651527"/>
              <a:gd name="f266" fmla="*/ f207 1 845129"/>
              <a:gd name="f267" fmla="*/ f208 1 651527"/>
              <a:gd name="f268" fmla="*/ f209 1 845129"/>
              <a:gd name="f269" fmla="*/ f210 1 651527"/>
              <a:gd name="f270" fmla="*/ f211 1 845129"/>
              <a:gd name="f271" fmla="*/ f212 1 651527"/>
              <a:gd name="f272" fmla="*/ f213 1 845129"/>
              <a:gd name="f273" fmla="*/ f214 1 651527"/>
              <a:gd name="f274" fmla="*/ f215 1 651527"/>
              <a:gd name="f275" fmla="*/ f216 1 845129"/>
              <a:gd name="f276" fmla="*/ f217 1 845129"/>
              <a:gd name="f277" fmla="*/ f218 1 651527"/>
              <a:gd name="f278" fmla="*/ f219 1 845129"/>
              <a:gd name="f279" fmla="*/ f220 1 651527"/>
              <a:gd name="f280" fmla="*/ f221 1 845129"/>
              <a:gd name="f281" fmla="*/ f222 1 651527"/>
              <a:gd name="f282" fmla="*/ f223 1 845129"/>
              <a:gd name="f283" fmla="*/ f224 1 651527"/>
              <a:gd name="f284" fmla="*/ f225 1 845129"/>
              <a:gd name="f285" fmla="*/ f226 1 845129"/>
              <a:gd name="f286" fmla="*/ f227 1 651527"/>
              <a:gd name="f287" fmla="*/ f228 1 845129"/>
              <a:gd name="f288" fmla="*/ f229 1 651527"/>
              <a:gd name="f289" fmla="*/ f230 1 845129"/>
              <a:gd name="f290" fmla="*/ f231 1 651527"/>
              <a:gd name="f291" fmla="*/ f232 1 845129"/>
              <a:gd name="f292" fmla="*/ f233 1 845129"/>
              <a:gd name="f293" fmla="*/ f234 1 651527"/>
              <a:gd name="f294" fmla="*/ f235 1 651527"/>
              <a:gd name="f295" fmla="*/ f169 1 f176"/>
              <a:gd name="f296" fmla="*/ f170 1 f176"/>
              <a:gd name="f297" fmla="*/ f169 1 f177"/>
              <a:gd name="f298" fmla="*/ f171 1 f177"/>
              <a:gd name="f299" fmla="*/ f237 1 f176"/>
              <a:gd name="f300" fmla="*/ f238 1 f177"/>
              <a:gd name="f301" fmla="*/ f239 1 f176"/>
              <a:gd name="f302" fmla="*/ f240 1 f176"/>
              <a:gd name="f303" fmla="*/ f241 1 f177"/>
              <a:gd name="f304" fmla="*/ f242 1 f177"/>
              <a:gd name="f305" fmla="*/ f243 1 f176"/>
              <a:gd name="f306" fmla="*/ f244 1 f177"/>
              <a:gd name="f307" fmla="*/ f245 1 f176"/>
              <a:gd name="f308" fmla="*/ f246 1 f177"/>
              <a:gd name="f309" fmla="*/ f247 1 f176"/>
              <a:gd name="f310" fmla="*/ f248 1 f177"/>
              <a:gd name="f311" fmla="*/ f249 1 f176"/>
              <a:gd name="f312" fmla="*/ f250 1 f177"/>
              <a:gd name="f313" fmla="*/ f251 1 f176"/>
              <a:gd name="f314" fmla="*/ f252 1 f177"/>
              <a:gd name="f315" fmla="*/ f253 1 f176"/>
              <a:gd name="f316" fmla="*/ f254 1 f177"/>
              <a:gd name="f317" fmla="*/ f255 1 f176"/>
              <a:gd name="f318" fmla="*/ f256 1 f177"/>
              <a:gd name="f319" fmla="*/ f257 1 f176"/>
              <a:gd name="f320" fmla="*/ f258 1 f177"/>
              <a:gd name="f321" fmla="*/ f259 1 f176"/>
              <a:gd name="f322" fmla="*/ f260 1 f177"/>
              <a:gd name="f323" fmla="*/ f261 1 f176"/>
              <a:gd name="f324" fmla="*/ f262 1 f177"/>
              <a:gd name="f325" fmla="*/ f263 1 f176"/>
              <a:gd name="f326" fmla="*/ f264 1 f177"/>
              <a:gd name="f327" fmla="*/ f265 1 f176"/>
              <a:gd name="f328" fmla="*/ f266 1 f177"/>
              <a:gd name="f329" fmla="*/ f267 1 f176"/>
              <a:gd name="f330" fmla="*/ f268 1 f177"/>
              <a:gd name="f331" fmla="*/ f269 1 f176"/>
              <a:gd name="f332" fmla="*/ f270 1 f177"/>
              <a:gd name="f333" fmla="*/ f271 1 f176"/>
              <a:gd name="f334" fmla="*/ f272 1 f177"/>
              <a:gd name="f335" fmla="*/ f273 1 f176"/>
              <a:gd name="f336" fmla="*/ f274 1 f176"/>
              <a:gd name="f337" fmla="*/ f275 1 f177"/>
              <a:gd name="f338" fmla="*/ f276 1 f177"/>
              <a:gd name="f339" fmla="*/ f277 1 f176"/>
              <a:gd name="f340" fmla="*/ f278 1 f177"/>
              <a:gd name="f341" fmla="*/ f279 1 f176"/>
              <a:gd name="f342" fmla="*/ f280 1 f177"/>
              <a:gd name="f343" fmla="*/ f281 1 f176"/>
              <a:gd name="f344" fmla="*/ f282 1 f177"/>
              <a:gd name="f345" fmla="*/ f283 1 f176"/>
              <a:gd name="f346" fmla="*/ f284 1 f177"/>
              <a:gd name="f347" fmla="*/ f285 1 f177"/>
              <a:gd name="f348" fmla="*/ f286 1 f176"/>
              <a:gd name="f349" fmla="*/ f287 1 f177"/>
              <a:gd name="f350" fmla="*/ f288 1 f176"/>
              <a:gd name="f351" fmla="*/ f289 1 f177"/>
              <a:gd name="f352" fmla="*/ f290 1 f176"/>
              <a:gd name="f353" fmla="*/ f291 1 f177"/>
              <a:gd name="f354" fmla="*/ f292 1 f177"/>
              <a:gd name="f355" fmla="*/ f293 1 f176"/>
              <a:gd name="f356" fmla="*/ f294 1 f176"/>
              <a:gd name="f357" fmla="*/ f295 f167 1"/>
              <a:gd name="f358" fmla="*/ f296 f167 1"/>
              <a:gd name="f359" fmla="*/ f298 f168 1"/>
              <a:gd name="f360" fmla="*/ f297 f168 1"/>
              <a:gd name="f361" fmla="*/ f299 f167 1"/>
              <a:gd name="f362" fmla="*/ f300 f168 1"/>
              <a:gd name="f363" fmla="*/ f301 f167 1"/>
              <a:gd name="f364" fmla="*/ f302 f167 1"/>
              <a:gd name="f365" fmla="*/ f303 f168 1"/>
              <a:gd name="f366" fmla="*/ f304 f168 1"/>
              <a:gd name="f367" fmla="*/ f305 f167 1"/>
              <a:gd name="f368" fmla="*/ f306 f168 1"/>
              <a:gd name="f369" fmla="*/ f307 f167 1"/>
              <a:gd name="f370" fmla="*/ f308 f168 1"/>
              <a:gd name="f371" fmla="*/ f309 f167 1"/>
              <a:gd name="f372" fmla="*/ f310 f168 1"/>
              <a:gd name="f373" fmla="*/ f311 f167 1"/>
              <a:gd name="f374" fmla="*/ f312 f168 1"/>
              <a:gd name="f375" fmla="*/ f313 f167 1"/>
              <a:gd name="f376" fmla="*/ f314 f168 1"/>
              <a:gd name="f377" fmla="*/ f315 f167 1"/>
              <a:gd name="f378" fmla="*/ f316 f168 1"/>
              <a:gd name="f379" fmla="*/ f317 f167 1"/>
              <a:gd name="f380" fmla="*/ f318 f168 1"/>
              <a:gd name="f381" fmla="*/ f319 f167 1"/>
              <a:gd name="f382" fmla="*/ f320 f168 1"/>
              <a:gd name="f383" fmla="*/ f321 f167 1"/>
              <a:gd name="f384" fmla="*/ f322 f168 1"/>
              <a:gd name="f385" fmla="*/ f323 f167 1"/>
              <a:gd name="f386" fmla="*/ f324 f168 1"/>
              <a:gd name="f387" fmla="*/ f325 f167 1"/>
              <a:gd name="f388" fmla="*/ f326 f168 1"/>
              <a:gd name="f389" fmla="*/ f327 f167 1"/>
              <a:gd name="f390" fmla="*/ f328 f168 1"/>
              <a:gd name="f391" fmla="*/ f329 f167 1"/>
              <a:gd name="f392" fmla="*/ f330 f168 1"/>
              <a:gd name="f393" fmla="*/ f331 f167 1"/>
              <a:gd name="f394" fmla="*/ f332 f168 1"/>
              <a:gd name="f395" fmla="*/ f333 f167 1"/>
              <a:gd name="f396" fmla="*/ f334 f168 1"/>
              <a:gd name="f397" fmla="*/ f335 f167 1"/>
              <a:gd name="f398" fmla="*/ f336 f167 1"/>
              <a:gd name="f399" fmla="*/ f337 f168 1"/>
              <a:gd name="f400" fmla="*/ f338 f168 1"/>
              <a:gd name="f401" fmla="*/ f339 f167 1"/>
              <a:gd name="f402" fmla="*/ f340 f168 1"/>
              <a:gd name="f403" fmla="*/ f341 f167 1"/>
              <a:gd name="f404" fmla="*/ f342 f168 1"/>
              <a:gd name="f405" fmla="*/ f343 f167 1"/>
              <a:gd name="f406" fmla="*/ f344 f168 1"/>
              <a:gd name="f407" fmla="*/ f345 f167 1"/>
              <a:gd name="f408" fmla="*/ f346 f168 1"/>
              <a:gd name="f409" fmla="*/ f347 f168 1"/>
              <a:gd name="f410" fmla="*/ f348 f167 1"/>
              <a:gd name="f411" fmla="*/ f349 f168 1"/>
              <a:gd name="f412" fmla="*/ f350 f167 1"/>
              <a:gd name="f413" fmla="*/ f351 f168 1"/>
              <a:gd name="f414" fmla="*/ f352 f167 1"/>
              <a:gd name="f415" fmla="*/ f353 f168 1"/>
              <a:gd name="f416" fmla="*/ f354 f168 1"/>
              <a:gd name="f417" fmla="*/ f355 f167 1"/>
              <a:gd name="f418" fmla="*/ f356 f16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6">
                <a:pos x="f361" y="f362"/>
              </a:cxn>
              <a:cxn ang="f236">
                <a:pos x="f363" y="f362"/>
              </a:cxn>
              <a:cxn ang="f236">
                <a:pos x="f364" y="f365"/>
              </a:cxn>
              <a:cxn ang="f236">
                <a:pos x="f364" y="f366"/>
              </a:cxn>
              <a:cxn ang="f236">
                <a:pos x="f367" y="f368"/>
              </a:cxn>
              <a:cxn ang="f236">
                <a:pos x="f369" y="f370"/>
              </a:cxn>
              <a:cxn ang="f236">
                <a:pos x="f371" y="f372"/>
              </a:cxn>
              <a:cxn ang="f236">
                <a:pos x="f373" y="f374"/>
              </a:cxn>
              <a:cxn ang="f236">
                <a:pos x="f375" y="f376"/>
              </a:cxn>
              <a:cxn ang="f236">
                <a:pos x="f377" y="f378"/>
              </a:cxn>
              <a:cxn ang="f236">
                <a:pos x="f379" y="f380"/>
              </a:cxn>
              <a:cxn ang="f236">
                <a:pos x="f381" y="f382"/>
              </a:cxn>
              <a:cxn ang="f236">
                <a:pos x="f383" y="f384"/>
              </a:cxn>
              <a:cxn ang="f236">
                <a:pos x="f385" y="f386"/>
              </a:cxn>
              <a:cxn ang="f236">
                <a:pos x="f387" y="f388"/>
              </a:cxn>
              <a:cxn ang="f236">
                <a:pos x="f389" y="f390"/>
              </a:cxn>
              <a:cxn ang="f236">
                <a:pos x="f391" y="f392"/>
              </a:cxn>
              <a:cxn ang="f236">
                <a:pos x="f393" y="f394"/>
              </a:cxn>
              <a:cxn ang="f236">
                <a:pos x="f395" y="f396"/>
              </a:cxn>
              <a:cxn ang="f236">
                <a:pos x="f397" y="f368"/>
              </a:cxn>
              <a:cxn ang="f236">
                <a:pos x="f398" y="f399"/>
              </a:cxn>
              <a:cxn ang="f236">
                <a:pos x="f398" y="f400"/>
              </a:cxn>
              <a:cxn ang="f236">
                <a:pos x="f401" y="f402"/>
              </a:cxn>
              <a:cxn ang="f236">
                <a:pos x="f361" y="f402"/>
              </a:cxn>
              <a:cxn ang="f236">
                <a:pos x="f403" y="f404"/>
              </a:cxn>
              <a:cxn ang="f236">
                <a:pos x="f405" y="f406"/>
              </a:cxn>
              <a:cxn ang="f236">
                <a:pos x="f407" y="f408"/>
              </a:cxn>
              <a:cxn ang="f236">
                <a:pos x="f407" y="f409"/>
              </a:cxn>
              <a:cxn ang="f236">
                <a:pos x="f410" y="f411"/>
              </a:cxn>
              <a:cxn ang="f236">
                <a:pos x="f412" y="f413"/>
              </a:cxn>
              <a:cxn ang="f236">
                <a:pos x="f414" y="f415"/>
              </a:cxn>
              <a:cxn ang="f236">
                <a:pos x="f414" y="f416"/>
              </a:cxn>
              <a:cxn ang="f236">
                <a:pos x="f417" y="f370"/>
              </a:cxn>
              <a:cxn ang="f236">
                <a:pos x="f418" y="f368"/>
              </a:cxn>
            </a:cxnLst>
            <a:rect l="f357" t="f360" r="f358" b="f359"/>
            <a:pathLst>
              <a:path w="651527" h="845129">
                <a:moveTo>
                  <a:pt x="f8" y="f9"/>
                </a:moveTo>
                <a:cubicBezTo>
                  <a:pt x="f10" y="f9"/>
                  <a:pt x="f11" y="f9"/>
                  <a:pt x="f12" y="f9"/>
                </a:cubicBezTo>
                <a:cubicBezTo>
                  <a:pt x="f13" y="f9"/>
                  <a:pt x="f5" y="f14"/>
                  <a:pt x="f5" y="f15"/>
                </a:cubicBezTo>
                <a:cubicBezTo>
                  <a:pt x="f5" y="f16"/>
                  <a:pt x="f5" y="f17"/>
                  <a:pt x="f5" y="f18"/>
                </a:cubicBezTo>
                <a:cubicBezTo>
                  <a:pt x="f5" y="f19"/>
                  <a:pt x="f20" y="f21"/>
                  <a:pt x="f22" y="f23"/>
                </a:cubicBezTo>
                <a:cubicBezTo>
                  <a:pt x="f24" y="f23"/>
                  <a:pt x="f25" y="f26"/>
                  <a:pt x="f27" y="f19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88" y="f47"/>
                  <a:pt x="f88" y="f90"/>
                </a:cubicBezTo>
                <a:cubicBezTo>
                  <a:pt x="f88" y="f91"/>
                  <a:pt x="f92" y="f93"/>
                  <a:pt x="f94" y="f95"/>
                </a:cubicBezTo>
                <a:cubicBezTo>
                  <a:pt x="f96" y="f97"/>
                  <a:pt x="f98" y="f99"/>
                  <a:pt x="f100" y="f101"/>
                </a:cubicBezTo>
                <a:cubicBezTo>
                  <a:pt x="f102" y="f103"/>
                  <a:pt x="f104" y="f105"/>
                  <a:pt x="f106" y="f23"/>
                </a:cubicBezTo>
                <a:cubicBezTo>
                  <a:pt x="f107" y="f108"/>
                  <a:pt x="f109" y="f110"/>
                  <a:pt x="f111" y="f112"/>
                </a:cubicBezTo>
                <a:cubicBezTo>
                  <a:pt x="f113" y="f114"/>
                  <a:pt x="f115" y="f116"/>
                  <a:pt x="f111" y="f117"/>
                </a:cubicBezTo>
                <a:cubicBezTo>
                  <a:pt x="f111" y="f118"/>
                  <a:pt x="f119" y="f120"/>
                  <a:pt x="f121" y="f122"/>
                </a:cubicBezTo>
                <a:cubicBezTo>
                  <a:pt x="f123" y="f122"/>
                  <a:pt x="f124" y="f122"/>
                  <a:pt x="f8" y="f122"/>
                </a:cubicBezTo>
                <a:close/>
                <a:moveTo>
                  <a:pt x="f125" y="f126"/>
                </a:moveTo>
                <a:cubicBezTo>
                  <a:pt x="f127" y="f126"/>
                  <a:pt x="f128" y="f129"/>
                  <a:pt x="f130" y="f21"/>
                </a:cubicBezTo>
                <a:cubicBezTo>
                  <a:pt x="f131" y="f19"/>
                  <a:pt x="f132" y="f133"/>
                  <a:pt x="f134" y="f135"/>
                </a:cubicBezTo>
                <a:cubicBezTo>
                  <a:pt x="f136" y="f137"/>
                  <a:pt x="f136" y="f138"/>
                  <a:pt x="f134" y="f139"/>
                </a:cubicBezTo>
                <a:cubicBezTo>
                  <a:pt x="f140" y="f141"/>
                  <a:pt x="f142" y="f143"/>
                  <a:pt x="f144" y="f145"/>
                </a:cubicBezTo>
                <a:cubicBezTo>
                  <a:pt x="f146" y="f147"/>
                  <a:pt x="f148" y="f147"/>
                  <a:pt x="f149" y="f143"/>
                </a:cubicBezTo>
                <a:cubicBezTo>
                  <a:pt x="f150" y="f143"/>
                  <a:pt x="f151" y="f152"/>
                  <a:pt x="f153" y="f154"/>
                </a:cubicBezTo>
                <a:cubicBezTo>
                  <a:pt x="f155" y="f156"/>
                  <a:pt x="f157" y="f137"/>
                  <a:pt x="f153" y="f158"/>
                </a:cubicBezTo>
                <a:cubicBezTo>
                  <a:pt x="f159" y="f160"/>
                  <a:pt x="f161" y="f105"/>
                  <a:pt x="f162" y="f19"/>
                </a:cubicBezTo>
                <a:cubicBezTo>
                  <a:pt x="f163" y="f108"/>
                  <a:pt x="f164" y="f23"/>
                  <a:pt x="f165" y="f23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5" name="Forma libre: forma 113">
            <a:extLst>
              <a:ext uri="{FF2B5EF4-FFF2-40B4-BE49-F238E27FC236}">
                <a16:creationId xmlns:a16="http://schemas.microsoft.com/office/drawing/2014/main" id="{A414CD79-3BE2-40E3-8433-CA3995278128}"/>
              </a:ext>
            </a:extLst>
          </p:cNvPr>
          <p:cNvSpPr/>
          <p:nvPr/>
        </p:nvSpPr>
        <p:spPr>
          <a:xfrm>
            <a:off x="4901046" y="1756589"/>
            <a:ext cx="1221044" cy="50208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221044"/>
              <a:gd name="f7" fmla="val 502092"/>
              <a:gd name="f8" fmla="val 356676"/>
              <a:gd name="f9" fmla="val 500803"/>
              <a:gd name="f10" fmla="val 305349"/>
              <a:gd name="f11" fmla="val 253798"/>
              <a:gd name="f12" fmla="val 504173"/>
              <a:gd name="f13" fmla="val 202808"/>
              <a:gd name="f14" fmla="val 500017"/>
              <a:gd name="f15" fmla="val 111947"/>
              <a:gd name="f16" fmla="val 492829"/>
              <a:gd name="f17" fmla="val 53656"/>
              <a:gd name="f18" fmla="val 437908"/>
              <a:gd name="f19" fmla="val 22321"/>
              <a:gd name="f20" fmla="val 356594"/>
              <a:gd name="f21" fmla="val -19010"/>
              <a:gd name="f22" fmla="val 249223"/>
              <a:gd name="f23" fmla="val -3735"/>
              <a:gd name="f24" fmla="val 148254"/>
              <a:gd name="f25" fmla="val 74771"/>
              <a:gd name="f26" fmla="val 61549"/>
              <a:gd name="f27" fmla="val 109476"/>
              <a:gd name="f28" fmla="val 23138"/>
              <a:gd name="f29" fmla="val 154738"/>
              <a:gd name="f30" fmla="val 1125"/>
              <a:gd name="f31" fmla="val 207637"/>
              <a:gd name="f32" fmla="val 675"/>
              <a:gd name="f33" fmla="val 308943"/>
              <a:gd name="f34" fmla="val -111"/>
              <a:gd name="f35" fmla="val 410361"/>
              <a:gd name="f36" fmla="val 788"/>
              <a:gd name="f37" fmla="val 511667"/>
              <a:gd name="f38" fmla="val 1"/>
              <a:gd name="f39" fmla="val 529750"/>
              <a:gd name="f40" fmla="val 533905"/>
              <a:gd name="f41" fmla="val 6965"/>
              <a:gd name="f42" fmla="val 533681"/>
              <a:gd name="f43" fmla="val 23250"/>
              <a:gd name="f44" fmla="val 533007"/>
              <a:gd name="f45" fmla="val 70758"/>
              <a:gd name="f46" fmla="val 118379"/>
              <a:gd name="f47" fmla="val 533232"/>
              <a:gd name="f48" fmla="val 165887"/>
              <a:gd name="f49" fmla="val 180488"/>
              <a:gd name="f50" fmla="val 538061"/>
              <a:gd name="f51" fmla="val 185654"/>
              <a:gd name="f52" fmla="val 552774"/>
              <a:gd name="f53" fmla="val 185542"/>
              <a:gd name="f54" fmla="val 619038"/>
              <a:gd name="f55" fmla="val 184980"/>
              <a:gd name="f56" fmla="val 685415"/>
              <a:gd name="f57" fmla="val 185093"/>
              <a:gd name="f58" fmla="val 751680"/>
              <a:gd name="f59" fmla="val 765831"/>
              <a:gd name="f60" fmla="val 771671"/>
              <a:gd name="f61" fmla="val 181162"/>
              <a:gd name="f62" fmla="val 772121"/>
              <a:gd name="f63" fmla="val 166336"/>
              <a:gd name="f64" fmla="val 773244"/>
              <a:gd name="f65" fmla="val 130059"/>
              <a:gd name="f66" fmla="val 779421"/>
              <a:gd name="f67" fmla="val 94232"/>
              <a:gd name="f68" fmla="val 785149"/>
              <a:gd name="f69" fmla="val 58404"/>
              <a:gd name="f70" fmla="val 787171"/>
              <a:gd name="f71" fmla="val 45488"/>
              <a:gd name="f72" fmla="val 792786"/>
              <a:gd name="f73" fmla="val 39535"/>
              <a:gd name="f74" fmla="val 805814"/>
              <a:gd name="f75" fmla="val 40209"/>
              <a:gd name="f76" fmla="val 810756"/>
              <a:gd name="f77" fmla="val 40434"/>
              <a:gd name="f78" fmla="val 815810"/>
              <a:gd name="f79" fmla="val 40097"/>
              <a:gd name="f80" fmla="val 820752"/>
              <a:gd name="f81" fmla="val 39423"/>
              <a:gd name="f82" fmla="val 839508"/>
              <a:gd name="f83" fmla="val 36952"/>
              <a:gd name="f84" fmla="val 847932"/>
              <a:gd name="f85" fmla="val 44814"/>
              <a:gd name="f86" fmla="val 849279"/>
              <a:gd name="f87" fmla="val 64020"/>
              <a:gd name="f88" fmla="val 851863"/>
              <a:gd name="f89" fmla="val 99510"/>
              <a:gd name="f90" fmla="val 856355"/>
              <a:gd name="f91" fmla="val 134889"/>
              <a:gd name="f92" fmla="val 859724"/>
              <a:gd name="f93" fmla="val 170380"/>
              <a:gd name="f94" fmla="val 860511"/>
              <a:gd name="f95" fmla="val 178691"/>
              <a:gd name="f96" fmla="val 861746"/>
              <a:gd name="f97" fmla="val 185205"/>
              <a:gd name="f98" fmla="val 872191"/>
              <a:gd name="f99" fmla="val 882749"/>
              <a:gd name="f100" fmla="val 881625"/>
              <a:gd name="f101" fmla="val 177905"/>
              <a:gd name="f102" fmla="val 882412"/>
              <a:gd name="f103" fmla="val 171054"/>
              <a:gd name="f104" fmla="val 887466"/>
              <a:gd name="f105" fmla="val 123770"/>
              <a:gd name="f106" fmla="val 889487"/>
              <a:gd name="f107" fmla="val 76262"/>
              <a:gd name="f108" fmla="val 897012"/>
              <a:gd name="f109" fmla="val 29315"/>
              <a:gd name="f110" fmla="val 899708"/>
              <a:gd name="f111" fmla="val 12580"/>
              <a:gd name="f112" fmla="val 905773"/>
              <a:gd name="f113" fmla="val 4269"/>
              <a:gd name="f114" fmla="val 923630"/>
              <a:gd name="f115" fmla="val 7863"/>
              <a:gd name="f116" fmla="val 928460"/>
              <a:gd name="f117" fmla="val 8874"/>
              <a:gd name="f118" fmla="val 933626"/>
              <a:gd name="f119" fmla="val 8537"/>
              <a:gd name="f120" fmla="val 938568"/>
              <a:gd name="f121" fmla="val 7976"/>
              <a:gd name="f122" fmla="val 952944"/>
              <a:gd name="f123" fmla="val 6291"/>
              <a:gd name="f124" fmla="val 959234"/>
              <a:gd name="f125" fmla="val 13254"/>
              <a:gd name="f126" fmla="val 960581"/>
              <a:gd name="f127" fmla="val 26844"/>
              <a:gd name="f128" fmla="val 963164"/>
              <a:gd name="f129" fmla="val 52339"/>
              <a:gd name="f130" fmla="val 966422"/>
              <a:gd name="f131" fmla="val 77722"/>
              <a:gd name="f132" fmla="val 968668"/>
              <a:gd name="f133" fmla="val 103329"/>
              <a:gd name="f134" fmla="val 970577"/>
              <a:gd name="f135" fmla="val 125118"/>
              <a:gd name="f136" fmla="val 971251"/>
              <a:gd name="f137" fmla="val 147019"/>
              <a:gd name="f138" fmla="val 972711"/>
              <a:gd name="f139" fmla="val 168807"/>
              <a:gd name="f140" fmla="val 973160"/>
              <a:gd name="f141" fmla="val 175434"/>
              <a:gd name="f142" fmla="val 971476"/>
              <a:gd name="f143" fmla="val 183970"/>
              <a:gd name="f144" fmla="val 981471"/>
              <a:gd name="f145" fmla="val 184643"/>
              <a:gd name="f146" fmla="val 992253"/>
              <a:gd name="f147" fmla="val 185317"/>
              <a:gd name="f148" fmla="val 992815"/>
              <a:gd name="f149" fmla="val 176782"/>
              <a:gd name="f150" fmla="val 993040"/>
              <a:gd name="f151" fmla="val 169032"/>
              <a:gd name="f152" fmla="val 994275"/>
              <a:gd name="f153" fmla="val 123995"/>
              <a:gd name="f154" fmla="val 999891"/>
              <a:gd name="f155" fmla="val 79294"/>
              <a:gd name="f156" fmla="val 1005731"/>
              <a:gd name="f157" fmla="val 34594"/>
              <a:gd name="f158" fmla="val 1008988"/>
              <a:gd name="f159" fmla="val 9211"/>
              <a:gd name="f160" fmla="val 1010448"/>
              <a:gd name="f161" fmla="val 8200"/>
              <a:gd name="f162" fmla="val 1036280"/>
              <a:gd name="f163" fmla="val 8088"/>
              <a:gd name="f164" fmla="val 1067840"/>
              <a:gd name="f165" fmla="val 1067054"/>
              <a:gd name="f166" fmla="val 1071209"/>
              <a:gd name="f167" fmla="val 39872"/>
              <a:gd name="f168" fmla="val 1076713"/>
              <a:gd name="f169" fmla="val 82663"/>
              <a:gd name="f170" fmla="val 1080194"/>
              <a:gd name="f171" fmla="val 125567"/>
              <a:gd name="f172" fmla="val 1081991"/>
              <a:gd name="f173" fmla="val 168695"/>
              <a:gd name="f174" fmla="val 1082328"/>
              <a:gd name="f175" fmla="val 175995"/>
              <a:gd name="f176" fmla="val 1080980"/>
              <a:gd name="f177" fmla="val 1092549"/>
              <a:gd name="f178" fmla="val 1102544"/>
              <a:gd name="f179" fmla="val 184306"/>
              <a:gd name="f180" fmla="val 1101871"/>
              <a:gd name="f181" fmla="val 176220"/>
              <a:gd name="f182" fmla="val 1102208"/>
              <a:gd name="f183" fmla="val 169481"/>
              <a:gd name="f184" fmla="val 1103892"/>
              <a:gd name="f185" fmla="val 132530"/>
              <a:gd name="f186" fmla="val 1109283"/>
              <a:gd name="f187" fmla="val 96141"/>
              <a:gd name="f188" fmla="val 1115348"/>
              <a:gd name="f189" fmla="val 59639"/>
              <a:gd name="f190" fmla="val 1117594"/>
              <a:gd name="f191" fmla="val 46162"/>
              <a:gd name="f192" fmla="val 1123098"/>
              <a:gd name="f193" fmla="val 1137137"/>
              <a:gd name="f194" fmla="val 40322"/>
              <a:gd name="f195" fmla="val 1143314"/>
              <a:gd name="f196" fmla="val 40771"/>
              <a:gd name="f197" fmla="val 1149603"/>
              <a:gd name="f198" fmla="val 1155893"/>
              <a:gd name="f199" fmla="val 39648"/>
              <a:gd name="f200" fmla="val 1171954"/>
              <a:gd name="f201" fmla="val 38075"/>
              <a:gd name="f202" fmla="val 1178131"/>
              <a:gd name="f203" fmla="val 45937"/>
              <a:gd name="f204" fmla="val 1179366"/>
              <a:gd name="f205" fmla="val 61212"/>
              <a:gd name="f206" fmla="val 1182399"/>
              <a:gd name="f207" fmla="val 96703"/>
              <a:gd name="f208" fmla="val 1187004"/>
              <a:gd name="f209" fmla="val 131969"/>
              <a:gd name="f210" fmla="val 1189811"/>
              <a:gd name="f211" fmla="val 167460"/>
              <a:gd name="f212" fmla="val 1190822"/>
              <a:gd name="f213" fmla="val 179589"/>
              <a:gd name="f214" fmla="val 1193967"/>
              <a:gd name="f215" fmla="val 186440"/>
              <a:gd name="f216" fmla="val 1207220"/>
              <a:gd name="f217" fmla="val 1217665"/>
              <a:gd name="f218" fmla="val 1221259"/>
              <a:gd name="f219" fmla="val 190484"/>
              <a:gd name="f220" fmla="val 1221034"/>
              <a:gd name="f221" fmla="val 200816"/>
              <a:gd name="f222" fmla="val 1220473"/>
              <a:gd name="f223" fmla="val 227098"/>
              <a:gd name="f224" fmla="val 1220361"/>
              <a:gd name="f225" fmla="val 253379"/>
              <a:gd name="f226" fmla="val 1220922"/>
              <a:gd name="f227" fmla="val 279660"/>
              <a:gd name="f228" fmla="val 1221147"/>
              <a:gd name="f229" fmla="val 291790"/>
              <a:gd name="f230" fmla="val 1216879"/>
              <a:gd name="f231" fmla="val 297181"/>
              <a:gd name="f232" fmla="val 1204524"/>
              <a:gd name="f233" fmla="val 295721"/>
              <a:gd name="f234" fmla="val 1193742"/>
              <a:gd name="f235" fmla="val 294485"/>
              <a:gd name="f236" fmla="val 1190935"/>
              <a:gd name="f237" fmla="val 300775"/>
              <a:gd name="f238" fmla="val 1190036"/>
              <a:gd name="f239" fmla="val 310434"/>
              <a:gd name="f240" fmla="val 1186779"/>
              <a:gd name="f241" fmla="val 346486"/>
              <a:gd name="f242" fmla="val 1182511"/>
              <a:gd name="f243" fmla="val 382538"/>
              <a:gd name="f244" fmla="val 1179254"/>
              <a:gd name="f245" fmla="val 418591"/>
              <a:gd name="f246" fmla="val 1177682"/>
              <a:gd name="f247" fmla="val 435438"/>
              <a:gd name="f248" fmla="val 1172066"/>
              <a:gd name="f249" fmla="val 445770"/>
              <a:gd name="f250" fmla="val 1152636"/>
              <a:gd name="f251" fmla="val 442289"/>
              <a:gd name="f252" fmla="val 1147133"/>
              <a:gd name="f253" fmla="val 441278"/>
              <a:gd name="f254" fmla="val 1141405"/>
              <a:gd name="f255" fmla="val 441727"/>
              <a:gd name="f256" fmla="val 1135789"/>
              <a:gd name="f257" fmla="val 442176"/>
              <a:gd name="f258" fmla="val 1123435"/>
              <a:gd name="f259" fmla="val 443187"/>
              <a:gd name="f260" fmla="val 1117819"/>
              <a:gd name="f261" fmla="val 437459"/>
              <a:gd name="f262" fmla="val 1115685"/>
              <a:gd name="f263" fmla="val 425442"/>
              <a:gd name="f264" fmla="val 1109732"/>
              <a:gd name="f265" fmla="val 392197"/>
              <a:gd name="f266" fmla="val 1105689"/>
              <a:gd name="f267" fmla="val 358728"/>
              <a:gd name="f268" fmla="val 1102769"/>
              <a:gd name="f269" fmla="val 325034"/>
              <a:gd name="f270" fmla="val 1102320"/>
              <a:gd name="f271" fmla="val 319419"/>
              <a:gd name="f272" fmla="val 313803"/>
              <a:gd name="f273" fmla="val 1101646"/>
              <a:gd name="f274" fmla="val 308187"/>
              <a:gd name="f275" fmla="val 1100972"/>
              <a:gd name="f276" fmla="val 301336"/>
              <a:gd name="f277" fmla="val 1098164"/>
              <a:gd name="f278" fmla="val 295833"/>
              <a:gd name="f279" fmla="val 1090078"/>
              <a:gd name="f280" fmla="val 296282"/>
              <a:gd name="f281" fmla="val 1082440"/>
              <a:gd name="f282" fmla="val 296731"/>
              <a:gd name="f283" fmla="val 1082104"/>
              <a:gd name="f284" fmla="val 302796"/>
              <a:gd name="f285" fmla="val 1081654"/>
              <a:gd name="f286" fmla="val 308524"/>
              <a:gd name="f287" fmla="val 1079183"/>
              <a:gd name="f288" fmla="val 344015"/>
              <a:gd name="f289" fmla="val 379618"/>
              <a:gd name="f290" fmla="val 1074017"/>
              <a:gd name="f291" fmla="val 415109"/>
              <a:gd name="f292" fmla="val 1072894"/>
              <a:gd name="f293" fmla="val 430047"/>
              <a:gd name="f294" fmla="val 1070985"/>
              <a:gd name="f295" fmla="val 444984"/>
              <a:gd name="f296" fmla="val 1069525"/>
              <a:gd name="f297" fmla="val 459922"/>
              <a:gd name="f298" fmla="val 1068514"/>
              <a:gd name="f299" fmla="val 470255"/>
              <a:gd name="f300" fmla="val 1063347"/>
              <a:gd name="f301" fmla="val 474859"/>
              <a:gd name="f302" fmla="val 1052565"/>
              <a:gd name="f303" fmla="val 475533"/>
              <a:gd name="f304" fmla="val 1010785"/>
              <a:gd name="f305" fmla="val 478453"/>
              <a:gd name="f306" fmla="val 1011010"/>
              <a:gd name="f307" fmla="val 478790"/>
              <a:gd name="f308" fmla="val 1004496"/>
              <a:gd name="f309" fmla="val 437122"/>
              <a:gd name="f310" fmla="val 998318"/>
              <a:gd name="f311" fmla="val 398150"/>
              <a:gd name="f312" fmla="val 995623"/>
              <a:gd name="f313" fmla="val 358840"/>
              <a:gd name="f314" fmla="val 993376"/>
              <a:gd name="f315" fmla="val 319531"/>
              <a:gd name="f316" fmla="val 993152"/>
              <a:gd name="f317" fmla="val 316386"/>
              <a:gd name="f318" fmla="val 313241"/>
              <a:gd name="f319" fmla="val 992927"/>
              <a:gd name="f320" fmla="val 310209"/>
              <a:gd name="f321" fmla="val 992590"/>
              <a:gd name="f322" fmla="val 991243"/>
              <a:gd name="f323" fmla="val 296058"/>
              <a:gd name="f324" fmla="val 981696"/>
              <a:gd name="f325" fmla="val 296619"/>
              <a:gd name="f326" fmla="val 973048"/>
              <a:gd name="f327" fmla="val 303695"/>
              <a:gd name="f328" fmla="val 972599"/>
              <a:gd name="f329" fmla="val 309872"/>
              <a:gd name="f330" fmla="val 970128"/>
              <a:gd name="f331" fmla="val 342892"/>
              <a:gd name="f332" fmla="val 967882"/>
              <a:gd name="f333" fmla="val 375912"/>
              <a:gd name="f334" fmla="val 965298"/>
              <a:gd name="f335" fmla="val 408932"/>
              <a:gd name="f336" fmla="val 964063"/>
              <a:gd name="f337" fmla="val 425105"/>
              <a:gd name="f338" fmla="val 961929"/>
              <a:gd name="f339" fmla="val 960357"/>
              <a:gd name="f340" fmla="val 457451"/>
              <a:gd name="f341" fmla="val 959121"/>
              <a:gd name="f342" fmla="val 475421"/>
              <a:gd name="f343" fmla="val 939579"/>
              <a:gd name="f344" fmla="val 475646"/>
              <a:gd name="f345" fmla="val 900606"/>
              <a:gd name="f346" fmla="val 476432"/>
              <a:gd name="f347" fmla="val 476993"/>
              <a:gd name="f348" fmla="val 895440"/>
              <a:gd name="f349" fmla="val 439031"/>
              <a:gd name="f350" fmla="val 889937"/>
              <a:gd name="f351" fmla="val 885444"/>
              <a:gd name="f352" fmla="val 357156"/>
              <a:gd name="f353" fmla="val 883984"/>
              <a:gd name="f354" fmla="val 315825"/>
              <a:gd name="f355" fmla="val 883647"/>
              <a:gd name="f356" fmla="val 307401"/>
              <a:gd name="f357" fmla="val 885219"/>
              <a:gd name="f358" fmla="val 872303"/>
              <a:gd name="f359" fmla="val 296170"/>
              <a:gd name="f360" fmla="val 859163"/>
              <a:gd name="f361" fmla="val 295608"/>
              <a:gd name="f362" fmla="val 860174"/>
              <a:gd name="f363" fmla="val 305941"/>
              <a:gd name="f364" fmla="val 859388"/>
              <a:gd name="f365" fmla="val 314589"/>
              <a:gd name="f366" fmla="val 855793"/>
              <a:gd name="f367" fmla="val 350080"/>
              <a:gd name="f368" fmla="val 851750"/>
              <a:gd name="f369" fmla="val 385458"/>
              <a:gd name="f370" fmla="val 848830"/>
              <a:gd name="f371" fmla="val 420949"/>
              <a:gd name="f372" fmla="val 847595"/>
              <a:gd name="f373" fmla="val 436336"/>
              <a:gd name="f374" fmla="val 841642"/>
              <a:gd name="f375" fmla="val 825357"/>
              <a:gd name="f376" fmla="val 787507"/>
              <a:gd name="f377" fmla="val 440267"/>
              <a:gd name="f378" fmla="val 788743"/>
              <a:gd name="f379" fmla="val 452060"/>
              <a:gd name="f380" fmla="val 782116"/>
              <a:gd name="f381" fmla="val 405225"/>
              <a:gd name="f382" fmla="val 777736"/>
              <a:gd name="f383" fmla="val 374227"/>
              <a:gd name="f384" fmla="val 773131"/>
              <a:gd name="f385" fmla="val 343229"/>
              <a:gd name="f386" fmla="val 772008"/>
              <a:gd name="f387" fmla="val 312006"/>
              <a:gd name="f388" fmla="val 771559"/>
              <a:gd name="f389" fmla="val 300101"/>
              <a:gd name="f390" fmla="val 767179"/>
              <a:gd name="f391" fmla="val 295384"/>
              <a:gd name="f392" fmla="val 755161"/>
              <a:gd name="f393" fmla="val 686988"/>
              <a:gd name="f394" fmla="val 618814"/>
              <a:gd name="f395" fmla="val 550640"/>
              <a:gd name="f396" fmla="val 537162"/>
              <a:gd name="f397" fmla="val 533456"/>
              <a:gd name="f398" fmla="val 533568"/>
              <a:gd name="f399" fmla="val 313354"/>
              <a:gd name="f400" fmla="val 534018"/>
              <a:gd name="f401" fmla="val 368387"/>
              <a:gd name="f402" fmla="val 533119"/>
              <a:gd name="f403" fmla="val 423420"/>
              <a:gd name="f404" fmla="val 478566"/>
              <a:gd name="f405" fmla="val 534355"/>
              <a:gd name="f406" fmla="val 496199"/>
              <a:gd name="f407" fmla="val 527279"/>
              <a:gd name="f408" fmla="val 501477"/>
              <a:gd name="f409" fmla="val 510881"/>
              <a:gd name="f410" fmla="val 501365"/>
              <a:gd name="f411" fmla="val 459554"/>
              <a:gd name="f412" fmla="val 408228"/>
              <a:gd name="f413" fmla="val 501141"/>
              <a:gd name="f414" fmla="val 357013"/>
              <a:gd name="f415" fmla="val 501028"/>
              <a:gd name="f416" fmla="val 500916"/>
              <a:gd name="f417" fmla="val 76119"/>
              <a:gd name="f418" fmla="val 229119"/>
              <a:gd name="f419" fmla="val 82184"/>
              <a:gd name="f420" fmla="val 227659"/>
              <a:gd name="f421" fmla="val 82633"/>
              <a:gd name="f422" fmla="val 223391"/>
              <a:gd name="f423" fmla="val 84430"/>
              <a:gd name="f424" fmla="val 220359"/>
              <a:gd name="f425" fmla="val 116327"/>
              <a:gd name="f426" fmla="val 164090"/>
              <a:gd name="f427" fmla="val 163610"/>
              <a:gd name="f428" fmla="val 131856"/>
              <a:gd name="f429" fmla="val 229089"/>
              <a:gd name="f430" fmla="val 127926"/>
              <a:gd name="f431" fmla="val 294118"/>
              <a:gd name="f432" fmla="val 359147"/>
              <a:gd name="f433" fmla="val 127027"/>
              <a:gd name="f434" fmla="val 424176"/>
              <a:gd name="f435" fmla="val 126128"/>
              <a:gd name="f436" fmla="val 479097"/>
              <a:gd name="f437" fmla="val 125342"/>
              <a:gd name="f438" fmla="val 470112"/>
              <a:gd name="f439" fmla="val 133429"/>
              <a:gd name="f440" fmla="val 471684"/>
              <a:gd name="f441" fmla="val 77946"/>
              <a:gd name="f442" fmla="val 472246"/>
              <a:gd name="f443" fmla="val 60201"/>
              <a:gd name="f444" fmla="val 466742"/>
              <a:gd name="f445" fmla="val 53799"/>
              <a:gd name="f446" fmla="val 448435"/>
              <a:gd name="f447" fmla="val 54024"/>
              <a:gd name="f448" fmla="val 376555"/>
              <a:gd name="f449" fmla="val 54810"/>
              <a:gd name="f450" fmla="val 304563"/>
              <a:gd name="f451" fmla="val 54473"/>
              <a:gd name="f452" fmla="val 232683"/>
              <a:gd name="f453" fmla="val 54248"/>
              <a:gd name="f454" fmla="val 214264"/>
              <a:gd name="f455" fmla="val 196630"/>
              <a:gd name="f456" fmla="val 57056"/>
              <a:gd name="f457" fmla="val 179784"/>
              <a:gd name="f458" fmla="val 64918"/>
              <a:gd name="f459" fmla="val 110262"/>
              <a:gd name="f460" fmla="val 97489"/>
              <a:gd name="f461" fmla="val 83532"/>
              <a:gd name="f462" fmla="val 156565"/>
              <a:gd name="f463" fmla="val 229232"/>
              <a:gd name="f464" fmla="+- 0 0 -90"/>
              <a:gd name="f465" fmla="*/ f3 1 1221044"/>
              <a:gd name="f466" fmla="*/ f4 1 502092"/>
              <a:gd name="f467" fmla="val f5"/>
              <a:gd name="f468" fmla="val f6"/>
              <a:gd name="f469" fmla="val f7"/>
              <a:gd name="f470" fmla="*/ f464 f0 1"/>
              <a:gd name="f471" fmla="+- f469 0 f467"/>
              <a:gd name="f472" fmla="+- f468 0 f467"/>
              <a:gd name="f473" fmla="*/ f470 1 f2"/>
              <a:gd name="f474" fmla="*/ f472 1 1221044"/>
              <a:gd name="f475" fmla="*/ f471 1 502092"/>
              <a:gd name="f476" fmla="*/ 356676 f472 1"/>
              <a:gd name="f477" fmla="*/ 500803 f471 1"/>
              <a:gd name="f478" fmla="*/ 202808 f472 1"/>
              <a:gd name="f479" fmla="*/ 500017 f471 1"/>
              <a:gd name="f480" fmla="*/ 22321 f472 1"/>
              <a:gd name="f481" fmla="*/ 356594 f471 1"/>
              <a:gd name="f482" fmla="*/ 74771 f472 1"/>
              <a:gd name="f483" fmla="*/ 61549 f471 1"/>
              <a:gd name="f484" fmla="*/ 207637 f472 1"/>
              <a:gd name="f485" fmla="*/ 675 f471 1"/>
              <a:gd name="f486" fmla="*/ 511667 f472 1"/>
              <a:gd name="f487" fmla="*/ 1 f471 1"/>
              <a:gd name="f488" fmla="*/ 533681 f472 1"/>
              <a:gd name="f489" fmla="*/ 23250 f471 1"/>
              <a:gd name="f490" fmla="*/ 533232 f472 1"/>
              <a:gd name="f491" fmla="*/ 165887 f471 1"/>
              <a:gd name="f492" fmla="*/ 552774 f472 1"/>
              <a:gd name="f493" fmla="*/ 185542 f471 1"/>
              <a:gd name="f494" fmla="*/ 751680 f472 1"/>
              <a:gd name="f495" fmla="*/ 772121 f472 1"/>
              <a:gd name="f496" fmla="*/ 166336 f471 1"/>
              <a:gd name="f497" fmla="*/ 785149 f472 1"/>
              <a:gd name="f498" fmla="*/ 58404 f471 1"/>
              <a:gd name="f499" fmla="*/ 805814 f472 1"/>
              <a:gd name="f500" fmla="*/ 40209 f471 1"/>
              <a:gd name="f501" fmla="*/ 820752 f472 1"/>
              <a:gd name="f502" fmla="*/ 39423 f471 1"/>
              <a:gd name="f503" fmla="*/ 849279 f472 1"/>
              <a:gd name="f504" fmla="*/ 64020 f471 1"/>
              <a:gd name="f505" fmla="*/ 859724 f472 1"/>
              <a:gd name="f506" fmla="*/ 170380 f471 1"/>
              <a:gd name="f507" fmla="*/ 872191 f472 1"/>
              <a:gd name="f508" fmla="*/ 185205 f471 1"/>
              <a:gd name="f509" fmla="*/ 882412 f472 1"/>
              <a:gd name="f510" fmla="*/ 171054 f471 1"/>
              <a:gd name="f511" fmla="*/ 897012 f472 1"/>
              <a:gd name="f512" fmla="*/ 29315 f471 1"/>
              <a:gd name="f513" fmla="*/ 923630 f472 1"/>
              <a:gd name="f514" fmla="*/ 7863 f471 1"/>
              <a:gd name="f515" fmla="*/ 938568 f472 1"/>
              <a:gd name="f516" fmla="*/ 7976 f471 1"/>
              <a:gd name="f517" fmla="*/ 960581 f472 1"/>
              <a:gd name="f518" fmla="*/ 26844 f471 1"/>
              <a:gd name="f519" fmla="*/ 968668 f472 1"/>
              <a:gd name="f520" fmla="*/ 103329 f471 1"/>
              <a:gd name="f521" fmla="*/ 972711 f472 1"/>
              <a:gd name="f522" fmla="*/ 168807 f471 1"/>
              <a:gd name="f523" fmla="*/ 981471 f472 1"/>
              <a:gd name="f524" fmla="*/ 184643 f471 1"/>
              <a:gd name="f525" fmla="*/ 993040 f472 1"/>
              <a:gd name="f526" fmla="*/ 169032 f471 1"/>
              <a:gd name="f527" fmla="*/ 1005731 f472 1"/>
              <a:gd name="f528" fmla="*/ 34594 f471 1"/>
              <a:gd name="f529" fmla="*/ 1036280 f472 1"/>
              <a:gd name="f530" fmla="*/ 8088 f471 1"/>
              <a:gd name="f531" fmla="*/ 1071209 f472 1"/>
              <a:gd name="f532" fmla="*/ 39872 f471 1"/>
              <a:gd name="f533" fmla="*/ 1081991 f472 1"/>
              <a:gd name="f534" fmla="*/ 168695 f471 1"/>
              <a:gd name="f535" fmla="*/ 1092549 f472 1"/>
              <a:gd name="f536" fmla="*/ 1102208 f472 1"/>
              <a:gd name="f537" fmla="*/ 169481 f471 1"/>
              <a:gd name="f538" fmla="*/ 1115348 f472 1"/>
              <a:gd name="f539" fmla="*/ 59639 f471 1"/>
              <a:gd name="f540" fmla="*/ 1137137 f472 1"/>
              <a:gd name="f541" fmla="*/ 40322 f471 1"/>
              <a:gd name="f542" fmla="*/ 1155893 f472 1"/>
              <a:gd name="f543" fmla="*/ 39648 f471 1"/>
              <a:gd name="f544" fmla="*/ 1179366 f472 1"/>
              <a:gd name="f545" fmla="*/ 61212 f471 1"/>
              <a:gd name="f546" fmla="*/ 1189811 f472 1"/>
              <a:gd name="f547" fmla="*/ 167460 f471 1"/>
              <a:gd name="f548" fmla="*/ 1207220 f472 1"/>
              <a:gd name="f549" fmla="*/ 185654 f471 1"/>
              <a:gd name="f550" fmla="*/ 1221034 f472 1"/>
              <a:gd name="f551" fmla="*/ 200816 f471 1"/>
              <a:gd name="f552" fmla="*/ 1220922 f472 1"/>
              <a:gd name="f553" fmla="*/ 279660 f471 1"/>
              <a:gd name="f554" fmla="*/ 1204524 f472 1"/>
              <a:gd name="f555" fmla="*/ 295721 f471 1"/>
              <a:gd name="f556" fmla="*/ 1190036 f472 1"/>
              <a:gd name="f557" fmla="*/ 310434 f471 1"/>
              <a:gd name="f558" fmla="*/ 1179254 f472 1"/>
              <a:gd name="f559" fmla="*/ 418591 f471 1"/>
              <a:gd name="f560" fmla="*/ 1152636 f472 1"/>
              <a:gd name="f561" fmla="*/ 442289 f471 1"/>
              <a:gd name="f562" fmla="*/ 1135789 f472 1"/>
              <a:gd name="f563" fmla="*/ 442176 f471 1"/>
              <a:gd name="f564" fmla="*/ 1115685 f472 1"/>
              <a:gd name="f565" fmla="*/ 425442 f471 1"/>
              <a:gd name="f566" fmla="*/ 1102769 f472 1"/>
              <a:gd name="f567" fmla="*/ 325034 f471 1"/>
              <a:gd name="f568" fmla="*/ 1101646 f472 1"/>
              <a:gd name="f569" fmla="*/ 308187 f471 1"/>
              <a:gd name="f570" fmla="*/ 1090078 f472 1"/>
              <a:gd name="f571" fmla="*/ 296282 f471 1"/>
              <a:gd name="f572" fmla="*/ 1081654 f472 1"/>
              <a:gd name="f573" fmla="*/ 308524 f471 1"/>
              <a:gd name="f574" fmla="*/ 1074017 f472 1"/>
              <a:gd name="f575" fmla="*/ 415109 f471 1"/>
              <a:gd name="f576" fmla="*/ 1069525 f472 1"/>
              <a:gd name="f577" fmla="*/ 459922 f471 1"/>
              <a:gd name="f578" fmla="*/ 1052565 f472 1"/>
              <a:gd name="f579" fmla="*/ 475533 f471 1"/>
              <a:gd name="f580" fmla="*/ 1004496 f472 1"/>
              <a:gd name="f581" fmla="*/ 437122 f471 1"/>
              <a:gd name="f582" fmla="*/ 993376 f472 1"/>
              <a:gd name="f583" fmla="*/ 319531 f471 1"/>
              <a:gd name="f584" fmla="*/ 992927 f472 1"/>
              <a:gd name="f585" fmla="*/ 310209 f471 1"/>
              <a:gd name="f586" fmla="*/ 981696 f472 1"/>
              <a:gd name="f587" fmla="*/ 972599 f472 1"/>
              <a:gd name="f588" fmla="*/ 309872 f471 1"/>
              <a:gd name="f589" fmla="*/ 965298 f472 1"/>
              <a:gd name="f590" fmla="*/ 408932 f471 1"/>
              <a:gd name="f591" fmla="*/ 960357 f472 1"/>
              <a:gd name="f592" fmla="*/ 457451 f471 1"/>
              <a:gd name="f593" fmla="*/ 939579 f472 1"/>
              <a:gd name="f594" fmla="*/ 475646 f471 1"/>
              <a:gd name="f595" fmla="*/ 895440 f472 1"/>
              <a:gd name="f596" fmla="*/ 439031 f471 1"/>
              <a:gd name="f597" fmla="*/ 883984 f472 1"/>
              <a:gd name="f598" fmla="*/ 315825 f471 1"/>
              <a:gd name="f599" fmla="*/ 872303 f472 1"/>
              <a:gd name="f600" fmla="*/ 296170 f471 1"/>
              <a:gd name="f601" fmla="*/ 859388 f472 1"/>
              <a:gd name="f602" fmla="*/ 314589 f471 1"/>
              <a:gd name="f603" fmla="*/ 848830 f472 1"/>
              <a:gd name="f604" fmla="*/ 420949 f471 1"/>
              <a:gd name="f605" fmla="*/ 825357 f472 1"/>
              <a:gd name="f606" fmla="*/ 782116 f472 1"/>
              <a:gd name="f607" fmla="*/ 405225 f471 1"/>
              <a:gd name="f608" fmla="*/ 772008 f472 1"/>
              <a:gd name="f609" fmla="*/ 312006 f471 1"/>
              <a:gd name="f610" fmla="*/ 755161 f472 1"/>
              <a:gd name="f611" fmla="*/ 295384 f471 1"/>
              <a:gd name="f612" fmla="*/ 550640 f472 1"/>
              <a:gd name="f613" fmla="*/ 533568 f472 1"/>
              <a:gd name="f614" fmla="*/ 313354 f471 1"/>
              <a:gd name="f615" fmla="*/ 534018 f472 1"/>
              <a:gd name="f616" fmla="*/ 478566 f471 1"/>
              <a:gd name="f617" fmla="*/ 510881 f472 1"/>
              <a:gd name="f618" fmla="*/ 501365 f471 1"/>
              <a:gd name="f619" fmla="*/ 357013 f472 1"/>
              <a:gd name="f620" fmla="*/ 501141 f471 1"/>
              <a:gd name="f621" fmla="*/ 500916 f471 1"/>
              <a:gd name="f622" fmla="*/ 76119 f472 1"/>
              <a:gd name="f623" fmla="*/ 229119 f471 1"/>
              <a:gd name="f624" fmla="*/ 84430 f472 1"/>
              <a:gd name="f625" fmla="*/ 220359 f471 1"/>
              <a:gd name="f626" fmla="*/ 229089 f472 1"/>
              <a:gd name="f627" fmla="*/ 127926 f471 1"/>
              <a:gd name="f628" fmla="*/ 424176 f472 1"/>
              <a:gd name="f629" fmla="*/ 126128 f471 1"/>
              <a:gd name="f630" fmla="*/ 471684 f472 1"/>
              <a:gd name="f631" fmla="*/ 77946 f471 1"/>
              <a:gd name="f632" fmla="*/ 448435 f472 1"/>
              <a:gd name="f633" fmla="*/ 54024 f471 1"/>
              <a:gd name="f634" fmla="*/ 232683 f472 1"/>
              <a:gd name="f635" fmla="*/ 54248 f471 1"/>
              <a:gd name="f636" fmla="*/ 179784 f472 1"/>
              <a:gd name="f637" fmla="*/ 64918 f471 1"/>
              <a:gd name="f638" fmla="*/ 229232 f471 1"/>
              <a:gd name="f639" fmla="+- f473 0 f1"/>
              <a:gd name="f640" fmla="*/ f476 1 1221044"/>
              <a:gd name="f641" fmla="*/ f477 1 502092"/>
              <a:gd name="f642" fmla="*/ f478 1 1221044"/>
              <a:gd name="f643" fmla="*/ f479 1 502092"/>
              <a:gd name="f644" fmla="*/ f480 1 1221044"/>
              <a:gd name="f645" fmla="*/ f481 1 502092"/>
              <a:gd name="f646" fmla="*/ f482 1 1221044"/>
              <a:gd name="f647" fmla="*/ f483 1 502092"/>
              <a:gd name="f648" fmla="*/ f484 1 1221044"/>
              <a:gd name="f649" fmla="*/ f485 1 502092"/>
              <a:gd name="f650" fmla="*/ f486 1 1221044"/>
              <a:gd name="f651" fmla="*/ f487 1 502092"/>
              <a:gd name="f652" fmla="*/ f488 1 1221044"/>
              <a:gd name="f653" fmla="*/ f489 1 502092"/>
              <a:gd name="f654" fmla="*/ f490 1 1221044"/>
              <a:gd name="f655" fmla="*/ f491 1 502092"/>
              <a:gd name="f656" fmla="*/ f492 1 1221044"/>
              <a:gd name="f657" fmla="*/ f493 1 502092"/>
              <a:gd name="f658" fmla="*/ f494 1 1221044"/>
              <a:gd name="f659" fmla="*/ f495 1 1221044"/>
              <a:gd name="f660" fmla="*/ f496 1 502092"/>
              <a:gd name="f661" fmla="*/ f497 1 1221044"/>
              <a:gd name="f662" fmla="*/ f498 1 502092"/>
              <a:gd name="f663" fmla="*/ f499 1 1221044"/>
              <a:gd name="f664" fmla="*/ f500 1 502092"/>
              <a:gd name="f665" fmla="*/ f501 1 1221044"/>
              <a:gd name="f666" fmla="*/ f502 1 502092"/>
              <a:gd name="f667" fmla="*/ f503 1 1221044"/>
              <a:gd name="f668" fmla="*/ f504 1 502092"/>
              <a:gd name="f669" fmla="*/ f505 1 1221044"/>
              <a:gd name="f670" fmla="*/ f506 1 502092"/>
              <a:gd name="f671" fmla="*/ f507 1 1221044"/>
              <a:gd name="f672" fmla="*/ f508 1 502092"/>
              <a:gd name="f673" fmla="*/ f509 1 1221044"/>
              <a:gd name="f674" fmla="*/ f510 1 502092"/>
              <a:gd name="f675" fmla="*/ f511 1 1221044"/>
              <a:gd name="f676" fmla="*/ f512 1 502092"/>
              <a:gd name="f677" fmla="*/ f513 1 1221044"/>
              <a:gd name="f678" fmla="*/ f514 1 502092"/>
              <a:gd name="f679" fmla="*/ f515 1 1221044"/>
              <a:gd name="f680" fmla="*/ f516 1 502092"/>
              <a:gd name="f681" fmla="*/ f517 1 1221044"/>
              <a:gd name="f682" fmla="*/ f518 1 502092"/>
              <a:gd name="f683" fmla="*/ f519 1 1221044"/>
              <a:gd name="f684" fmla="*/ f520 1 502092"/>
              <a:gd name="f685" fmla="*/ f521 1 1221044"/>
              <a:gd name="f686" fmla="*/ f522 1 502092"/>
              <a:gd name="f687" fmla="*/ f523 1 1221044"/>
              <a:gd name="f688" fmla="*/ f524 1 502092"/>
              <a:gd name="f689" fmla="*/ f525 1 1221044"/>
              <a:gd name="f690" fmla="*/ f526 1 502092"/>
              <a:gd name="f691" fmla="*/ f527 1 1221044"/>
              <a:gd name="f692" fmla="*/ f528 1 502092"/>
              <a:gd name="f693" fmla="*/ f529 1 1221044"/>
              <a:gd name="f694" fmla="*/ f530 1 502092"/>
              <a:gd name="f695" fmla="*/ f531 1 1221044"/>
              <a:gd name="f696" fmla="*/ f532 1 502092"/>
              <a:gd name="f697" fmla="*/ f533 1 1221044"/>
              <a:gd name="f698" fmla="*/ f534 1 502092"/>
              <a:gd name="f699" fmla="*/ f535 1 1221044"/>
              <a:gd name="f700" fmla="*/ f536 1 1221044"/>
              <a:gd name="f701" fmla="*/ f537 1 502092"/>
              <a:gd name="f702" fmla="*/ f538 1 1221044"/>
              <a:gd name="f703" fmla="*/ f539 1 502092"/>
              <a:gd name="f704" fmla="*/ f540 1 1221044"/>
              <a:gd name="f705" fmla="*/ f541 1 502092"/>
              <a:gd name="f706" fmla="*/ f542 1 1221044"/>
              <a:gd name="f707" fmla="*/ f543 1 502092"/>
              <a:gd name="f708" fmla="*/ f544 1 1221044"/>
              <a:gd name="f709" fmla="*/ f545 1 502092"/>
              <a:gd name="f710" fmla="*/ f546 1 1221044"/>
              <a:gd name="f711" fmla="*/ f547 1 502092"/>
              <a:gd name="f712" fmla="*/ f548 1 1221044"/>
              <a:gd name="f713" fmla="*/ f549 1 502092"/>
              <a:gd name="f714" fmla="*/ f550 1 1221044"/>
              <a:gd name="f715" fmla="*/ f551 1 502092"/>
              <a:gd name="f716" fmla="*/ f552 1 1221044"/>
              <a:gd name="f717" fmla="*/ f553 1 502092"/>
              <a:gd name="f718" fmla="*/ f554 1 1221044"/>
              <a:gd name="f719" fmla="*/ f555 1 502092"/>
              <a:gd name="f720" fmla="*/ f556 1 1221044"/>
              <a:gd name="f721" fmla="*/ f557 1 502092"/>
              <a:gd name="f722" fmla="*/ f558 1 1221044"/>
              <a:gd name="f723" fmla="*/ f559 1 502092"/>
              <a:gd name="f724" fmla="*/ f560 1 1221044"/>
              <a:gd name="f725" fmla="*/ f561 1 502092"/>
              <a:gd name="f726" fmla="*/ f562 1 1221044"/>
              <a:gd name="f727" fmla="*/ f563 1 502092"/>
              <a:gd name="f728" fmla="*/ f564 1 1221044"/>
              <a:gd name="f729" fmla="*/ f565 1 502092"/>
              <a:gd name="f730" fmla="*/ f566 1 1221044"/>
              <a:gd name="f731" fmla="*/ f567 1 502092"/>
              <a:gd name="f732" fmla="*/ f568 1 1221044"/>
              <a:gd name="f733" fmla="*/ f569 1 502092"/>
              <a:gd name="f734" fmla="*/ f570 1 1221044"/>
              <a:gd name="f735" fmla="*/ f571 1 502092"/>
              <a:gd name="f736" fmla="*/ f572 1 1221044"/>
              <a:gd name="f737" fmla="*/ f573 1 502092"/>
              <a:gd name="f738" fmla="*/ f574 1 1221044"/>
              <a:gd name="f739" fmla="*/ f575 1 502092"/>
              <a:gd name="f740" fmla="*/ f576 1 1221044"/>
              <a:gd name="f741" fmla="*/ f577 1 502092"/>
              <a:gd name="f742" fmla="*/ f578 1 1221044"/>
              <a:gd name="f743" fmla="*/ f579 1 502092"/>
              <a:gd name="f744" fmla="*/ f580 1 1221044"/>
              <a:gd name="f745" fmla="*/ f581 1 502092"/>
              <a:gd name="f746" fmla="*/ f582 1 1221044"/>
              <a:gd name="f747" fmla="*/ f583 1 502092"/>
              <a:gd name="f748" fmla="*/ f584 1 1221044"/>
              <a:gd name="f749" fmla="*/ f585 1 502092"/>
              <a:gd name="f750" fmla="*/ f586 1 1221044"/>
              <a:gd name="f751" fmla="*/ f587 1 1221044"/>
              <a:gd name="f752" fmla="*/ f588 1 502092"/>
              <a:gd name="f753" fmla="*/ f589 1 1221044"/>
              <a:gd name="f754" fmla="*/ f590 1 502092"/>
              <a:gd name="f755" fmla="*/ f591 1 1221044"/>
              <a:gd name="f756" fmla="*/ f592 1 502092"/>
              <a:gd name="f757" fmla="*/ f593 1 1221044"/>
              <a:gd name="f758" fmla="*/ f594 1 502092"/>
              <a:gd name="f759" fmla="*/ f595 1 1221044"/>
              <a:gd name="f760" fmla="*/ f596 1 502092"/>
              <a:gd name="f761" fmla="*/ f597 1 1221044"/>
              <a:gd name="f762" fmla="*/ f598 1 502092"/>
              <a:gd name="f763" fmla="*/ f599 1 1221044"/>
              <a:gd name="f764" fmla="*/ f600 1 502092"/>
              <a:gd name="f765" fmla="*/ f601 1 1221044"/>
              <a:gd name="f766" fmla="*/ f602 1 502092"/>
              <a:gd name="f767" fmla="*/ f603 1 1221044"/>
              <a:gd name="f768" fmla="*/ f604 1 502092"/>
              <a:gd name="f769" fmla="*/ f605 1 1221044"/>
              <a:gd name="f770" fmla="*/ f606 1 1221044"/>
              <a:gd name="f771" fmla="*/ f607 1 502092"/>
              <a:gd name="f772" fmla="*/ f608 1 1221044"/>
              <a:gd name="f773" fmla="*/ f609 1 502092"/>
              <a:gd name="f774" fmla="*/ f610 1 1221044"/>
              <a:gd name="f775" fmla="*/ f611 1 502092"/>
              <a:gd name="f776" fmla="*/ f612 1 1221044"/>
              <a:gd name="f777" fmla="*/ f613 1 1221044"/>
              <a:gd name="f778" fmla="*/ f614 1 502092"/>
              <a:gd name="f779" fmla="*/ f615 1 1221044"/>
              <a:gd name="f780" fmla="*/ f616 1 502092"/>
              <a:gd name="f781" fmla="*/ f617 1 1221044"/>
              <a:gd name="f782" fmla="*/ f618 1 502092"/>
              <a:gd name="f783" fmla="*/ f619 1 1221044"/>
              <a:gd name="f784" fmla="*/ f620 1 502092"/>
              <a:gd name="f785" fmla="*/ f621 1 502092"/>
              <a:gd name="f786" fmla="*/ f622 1 1221044"/>
              <a:gd name="f787" fmla="*/ f623 1 502092"/>
              <a:gd name="f788" fmla="*/ f624 1 1221044"/>
              <a:gd name="f789" fmla="*/ f625 1 502092"/>
              <a:gd name="f790" fmla="*/ f626 1 1221044"/>
              <a:gd name="f791" fmla="*/ f627 1 502092"/>
              <a:gd name="f792" fmla="*/ f628 1 1221044"/>
              <a:gd name="f793" fmla="*/ f629 1 502092"/>
              <a:gd name="f794" fmla="*/ f630 1 1221044"/>
              <a:gd name="f795" fmla="*/ f631 1 502092"/>
              <a:gd name="f796" fmla="*/ f632 1 1221044"/>
              <a:gd name="f797" fmla="*/ f633 1 502092"/>
              <a:gd name="f798" fmla="*/ f634 1 1221044"/>
              <a:gd name="f799" fmla="*/ f635 1 502092"/>
              <a:gd name="f800" fmla="*/ f636 1 1221044"/>
              <a:gd name="f801" fmla="*/ f637 1 502092"/>
              <a:gd name="f802" fmla="*/ f638 1 502092"/>
              <a:gd name="f803" fmla="*/ f467 1 f474"/>
              <a:gd name="f804" fmla="*/ f468 1 f474"/>
              <a:gd name="f805" fmla="*/ f467 1 f475"/>
              <a:gd name="f806" fmla="*/ f469 1 f475"/>
              <a:gd name="f807" fmla="*/ f640 1 f474"/>
              <a:gd name="f808" fmla="*/ f641 1 f475"/>
              <a:gd name="f809" fmla="*/ f642 1 f474"/>
              <a:gd name="f810" fmla="*/ f643 1 f475"/>
              <a:gd name="f811" fmla="*/ f644 1 f474"/>
              <a:gd name="f812" fmla="*/ f645 1 f475"/>
              <a:gd name="f813" fmla="*/ f646 1 f474"/>
              <a:gd name="f814" fmla="*/ f647 1 f475"/>
              <a:gd name="f815" fmla="*/ f648 1 f474"/>
              <a:gd name="f816" fmla="*/ f649 1 f475"/>
              <a:gd name="f817" fmla="*/ f650 1 f474"/>
              <a:gd name="f818" fmla="*/ f651 1 f475"/>
              <a:gd name="f819" fmla="*/ f652 1 f474"/>
              <a:gd name="f820" fmla="*/ f653 1 f475"/>
              <a:gd name="f821" fmla="*/ f654 1 f474"/>
              <a:gd name="f822" fmla="*/ f655 1 f475"/>
              <a:gd name="f823" fmla="*/ f656 1 f474"/>
              <a:gd name="f824" fmla="*/ f657 1 f475"/>
              <a:gd name="f825" fmla="*/ f658 1 f474"/>
              <a:gd name="f826" fmla="*/ f659 1 f474"/>
              <a:gd name="f827" fmla="*/ f660 1 f475"/>
              <a:gd name="f828" fmla="*/ f661 1 f474"/>
              <a:gd name="f829" fmla="*/ f662 1 f475"/>
              <a:gd name="f830" fmla="*/ f663 1 f474"/>
              <a:gd name="f831" fmla="*/ f664 1 f475"/>
              <a:gd name="f832" fmla="*/ f665 1 f474"/>
              <a:gd name="f833" fmla="*/ f666 1 f475"/>
              <a:gd name="f834" fmla="*/ f667 1 f474"/>
              <a:gd name="f835" fmla="*/ f668 1 f475"/>
              <a:gd name="f836" fmla="*/ f669 1 f474"/>
              <a:gd name="f837" fmla="*/ f670 1 f475"/>
              <a:gd name="f838" fmla="*/ f671 1 f474"/>
              <a:gd name="f839" fmla="*/ f672 1 f475"/>
              <a:gd name="f840" fmla="*/ f673 1 f474"/>
              <a:gd name="f841" fmla="*/ f674 1 f475"/>
              <a:gd name="f842" fmla="*/ f675 1 f474"/>
              <a:gd name="f843" fmla="*/ f676 1 f475"/>
              <a:gd name="f844" fmla="*/ f677 1 f474"/>
              <a:gd name="f845" fmla="*/ f678 1 f475"/>
              <a:gd name="f846" fmla="*/ f679 1 f474"/>
              <a:gd name="f847" fmla="*/ f680 1 f475"/>
              <a:gd name="f848" fmla="*/ f681 1 f474"/>
              <a:gd name="f849" fmla="*/ f682 1 f475"/>
              <a:gd name="f850" fmla="*/ f683 1 f474"/>
              <a:gd name="f851" fmla="*/ f684 1 f475"/>
              <a:gd name="f852" fmla="*/ f685 1 f474"/>
              <a:gd name="f853" fmla="*/ f686 1 f475"/>
              <a:gd name="f854" fmla="*/ f687 1 f474"/>
              <a:gd name="f855" fmla="*/ f688 1 f475"/>
              <a:gd name="f856" fmla="*/ f689 1 f474"/>
              <a:gd name="f857" fmla="*/ f690 1 f475"/>
              <a:gd name="f858" fmla="*/ f691 1 f474"/>
              <a:gd name="f859" fmla="*/ f692 1 f475"/>
              <a:gd name="f860" fmla="*/ f693 1 f474"/>
              <a:gd name="f861" fmla="*/ f694 1 f475"/>
              <a:gd name="f862" fmla="*/ f695 1 f474"/>
              <a:gd name="f863" fmla="*/ f696 1 f475"/>
              <a:gd name="f864" fmla="*/ f697 1 f474"/>
              <a:gd name="f865" fmla="*/ f698 1 f475"/>
              <a:gd name="f866" fmla="*/ f699 1 f474"/>
              <a:gd name="f867" fmla="*/ f700 1 f474"/>
              <a:gd name="f868" fmla="*/ f701 1 f475"/>
              <a:gd name="f869" fmla="*/ f702 1 f474"/>
              <a:gd name="f870" fmla="*/ f703 1 f475"/>
              <a:gd name="f871" fmla="*/ f704 1 f474"/>
              <a:gd name="f872" fmla="*/ f705 1 f475"/>
              <a:gd name="f873" fmla="*/ f706 1 f474"/>
              <a:gd name="f874" fmla="*/ f707 1 f475"/>
              <a:gd name="f875" fmla="*/ f708 1 f474"/>
              <a:gd name="f876" fmla="*/ f709 1 f475"/>
              <a:gd name="f877" fmla="*/ f710 1 f474"/>
              <a:gd name="f878" fmla="*/ f711 1 f475"/>
              <a:gd name="f879" fmla="*/ f712 1 f474"/>
              <a:gd name="f880" fmla="*/ f713 1 f475"/>
              <a:gd name="f881" fmla="*/ f714 1 f474"/>
              <a:gd name="f882" fmla="*/ f715 1 f475"/>
              <a:gd name="f883" fmla="*/ f716 1 f474"/>
              <a:gd name="f884" fmla="*/ f717 1 f475"/>
              <a:gd name="f885" fmla="*/ f718 1 f474"/>
              <a:gd name="f886" fmla="*/ f719 1 f475"/>
              <a:gd name="f887" fmla="*/ f720 1 f474"/>
              <a:gd name="f888" fmla="*/ f721 1 f475"/>
              <a:gd name="f889" fmla="*/ f722 1 f474"/>
              <a:gd name="f890" fmla="*/ f723 1 f475"/>
              <a:gd name="f891" fmla="*/ f724 1 f474"/>
              <a:gd name="f892" fmla="*/ f725 1 f475"/>
              <a:gd name="f893" fmla="*/ f726 1 f474"/>
              <a:gd name="f894" fmla="*/ f727 1 f475"/>
              <a:gd name="f895" fmla="*/ f728 1 f474"/>
              <a:gd name="f896" fmla="*/ f729 1 f475"/>
              <a:gd name="f897" fmla="*/ f730 1 f474"/>
              <a:gd name="f898" fmla="*/ f731 1 f475"/>
              <a:gd name="f899" fmla="*/ f732 1 f474"/>
              <a:gd name="f900" fmla="*/ f733 1 f475"/>
              <a:gd name="f901" fmla="*/ f734 1 f474"/>
              <a:gd name="f902" fmla="*/ f735 1 f475"/>
              <a:gd name="f903" fmla="*/ f736 1 f474"/>
              <a:gd name="f904" fmla="*/ f737 1 f475"/>
              <a:gd name="f905" fmla="*/ f738 1 f474"/>
              <a:gd name="f906" fmla="*/ f739 1 f475"/>
              <a:gd name="f907" fmla="*/ f740 1 f474"/>
              <a:gd name="f908" fmla="*/ f741 1 f475"/>
              <a:gd name="f909" fmla="*/ f742 1 f474"/>
              <a:gd name="f910" fmla="*/ f743 1 f475"/>
              <a:gd name="f911" fmla="*/ f744 1 f474"/>
              <a:gd name="f912" fmla="*/ f745 1 f475"/>
              <a:gd name="f913" fmla="*/ f746 1 f474"/>
              <a:gd name="f914" fmla="*/ f747 1 f475"/>
              <a:gd name="f915" fmla="*/ f748 1 f474"/>
              <a:gd name="f916" fmla="*/ f749 1 f475"/>
              <a:gd name="f917" fmla="*/ f750 1 f474"/>
              <a:gd name="f918" fmla="*/ f751 1 f474"/>
              <a:gd name="f919" fmla="*/ f752 1 f475"/>
              <a:gd name="f920" fmla="*/ f753 1 f474"/>
              <a:gd name="f921" fmla="*/ f754 1 f475"/>
              <a:gd name="f922" fmla="*/ f755 1 f474"/>
              <a:gd name="f923" fmla="*/ f756 1 f475"/>
              <a:gd name="f924" fmla="*/ f757 1 f474"/>
              <a:gd name="f925" fmla="*/ f758 1 f475"/>
              <a:gd name="f926" fmla="*/ f759 1 f474"/>
              <a:gd name="f927" fmla="*/ f760 1 f475"/>
              <a:gd name="f928" fmla="*/ f761 1 f474"/>
              <a:gd name="f929" fmla="*/ f762 1 f475"/>
              <a:gd name="f930" fmla="*/ f763 1 f474"/>
              <a:gd name="f931" fmla="*/ f764 1 f475"/>
              <a:gd name="f932" fmla="*/ f765 1 f474"/>
              <a:gd name="f933" fmla="*/ f766 1 f475"/>
              <a:gd name="f934" fmla="*/ f767 1 f474"/>
              <a:gd name="f935" fmla="*/ f768 1 f475"/>
              <a:gd name="f936" fmla="*/ f769 1 f474"/>
              <a:gd name="f937" fmla="*/ f770 1 f474"/>
              <a:gd name="f938" fmla="*/ f771 1 f475"/>
              <a:gd name="f939" fmla="*/ f772 1 f474"/>
              <a:gd name="f940" fmla="*/ f773 1 f475"/>
              <a:gd name="f941" fmla="*/ f774 1 f474"/>
              <a:gd name="f942" fmla="*/ f775 1 f475"/>
              <a:gd name="f943" fmla="*/ f776 1 f474"/>
              <a:gd name="f944" fmla="*/ f777 1 f474"/>
              <a:gd name="f945" fmla="*/ f778 1 f475"/>
              <a:gd name="f946" fmla="*/ f779 1 f474"/>
              <a:gd name="f947" fmla="*/ f780 1 f475"/>
              <a:gd name="f948" fmla="*/ f781 1 f474"/>
              <a:gd name="f949" fmla="*/ f782 1 f475"/>
              <a:gd name="f950" fmla="*/ f783 1 f474"/>
              <a:gd name="f951" fmla="*/ f784 1 f475"/>
              <a:gd name="f952" fmla="*/ f785 1 f475"/>
              <a:gd name="f953" fmla="*/ f786 1 f474"/>
              <a:gd name="f954" fmla="*/ f787 1 f475"/>
              <a:gd name="f955" fmla="*/ f788 1 f474"/>
              <a:gd name="f956" fmla="*/ f789 1 f475"/>
              <a:gd name="f957" fmla="*/ f790 1 f474"/>
              <a:gd name="f958" fmla="*/ f791 1 f475"/>
              <a:gd name="f959" fmla="*/ f792 1 f474"/>
              <a:gd name="f960" fmla="*/ f793 1 f475"/>
              <a:gd name="f961" fmla="*/ f794 1 f474"/>
              <a:gd name="f962" fmla="*/ f795 1 f475"/>
              <a:gd name="f963" fmla="*/ f796 1 f474"/>
              <a:gd name="f964" fmla="*/ f797 1 f475"/>
              <a:gd name="f965" fmla="*/ f798 1 f474"/>
              <a:gd name="f966" fmla="*/ f799 1 f475"/>
              <a:gd name="f967" fmla="*/ f800 1 f474"/>
              <a:gd name="f968" fmla="*/ f801 1 f475"/>
              <a:gd name="f969" fmla="*/ f802 1 f475"/>
              <a:gd name="f970" fmla="*/ f803 f465 1"/>
              <a:gd name="f971" fmla="*/ f804 f465 1"/>
              <a:gd name="f972" fmla="*/ f806 f466 1"/>
              <a:gd name="f973" fmla="*/ f805 f466 1"/>
              <a:gd name="f974" fmla="*/ f807 f465 1"/>
              <a:gd name="f975" fmla="*/ f808 f466 1"/>
              <a:gd name="f976" fmla="*/ f809 f465 1"/>
              <a:gd name="f977" fmla="*/ f810 f466 1"/>
              <a:gd name="f978" fmla="*/ f811 f465 1"/>
              <a:gd name="f979" fmla="*/ f812 f466 1"/>
              <a:gd name="f980" fmla="*/ f813 f465 1"/>
              <a:gd name="f981" fmla="*/ f814 f466 1"/>
              <a:gd name="f982" fmla="*/ f815 f465 1"/>
              <a:gd name="f983" fmla="*/ f816 f466 1"/>
              <a:gd name="f984" fmla="*/ f817 f465 1"/>
              <a:gd name="f985" fmla="*/ f818 f466 1"/>
              <a:gd name="f986" fmla="*/ f819 f465 1"/>
              <a:gd name="f987" fmla="*/ f820 f466 1"/>
              <a:gd name="f988" fmla="*/ f821 f465 1"/>
              <a:gd name="f989" fmla="*/ f822 f466 1"/>
              <a:gd name="f990" fmla="*/ f823 f465 1"/>
              <a:gd name="f991" fmla="*/ f824 f466 1"/>
              <a:gd name="f992" fmla="*/ f825 f465 1"/>
              <a:gd name="f993" fmla="*/ f826 f465 1"/>
              <a:gd name="f994" fmla="*/ f827 f466 1"/>
              <a:gd name="f995" fmla="*/ f828 f465 1"/>
              <a:gd name="f996" fmla="*/ f829 f466 1"/>
              <a:gd name="f997" fmla="*/ f830 f465 1"/>
              <a:gd name="f998" fmla="*/ f831 f466 1"/>
              <a:gd name="f999" fmla="*/ f832 f465 1"/>
              <a:gd name="f1000" fmla="*/ f833 f466 1"/>
              <a:gd name="f1001" fmla="*/ f834 f465 1"/>
              <a:gd name="f1002" fmla="*/ f835 f466 1"/>
              <a:gd name="f1003" fmla="*/ f836 f465 1"/>
              <a:gd name="f1004" fmla="*/ f837 f466 1"/>
              <a:gd name="f1005" fmla="*/ f838 f465 1"/>
              <a:gd name="f1006" fmla="*/ f839 f466 1"/>
              <a:gd name="f1007" fmla="*/ f840 f465 1"/>
              <a:gd name="f1008" fmla="*/ f841 f466 1"/>
              <a:gd name="f1009" fmla="*/ f842 f465 1"/>
              <a:gd name="f1010" fmla="*/ f843 f466 1"/>
              <a:gd name="f1011" fmla="*/ f844 f465 1"/>
              <a:gd name="f1012" fmla="*/ f845 f466 1"/>
              <a:gd name="f1013" fmla="*/ f846 f465 1"/>
              <a:gd name="f1014" fmla="*/ f847 f466 1"/>
              <a:gd name="f1015" fmla="*/ f848 f465 1"/>
              <a:gd name="f1016" fmla="*/ f849 f466 1"/>
              <a:gd name="f1017" fmla="*/ f850 f465 1"/>
              <a:gd name="f1018" fmla="*/ f851 f466 1"/>
              <a:gd name="f1019" fmla="*/ f852 f465 1"/>
              <a:gd name="f1020" fmla="*/ f853 f466 1"/>
              <a:gd name="f1021" fmla="*/ f854 f465 1"/>
              <a:gd name="f1022" fmla="*/ f855 f466 1"/>
              <a:gd name="f1023" fmla="*/ f856 f465 1"/>
              <a:gd name="f1024" fmla="*/ f857 f466 1"/>
              <a:gd name="f1025" fmla="*/ f858 f465 1"/>
              <a:gd name="f1026" fmla="*/ f859 f466 1"/>
              <a:gd name="f1027" fmla="*/ f860 f465 1"/>
              <a:gd name="f1028" fmla="*/ f861 f466 1"/>
              <a:gd name="f1029" fmla="*/ f862 f465 1"/>
              <a:gd name="f1030" fmla="*/ f863 f466 1"/>
              <a:gd name="f1031" fmla="*/ f864 f465 1"/>
              <a:gd name="f1032" fmla="*/ f865 f466 1"/>
              <a:gd name="f1033" fmla="*/ f866 f465 1"/>
              <a:gd name="f1034" fmla="*/ f867 f465 1"/>
              <a:gd name="f1035" fmla="*/ f868 f466 1"/>
              <a:gd name="f1036" fmla="*/ f869 f465 1"/>
              <a:gd name="f1037" fmla="*/ f870 f466 1"/>
              <a:gd name="f1038" fmla="*/ f871 f465 1"/>
              <a:gd name="f1039" fmla="*/ f872 f466 1"/>
              <a:gd name="f1040" fmla="*/ f873 f465 1"/>
              <a:gd name="f1041" fmla="*/ f874 f466 1"/>
              <a:gd name="f1042" fmla="*/ f875 f465 1"/>
              <a:gd name="f1043" fmla="*/ f876 f466 1"/>
              <a:gd name="f1044" fmla="*/ f877 f465 1"/>
              <a:gd name="f1045" fmla="*/ f878 f466 1"/>
              <a:gd name="f1046" fmla="*/ f879 f465 1"/>
              <a:gd name="f1047" fmla="*/ f880 f466 1"/>
              <a:gd name="f1048" fmla="*/ f881 f465 1"/>
              <a:gd name="f1049" fmla="*/ f882 f466 1"/>
              <a:gd name="f1050" fmla="*/ f883 f465 1"/>
              <a:gd name="f1051" fmla="*/ f884 f466 1"/>
              <a:gd name="f1052" fmla="*/ f885 f465 1"/>
              <a:gd name="f1053" fmla="*/ f886 f466 1"/>
              <a:gd name="f1054" fmla="*/ f887 f465 1"/>
              <a:gd name="f1055" fmla="*/ f888 f466 1"/>
              <a:gd name="f1056" fmla="*/ f889 f465 1"/>
              <a:gd name="f1057" fmla="*/ f890 f466 1"/>
              <a:gd name="f1058" fmla="*/ f891 f465 1"/>
              <a:gd name="f1059" fmla="*/ f892 f466 1"/>
              <a:gd name="f1060" fmla="*/ f893 f465 1"/>
              <a:gd name="f1061" fmla="*/ f894 f466 1"/>
              <a:gd name="f1062" fmla="*/ f895 f465 1"/>
              <a:gd name="f1063" fmla="*/ f896 f466 1"/>
              <a:gd name="f1064" fmla="*/ f897 f465 1"/>
              <a:gd name="f1065" fmla="*/ f898 f466 1"/>
              <a:gd name="f1066" fmla="*/ f899 f465 1"/>
              <a:gd name="f1067" fmla="*/ f900 f466 1"/>
              <a:gd name="f1068" fmla="*/ f901 f465 1"/>
              <a:gd name="f1069" fmla="*/ f902 f466 1"/>
              <a:gd name="f1070" fmla="*/ f903 f465 1"/>
              <a:gd name="f1071" fmla="*/ f904 f466 1"/>
              <a:gd name="f1072" fmla="*/ f905 f465 1"/>
              <a:gd name="f1073" fmla="*/ f906 f466 1"/>
              <a:gd name="f1074" fmla="*/ f907 f465 1"/>
              <a:gd name="f1075" fmla="*/ f908 f466 1"/>
              <a:gd name="f1076" fmla="*/ f909 f465 1"/>
              <a:gd name="f1077" fmla="*/ f910 f466 1"/>
              <a:gd name="f1078" fmla="*/ f911 f465 1"/>
              <a:gd name="f1079" fmla="*/ f912 f466 1"/>
              <a:gd name="f1080" fmla="*/ f913 f465 1"/>
              <a:gd name="f1081" fmla="*/ f914 f466 1"/>
              <a:gd name="f1082" fmla="*/ f915 f465 1"/>
              <a:gd name="f1083" fmla="*/ f916 f466 1"/>
              <a:gd name="f1084" fmla="*/ f917 f465 1"/>
              <a:gd name="f1085" fmla="*/ f918 f465 1"/>
              <a:gd name="f1086" fmla="*/ f919 f466 1"/>
              <a:gd name="f1087" fmla="*/ f920 f465 1"/>
              <a:gd name="f1088" fmla="*/ f921 f466 1"/>
              <a:gd name="f1089" fmla="*/ f922 f465 1"/>
              <a:gd name="f1090" fmla="*/ f923 f466 1"/>
              <a:gd name="f1091" fmla="*/ f924 f465 1"/>
              <a:gd name="f1092" fmla="*/ f925 f466 1"/>
              <a:gd name="f1093" fmla="*/ f926 f465 1"/>
              <a:gd name="f1094" fmla="*/ f927 f466 1"/>
              <a:gd name="f1095" fmla="*/ f928 f465 1"/>
              <a:gd name="f1096" fmla="*/ f929 f466 1"/>
              <a:gd name="f1097" fmla="*/ f930 f465 1"/>
              <a:gd name="f1098" fmla="*/ f931 f466 1"/>
              <a:gd name="f1099" fmla="*/ f932 f465 1"/>
              <a:gd name="f1100" fmla="*/ f933 f466 1"/>
              <a:gd name="f1101" fmla="*/ f934 f465 1"/>
              <a:gd name="f1102" fmla="*/ f935 f466 1"/>
              <a:gd name="f1103" fmla="*/ f936 f465 1"/>
              <a:gd name="f1104" fmla="*/ f937 f465 1"/>
              <a:gd name="f1105" fmla="*/ f938 f466 1"/>
              <a:gd name="f1106" fmla="*/ f939 f465 1"/>
              <a:gd name="f1107" fmla="*/ f940 f466 1"/>
              <a:gd name="f1108" fmla="*/ f941 f465 1"/>
              <a:gd name="f1109" fmla="*/ f942 f466 1"/>
              <a:gd name="f1110" fmla="*/ f943 f465 1"/>
              <a:gd name="f1111" fmla="*/ f944 f465 1"/>
              <a:gd name="f1112" fmla="*/ f945 f466 1"/>
              <a:gd name="f1113" fmla="*/ f946 f465 1"/>
              <a:gd name="f1114" fmla="*/ f947 f466 1"/>
              <a:gd name="f1115" fmla="*/ f948 f465 1"/>
              <a:gd name="f1116" fmla="*/ f949 f466 1"/>
              <a:gd name="f1117" fmla="*/ f950 f465 1"/>
              <a:gd name="f1118" fmla="*/ f951 f466 1"/>
              <a:gd name="f1119" fmla="*/ f952 f466 1"/>
              <a:gd name="f1120" fmla="*/ f953 f465 1"/>
              <a:gd name="f1121" fmla="*/ f954 f466 1"/>
              <a:gd name="f1122" fmla="*/ f955 f465 1"/>
              <a:gd name="f1123" fmla="*/ f956 f466 1"/>
              <a:gd name="f1124" fmla="*/ f957 f465 1"/>
              <a:gd name="f1125" fmla="*/ f958 f466 1"/>
              <a:gd name="f1126" fmla="*/ f959 f465 1"/>
              <a:gd name="f1127" fmla="*/ f960 f466 1"/>
              <a:gd name="f1128" fmla="*/ f961 f465 1"/>
              <a:gd name="f1129" fmla="*/ f962 f466 1"/>
              <a:gd name="f1130" fmla="*/ f963 f465 1"/>
              <a:gd name="f1131" fmla="*/ f964 f466 1"/>
              <a:gd name="f1132" fmla="*/ f965 f465 1"/>
              <a:gd name="f1133" fmla="*/ f966 f466 1"/>
              <a:gd name="f1134" fmla="*/ f967 f465 1"/>
              <a:gd name="f1135" fmla="*/ f968 f466 1"/>
              <a:gd name="f1136" fmla="*/ f969 f46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639">
                <a:pos x="f974" y="f975"/>
              </a:cxn>
              <a:cxn ang="f639">
                <a:pos x="f976" y="f977"/>
              </a:cxn>
              <a:cxn ang="f639">
                <a:pos x="f978" y="f979"/>
              </a:cxn>
              <a:cxn ang="f639">
                <a:pos x="f980" y="f981"/>
              </a:cxn>
              <a:cxn ang="f639">
                <a:pos x="f982" y="f983"/>
              </a:cxn>
              <a:cxn ang="f639">
                <a:pos x="f984" y="f985"/>
              </a:cxn>
              <a:cxn ang="f639">
                <a:pos x="f986" y="f987"/>
              </a:cxn>
              <a:cxn ang="f639">
                <a:pos x="f988" y="f989"/>
              </a:cxn>
              <a:cxn ang="f639">
                <a:pos x="f990" y="f991"/>
              </a:cxn>
              <a:cxn ang="f639">
                <a:pos x="f992" y="f991"/>
              </a:cxn>
              <a:cxn ang="f639">
                <a:pos x="f993" y="f994"/>
              </a:cxn>
              <a:cxn ang="f639">
                <a:pos x="f995" y="f996"/>
              </a:cxn>
              <a:cxn ang="f639">
                <a:pos x="f997" y="f998"/>
              </a:cxn>
              <a:cxn ang="f639">
                <a:pos x="f999" y="f1000"/>
              </a:cxn>
              <a:cxn ang="f639">
                <a:pos x="f1001" y="f1002"/>
              </a:cxn>
              <a:cxn ang="f639">
                <a:pos x="f1003" y="f1004"/>
              </a:cxn>
              <a:cxn ang="f639">
                <a:pos x="f1005" y="f1006"/>
              </a:cxn>
              <a:cxn ang="f639">
                <a:pos x="f1007" y="f1008"/>
              </a:cxn>
              <a:cxn ang="f639">
                <a:pos x="f1009" y="f1010"/>
              </a:cxn>
              <a:cxn ang="f639">
                <a:pos x="f1011" y="f1012"/>
              </a:cxn>
              <a:cxn ang="f639">
                <a:pos x="f1013" y="f1014"/>
              </a:cxn>
              <a:cxn ang="f639">
                <a:pos x="f1015" y="f1016"/>
              </a:cxn>
              <a:cxn ang="f639">
                <a:pos x="f1017" y="f1018"/>
              </a:cxn>
              <a:cxn ang="f639">
                <a:pos x="f1019" y="f1020"/>
              </a:cxn>
              <a:cxn ang="f639">
                <a:pos x="f1021" y="f1022"/>
              </a:cxn>
              <a:cxn ang="f639">
                <a:pos x="f1023" y="f1024"/>
              </a:cxn>
              <a:cxn ang="f639">
                <a:pos x="f1025" y="f1026"/>
              </a:cxn>
              <a:cxn ang="f639">
                <a:pos x="f1027" y="f1028"/>
              </a:cxn>
              <a:cxn ang="f639">
                <a:pos x="f1029" y="f1030"/>
              </a:cxn>
              <a:cxn ang="f639">
                <a:pos x="f1031" y="f1032"/>
              </a:cxn>
              <a:cxn ang="f639">
                <a:pos x="f1033" y="f1022"/>
              </a:cxn>
              <a:cxn ang="f639">
                <a:pos x="f1034" y="f1035"/>
              </a:cxn>
              <a:cxn ang="f639">
                <a:pos x="f1036" y="f1037"/>
              </a:cxn>
              <a:cxn ang="f639">
                <a:pos x="f1038" y="f1039"/>
              </a:cxn>
              <a:cxn ang="f639">
                <a:pos x="f1040" y="f1041"/>
              </a:cxn>
              <a:cxn ang="f639">
                <a:pos x="f1042" y="f1043"/>
              </a:cxn>
              <a:cxn ang="f639">
                <a:pos x="f1044" y="f1045"/>
              </a:cxn>
              <a:cxn ang="f639">
                <a:pos x="f1046" y="f1047"/>
              </a:cxn>
              <a:cxn ang="f639">
                <a:pos x="f1048" y="f1049"/>
              </a:cxn>
              <a:cxn ang="f639">
                <a:pos x="f1050" y="f1051"/>
              </a:cxn>
              <a:cxn ang="f639">
                <a:pos x="f1052" y="f1053"/>
              </a:cxn>
              <a:cxn ang="f639">
                <a:pos x="f1054" y="f1055"/>
              </a:cxn>
              <a:cxn ang="f639">
                <a:pos x="f1056" y="f1057"/>
              </a:cxn>
              <a:cxn ang="f639">
                <a:pos x="f1058" y="f1059"/>
              </a:cxn>
              <a:cxn ang="f639">
                <a:pos x="f1060" y="f1061"/>
              </a:cxn>
              <a:cxn ang="f639">
                <a:pos x="f1062" y="f1063"/>
              </a:cxn>
              <a:cxn ang="f639">
                <a:pos x="f1064" y="f1065"/>
              </a:cxn>
              <a:cxn ang="f639">
                <a:pos x="f1066" y="f1067"/>
              </a:cxn>
              <a:cxn ang="f639">
                <a:pos x="f1068" y="f1069"/>
              </a:cxn>
              <a:cxn ang="f639">
                <a:pos x="f1070" y="f1071"/>
              </a:cxn>
              <a:cxn ang="f639">
                <a:pos x="f1072" y="f1073"/>
              </a:cxn>
              <a:cxn ang="f639">
                <a:pos x="f1074" y="f1075"/>
              </a:cxn>
              <a:cxn ang="f639">
                <a:pos x="f1076" y="f1077"/>
              </a:cxn>
              <a:cxn ang="f639">
                <a:pos x="f1078" y="f1079"/>
              </a:cxn>
              <a:cxn ang="f639">
                <a:pos x="f1080" y="f1081"/>
              </a:cxn>
              <a:cxn ang="f639">
                <a:pos x="f1082" y="f1083"/>
              </a:cxn>
              <a:cxn ang="f639">
                <a:pos x="f1084" y="f1069"/>
              </a:cxn>
              <a:cxn ang="f639">
                <a:pos x="f1085" y="f1086"/>
              </a:cxn>
              <a:cxn ang="f639">
                <a:pos x="f1087" y="f1088"/>
              </a:cxn>
              <a:cxn ang="f639">
                <a:pos x="f1089" y="f1090"/>
              </a:cxn>
              <a:cxn ang="f639">
                <a:pos x="f1091" y="f1092"/>
              </a:cxn>
              <a:cxn ang="f639">
                <a:pos x="f1093" y="f1094"/>
              </a:cxn>
              <a:cxn ang="f639">
                <a:pos x="f1095" y="f1096"/>
              </a:cxn>
              <a:cxn ang="f639">
                <a:pos x="f1097" y="f1098"/>
              </a:cxn>
              <a:cxn ang="f639">
                <a:pos x="f1099" y="f1100"/>
              </a:cxn>
              <a:cxn ang="f639">
                <a:pos x="f1101" y="f1102"/>
              </a:cxn>
              <a:cxn ang="f639">
                <a:pos x="f1103" y="f1059"/>
              </a:cxn>
              <a:cxn ang="f639">
                <a:pos x="f1104" y="f1105"/>
              </a:cxn>
              <a:cxn ang="f639">
                <a:pos x="f1106" y="f1107"/>
              </a:cxn>
              <a:cxn ang="f639">
                <a:pos x="f1108" y="f1109"/>
              </a:cxn>
              <a:cxn ang="f639">
                <a:pos x="f1110" y="f1109"/>
              </a:cxn>
              <a:cxn ang="f639">
                <a:pos x="f1111" y="f1112"/>
              </a:cxn>
              <a:cxn ang="f639">
                <a:pos x="f1113" y="f1114"/>
              </a:cxn>
              <a:cxn ang="f639">
                <a:pos x="f1115" y="f1116"/>
              </a:cxn>
              <a:cxn ang="f639">
                <a:pos x="f1117" y="f1118"/>
              </a:cxn>
              <a:cxn ang="f639">
                <a:pos x="f1117" y="f1119"/>
              </a:cxn>
              <a:cxn ang="f639">
                <a:pos x="f1120" y="f1121"/>
              </a:cxn>
              <a:cxn ang="f639">
                <a:pos x="f1122" y="f1123"/>
              </a:cxn>
              <a:cxn ang="f639">
                <a:pos x="f1124" y="f1125"/>
              </a:cxn>
              <a:cxn ang="f639">
                <a:pos x="f1126" y="f1127"/>
              </a:cxn>
              <a:cxn ang="f639">
                <a:pos x="f1128" y="f1129"/>
              </a:cxn>
              <a:cxn ang="f639">
                <a:pos x="f1130" y="f1131"/>
              </a:cxn>
              <a:cxn ang="f639">
                <a:pos x="f1132" y="f1133"/>
              </a:cxn>
              <a:cxn ang="f639">
                <a:pos x="f1134" y="f1135"/>
              </a:cxn>
              <a:cxn ang="f639">
                <a:pos x="f1120" y="f1136"/>
              </a:cxn>
            </a:cxnLst>
            <a:rect l="f970" t="f973" r="f971" b="f972"/>
            <a:pathLst>
              <a:path w="1221044" h="502092">
                <a:moveTo>
                  <a:pt x="f8" y="f9"/>
                </a:moveTo>
                <a:cubicBezTo>
                  <a:pt x="f10" y="f9"/>
                  <a:pt x="f11" y="f12"/>
                  <a:pt x="f13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31" y="f32"/>
                </a:cubicBezTo>
                <a:cubicBezTo>
                  <a:pt x="f33" y="f34"/>
                  <a:pt x="f35" y="f36"/>
                  <a:pt x="f37" y="f38"/>
                </a:cubicBezTo>
                <a:cubicBezTo>
                  <a:pt x="f39" y="f34"/>
                  <a:pt x="f40" y="f41"/>
                  <a:pt x="f42" y="f43"/>
                </a:cubicBezTo>
                <a:cubicBezTo>
                  <a:pt x="f44" y="f45"/>
                  <a:pt x="f40" y="f46"/>
                  <a:pt x="f47" y="f48"/>
                </a:cubicBezTo>
                <a:cubicBezTo>
                  <a:pt x="f44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3"/>
                </a:cubicBezTo>
                <a:cubicBezTo>
                  <a:pt x="f59" y="f53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92" y="f93"/>
                </a:cubicBezTo>
                <a:cubicBezTo>
                  <a:pt x="f94" y="f95"/>
                  <a:pt x="f96" y="f97"/>
                  <a:pt x="f98" y="f97"/>
                </a:cubicBezTo>
                <a:cubicBezTo>
                  <a:pt x="f99" y="f97"/>
                  <a:pt x="f100" y="f101"/>
                  <a:pt x="f102" y="f103"/>
                </a:cubicBezTo>
                <a:cubicBezTo>
                  <a:pt x="f104" y="f105"/>
                  <a:pt x="f106" y="f107"/>
                  <a:pt x="f108" y="f109"/>
                </a:cubicBezTo>
                <a:cubicBezTo>
                  <a:pt x="f110" y="f111"/>
                  <a:pt x="f112" y="f113"/>
                  <a:pt x="f114" y="f115"/>
                </a:cubicBezTo>
                <a:cubicBezTo>
                  <a:pt x="f116" y="f117"/>
                  <a:pt x="f118" y="f119"/>
                  <a:pt x="f120" y="f121"/>
                </a:cubicBezTo>
                <a:cubicBezTo>
                  <a:pt x="f122" y="f123"/>
                  <a:pt x="f124" y="f125"/>
                  <a:pt x="f126" y="f127"/>
                </a:cubicBezTo>
                <a:cubicBezTo>
                  <a:pt x="f128" y="f129"/>
                  <a:pt x="f130" y="f131"/>
                  <a:pt x="f132" y="f133"/>
                </a:cubicBezTo>
                <a:cubicBezTo>
                  <a:pt x="f134" y="f135"/>
                  <a:pt x="f136" y="f137"/>
                  <a:pt x="f138" y="f139"/>
                </a:cubicBezTo>
                <a:cubicBezTo>
                  <a:pt x="f140" y="f141"/>
                  <a:pt x="f142" y="f143"/>
                  <a:pt x="f144" y="f145"/>
                </a:cubicBezTo>
                <a:cubicBezTo>
                  <a:pt x="f146" y="f147"/>
                  <a:pt x="f148" y="f149"/>
                  <a:pt x="f150" y="f151"/>
                </a:cubicBezTo>
                <a:cubicBezTo>
                  <a:pt x="f152" y="f153"/>
                  <a:pt x="f154" y="f155"/>
                  <a:pt x="f156" y="f157"/>
                </a:cubicBezTo>
                <a:cubicBezTo>
                  <a:pt x="f158" y="f159"/>
                  <a:pt x="f160" y="f161"/>
                  <a:pt x="f162" y="f163"/>
                </a:cubicBezTo>
                <a:cubicBezTo>
                  <a:pt x="f164" y="f121"/>
                  <a:pt x="f165" y="f163"/>
                  <a:pt x="f166" y="f167"/>
                </a:cubicBezTo>
                <a:cubicBezTo>
                  <a:pt x="f168" y="f169"/>
                  <a:pt x="f170" y="f171"/>
                  <a:pt x="f172" y="f173"/>
                </a:cubicBezTo>
                <a:cubicBezTo>
                  <a:pt x="f174" y="f175"/>
                  <a:pt x="f176" y="f55"/>
                  <a:pt x="f177" y="f145"/>
                </a:cubicBezTo>
                <a:cubicBezTo>
                  <a:pt x="f178" y="f179"/>
                  <a:pt x="f180" y="f181"/>
                  <a:pt x="f182" y="f183"/>
                </a:cubicBezTo>
                <a:cubicBezTo>
                  <a:pt x="f184" y="f185"/>
                  <a:pt x="f186" y="f187"/>
                  <a:pt x="f188" y="f189"/>
                </a:cubicBezTo>
                <a:cubicBezTo>
                  <a:pt x="f190" y="f191"/>
                  <a:pt x="f192" y="f81"/>
                  <a:pt x="f193" y="f194"/>
                </a:cubicBezTo>
                <a:cubicBezTo>
                  <a:pt x="f195" y="f196"/>
                  <a:pt x="f197" y="f194"/>
                  <a:pt x="f198" y="f199"/>
                </a:cubicBezTo>
                <a:cubicBezTo>
                  <a:pt x="f200" y="f201"/>
                  <a:pt x="f202" y="f203"/>
                  <a:pt x="f204" y="f205"/>
                </a:cubicBezTo>
                <a:cubicBezTo>
                  <a:pt x="f206" y="f207"/>
                  <a:pt x="f208" y="f209"/>
                  <a:pt x="f210" y="f211"/>
                </a:cubicBezTo>
                <a:cubicBezTo>
                  <a:pt x="f212" y="f213"/>
                  <a:pt x="f214" y="f215"/>
                  <a:pt x="f216" y="f51"/>
                </a:cubicBezTo>
                <a:cubicBezTo>
                  <a:pt x="f217" y="f57"/>
                  <a:pt x="f218" y="f219"/>
                  <a:pt x="f220" y="f221"/>
                </a:cubicBezTo>
                <a:cubicBezTo>
                  <a:pt x="f222" y="f223"/>
                  <a:pt x="f224" y="f225"/>
                  <a:pt x="f226" y="f227"/>
                </a:cubicBezTo>
                <a:cubicBezTo>
                  <a:pt x="f228" y="f229"/>
                  <a:pt x="f230" y="f231"/>
                  <a:pt x="f232" y="f233"/>
                </a:cubicBezTo>
                <a:cubicBezTo>
                  <a:pt x="f234" y="f235"/>
                  <a:pt x="f236" y="f237"/>
                  <a:pt x="f238" y="f239"/>
                </a:cubicBezTo>
                <a:cubicBezTo>
                  <a:pt x="f240" y="f241"/>
                  <a:pt x="f242" y="f243"/>
                  <a:pt x="f244" y="f245"/>
                </a:cubicBezTo>
                <a:cubicBezTo>
                  <a:pt x="f246" y="f247"/>
                  <a:pt x="f248" y="f249"/>
                  <a:pt x="f250" y="f251"/>
                </a:cubicBezTo>
                <a:cubicBezTo>
                  <a:pt x="f252" y="f253"/>
                  <a:pt x="f254" y="f255"/>
                  <a:pt x="f256" y="f257"/>
                </a:cubicBezTo>
                <a:cubicBezTo>
                  <a:pt x="f258" y="f259"/>
                  <a:pt x="f260" y="f261"/>
                  <a:pt x="f262" y="f263"/>
                </a:cubicBezTo>
                <a:cubicBezTo>
                  <a:pt x="f264" y="f265"/>
                  <a:pt x="f266" y="f267"/>
                  <a:pt x="f268" y="f269"/>
                </a:cubicBezTo>
                <a:cubicBezTo>
                  <a:pt x="f270" y="f271"/>
                  <a:pt x="f270" y="f272"/>
                  <a:pt x="f273" y="f274"/>
                </a:cubicBezTo>
                <a:cubicBezTo>
                  <a:pt x="f275" y="f276"/>
                  <a:pt x="f277" y="f278"/>
                  <a:pt x="f279" y="f280"/>
                </a:cubicBezTo>
                <a:cubicBezTo>
                  <a:pt x="f281" y="f282"/>
                  <a:pt x="f283" y="f284"/>
                  <a:pt x="f285" y="f286"/>
                </a:cubicBezTo>
                <a:cubicBezTo>
                  <a:pt x="f287" y="f288"/>
                  <a:pt x="f168" y="f289"/>
                  <a:pt x="f290" y="f291"/>
                </a:cubicBezTo>
                <a:cubicBezTo>
                  <a:pt x="f292" y="f293"/>
                  <a:pt x="f294" y="f295"/>
                  <a:pt x="f296" y="f297"/>
                </a:cubicBezTo>
                <a:cubicBezTo>
                  <a:pt x="f298" y="f299"/>
                  <a:pt x="f300" y="f301"/>
                  <a:pt x="f302" y="f303"/>
                </a:cubicBezTo>
                <a:cubicBezTo>
                  <a:pt x="f304" y="f305"/>
                  <a:pt x="f306" y="f307"/>
                  <a:pt x="f308" y="f309"/>
                </a:cubicBezTo>
                <a:cubicBezTo>
                  <a:pt x="f310" y="f311"/>
                  <a:pt x="f312" y="f313"/>
                  <a:pt x="f314" y="f315"/>
                </a:cubicBezTo>
                <a:cubicBezTo>
                  <a:pt x="f316" y="f317"/>
                  <a:pt x="f316" y="f318"/>
                  <a:pt x="f319" y="f320"/>
                </a:cubicBezTo>
                <a:cubicBezTo>
                  <a:pt x="f321" y="f284"/>
                  <a:pt x="f322" y="f323"/>
                  <a:pt x="f324" y="f280"/>
                </a:cubicBezTo>
                <a:cubicBezTo>
                  <a:pt x="f138" y="f325"/>
                  <a:pt x="f326" y="f327"/>
                  <a:pt x="f328" y="f329"/>
                </a:cubicBezTo>
                <a:cubicBezTo>
                  <a:pt x="f330" y="f331"/>
                  <a:pt x="f332" y="f333"/>
                  <a:pt x="f334" y="f335"/>
                </a:cubicBezTo>
                <a:cubicBezTo>
                  <a:pt x="f336" y="f337"/>
                  <a:pt x="f338" y="f253"/>
                  <a:pt x="f339" y="f340"/>
                </a:cubicBezTo>
                <a:cubicBezTo>
                  <a:pt x="f341" y="f299"/>
                  <a:pt x="f122" y="f342"/>
                  <a:pt x="f343" y="f344"/>
                </a:cubicBezTo>
                <a:cubicBezTo>
                  <a:pt x="f345" y="f346"/>
                  <a:pt x="f345" y="f347"/>
                  <a:pt x="f348" y="f349"/>
                </a:cubicBezTo>
                <a:cubicBezTo>
                  <a:pt x="f350" y="f311"/>
                  <a:pt x="f351" y="f352"/>
                  <a:pt x="f353" y="f354"/>
                </a:cubicBezTo>
                <a:cubicBezTo>
                  <a:pt x="f355" y="f356"/>
                  <a:pt x="f357" y="f282"/>
                  <a:pt x="f358" y="f359"/>
                </a:cubicBezTo>
                <a:cubicBezTo>
                  <a:pt x="f360" y="f361"/>
                  <a:pt x="f362" y="f363"/>
                  <a:pt x="f364" y="f365"/>
                </a:cubicBezTo>
                <a:cubicBezTo>
                  <a:pt x="f366" y="f367"/>
                  <a:pt x="f368" y="f369"/>
                  <a:pt x="f370" y="f371"/>
                </a:cubicBezTo>
                <a:cubicBezTo>
                  <a:pt x="f372" y="f373"/>
                  <a:pt x="f374" y="f259"/>
                  <a:pt x="f375" y="f251"/>
                </a:cubicBezTo>
                <a:cubicBezTo>
                  <a:pt x="f376" y="f377"/>
                  <a:pt x="f378" y="f379"/>
                  <a:pt x="f380" y="f381"/>
                </a:cubicBezTo>
                <a:cubicBezTo>
                  <a:pt x="f382" y="f383"/>
                  <a:pt x="f384" y="f385"/>
                  <a:pt x="f386" y="f387"/>
                </a:cubicBezTo>
                <a:cubicBezTo>
                  <a:pt x="f388" y="f389"/>
                  <a:pt x="f390" y="f391"/>
                  <a:pt x="f392" y="f391"/>
                </a:cubicBezTo>
                <a:cubicBezTo>
                  <a:pt x="f393" y="f233"/>
                  <a:pt x="f394" y="f233"/>
                  <a:pt x="f395" y="f391"/>
                </a:cubicBezTo>
                <a:cubicBezTo>
                  <a:pt x="f396" y="f391"/>
                  <a:pt x="f397" y="f237"/>
                  <a:pt x="f398" y="f399"/>
                </a:cubicBezTo>
                <a:cubicBezTo>
                  <a:pt x="f400" y="f401"/>
                  <a:pt x="f402" y="f403"/>
                  <a:pt x="f400" y="f404"/>
                </a:cubicBezTo>
                <a:cubicBezTo>
                  <a:pt x="f405" y="f406"/>
                  <a:pt x="f407" y="f408"/>
                  <a:pt x="f409" y="f410"/>
                </a:cubicBezTo>
                <a:cubicBezTo>
                  <a:pt x="f411" y="f9"/>
                  <a:pt x="f412" y="f413"/>
                  <a:pt x="f414" y="f413"/>
                </a:cubicBezTo>
                <a:cubicBezTo>
                  <a:pt x="f414" y="f413"/>
                  <a:pt x="f414" y="f415"/>
                  <a:pt x="f414" y="f416"/>
                </a:cubicBezTo>
                <a:close/>
                <a:moveTo>
                  <a:pt x="f417" y="f418"/>
                </a:moveTo>
                <a:cubicBezTo>
                  <a:pt x="f419" y="f420"/>
                  <a:pt x="f421" y="f422"/>
                  <a:pt x="f423" y="f424"/>
                </a:cubicBezTo>
                <a:cubicBezTo>
                  <a:pt x="f425" y="f426"/>
                  <a:pt x="f427" y="f428"/>
                  <a:pt x="f429" y="f430"/>
                </a:cubicBezTo>
                <a:cubicBezTo>
                  <a:pt x="f431" y="f153"/>
                  <a:pt x="f432" y="f433"/>
                  <a:pt x="f434" y="f435"/>
                </a:cubicBezTo>
                <a:cubicBezTo>
                  <a:pt x="f436" y="f437"/>
                  <a:pt x="f438" y="f439"/>
                  <a:pt x="f440" y="f441"/>
                </a:cubicBezTo>
                <a:cubicBezTo>
                  <a:pt x="f442" y="f443"/>
                  <a:pt x="f444" y="f445"/>
                  <a:pt x="f446" y="f447"/>
                </a:cubicBezTo>
                <a:cubicBezTo>
                  <a:pt x="f448" y="f449"/>
                  <a:pt x="f450" y="f451"/>
                  <a:pt x="f452" y="f453"/>
                </a:cubicBezTo>
                <a:cubicBezTo>
                  <a:pt x="f454" y="f453"/>
                  <a:pt x="f455" y="f456"/>
                  <a:pt x="f457" y="f458"/>
                </a:cubicBezTo>
                <a:cubicBezTo>
                  <a:pt x="f459" y="f460"/>
                  <a:pt x="f461" y="f462"/>
                  <a:pt x="f417" y="f463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6" name="Forma libre: forma 114">
            <a:extLst>
              <a:ext uri="{FF2B5EF4-FFF2-40B4-BE49-F238E27FC236}">
                <a16:creationId xmlns:a16="http://schemas.microsoft.com/office/drawing/2014/main" id="{02F2E033-6B6D-4AD0-A7C5-0967A999D8A8}"/>
              </a:ext>
            </a:extLst>
          </p:cNvPr>
          <p:cNvSpPr/>
          <p:nvPr/>
        </p:nvSpPr>
        <p:spPr>
          <a:xfrm>
            <a:off x="7822692" y="3724552"/>
            <a:ext cx="662921" cy="104047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62920"/>
              <a:gd name="f7" fmla="val 1040481"/>
              <a:gd name="f8" fmla="val 509257"/>
              <a:gd name="f9" fmla="val 599842"/>
              <a:gd name="f10" fmla="val 538459"/>
              <a:gd name="f11" fmla="val 615005"/>
              <a:gd name="f12" fmla="val 566761"/>
              <a:gd name="f13" fmla="val 631851"/>
              <a:gd name="f14" fmla="val 591133"/>
              <a:gd name="f15" fmla="val 654538"/>
              <a:gd name="f16" fmla="val 690979"/>
              <a:gd name="f17" fmla="val 747533"/>
              <a:gd name="f18" fmla="val 685588"/>
              <a:gd name="f19" fmla="val 877816"/>
              <a:gd name="f20" fmla="val 577656"/>
              <a:gd name="f21" fmla="val 961714"/>
              <a:gd name="f22" fmla="val 515547"/>
              <a:gd name="f23" fmla="val 1010008"/>
              <a:gd name="f24" fmla="val 443891"/>
              <a:gd name="f25" fmla="val 1033032"/>
              <a:gd name="f26" fmla="val 365946"/>
              <a:gd name="f27" fmla="val 1038985"/>
              <a:gd name="f28" fmla="val 271267"/>
              <a:gd name="f29" fmla="val 1046285"/>
              <a:gd name="f30" fmla="val 183101"/>
              <a:gd name="f31" fmla="val 1027192"/>
              <a:gd name="f32" fmla="val 103359"/>
              <a:gd name="f33" fmla="val 974854"/>
              <a:gd name="f34" fmla="val 56525"/>
              <a:gd name="f35" fmla="val 944193"/>
              <a:gd name="f36" fmla="val 20248"/>
              <a:gd name="f37" fmla="val 903199"/>
              <a:gd name="f38" fmla="val 6321"/>
              <a:gd name="f39" fmla="val 848053"/>
              <a:gd name="f40" fmla="val -14344"/>
              <a:gd name="f41" fmla="val 766290"/>
              <a:gd name="f42" fmla="val 17215"/>
              <a:gd name="f43" fmla="val 701261"/>
              <a:gd name="f44" fmla="val 78314"/>
              <a:gd name="f45" fmla="val 648137"/>
              <a:gd name="f46" fmla="val 97744"/>
              <a:gd name="f47" fmla="val 631290"/>
              <a:gd name="f48" fmla="val 118858"/>
              <a:gd name="f49" fmla="val 616689"/>
              <a:gd name="f50" fmla="val 142444"/>
              <a:gd name="f51" fmla="val 606244"/>
              <a:gd name="f52" fmla="val 155472"/>
              <a:gd name="f53" fmla="val 600516"/>
              <a:gd name="f54" fmla="val 153338"/>
              <a:gd name="f55" fmla="val 596473"/>
              <a:gd name="f56" fmla="val 143118"/>
              <a:gd name="f57" fmla="val 589285"/>
              <a:gd name="f58" fmla="val 68767"/>
              <a:gd name="f59" fmla="val 537733"/>
              <a:gd name="f60" fmla="val 19125"/>
              <a:gd name="f61" fmla="val 468436"/>
              <a:gd name="f62" fmla="val 5198"/>
              <a:gd name="f63" fmla="val 378811"/>
              <a:gd name="f64" fmla="val -15243"/>
              <a:gd name="f65" fmla="val 247967"/>
              <a:gd name="f66" fmla="val 29008"/>
              <a:gd name="f67" fmla="val 140484"/>
              <a:gd name="f68" fmla="val 136604"/>
              <a:gd name="f69" fmla="val 62763"/>
              <a:gd name="f70" fmla="val 255318"/>
              <a:gd name="f71" fmla="val -22932"/>
              <a:gd name="f72" fmla="val 416375"/>
              <a:gd name="f73" fmla="val -20011"/>
              <a:gd name="f74" fmla="val 531158"/>
              <a:gd name="f75" fmla="val 66245"/>
              <a:gd name="f76" fmla="val 709960"/>
              <a:gd name="f77" fmla="val 200571"/>
              <a:gd name="f78" fmla="val 706141"/>
              <a:gd name="f79" fmla="val 455296"/>
              <a:gd name="f80" fmla="val 523633"/>
              <a:gd name="f81" fmla="val 586702"/>
              <a:gd name="f82" fmla="val 518804"/>
              <a:gd name="f83" fmla="val 590183"/>
              <a:gd name="f84" fmla="val 512065"/>
              <a:gd name="f85" fmla="val 591868"/>
              <a:gd name="f86" fmla="val 599955"/>
              <a:gd name="f87" fmla="val 560809"/>
              <a:gd name="f88" fmla="val 324115"/>
              <a:gd name="f89" fmla="val 560697"/>
              <a:gd name="f90" fmla="val 199672"/>
              <a:gd name="f91" fmla="val 458604"/>
              <a:gd name="f92" fmla="val 99602"/>
              <a:gd name="f93" fmla="val 331915"/>
              <a:gd name="f94" fmla="val 205339"/>
              <a:gd name="f95" fmla="val 102011"/>
              <a:gd name="f96" fmla="val 101113"/>
              <a:gd name="f97" fmla="val 323104"/>
              <a:gd name="f98" fmla="val 100102"/>
              <a:gd name="f99" fmla="val 444851"/>
              <a:gd name="f100" fmla="val 205115"/>
              <a:gd name="f101" fmla="val 547505"/>
              <a:gd name="f102" fmla="val 331017"/>
              <a:gd name="f103" fmla="val 547841"/>
              <a:gd name="f104" fmla="val 457818"/>
              <a:gd name="f105" fmla="val 548066"/>
              <a:gd name="f106" fmla="val 560921"/>
              <a:gd name="f107" fmla="val 447659"/>
              <a:gd name="f108" fmla="val 224432"/>
              <a:gd name="f109" fmla="val 808182"/>
              <a:gd name="f110" fmla="val 208821"/>
              <a:gd name="f111" fmla="val 808070"/>
              <a:gd name="f112" fmla="val 193097"/>
              <a:gd name="f113" fmla="val 807284"/>
              <a:gd name="f114" fmla="val 177598"/>
              <a:gd name="f115" fmla="val 808295"/>
              <a:gd name="f116" fmla="val 165019"/>
              <a:gd name="f117" fmla="val 809193"/>
              <a:gd name="f118" fmla="val 147611"/>
              <a:gd name="f119" fmla="val 801444"/>
              <a:gd name="f120" fmla="val 140872"/>
              <a:gd name="f121" fmla="val 813686"/>
              <a:gd name="f122" fmla="val 133347"/>
              <a:gd name="f123" fmla="val 827500"/>
              <a:gd name="f124" fmla="val 144690"/>
              <a:gd name="f125" fmla="val 842325"/>
              <a:gd name="f126" fmla="val 152552"/>
              <a:gd name="f127" fmla="val 854904"/>
              <a:gd name="f128" fmla="val 185235"/>
              <a:gd name="f129" fmla="val 907691"/>
              <a:gd name="f130" fmla="val 237124"/>
              <a:gd name="f131" fmla="val 928244"/>
              <a:gd name="f132" fmla="val 295077"/>
              <a:gd name="f133" fmla="val 937791"/>
              <a:gd name="f134" fmla="val 308218"/>
              <a:gd name="f135" fmla="val 939925"/>
              <a:gd name="f136" fmla="val 309228"/>
              <a:gd name="f137" fmla="val 931277"/>
              <a:gd name="f138" fmla="val 921730"/>
              <a:gd name="f139" fmla="val 889834"/>
              <a:gd name="f140" fmla="val 308779"/>
              <a:gd name="f141" fmla="val 857937"/>
              <a:gd name="f142" fmla="val 309453"/>
              <a:gd name="f143" fmla="val 826152"/>
              <a:gd name="f144" fmla="val 309790"/>
              <a:gd name="f145" fmla="val 811889"/>
              <a:gd name="f146" fmla="val 303276"/>
              <a:gd name="f147" fmla="val 807733"/>
              <a:gd name="f148" fmla="val 290135"/>
              <a:gd name="f149" fmla="val 268234"/>
              <a:gd name="f150" fmla="val 808631"/>
              <a:gd name="f151" fmla="val 246446"/>
              <a:gd name="f152" fmla="val 224545"/>
              <a:gd name="f153" fmla="val 439287"/>
              <a:gd name="f154" fmla="val 807958"/>
              <a:gd name="f155" fmla="val 807396"/>
              <a:gd name="f156" fmla="val 807171"/>
              <a:gd name="f157" fmla="val 417386"/>
              <a:gd name="f158" fmla="val 395597"/>
              <a:gd name="f159" fmla="val 373696"/>
              <a:gd name="f160" fmla="val 362914"/>
              <a:gd name="f161" fmla="val 355838"/>
              <a:gd name="f162" fmla="val 809867"/>
              <a:gd name="f163" fmla="val 355951"/>
              <a:gd name="f164" fmla="val 823007"/>
              <a:gd name="f165" fmla="val 356400"/>
              <a:gd name="f166" fmla="val 856701"/>
              <a:gd name="f167" fmla="val 356287"/>
              <a:gd name="f168" fmla="val 890507"/>
              <a:gd name="f169" fmla="val 924201"/>
              <a:gd name="f170" fmla="val 936331"/>
              <a:gd name="f171" fmla="val 360892"/>
              <a:gd name="f172" fmla="val 939027"/>
              <a:gd name="f173" fmla="val 372236"/>
              <a:gd name="f174" fmla="val 937117"/>
              <a:gd name="f175" fmla="val 397057"/>
              <a:gd name="f176" fmla="val 932849"/>
              <a:gd name="f177" fmla="val 421204"/>
              <a:gd name="f178" fmla="val 926560"/>
              <a:gd name="f179" fmla="val 443554"/>
              <a:gd name="f180" fmla="val 914992"/>
              <a:gd name="f181" fmla="val 477585"/>
              <a:gd name="f182" fmla="val 897134"/>
              <a:gd name="f183" fmla="val 505663"/>
              <a:gd name="f184" fmla="val 873211"/>
              <a:gd name="f185" fmla="val 519253"/>
              <a:gd name="f186" fmla="val 835586"/>
              <a:gd name="f187" fmla="val 527115"/>
              <a:gd name="f188" fmla="val 813798"/>
              <a:gd name="f189" fmla="val 523746"/>
              <a:gd name="f190" fmla="val 501059"/>
              <a:gd name="f191" fmla="val 480393"/>
              <a:gd name="f192" fmla="val 459840"/>
              <a:gd name="f193" fmla="val 439174"/>
              <a:gd name="f194" fmla="val 228588"/>
              <a:gd name="f195" fmla="val 759438"/>
              <a:gd name="f196" fmla="val 249815"/>
              <a:gd name="f197" fmla="val 759326"/>
              <a:gd name="f198" fmla="val 271042"/>
              <a:gd name="f199" fmla="val 759102"/>
              <a:gd name="f200" fmla="val 292381"/>
              <a:gd name="f201" fmla="val 302602"/>
              <a:gd name="f202" fmla="val 309341"/>
              <a:gd name="f203" fmla="val 756631"/>
              <a:gd name="f204" fmla="val 744726"/>
              <a:gd name="f205" fmla="val 309004"/>
              <a:gd name="f206" fmla="val 722825"/>
              <a:gd name="f207" fmla="val 701036"/>
              <a:gd name="f208" fmla="val 679135"/>
              <a:gd name="f209" fmla="val 669588"/>
              <a:gd name="f210" fmla="val 304399"/>
              <a:gd name="f211" fmla="val 665096"/>
              <a:gd name="f212" fmla="val 294965"/>
              <a:gd name="f213" fmla="val 666781"/>
              <a:gd name="f214" fmla="val 283284"/>
              <a:gd name="f215" fmla="val 668802"/>
              <a:gd name="f216" fmla="val 271604"/>
              <a:gd name="f217" fmla="val 670936"/>
              <a:gd name="f218" fmla="val 260148"/>
              <a:gd name="f219" fmla="val 673856"/>
              <a:gd name="f220" fmla="val 220165"/>
              <a:gd name="f221" fmla="val 683852"/>
              <a:gd name="f222" fmla="val 186920"/>
              <a:gd name="f223" fmla="val 704855"/>
              <a:gd name="f224" fmla="val 160751"/>
              <a:gd name="f225" fmla="val 736751"/>
              <a:gd name="f226" fmla="val 156483"/>
              <a:gd name="f227" fmla="val 741918"/>
              <a:gd name="f228" fmla="val 149632"/>
              <a:gd name="f229" fmla="val 747758"/>
              <a:gd name="f230" fmla="val 152103"/>
              <a:gd name="f231" fmla="val 754497"/>
              <a:gd name="f232" fmla="val 154911"/>
              <a:gd name="f233" fmla="val 762471"/>
              <a:gd name="f234" fmla="val 164121"/>
              <a:gd name="f235" fmla="val 759214"/>
              <a:gd name="f236" fmla="val 170522"/>
              <a:gd name="f237" fmla="val 189840"/>
              <a:gd name="f238" fmla="val 759775"/>
              <a:gd name="f239" fmla="val 209270"/>
              <a:gd name="f240" fmla="val 436479"/>
              <a:gd name="f241" fmla="val 456470"/>
              <a:gd name="f242" fmla="val 476462"/>
              <a:gd name="f243" fmla="val 759663"/>
              <a:gd name="f244" fmla="val 496454"/>
              <a:gd name="f245" fmla="val 501283"/>
              <a:gd name="f246" fmla="val 507573"/>
              <a:gd name="f247" fmla="val 761348"/>
              <a:gd name="f248" fmla="val 510493"/>
              <a:gd name="f249" fmla="val 756743"/>
              <a:gd name="f250" fmla="val 514087"/>
              <a:gd name="f251" fmla="val 750903"/>
              <a:gd name="f252" fmla="val 508359"/>
              <a:gd name="f253" fmla="val 746186"/>
              <a:gd name="f254" fmla="val 505214"/>
              <a:gd name="f255" fmla="val 471745"/>
              <a:gd name="f256" fmla="val 696094"/>
              <a:gd name="f257" fmla="val 424573"/>
              <a:gd name="f258" fmla="val 674867"/>
              <a:gd name="f259" fmla="val 369990"/>
              <a:gd name="f260" fmla="val 666893"/>
              <a:gd name="f261" fmla="val 358646"/>
              <a:gd name="f262" fmla="val 665208"/>
              <a:gd name="f263" fmla="val 671498"/>
              <a:gd name="f264" fmla="val 356063"/>
              <a:gd name="f265" fmla="val 681269"/>
              <a:gd name="f266" fmla="val 701822"/>
              <a:gd name="f267" fmla="val 356512"/>
              <a:gd name="f268" fmla="val 722488"/>
              <a:gd name="f269" fmla="val 743041"/>
              <a:gd name="f270" fmla="val 355726"/>
              <a:gd name="f271" fmla="val 755395"/>
              <a:gd name="f272" fmla="val 361229"/>
              <a:gd name="f273" fmla="val 372910"/>
              <a:gd name="f274" fmla="val 759551"/>
              <a:gd name="f275" fmla="val 394137"/>
              <a:gd name="f276" fmla="val 415364"/>
              <a:gd name="f277" fmla="val 436591"/>
              <a:gd name="f278" fmla="+- 0 0 -90"/>
              <a:gd name="f279" fmla="*/ f3 1 662920"/>
              <a:gd name="f280" fmla="*/ f4 1 1040481"/>
              <a:gd name="f281" fmla="val f5"/>
              <a:gd name="f282" fmla="val f6"/>
              <a:gd name="f283" fmla="val f7"/>
              <a:gd name="f284" fmla="*/ f278 f0 1"/>
              <a:gd name="f285" fmla="+- f283 0 f281"/>
              <a:gd name="f286" fmla="+- f282 0 f281"/>
              <a:gd name="f287" fmla="*/ f284 1 f2"/>
              <a:gd name="f288" fmla="*/ f286 1 662920"/>
              <a:gd name="f289" fmla="*/ f285 1 1040481"/>
              <a:gd name="f290" fmla="*/ 509257 f286 1"/>
              <a:gd name="f291" fmla="*/ 599842 f285 1"/>
              <a:gd name="f292" fmla="*/ 591133 f286 1"/>
              <a:gd name="f293" fmla="*/ 654538 f285 1"/>
              <a:gd name="f294" fmla="*/ 577656 f286 1"/>
              <a:gd name="f295" fmla="*/ 961714 f285 1"/>
              <a:gd name="f296" fmla="*/ 365946 f286 1"/>
              <a:gd name="f297" fmla="*/ 1038985 f285 1"/>
              <a:gd name="f298" fmla="*/ 103359 f286 1"/>
              <a:gd name="f299" fmla="*/ 974854 f285 1"/>
              <a:gd name="f300" fmla="*/ 6321 f286 1"/>
              <a:gd name="f301" fmla="*/ 848053 f285 1"/>
              <a:gd name="f302" fmla="*/ 78314 f286 1"/>
              <a:gd name="f303" fmla="*/ 648137 f285 1"/>
              <a:gd name="f304" fmla="*/ 142444 f286 1"/>
              <a:gd name="f305" fmla="*/ 606244 f285 1"/>
              <a:gd name="f306" fmla="*/ 143118 f286 1"/>
              <a:gd name="f307" fmla="*/ 589285 f285 1"/>
              <a:gd name="f308" fmla="*/ 5198 f286 1"/>
              <a:gd name="f309" fmla="*/ 378811 f285 1"/>
              <a:gd name="f310" fmla="*/ 136604 f286 1"/>
              <a:gd name="f311" fmla="*/ 62763 f285 1"/>
              <a:gd name="f312" fmla="*/ 531158 f286 1"/>
              <a:gd name="f313" fmla="*/ 66245 f285 1"/>
              <a:gd name="f314" fmla="*/ 523633 f286 1"/>
              <a:gd name="f315" fmla="*/ 586702 f285 1"/>
              <a:gd name="f316" fmla="*/ 599955 f285 1"/>
              <a:gd name="f317" fmla="*/ 560809 f286 1"/>
              <a:gd name="f318" fmla="*/ 324115 f285 1"/>
              <a:gd name="f319" fmla="*/ 331915 f286 1"/>
              <a:gd name="f320" fmla="*/ 99602 f285 1"/>
              <a:gd name="f321" fmla="*/ 101113 f286 1"/>
              <a:gd name="f322" fmla="*/ 323104 f285 1"/>
              <a:gd name="f323" fmla="*/ 331017 f286 1"/>
              <a:gd name="f324" fmla="*/ 547841 f285 1"/>
              <a:gd name="f325" fmla="*/ 224432 f286 1"/>
              <a:gd name="f326" fmla="*/ 808182 f285 1"/>
              <a:gd name="f327" fmla="*/ 177598 f286 1"/>
              <a:gd name="f328" fmla="*/ 808295 f285 1"/>
              <a:gd name="f329" fmla="*/ 140872 f286 1"/>
              <a:gd name="f330" fmla="*/ 813686 f285 1"/>
              <a:gd name="f331" fmla="*/ 152552 f286 1"/>
              <a:gd name="f332" fmla="*/ 854904 f285 1"/>
              <a:gd name="f333" fmla="*/ 295077 f286 1"/>
              <a:gd name="f334" fmla="*/ 937791 f285 1"/>
              <a:gd name="f335" fmla="*/ 309228 f286 1"/>
              <a:gd name="f336" fmla="*/ 921730 f285 1"/>
              <a:gd name="f337" fmla="*/ 309453 f286 1"/>
              <a:gd name="f338" fmla="*/ 826152 f285 1"/>
              <a:gd name="f339" fmla="*/ 290135 f286 1"/>
              <a:gd name="f340" fmla="*/ 808070 f285 1"/>
              <a:gd name="f341" fmla="*/ 224545 f286 1"/>
              <a:gd name="f342" fmla="*/ 439287 f286 1"/>
              <a:gd name="f343" fmla="*/ 807958 f285 1"/>
              <a:gd name="f344" fmla="*/ 807171 f285 1"/>
              <a:gd name="f345" fmla="*/ 373696 f286 1"/>
              <a:gd name="f346" fmla="*/ 355951 f286 1"/>
              <a:gd name="f347" fmla="*/ 823007 f285 1"/>
              <a:gd name="f348" fmla="*/ 924201 f285 1"/>
              <a:gd name="f349" fmla="*/ 372236 f286 1"/>
              <a:gd name="f350" fmla="*/ 937117 f285 1"/>
              <a:gd name="f351" fmla="*/ 443554 f286 1"/>
              <a:gd name="f352" fmla="*/ 914992 f285 1"/>
              <a:gd name="f353" fmla="*/ 519253 f286 1"/>
              <a:gd name="f354" fmla="*/ 835586 f285 1"/>
              <a:gd name="f355" fmla="*/ 501059 f286 1"/>
              <a:gd name="f356" fmla="*/ 439174 f286 1"/>
              <a:gd name="f357" fmla="*/ 228588 f286 1"/>
              <a:gd name="f358" fmla="*/ 759438 f285 1"/>
              <a:gd name="f359" fmla="*/ 292381 f286 1"/>
              <a:gd name="f360" fmla="*/ 744726 f285 1"/>
              <a:gd name="f361" fmla="*/ 679135 f285 1"/>
              <a:gd name="f362" fmla="*/ 294965 f286 1"/>
              <a:gd name="f363" fmla="*/ 666781 f285 1"/>
              <a:gd name="f364" fmla="*/ 260148 f286 1"/>
              <a:gd name="f365" fmla="*/ 673856 f285 1"/>
              <a:gd name="f366" fmla="*/ 160751 f286 1"/>
              <a:gd name="f367" fmla="*/ 736751 f285 1"/>
              <a:gd name="f368" fmla="*/ 152103 f286 1"/>
              <a:gd name="f369" fmla="*/ 754497 f285 1"/>
              <a:gd name="f370" fmla="*/ 170522 f286 1"/>
              <a:gd name="f371" fmla="*/ 759326 f285 1"/>
              <a:gd name="f372" fmla="*/ 436479 f286 1"/>
              <a:gd name="f373" fmla="*/ 496454 f286 1"/>
              <a:gd name="f374" fmla="*/ 510493 f286 1"/>
              <a:gd name="f375" fmla="*/ 756743 f285 1"/>
              <a:gd name="f376" fmla="*/ 505214 f286 1"/>
              <a:gd name="f377" fmla="*/ 741918 f285 1"/>
              <a:gd name="f378" fmla="*/ 369990 f286 1"/>
              <a:gd name="f379" fmla="*/ 666893 f285 1"/>
              <a:gd name="f380" fmla="*/ 356063 f286 1"/>
              <a:gd name="f381" fmla="*/ 681269 f285 1"/>
              <a:gd name="f382" fmla="*/ 743041 f285 1"/>
              <a:gd name="f383" fmla="*/ 372910 f286 1"/>
              <a:gd name="f384" fmla="*/ 759551 f285 1"/>
              <a:gd name="f385" fmla="*/ 436591 f286 1"/>
              <a:gd name="f386" fmla="+- f287 0 f1"/>
              <a:gd name="f387" fmla="*/ f290 1 662920"/>
              <a:gd name="f388" fmla="*/ f291 1 1040481"/>
              <a:gd name="f389" fmla="*/ f292 1 662920"/>
              <a:gd name="f390" fmla="*/ f293 1 1040481"/>
              <a:gd name="f391" fmla="*/ f294 1 662920"/>
              <a:gd name="f392" fmla="*/ f295 1 1040481"/>
              <a:gd name="f393" fmla="*/ f296 1 662920"/>
              <a:gd name="f394" fmla="*/ f297 1 1040481"/>
              <a:gd name="f395" fmla="*/ f298 1 662920"/>
              <a:gd name="f396" fmla="*/ f299 1 1040481"/>
              <a:gd name="f397" fmla="*/ f300 1 662920"/>
              <a:gd name="f398" fmla="*/ f301 1 1040481"/>
              <a:gd name="f399" fmla="*/ f302 1 662920"/>
              <a:gd name="f400" fmla="*/ f303 1 1040481"/>
              <a:gd name="f401" fmla="*/ f304 1 662920"/>
              <a:gd name="f402" fmla="*/ f305 1 1040481"/>
              <a:gd name="f403" fmla="*/ f306 1 662920"/>
              <a:gd name="f404" fmla="*/ f307 1 1040481"/>
              <a:gd name="f405" fmla="*/ f308 1 662920"/>
              <a:gd name="f406" fmla="*/ f309 1 1040481"/>
              <a:gd name="f407" fmla="*/ f310 1 662920"/>
              <a:gd name="f408" fmla="*/ f311 1 1040481"/>
              <a:gd name="f409" fmla="*/ f312 1 662920"/>
              <a:gd name="f410" fmla="*/ f313 1 1040481"/>
              <a:gd name="f411" fmla="*/ f314 1 662920"/>
              <a:gd name="f412" fmla="*/ f315 1 1040481"/>
              <a:gd name="f413" fmla="*/ f316 1 1040481"/>
              <a:gd name="f414" fmla="*/ f317 1 662920"/>
              <a:gd name="f415" fmla="*/ f318 1 1040481"/>
              <a:gd name="f416" fmla="*/ f319 1 662920"/>
              <a:gd name="f417" fmla="*/ f320 1 1040481"/>
              <a:gd name="f418" fmla="*/ f321 1 662920"/>
              <a:gd name="f419" fmla="*/ f322 1 1040481"/>
              <a:gd name="f420" fmla="*/ f323 1 662920"/>
              <a:gd name="f421" fmla="*/ f324 1 1040481"/>
              <a:gd name="f422" fmla="*/ f325 1 662920"/>
              <a:gd name="f423" fmla="*/ f326 1 1040481"/>
              <a:gd name="f424" fmla="*/ f327 1 662920"/>
              <a:gd name="f425" fmla="*/ f328 1 1040481"/>
              <a:gd name="f426" fmla="*/ f329 1 662920"/>
              <a:gd name="f427" fmla="*/ f330 1 1040481"/>
              <a:gd name="f428" fmla="*/ f331 1 662920"/>
              <a:gd name="f429" fmla="*/ f332 1 1040481"/>
              <a:gd name="f430" fmla="*/ f333 1 662920"/>
              <a:gd name="f431" fmla="*/ f334 1 1040481"/>
              <a:gd name="f432" fmla="*/ f335 1 662920"/>
              <a:gd name="f433" fmla="*/ f336 1 1040481"/>
              <a:gd name="f434" fmla="*/ f337 1 662920"/>
              <a:gd name="f435" fmla="*/ f338 1 1040481"/>
              <a:gd name="f436" fmla="*/ f339 1 662920"/>
              <a:gd name="f437" fmla="*/ f340 1 1040481"/>
              <a:gd name="f438" fmla="*/ f341 1 662920"/>
              <a:gd name="f439" fmla="*/ f342 1 662920"/>
              <a:gd name="f440" fmla="*/ f343 1 1040481"/>
              <a:gd name="f441" fmla="*/ f344 1 1040481"/>
              <a:gd name="f442" fmla="*/ f345 1 662920"/>
              <a:gd name="f443" fmla="*/ f346 1 662920"/>
              <a:gd name="f444" fmla="*/ f347 1 1040481"/>
              <a:gd name="f445" fmla="*/ f348 1 1040481"/>
              <a:gd name="f446" fmla="*/ f349 1 662920"/>
              <a:gd name="f447" fmla="*/ f350 1 1040481"/>
              <a:gd name="f448" fmla="*/ f351 1 662920"/>
              <a:gd name="f449" fmla="*/ f352 1 1040481"/>
              <a:gd name="f450" fmla="*/ f353 1 662920"/>
              <a:gd name="f451" fmla="*/ f354 1 1040481"/>
              <a:gd name="f452" fmla="*/ f355 1 662920"/>
              <a:gd name="f453" fmla="*/ f356 1 662920"/>
              <a:gd name="f454" fmla="*/ f357 1 662920"/>
              <a:gd name="f455" fmla="*/ f358 1 1040481"/>
              <a:gd name="f456" fmla="*/ f359 1 662920"/>
              <a:gd name="f457" fmla="*/ f360 1 1040481"/>
              <a:gd name="f458" fmla="*/ f361 1 1040481"/>
              <a:gd name="f459" fmla="*/ f362 1 662920"/>
              <a:gd name="f460" fmla="*/ f363 1 1040481"/>
              <a:gd name="f461" fmla="*/ f364 1 662920"/>
              <a:gd name="f462" fmla="*/ f365 1 1040481"/>
              <a:gd name="f463" fmla="*/ f366 1 662920"/>
              <a:gd name="f464" fmla="*/ f367 1 1040481"/>
              <a:gd name="f465" fmla="*/ f368 1 662920"/>
              <a:gd name="f466" fmla="*/ f369 1 1040481"/>
              <a:gd name="f467" fmla="*/ f370 1 662920"/>
              <a:gd name="f468" fmla="*/ f371 1 1040481"/>
              <a:gd name="f469" fmla="*/ f372 1 662920"/>
              <a:gd name="f470" fmla="*/ f373 1 662920"/>
              <a:gd name="f471" fmla="*/ f374 1 662920"/>
              <a:gd name="f472" fmla="*/ f375 1 1040481"/>
              <a:gd name="f473" fmla="*/ f376 1 662920"/>
              <a:gd name="f474" fmla="*/ f377 1 1040481"/>
              <a:gd name="f475" fmla="*/ f378 1 662920"/>
              <a:gd name="f476" fmla="*/ f379 1 1040481"/>
              <a:gd name="f477" fmla="*/ f380 1 662920"/>
              <a:gd name="f478" fmla="*/ f381 1 1040481"/>
              <a:gd name="f479" fmla="*/ f382 1 1040481"/>
              <a:gd name="f480" fmla="*/ f383 1 662920"/>
              <a:gd name="f481" fmla="*/ f384 1 1040481"/>
              <a:gd name="f482" fmla="*/ f385 1 662920"/>
              <a:gd name="f483" fmla="*/ f281 1 f288"/>
              <a:gd name="f484" fmla="*/ f282 1 f288"/>
              <a:gd name="f485" fmla="*/ f281 1 f289"/>
              <a:gd name="f486" fmla="*/ f283 1 f289"/>
              <a:gd name="f487" fmla="*/ f387 1 f288"/>
              <a:gd name="f488" fmla="*/ f388 1 f289"/>
              <a:gd name="f489" fmla="*/ f389 1 f288"/>
              <a:gd name="f490" fmla="*/ f390 1 f289"/>
              <a:gd name="f491" fmla="*/ f391 1 f288"/>
              <a:gd name="f492" fmla="*/ f392 1 f289"/>
              <a:gd name="f493" fmla="*/ f393 1 f288"/>
              <a:gd name="f494" fmla="*/ f394 1 f289"/>
              <a:gd name="f495" fmla="*/ f395 1 f288"/>
              <a:gd name="f496" fmla="*/ f396 1 f289"/>
              <a:gd name="f497" fmla="*/ f397 1 f288"/>
              <a:gd name="f498" fmla="*/ f398 1 f289"/>
              <a:gd name="f499" fmla="*/ f399 1 f288"/>
              <a:gd name="f500" fmla="*/ f400 1 f289"/>
              <a:gd name="f501" fmla="*/ f401 1 f288"/>
              <a:gd name="f502" fmla="*/ f402 1 f289"/>
              <a:gd name="f503" fmla="*/ f403 1 f288"/>
              <a:gd name="f504" fmla="*/ f404 1 f289"/>
              <a:gd name="f505" fmla="*/ f405 1 f288"/>
              <a:gd name="f506" fmla="*/ f406 1 f289"/>
              <a:gd name="f507" fmla="*/ f407 1 f288"/>
              <a:gd name="f508" fmla="*/ f408 1 f289"/>
              <a:gd name="f509" fmla="*/ f409 1 f288"/>
              <a:gd name="f510" fmla="*/ f410 1 f289"/>
              <a:gd name="f511" fmla="*/ f411 1 f288"/>
              <a:gd name="f512" fmla="*/ f412 1 f289"/>
              <a:gd name="f513" fmla="*/ f413 1 f289"/>
              <a:gd name="f514" fmla="*/ f414 1 f288"/>
              <a:gd name="f515" fmla="*/ f415 1 f289"/>
              <a:gd name="f516" fmla="*/ f416 1 f288"/>
              <a:gd name="f517" fmla="*/ f417 1 f289"/>
              <a:gd name="f518" fmla="*/ f418 1 f288"/>
              <a:gd name="f519" fmla="*/ f419 1 f289"/>
              <a:gd name="f520" fmla="*/ f420 1 f288"/>
              <a:gd name="f521" fmla="*/ f421 1 f289"/>
              <a:gd name="f522" fmla="*/ f422 1 f288"/>
              <a:gd name="f523" fmla="*/ f423 1 f289"/>
              <a:gd name="f524" fmla="*/ f424 1 f288"/>
              <a:gd name="f525" fmla="*/ f425 1 f289"/>
              <a:gd name="f526" fmla="*/ f426 1 f288"/>
              <a:gd name="f527" fmla="*/ f427 1 f289"/>
              <a:gd name="f528" fmla="*/ f428 1 f288"/>
              <a:gd name="f529" fmla="*/ f429 1 f289"/>
              <a:gd name="f530" fmla="*/ f430 1 f288"/>
              <a:gd name="f531" fmla="*/ f431 1 f289"/>
              <a:gd name="f532" fmla="*/ f432 1 f288"/>
              <a:gd name="f533" fmla="*/ f433 1 f289"/>
              <a:gd name="f534" fmla="*/ f434 1 f288"/>
              <a:gd name="f535" fmla="*/ f435 1 f289"/>
              <a:gd name="f536" fmla="*/ f436 1 f288"/>
              <a:gd name="f537" fmla="*/ f437 1 f289"/>
              <a:gd name="f538" fmla="*/ f438 1 f288"/>
              <a:gd name="f539" fmla="*/ f439 1 f288"/>
              <a:gd name="f540" fmla="*/ f440 1 f289"/>
              <a:gd name="f541" fmla="*/ f441 1 f289"/>
              <a:gd name="f542" fmla="*/ f442 1 f288"/>
              <a:gd name="f543" fmla="*/ f443 1 f288"/>
              <a:gd name="f544" fmla="*/ f444 1 f289"/>
              <a:gd name="f545" fmla="*/ f445 1 f289"/>
              <a:gd name="f546" fmla="*/ f446 1 f288"/>
              <a:gd name="f547" fmla="*/ f447 1 f289"/>
              <a:gd name="f548" fmla="*/ f448 1 f288"/>
              <a:gd name="f549" fmla="*/ f449 1 f289"/>
              <a:gd name="f550" fmla="*/ f450 1 f288"/>
              <a:gd name="f551" fmla="*/ f451 1 f289"/>
              <a:gd name="f552" fmla="*/ f452 1 f288"/>
              <a:gd name="f553" fmla="*/ f453 1 f288"/>
              <a:gd name="f554" fmla="*/ f454 1 f288"/>
              <a:gd name="f555" fmla="*/ f455 1 f289"/>
              <a:gd name="f556" fmla="*/ f456 1 f288"/>
              <a:gd name="f557" fmla="*/ f457 1 f289"/>
              <a:gd name="f558" fmla="*/ f458 1 f289"/>
              <a:gd name="f559" fmla="*/ f459 1 f288"/>
              <a:gd name="f560" fmla="*/ f460 1 f289"/>
              <a:gd name="f561" fmla="*/ f461 1 f288"/>
              <a:gd name="f562" fmla="*/ f462 1 f289"/>
              <a:gd name="f563" fmla="*/ f463 1 f288"/>
              <a:gd name="f564" fmla="*/ f464 1 f289"/>
              <a:gd name="f565" fmla="*/ f465 1 f288"/>
              <a:gd name="f566" fmla="*/ f466 1 f289"/>
              <a:gd name="f567" fmla="*/ f467 1 f288"/>
              <a:gd name="f568" fmla="*/ f468 1 f289"/>
              <a:gd name="f569" fmla="*/ f469 1 f288"/>
              <a:gd name="f570" fmla="*/ f470 1 f288"/>
              <a:gd name="f571" fmla="*/ f471 1 f288"/>
              <a:gd name="f572" fmla="*/ f472 1 f289"/>
              <a:gd name="f573" fmla="*/ f473 1 f288"/>
              <a:gd name="f574" fmla="*/ f474 1 f289"/>
              <a:gd name="f575" fmla="*/ f475 1 f288"/>
              <a:gd name="f576" fmla="*/ f476 1 f289"/>
              <a:gd name="f577" fmla="*/ f477 1 f288"/>
              <a:gd name="f578" fmla="*/ f478 1 f289"/>
              <a:gd name="f579" fmla="*/ f479 1 f289"/>
              <a:gd name="f580" fmla="*/ f480 1 f288"/>
              <a:gd name="f581" fmla="*/ f481 1 f289"/>
              <a:gd name="f582" fmla="*/ f482 1 f288"/>
              <a:gd name="f583" fmla="*/ f483 f279 1"/>
              <a:gd name="f584" fmla="*/ f484 f279 1"/>
              <a:gd name="f585" fmla="*/ f486 f280 1"/>
              <a:gd name="f586" fmla="*/ f485 f280 1"/>
              <a:gd name="f587" fmla="*/ f487 f279 1"/>
              <a:gd name="f588" fmla="*/ f488 f280 1"/>
              <a:gd name="f589" fmla="*/ f489 f279 1"/>
              <a:gd name="f590" fmla="*/ f490 f280 1"/>
              <a:gd name="f591" fmla="*/ f491 f279 1"/>
              <a:gd name="f592" fmla="*/ f492 f280 1"/>
              <a:gd name="f593" fmla="*/ f493 f279 1"/>
              <a:gd name="f594" fmla="*/ f494 f280 1"/>
              <a:gd name="f595" fmla="*/ f495 f279 1"/>
              <a:gd name="f596" fmla="*/ f496 f280 1"/>
              <a:gd name="f597" fmla="*/ f497 f279 1"/>
              <a:gd name="f598" fmla="*/ f498 f280 1"/>
              <a:gd name="f599" fmla="*/ f499 f279 1"/>
              <a:gd name="f600" fmla="*/ f500 f280 1"/>
              <a:gd name="f601" fmla="*/ f501 f279 1"/>
              <a:gd name="f602" fmla="*/ f502 f280 1"/>
              <a:gd name="f603" fmla="*/ f503 f279 1"/>
              <a:gd name="f604" fmla="*/ f504 f280 1"/>
              <a:gd name="f605" fmla="*/ f505 f279 1"/>
              <a:gd name="f606" fmla="*/ f506 f280 1"/>
              <a:gd name="f607" fmla="*/ f507 f279 1"/>
              <a:gd name="f608" fmla="*/ f508 f280 1"/>
              <a:gd name="f609" fmla="*/ f509 f279 1"/>
              <a:gd name="f610" fmla="*/ f510 f280 1"/>
              <a:gd name="f611" fmla="*/ f511 f279 1"/>
              <a:gd name="f612" fmla="*/ f512 f280 1"/>
              <a:gd name="f613" fmla="*/ f513 f280 1"/>
              <a:gd name="f614" fmla="*/ f514 f279 1"/>
              <a:gd name="f615" fmla="*/ f515 f280 1"/>
              <a:gd name="f616" fmla="*/ f516 f279 1"/>
              <a:gd name="f617" fmla="*/ f517 f280 1"/>
              <a:gd name="f618" fmla="*/ f518 f279 1"/>
              <a:gd name="f619" fmla="*/ f519 f280 1"/>
              <a:gd name="f620" fmla="*/ f520 f279 1"/>
              <a:gd name="f621" fmla="*/ f521 f280 1"/>
              <a:gd name="f622" fmla="*/ f522 f279 1"/>
              <a:gd name="f623" fmla="*/ f523 f280 1"/>
              <a:gd name="f624" fmla="*/ f524 f279 1"/>
              <a:gd name="f625" fmla="*/ f525 f280 1"/>
              <a:gd name="f626" fmla="*/ f526 f279 1"/>
              <a:gd name="f627" fmla="*/ f527 f280 1"/>
              <a:gd name="f628" fmla="*/ f528 f279 1"/>
              <a:gd name="f629" fmla="*/ f529 f280 1"/>
              <a:gd name="f630" fmla="*/ f530 f279 1"/>
              <a:gd name="f631" fmla="*/ f531 f280 1"/>
              <a:gd name="f632" fmla="*/ f532 f279 1"/>
              <a:gd name="f633" fmla="*/ f533 f280 1"/>
              <a:gd name="f634" fmla="*/ f534 f279 1"/>
              <a:gd name="f635" fmla="*/ f535 f280 1"/>
              <a:gd name="f636" fmla="*/ f536 f279 1"/>
              <a:gd name="f637" fmla="*/ f537 f280 1"/>
              <a:gd name="f638" fmla="*/ f538 f279 1"/>
              <a:gd name="f639" fmla="*/ f539 f279 1"/>
              <a:gd name="f640" fmla="*/ f540 f280 1"/>
              <a:gd name="f641" fmla="*/ f541 f280 1"/>
              <a:gd name="f642" fmla="*/ f542 f279 1"/>
              <a:gd name="f643" fmla="*/ f543 f279 1"/>
              <a:gd name="f644" fmla="*/ f544 f280 1"/>
              <a:gd name="f645" fmla="*/ f545 f280 1"/>
              <a:gd name="f646" fmla="*/ f546 f279 1"/>
              <a:gd name="f647" fmla="*/ f547 f280 1"/>
              <a:gd name="f648" fmla="*/ f548 f279 1"/>
              <a:gd name="f649" fmla="*/ f549 f280 1"/>
              <a:gd name="f650" fmla="*/ f550 f279 1"/>
              <a:gd name="f651" fmla="*/ f551 f280 1"/>
              <a:gd name="f652" fmla="*/ f552 f279 1"/>
              <a:gd name="f653" fmla="*/ f553 f279 1"/>
              <a:gd name="f654" fmla="*/ f554 f279 1"/>
              <a:gd name="f655" fmla="*/ f555 f280 1"/>
              <a:gd name="f656" fmla="*/ f556 f279 1"/>
              <a:gd name="f657" fmla="*/ f557 f280 1"/>
              <a:gd name="f658" fmla="*/ f558 f280 1"/>
              <a:gd name="f659" fmla="*/ f559 f279 1"/>
              <a:gd name="f660" fmla="*/ f560 f280 1"/>
              <a:gd name="f661" fmla="*/ f561 f279 1"/>
              <a:gd name="f662" fmla="*/ f562 f280 1"/>
              <a:gd name="f663" fmla="*/ f563 f279 1"/>
              <a:gd name="f664" fmla="*/ f564 f280 1"/>
              <a:gd name="f665" fmla="*/ f565 f279 1"/>
              <a:gd name="f666" fmla="*/ f566 f280 1"/>
              <a:gd name="f667" fmla="*/ f567 f279 1"/>
              <a:gd name="f668" fmla="*/ f568 f280 1"/>
              <a:gd name="f669" fmla="*/ f569 f279 1"/>
              <a:gd name="f670" fmla="*/ f570 f279 1"/>
              <a:gd name="f671" fmla="*/ f571 f279 1"/>
              <a:gd name="f672" fmla="*/ f572 f280 1"/>
              <a:gd name="f673" fmla="*/ f573 f279 1"/>
              <a:gd name="f674" fmla="*/ f574 f280 1"/>
              <a:gd name="f675" fmla="*/ f575 f279 1"/>
              <a:gd name="f676" fmla="*/ f576 f280 1"/>
              <a:gd name="f677" fmla="*/ f577 f279 1"/>
              <a:gd name="f678" fmla="*/ f578 f280 1"/>
              <a:gd name="f679" fmla="*/ f579 f280 1"/>
              <a:gd name="f680" fmla="*/ f580 f279 1"/>
              <a:gd name="f681" fmla="*/ f581 f280 1"/>
              <a:gd name="f682" fmla="*/ f582 f27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6">
                <a:pos x="f587" y="f588"/>
              </a:cxn>
              <a:cxn ang="f386">
                <a:pos x="f589" y="f590"/>
              </a:cxn>
              <a:cxn ang="f386">
                <a:pos x="f591" y="f592"/>
              </a:cxn>
              <a:cxn ang="f386">
                <a:pos x="f593" y="f594"/>
              </a:cxn>
              <a:cxn ang="f386">
                <a:pos x="f595" y="f596"/>
              </a:cxn>
              <a:cxn ang="f386">
                <a:pos x="f597" y="f598"/>
              </a:cxn>
              <a:cxn ang="f386">
                <a:pos x="f599" y="f600"/>
              </a:cxn>
              <a:cxn ang="f386">
                <a:pos x="f601" y="f602"/>
              </a:cxn>
              <a:cxn ang="f386">
                <a:pos x="f603" y="f604"/>
              </a:cxn>
              <a:cxn ang="f386">
                <a:pos x="f605" y="f606"/>
              </a:cxn>
              <a:cxn ang="f386">
                <a:pos x="f607" y="f608"/>
              </a:cxn>
              <a:cxn ang="f386">
                <a:pos x="f609" y="f610"/>
              </a:cxn>
              <a:cxn ang="f386">
                <a:pos x="f611" y="f612"/>
              </a:cxn>
              <a:cxn ang="f386">
                <a:pos x="f587" y="f613"/>
              </a:cxn>
              <a:cxn ang="f386">
                <a:pos x="f614" y="f615"/>
              </a:cxn>
              <a:cxn ang="f386">
                <a:pos x="f616" y="f617"/>
              </a:cxn>
              <a:cxn ang="f386">
                <a:pos x="f618" y="f619"/>
              </a:cxn>
              <a:cxn ang="f386">
                <a:pos x="f620" y="f621"/>
              </a:cxn>
              <a:cxn ang="f386">
                <a:pos x="f614" y="f615"/>
              </a:cxn>
              <a:cxn ang="f386">
                <a:pos x="f622" y="f623"/>
              </a:cxn>
              <a:cxn ang="f386">
                <a:pos x="f622" y="f623"/>
              </a:cxn>
              <a:cxn ang="f386">
                <a:pos x="f624" y="f625"/>
              </a:cxn>
              <a:cxn ang="f386">
                <a:pos x="f626" y="f627"/>
              </a:cxn>
              <a:cxn ang="f386">
                <a:pos x="f628" y="f629"/>
              </a:cxn>
              <a:cxn ang="f386">
                <a:pos x="f630" y="f631"/>
              </a:cxn>
              <a:cxn ang="f386">
                <a:pos x="f632" y="f633"/>
              </a:cxn>
              <a:cxn ang="f386">
                <a:pos x="f634" y="f635"/>
              </a:cxn>
              <a:cxn ang="f386">
                <a:pos x="f636" y="f637"/>
              </a:cxn>
              <a:cxn ang="f386">
                <a:pos x="f638" y="f623"/>
              </a:cxn>
              <a:cxn ang="f386">
                <a:pos x="f639" y="f640"/>
              </a:cxn>
              <a:cxn ang="f386">
                <a:pos x="f639" y="f641"/>
              </a:cxn>
              <a:cxn ang="f386">
                <a:pos x="f642" y="f641"/>
              </a:cxn>
              <a:cxn ang="f386">
                <a:pos x="f643" y="f644"/>
              </a:cxn>
              <a:cxn ang="f386">
                <a:pos x="f643" y="f645"/>
              </a:cxn>
              <a:cxn ang="f386">
                <a:pos x="f646" y="f647"/>
              </a:cxn>
              <a:cxn ang="f386">
                <a:pos x="f648" y="f649"/>
              </a:cxn>
              <a:cxn ang="f386">
                <a:pos x="f650" y="f651"/>
              </a:cxn>
              <a:cxn ang="f386">
                <a:pos x="f652" y="f623"/>
              </a:cxn>
              <a:cxn ang="f386">
                <a:pos x="f653" y="f623"/>
              </a:cxn>
              <a:cxn ang="f386">
                <a:pos x="f654" y="f655"/>
              </a:cxn>
              <a:cxn ang="f386">
                <a:pos x="f654" y="f655"/>
              </a:cxn>
              <a:cxn ang="f386">
                <a:pos x="f656" y="f655"/>
              </a:cxn>
              <a:cxn ang="f386">
                <a:pos x="f632" y="f657"/>
              </a:cxn>
              <a:cxn ang="f386">
                <a:pos x="f632" y="f658"/>
              </a:cxn>
              <a:cxn ang="f386">
                <a:pos x="f659" y="f660"/>
              </a:cxn>
              <a:cxn ang="f386">
                <a:pos x="f661" y="f662"/>
              </a:cxn>
              <a:cxn ang="f386">
                <a:pos x="f663" y="f664"/>
              </a:cxn>
              <a:cxn ang="f386">
                <a:pos x="f665" y="f666"/>
              </a:cxn>
              <a:cxn ang="f386">
                <a:pos x="f667" y="f668"/>
              </a:cxn>
              <a:cxn ang="f386">
                <a:pos x="f654" y="f655"/>
              </a:cxn>
              <a:cxn ang="f386">
                <a:pos x="f669" y="f655"/>
              </a:cxn>
              <a:cxn ang="f386">
                <a:pos x="f669" y="f655"/>
              </a:cxn>
              <a:cxn ang="f386">
                <a:pos x="f670" y="f655"/>
              </a:cxn>
              <a:cxn ang="f386">
                <a:pos x="f671" y="f672"/>
              </a:cxn>
              <a:cxn ang="f386">
                <a:pos x="f673" y="f674"/>
              </a:cxn>
              <a:cxn ang="f386">
                <a:pos x="f675" y="f676"/>
              </a:cxn>
              <a:cxn ang="f386">
                <a:pos x="f677" y="f678"/>
              </a:cxn>
              <a:cxn ang="f386">
                <a:pos x="f677" y="f679"/>
              </a:cxn>
              <a:cxn ang="f386">
                <a:pos x="f680" y="f681"/>
              </a:cxn>
              <a:cxn ang="f386">
                <a:pos x="f682" y="f681"/>
              </a:cxn>
            </a:cxnLst>
            <a:rect l="f583" t="f586" r="f584" b="f585"/>
            <a:pathLst>
              <a:path w="662920" h="1040481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" y="f86"/>
                </a:cubicBezTo>
                <a:close/>
                <a:moveTo>
                  <a:pt x="f87" y="f88"/>
                </a:moveTo>
                <a:cubicBezTo>
                  <a:pt x="f89" y="f90"/>
                  <a:pt x="f91" y="f92"/>
                  <a:pt x="f93" y="f92"/>
                </a:cubicBezTo>
                <a:cubicBezTo>
                  <a:pt x="f94" y="f92"/>
                  <a:pt x="f95" y="f90"/>
                  <a:pt x="f96" y="f97"/>
                </a:cubicBezTo>
                <a:cubicBezTo>
                  <a:pt x="f98" y="f99"/>
                  <a:pt x="f100" y="f101"/>
                  <a:pt x="f102" y="f103"/>
                </a:cubicBezTo>
                <a:cubicBezTo>
                  <a:pt x="f104" y="f105"/>
                  <a:pt x="f106" y="f107"/>
                  <a:pt x="f87" y="f88"/>
                </a:cubicBezTo>
                <a:close/>
                <a:moveTo>
                  <a:pt x="f108" y="f109"/>
                </a:moveTo>
                <a:lnTo>
                  <a:pt x="f108" y="f109"/>
                </a:lnTo>
                <a:cubicBezTo>
                  <a:pt x="f110" y="f111"/>
                  <a:pt x="f112" y="f113"/>
                  <a:pt x="f114" y="f115"/>
                </a:cubicBezTo>
                <a:cubicBezTo>
                  <a:pt x="f116" y="f117"/>
                  <a:pt x="f118" y="f119"/>
                  <a:pt x="f120" y="f121"/>
                </a:cubicBezTo>
                <a:cubicBezTo>
                  <a:pt x="f122" y="f123"/>
                  <a:pt x="f124" y="f125"/>
                  <a:pt x="f126" y="f127"/>
                </a:cubicBezTo>
                <a:cubicBezTo>
                  <a:pt x="f128" y="f129"/>
                  <a:pt x="f130" y="f131"/>
                  <a:pt x="f132" y="f133"/>
                </a:cubicBezTo>
                <a:cubicBezTo>
                  <a:pt x="f134" y="f135"/>
                  <a:pt x="f136" y="f137"/>
                  <a:pt x="f136" y="f138"/>
                </a:cubicBezTo>
                <a:cubicBezTo>
                  <a:pt x="f136" y="f139"/>
                  <a:pt x="f140" y="f141"/>
                  <a:pt x="f142" y="f143"/>
                </a:cubicBezTo>
                <a:cubicBezTo>
                  <a:pt x="f144" y="f145"/>
                  <a:pt x="f146" y="f147"/>
                  <a:pt x="f148" y="f111"/>
                </a:cubicBezTo>
                <a:cubicBezTo>
                  <a:pt x="f149" y="f150"/>
                  <a:pt x="f151" y="f109"/>
                  <a:pt x="f152" y="f109"/>
                </a:cubicBezTo>
                <a:close/>
                <a:moveTo>
                  <a:pt x="f153" y="f154"/>
                </a:moveTo>
                <a:cubicBezTo>
                  <a:pt x="f153" y="f154"/>
                  <a:pt x="f153" y="f155"/>
                  <a:pt x="f153" y="f156"/>
                </a:cubicBezTo>
                <a:cubicBezTo>
                  <a:pt x="f157" y="f156"/>
                  <a:pt x="f158" y="f156"/>
                  <a:pt x="f159" y="f156"/>
                </a:cubicBezTo>
                <a:cubicBezTo>
                  <a:pt x="f160" y="f156"/>
                  <a:pt x="f161" y="f162"/>
                  <a:pt x="f163" y="f164"/>
                </a:cubicBezTo>
                <a:cubicBezTo>
                  <a:pt x="f165" y="f166"/>
                  <a:pt x="f167" y="f168"/>
                  <a:pt x="f163" y="f169"/>
                </a:cubicBezTo>
                <a:cubicBezTo>
                  <a:pt x="f161" y="f170"/>
                  <a:pt x="f171" y="f172"/>
                  <a:pt x="f173" y="f174"/>
                </a:cubicBezTo>
                <a:cubicBezTo>
                  <a:pt x="f175" y="f176"/>
                  <a:pt x="f177" y="f178"/>
                  <a:pt x="f179" y="f180"/>
                </a:cubicBezTo>
                <a:cubicBezTo>
                  <a:pt x="f181" y="f182"/>
                  <a:pt x="f183" y="f184"/>
                  <a:pt x="f185" y="f186"/>
                </a:cubicBezTo>
                <a:cubicBezTo>
                  <a:pt x="f187" y="f188"/>
                  <a:pt x="f189" y="f115"/>
                  <a:pt x="f190" y="f109"/>
                </a:cubicBezTo>
                <a:cubicBezTo>
                  <a:pt x="f191" y="f111"/>
                  <a:pt x="f192" y="f109"/>
                  <a:pt x="f193" y="f109"/>
                </a:cubicBezTo>
                <a:close/>
                <a:moveTo>
                  <a:pt x="f194" y="f195"/>
                </a:moveTo>
                <a:lnTo>
                  <a:pt x="f194" y="f195"/>
                </a:lnTo>
                <a:cubicBezTo>
                  <a:pt x="f196" y="f197"/>
                  <a:pt x="f198" y="f199"/>
                  <a:pt x="f200" y="f195"/>
                </a:cubicBezTo>
                <a:cubicBezTo>
                  <a:pt x="f201" y="f195"/>
                  <a:pt x="f202" y="f203"/>
                  <a:pt x="f136" y="f204"/>
                </a:cubicBezTo>
                <a:cubicBezTo>
                  <a:pt x="f205" y="f206"/>
                  <a:pt x="f136" y="f207"/>
                  <a:pt x="f136" y="f208"/>
                </a:cubicBezTo>
                <a:cubicBezTo>
                  <a:pt x="f136" y="f209"/>
                  <a:pt x="f210" y="f211"/>
                  <a:pt x="f212" y="f213"/>
                </a:cubicBezTo>
                <a:cubicBezTo>
                  <a:pt x="f214" y="f215"/>
                  <a:pt x="f216" y="f217"/>
                  <a:pt x="f218" y="f219"/>
                </a:cubicBezTo>
                <a:cubicBezTo>
                  <a:pt x="f220" y="f221"/>
                  <a:pt x="f222" y="f223"/>
                  <a:pt x="f224" y="f225"/>
                </a:cubicBezTo>
                <a:cubicBezTo>
                  <a:pt x="f226" y="f227"/>
                  <a:pt x="f228" y="f229"/>
                  <a:pt x="f230" y="f231"/>
                </a:cubicBezTo>
                <a:cubicBezTo>
                  <a:pt x="f232" y="f233"/>
                  <a:pt x="f234" y="f235"/>
                  <a:pt x="f236" y="f197"/>
                </a:cubicBezTo>
                <a:cubicBezTo>
                  <a:pt x="f237" y="f238"/>
                  <a:pt x="f239" y="f195"/>
                  <a:pt x="f194" y="f195"/>
                </a:cubicBezTo>
                <a:close/>
                <a:moveTo>
                  <a:pt x="f240" y="f195"/>
                </a:moveTo>
                <a:lnTo>
                  <a:pt x="f240" y="f195"/>
                </a:lnTo>
                <a:cubicBezTo>
                  <a:pt x="f241" y="f195"/>
                  <a:pt x="f242" y="f243"/>
                  <a:pt x="f244" y="f195"/>
                </a:cubicBezTo>
                <a:cubicBezTo>
                  <a:pt x="f245" y="f195"/>
                  <a:pt x="f246" y="f247"/>
                  <a:pt x="f248" y="f249"/>
                </a:cubicBezTo>
                <a:cubicBezTo>
                  <a:pt x="f250" y="f251"/>
                  <a:pt x="f252" y="f253"/>
                  <a:pt x="f254" y="f227"/>
                </a:cubicBezTo>
                <a:cubicBezTo>
                  <a:pt x="f255" y="f256"/>
                  <a:pt x="f257" y="f258"/>
                  <a:pt x="f259" y="f260"/>
                </a:cubicBezTo>
                <a:cubicBezTo>
                  <a:pt x="f261" y="f262"/>
                  <a:pt x="f163" y="f263"/>
                  <a:pt x="f264" y="f265"/>
                </a:cubicBezTo>
                <a:cubicBezTo>
                  <a:pt x="f167" y="f266"/>
                  <a:pt x="f267" y="f268"/>
                  <a:pt x="f264" y="f269"/>
                </a:cubicBezTo>
                <a:cubicBezTo>
                  <a:pt x="f270" y="f271"/>
                  <a:pt x="f272" y="f243"/>
                  <a:pt x="f273" y="f274"/>
                </a:cubicBezTo>
                <a:cubicBezTo>
                  <a:pt x="f275" y="f235"/>
                  <a:pt x="f276" y="f274"/>
                  <a:pt x="f277" y="f274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7" name="Forma libre: forma 115">
            <a:extLst>
              <a:ext uri="{FF2B5EF4-FFF2-40B4-BE49-F238E27FC236}">
                <a16:creationId xmlns:a16="http://schemas.microsoft.com/office/drawing/2014/main" id="{35CD0A81-301B-4B8C-A555-F23451C3C1F9}"/>
              </a:ext>
            </a:extLst>
          </p:cNvPr>
          <p:cNvSpPr/>
          <p:nvPr/>
        </p:nvSpPr>
        <p:spPr>
          <a:xfrm>
            <a:off x="6309597" y="1693770"/>
            <a:ext cx="1244470" cy="48593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244467"/>
              <a:gd name="f7" fmla="val 485935"/>
              <a:gd name="f8" fmla="val 551506"/>
              <a:gd name="f9" fmla="val 262"/>
              <a:gd name="f10" fmla="val 720761"/>
              <a:gd name="f11" fmla="val 4979"/>
              <a:gd name="f12" fmla="val 875865"/>
              <a:gd name="f13" fmla="val 53161"/>
              <a:gd name="f14" fmla="val 1015582"/>
              <a:gd name="f15" fmla="val 150312"/>
              <a:gd name="f16" fmla="val 1095773"/>
              <a:gd name="f17" fmla="val 206131"/>
              <a:gd name="f18" fmla="val 1161027"/>
              <a:gd name="f19" fmla="val 275990"/>
              <a:gd name="f20" fmla="val 1215723"/>
              <a:gd name="f21" fmla="val 356181"/>
              <a:gd name="f22" fmla="val 1225494"/>
              <a:gd name="f23" fmla="val 370557"/>
              <a:gd name="f24" fmla="val 1232682"/>
              <a:gd name="f25" fmla="val 386730"/>
              <a:gd name="f26" fmla="val 1241555"/>
              <a:gd name="f27" fmla="val 401892"/>
              <a:gd name="f28" fmla="val 1246047"/>
              <a:gd name="f29" fmla="val 409529"/>
              <a:gd name="f30" fmla="val 1245261"/>
              <a:gd name="f31" fmla="val 415931"/>
              <a:gd name="f32" fmla="val 1239758"/>
              <a:gd name="f33" fmla="val 422445"/>
              <a:gd name="f34" fmla="val 1224146"/>
              <a:gd name="f35" fmla="val 441201"/>
              <a:gd name="f36" fmla="val 1208647"/>
              <a:gd name="f37" fmla="val 459958"/>
              <a:gd name="f38" fmla="val 1193148"/>
              <a:gd name="f39" fmla="val 478714"/>
              <a:gd name="f40" fmla="val 1187308"/>
              <a:gd name="f41" fmla="val 485790"/>
              <a:gd name="f42" fmla="val 1179671"/>
              <a:gd name="f43" fmla="val 487250"/>
              <a:gd name="f44" fmla="val 1171135"/>
              <a:gd name="f45" fmla="val 484891"/>
              <a:gd name="f46" fmla="val 1145865"/>
              <a:gd name="f47" fmla="val 477928"/>
              <a:gd name="f48" fmla="val 1120594"/>
              <a:gd name="f49" fmla="val 470740"/>
              <a:gd name="f50" fmla="val 1095212"/>
              <a:gd name="f51" fmla="val 464113"/>
              <a:gd name="f52" fmla="val 1084093"/>
              <a:gd name="f53" fmla="val 461193"/>
              <a:gd name="f54" fmla="val 1081622"/>
              <a:gd name="f55" fmla="val 455016"/>
              <a:gd name="f56" fmla="val 1084542"/>
              <a:gd name="f57" fmla="val 444571"/>
              <a:gd name="f58" fmla="val 1091168"/>
              <a:gd name="f59" fmla="val 421098"/>
              <a:gd name="f60" fmla="val 1096447"/>
              <a:gd name="f61" fmla="val 397287"/>
              <a:gd name="f62" fmla="val 1104309"/>
              <a:gd name="f63" fmla="val 374263"/>
              <a:gd name="f64" fmla="val 1107004"/>
              <a:gd name="f65" fmla="val 366289"/>
              <a:gd name="f66" fmla="val 1104533"/>
              <a:gd name="f67" fmla="val 362695"/>
              <a:gd name="f68" fmla="val 1100378"/>
              <a:gd name="f69" fmla="val 357978"/>
              <a:gd name="f70" fmla="val 1045457"/>
              <a:gd name="f71" fmla="val 295869"/>
              <a:gd name="f72" fmla="val 980877"/>
              <a:gd name="f73" fmla="val 246451"/>
              <a:gd name="f74" fmla="val 906975"/>
              <a:gd name="f75" fmla="val 208827"/>
              <a:gd name="f76" fmla="val 890915"/>
              <a:gd name="f77" fmla="val 200628"/>
              <a:gd name="f78" fmla="val 888668"/>
              <a:gd name="f79" fmla="val 206019"/>
              <a:gd name="f80" fmla="val 888107"/>
              <a:gd name="f81" fmla="val 221181"/>
              <a:gd name="f82" fmla="val 884064"/>
              <a:gd name="f83" fmla="val 327766"/>
              <a:gd name="f84" fmla="val 807916"/>
              <a:gd name="f85" fmla="val 429184"/>
              <a:gd name="f86" fmla="val 707957"/>
              <a:gd name="f87" fmla="val 462092"/>
              <a:gd name="f88" fmla="val 561052"/>
              <a:gd name="f89" fmla="val 510386"/>
              <a:gd name="f90" fmla="val 402018"/>
              <a:gd name="f91" fmla="val 416717"/>
              <a:gd name="f92" fmla="val 373041"/>
              <a:gd name="f93" fmla="val 264646"/>
              <a:gd name="f94" fmla="val 368548"/>
              <a:gd name="f95" fmla="val 241285"/>
              <a:gd name="f96" fmla="val 364842"/>
              <a:gd name="f97" fmla="val 217812"/>
              <a:gd name="f98" fmla="val 365853"/>
              <a:gd name="f99" fmla="val 193889"/>
              <a:gd name="f100" fmla="val 366302"/>
              <a:gd name="f101" fmla="val 182545"/>
              <a:gd name="f102" fmla="val 363719"/>
              <a:gd name="f103" fmla="val 177042"/>
              <a:gd name="f104" fmla="val 350803"/>
              <a:gd name="f105" fmla="val 182882"/>
              <a:gd name="f106" fmla="val 296219"/>
              <a:gd name="f107" fmla="val 207591"/>
              <a:gd name="f108" fmla="val 246689"/>
              <a:gd name="f109" fmla="val 239263"/>
              <a:gd name="f110" fmla="val 203337"/>
              <a:gd name="f111" fmla="val 281044"/>
              <a:gd name="f112" fmla="val 172563"/>
              <a:gd name="f113" fmla="val 310806"/>
              <a:gd name="f114" fmla="val 145383"/>
              <a:gd name="f115" fmla="val 343040"/>
              <a:gd name="f116" fmla="val 122022"/>
              <a:gd name="f117" fmla="val 378756"/>
              <a:gd name="f118" fmla="val 116968"/>
              <a:gd name="f119" fmla="val 386505"/>
              <a:gd name="f120" fmla="val 111577"/>
              <a:gd name="f121" fmla="val 388751"/>
              <a:gd name="f122" fmla="val 103603"/>
              <a:gd name="f123" fmla="val 382911"/>
              <a:gd name="f124" fmla="val 70808"/>
              <a:gd name="f125" fmla="val 358989"/>
              <a:gd name="f126" fmla="val 38012"/>
              <a:gd name="f127" fmla="val 335178"/>
              <a:gd name="f128" fmla="val 5217"/>
              <a:gd name="f129" fmla="val 311368"/>
              <a:gd name="f130" fmla="val -1859"/>
              <a:gd name="f131" fmla="val 306202"/>
              <a:gd name="f132" fmla="val -960"/>
              <a:gd name="f133" fmla="val 300586"/>
              <a:gd name="f134" fmla="val 3308"/>
              <a:gd name="f135" fmla="val 293510"/>
              <a:gd name="f136" fmla="val 42842"/>
              <a:gd name="f137" fmla="val 227920"/>
              <a:gd name="f138" fmla="val 93045"/>
              <a:gd name="f139" fmla="val 171426"/>
              <a:gd name="f140" fmla="val 154368"/>
              <a:gd name="f141" fmla="val 125940"/>
              <a:gd name="f142" fmla="val 255337"/>
              <a:gd name="f143" fmla="val 51027"/>
              <a:gd name="f144" fmla="val 369896"/>
              <a:gd name="f145" fmla="val 11493"/>
              <a:gd name="f146" fmla="val 495350"/>
              <a:gd name="f147" fmla="val 2957"/>
              <a:gd name="f148" fmla="val 514106"/>
              <a:gd name="f149" fmla="val 1722"/>
              <a:gd name="f150" fmla="val 532750"/>
              <a:gd name="f151" fmla="val -300"/>
              <a:gd name="f152" fmla="val 551618"/>
              <a:gd name="f153" fmla="val 37"/>
              <a:gd name="f154" fmla="val 622263"/>
              <a:gd name="f155" fmla="val 319792"/>
              <a:gd name="f156" fmla="val 688527"/>
              <a:gd name="f157" fmla="val 321813"/>
              <a:gd name="f158" fmla="val 731431"/>
              <a:gd name="f159" fmla="val 268577"/>
              <a:gd name="f160" fmla="val 734126"/>
              <a:gd name="f161" fmla="val 214891"/>
              <a:gd name="f162" fmla="val 734576"/>
              <a:gd name="f163" fmla="val 205120"/>
              <a:gd name="f164" fmla="val 733789"/>
              <a:gd name="f165" fmla="val 196472"/>
              <a:gd name="f166" fmla="val 722446"/>
              <a:gd name="f167" fmla="val 192204"/>
              <a:gd name="f168" fmla="val 657866"/>
              <a:gd name="f169" fmla="val 168619"/>
              <a:gd name="f170" fmla="val 592500"/>
              <a:gd name="f171" fmla="val 163789"/>
              <a:gd name="f172" fmla="val 526011"/>
              <a:gd name="f173" fmla="val 182995"/>
              <a:gd name="f174" fmla="val 517587"/>
              <a:gd name="f175" fmla="val 185353"/>
              <a:gd name="f176" fmla="val 514443"/>
              <a:gd name="f177" fmla="val 190520"/>
              <a:gd name="f178" fmla="val 513769"/>
              <a:gd name="f179" fmla="val 199280"/>
              <a:gd name="f180" fmla="val 508715"/>
              <a:gd name="f181" fmla="val 262400"/>
              <a:gd name="f182" fmla="val 559592"/>
              <a:gd name="f183" fmla="val 319118"/>
              <a:gd name="f184" fmla="val 622375"/>
              <a:gd name="f185" fmla="val 401119"/>
              <a:gd name="f186" fmla="val 235332"/>
              <a:gd name="f187" fmla="val 401568"/>
              <a:gd name="f188" fmla="val 250944"/>
              <a:gd name="f189" fmla="val 406847"/>
              <a:gd name="f190" fmla="val 255212"/>
              <a:gd name="f191" fmla="val 422346"/>
              <a:gd name="f192" fmla="val 252741"/>
              <a:gd name="f193" fmla="val 432230"/>
              <a:gd name="f194" fmla="val 251168"/>
              <a:gd name="f195" fmla="val 442001"/>
              <a:gd name="f196" fmla="val 249596"/>
              <a:gd name="f197" fmla="val 451884"/>
              <a:gd name="f198" fmla="val 247911"/>
              <a:gd name="f199" fmla="val 473595"/>
              <a:gd name="f200" fmla="val 244171"/>
              <a:gd name="f201" fmla="val 482355"/>
              <a:gd name="f202" fmla="val 231626"/>
              <a:gd name="f203" fmla="val 478166"/>
              <a:gd name="f204" fmla="val 210287"/>
              <a:gd name="f205" fmla="val 477941"/>
              <a:gd name="f206" fmla="val 209051"/>
              <a:gd name="f207" fmla="val 477829"/>
              <a:gd name="f208" fmla="val 207816"/>
              <a:gd name="f209" fmla="val 477716"/>
              <a:gd name="f210" fmla="val 206580"/>
              <a:gd name="f211" fmla="val 477043"/>
              <a:gd name="f212" fmla="val 198045"/>
              <a:gd name="f213" fmla="val 471876"/>
              <a:gd name="f214" fmla="val 196135"/>
              <a:gd name="f215" fmla="val 464576"/>
              <a:gd name="f216" fmla="val 198269"/>
              <a:gd name="f217" fmla="val 445483"/>
              <a:gd name="f218" fmla="val 204109"/>
              <a:gd name="f219" fmla="val 426614"/>
              <a:gd name="f220" fmla="val 210511"/>
              <a:gd name="f221" fmla="val 409093"/>
              <a:gd name="f222" fmla="val 220507"/>
              <a:gd name="f223" fmla="val 402804"/>
              <a:gd name="f224" fmla="val 224101"/>
              <a:gd name="f225" fmla="val 400108"/>
              <a:gd name="f226" fmla="val 228706"/>
              <a:gd name="f227" fmla="val 235220"/>
              <a:gd name="f228" fmla="+- 0 0 -90"/>
              <a:gd name="f229" fmla="*/ f3 1 1244467"/>
              <a:gd name="f230" fmla="*/ f4 1 485935"/>
              <a:gd name="f231" fmla="val f5"/>
              <a:gd name="f232" fmla="val f6"/>
              <a:gd name="f233" fmla="val f7"/>
              <a:gd name="f234" fmla="*/ f228 f0 1"/>
              <a:gd name="f235" fmla="+- f233 0 f231"/>
              <a:gd name="f236" fmla="+- f232 0 f231"/>
              <a:gd name="f237" fmla="*/ f234 1 f2"/>
              <a:gd name="f238" fmla="*/ f236 1 1244467"/>
              <a:gd name="f239" fmla="*/ f235 1 485935"/>
              <a:gd name="f240" fmla="*/ 551506 f236 1"/>
              <a:gd name="f241" fmla="*/ 262 f235 1"/>
              <a:gd name="f242" fmla="*/ 1015582 f236 1"/>
              <a:gd name="f243" fmla="*/ 150312 f235 1"/>
              <a:gd name="f244" fmla="*/ 1215723 f236 1"/>
              <a:gd name="f245" fmla="*/ 356181 f235 1"/>
              <a:gd name="f246" fmla="*/ 1241555 f236 1"/>
              <a:gd name="f247" fmla="*/ 401892 f235 1"/>
              <a:gd name="f248" fmla="*/ 1239758 f236 1"/>
              <a:gd name="f249" fmla="*/ 422445 f235 1"/>
              <a:gd name="f250" fmla="*/ 1193148 f236 1"/>
              <a:gd name="f251" fmla="*/ 478714 f235 1"/>
              <a:gd name="f252" fmla="*/ 1171135 f236 1"/>
              <a:gd name="f253" fmla="*/ 484891 f235 1"/>
              <a:gd name="f254" fmla="*/ 1095212 f236 1"/>
              <a:gd name="f255" fmla="*/ 464113 f235 1"/>
              <a:gd name="f256" fmla="*/ 1084542 f236 1"/>
              <a:gd name="f257" fmla="*/ 444571 f235 1"/>
              <a:gd name="f258" fmla="*/ 1104309 f236 1"/>
              <a:gd name="f259" fmla="*/ 374263 f235 1"/>
              <a:gd name="f260" fmla="*/ 1100378 f236 1"/>
              <a:gd name="f261" fmla="*/ 357978 f235 1"/>
              <a:gd name="f262" fmla="*/ 906975 f236 1"/>
              <a:gd name="f263" fmla="*/ 208827 f235 1"/>
              <a:gd name="f264" fmla="*/ 888107 f236 1"/>
              <a:gd name="f265" fmla="*/ 221181 f235 1"/>
              <a:gd name="f266" fmla="*/ 707957 f236 1"/>
              <a:gd name="f267" fmla="*/ 462092 f235 1"/>
              <a:gd name="f268" fmla="*/ 373041 f236 1"/>
              <a:gd name="f269" fmla="*/ 264646 f235 1"/>
              <a:gd name="f270" fmla="*/ 365853 f236 1"/>
              <a:gd name="f271" fmla="*/ 193889 f235 1"/>
              <a:gd name="f272" fmla="*/ 350803 f236 1"/>
              <a:gd name="f273" fmla="*/ 182882 f235 1"/>
              <a:gd name="f274" fmla="*/ 203337 f236 1"/>
              <a:gd name="f275" fmla="*/ 281044 f235 1"/>
              <a:gd name="f276" fmla="*/ 122022 f236 1"/>
              <a:gd name="f277" fmla="*/ 378756 f235 1"/>
              <a:gd name="f278" fmla="*/ 103603 f236 1"/>
              <a:gd name="f279" fmla="*/ 382911 f235 1"/>
              <a:gd name="f280" fmla="*/ 5217 f236 1"/>
              <a:gd name="f281" fmla="*/ 311368 f235 1"/>
              <a:gd name="f282" fmla="*/ 3308 f236 1"/>
              <a:gd name="f283" fmla="*/ 293510 f235 1"/>
              <a:gd name="f284" fmla="*/ 154368 f236 1"/>
              <a:gd name="f285" fmla="*/ 125940 f235 1"/>
              <a:gd name="f286" fmla="*/ 495350 f236 1"/>
              <a:gd name="f287" fmla="*/ 2957 f235 1"/>
              <a:gd name="f288" fmla="*/ 551618 f236 1"/>
              <a:gd name="f289" fmla="*/ 37 f235 1"/>
              <a:gd name="f290" fmla="*/ 622263 f236 1"/>
              <a:gd name="f291" fmla="*/ 319792 f235 1"/>
              <a:gd name="f292" fmla="*/ 734126 f236 1"/>
              <a:gd name="f293" fmla="*/ 214891 f235 1"/>
              <a:gd name="f294" fmla="*/ 722446 f236 1"/>
              <a:gd name="f295" fmla="*/ 192204 f235 1"/>
              <a:gd name="f296" fmla="*/ 526011 f236 1"/>
              <a:gd name="f297" fmla="*/ 182995 f235 1"/>
              <a:gd name="f298" fmla="*/ 513769 f236 1"/>
              <a:gd name="f299" fmla="*/ 199280 f235 1"/>
              <a:gd name="f300" fmla="*/ 622375 f236 1"/>
              <a:gd name="f301" fmla="*/ 401119 f236 1"/>
              <a:gd name="f302" fmla="*/ 235332 f235 1"/>
              <a:gd name="f303" fmla="*/ 422346 f236 1"/>
              <a:gd name="f304" fmla="*/ 252741 f235 1"/>
              <a:gd name="f305" fmla="*/ 451884 f236 1"/>
              <a:gd name="f306" fmla="*/ 247911 f235 1"/>
              <a:gd name="f307" fmla="*/ 478166 f236 1"/>
              <a:gd name="f308" fmla="*/ 210287 f235 1"/>
              <a:gd name="f309" fmla="*/ 477716 f236 1"/>
              <a:gd name="f310" fmla="*/ 206580 f235 1"/>
              <a:gd name="f311" fmla="*/ 464576 f236 1"/>
              <a:gd name="f312" fmla="*/ 198269 f235 1"/>
              <a:gd name="f313" fmla="*/ 409093 f236 1"/>
              <a:gd name="f314" fmla="*/ 220507 f235 1"/>
              <a:gd name="f315" fmla="*/ 235220 f235 1"/>
              <a:gd name="f316" fmla="+- f237 0 f1"/>
              <a:gd name="f317" fmla="*/ f240 1 1244467"/>
              <a:gd name="f318" fmla="*/ f241 1 485935"/>
              <a:gd name="f319" fmla="*/ f242 1 1244467"/>
              <a:gd name="f320" fmla="*/ f243 1 485935"/>
              <a:gd name="f321" fmla="*/ f244 1 1244467"/>
              <a:gd name="f322" fmla="*/ f245 1 485935"/>
              <a:gd name="f323" fmla="*/ f246 1 1244467"/>
              <a:gd name="f324" fmla="*/ f247 1 485935"/>
              <a:gd name="f325" fmla="*/ f248 1 1244467"/>
              <a:gd name="f326" fmla="*/ f249 1 485935"/>
              <a:gd name="f327" fmla="*/ f250 1 1244467"/>
              <a:gd name="f328" fmla="*/ f251 1 485935"/>
              <a:gd name="f329" fmla="*/ f252 1 1244467"/>
              <a:gd name="f330" fmla="*/ f253 1 485935"/>
              <a:gd name="f331" fmla="*/ f254 1 1244467"/>
              <a:gd name="f332" fmla="*/ f255 1 485935"/>
              <a:gd name="f333" fmla="*/ f256 1 1244467"/>
              <a:gd name="f334" fmla="*/ f257 1 485935"/>
              <a:gd name="f335" fmla="*/ f258 1 1244467"/>
              <a:gd name="f336" fmla="*/ f259 1 485935"/>
              <a:gd name="f337" fmla="*/ f260 1 1244467"/>
              <a:gd name="f338" fmla="*/ f261 1 485935"/>
              <a:gd name="f339" fmla="*/ f262 1 1244467"/>
              <a:gd name="f340" fmla="*/ f263 1 485935"/>
              <a:gd name="f341" fmla="*/ f264 1 1244467"/>
              <a:gd name="f342" fmla="*/ f265 1 485935"/>
              <a:gd name="f343" fmla="*/ f266 1 1244467"/>
              <a:gd name="f344" fmla="*/ f267 1 485935"/>
              <a:gd name="f345" fmla="*/ f268 1 1244467"/>
              <a:gd name="f346" fmla="*/ f269 1 485935"/>
              <a:gd name="f347" fmla="*/ f270 1 1244467"/>
              <a:gd name="f348" fmla="*/ f271 1 485935"/>
              <a:gd name="f349" fmla="*/ f272 1 1244467"/>
              <a:gd name="f350" fmla="*/ f273 1 485935"/>
              <a:gd name="f351" fmla="*/ f274 1 1244467"/>
              <a:gd name="f352" fmla="*/ f275 1 485935"/>
              <a:gd name="f353" fmla="*/ f276 1 1244467"/>
              <a:gd name="f354" fmla="*/ f277 1 485935"/>
              <a:gd name="f355" fmla="*/ f278 1 1244467"/>
              <a:gd name="f356" fmla="*/ f279 1 485935"/>
              <a:gd name="f357" fmla="*/ f280 1 1244467"/>
              <a:gd name="f358" fmla="*/ f281 1 485935"/>
              <a:gd name="f359" fmla="*/ f282 1 1244467"/>
              <a:gd name="f360" fmla="*/ f283 1 485935"/>
              <a:gd name="f361" fmla="*/ f284 1 1244467"/>
              <a:gd name="f362" fmla="*/ f285 1 485935"/>
              <a:gd name="f363" fmla="*/ f286 1 1244467"/>
              <a:gd name="f364" fmla="*/ f287 1 485935"/>
              <a:gd name="f365" fmla="*/ f288 1 1244467"/>
              <a:gd name="f366" fmla="*/ f289 1 485935"/>
              <a:gd name="f367" fmla="*/ f290 1 1244467"/>
              <a:gd name="f368" fmla="*/ f291 1 485935"/>
              <a:gd name="f369" fmla="*/ f292 1 1244467"/>
              <a:gd name="f370" fmla="*/ f293 1 485935"/>
              <a:gd name="f371" fmla="*/ f294 1 1244467"/>
              <a:gd name="f372" fmla="*/ f295 1 485935"/>
              <a:gd name="f373" fmla="*/ f296 1 1244467"/>
              <a:gd name="f374" fmla="*/ f297 1 485935"/>
              <a:gd name="f375" fmla="*/ f298 1 1244467"/>
              <a:gd name="f376" fmla="*/ f299 1 485935"/>
              <a:gd name="f377" fmla="*/ f300 1 1244467"/>
              <a:gd name="f378" fmla="*/ f301 1 1244467"/>
              <a:gd name="f379" fmla="*/ f302 1 485935"/>
              <a:gd name="f380" fmla="*/ f303 1 1244467"/>
              <a:gd name="f381" fmla="*/ f304 1 485935"/>
              <a:gd name="f382" fmla="*/ f305 1 1244467"/>
              <a:gd name="f383" fmla="*/ f306 1 485935"/>
              <a:gd name="f384" fmla="*/ f307 1 1244467"/>
              <a:gd name="f385" fmla="*/ f308 1 485935"/>
              <a:gd name="f386" fmla="*/ f309 1 1244467"/>
              <a:gd name="f387" fmla="*/ f310 1 485935"/>
              <a:gd name="f388" fmla="*/ f311 1 1244467"/>
              <a:gd name="f389" fmla="*/ f312 1 485935"/>
              <a:gd name="f390" fmla="*/ f313 1 1244467"/>
              <a:gd name="f391" fmla="*/ f314 1 485935"/>
              <a:gd name="f392" fmla="*/ f315 1 485935"/>
              <a:gd name="f393" fmla="*/ f231 1 f238"/>
              <a:gd name="f394" fmla="*/ f232 1 f238"/>
              <a:gd name="f395" fmla="*/ f231 1 f239"/>
              <a:gd name="f396" fmla="*/ f233 1 f239"/>
              <a:gd name="f397" fmla="*/ f317 1 f238"/>
              <a:gd name="f398" fmla="*/ f318 1 f239"/>
              <a:gd name="f399" fmla="*/ f319 1 f238"/>
              <a:gd name="f400" fmla="*/ f320 1 f239"/>
              <a:gd name="f401" fmla="*/ f321 1 f238"/>
              <a:gd name="f402" fmla="*/ f322 1 f239"/>
              <a:gd name="f403" fmla="*/ f323 1 f238"/>
              <a:gd name="f404" fmla="*/ f324 1 f239"/>
              <a:gd name="f405" fmla="*/ f325 1 f238"/>
              <a:gd name="f406" fmla="*/ f326 1 f239"/>
              <a:gd name="f407" fmla="*/ f327 1 f238"/>
              <a:gd name="f408" fmla="*/ f328 1 f239"/>
              <a:gd name="f409" fmla="*/ f329 1 f238"/>
              <a:gd name="f410" fmla="*/ f330 1 f239"/>
              <a:gd name="f411" fmla="*/ f331 1 f238"/>
              <a:gd name="f412" fmla="*/ f332 1 f239"/>
              <a:gd name="f413" fmla="*/ f333 1 f238"/>
              <a:gd name="f414" fmla="*/ f334 1 f239"/>
              <a:gd name="f415" fmla="*/ f335 1 f238"/>
              <a:gd name="f416" fmla="*/ f336 1 f239"/>
              <a:gd name="f417" fmla="*/ f337 1 f238"/>
              <a:gd name="f418" fmla="*/ f338 1 f239"/>
              <a:gd name="f419" fmla="*/ f339 1 f238"/>
              <a:gd name="f420" fmla="*/ f340 1 f239"/>
              <a:gd name="f421" fmla="*/ f341 1 f238"/>
              <a:gd name="f422" fmla="*/ f342 1 f239"/>
              <a:gd name="f423" fmla="*/ f343 1 f238"/>
              <a:gd name="f424" fmla="*/ f344 1 f239"/>
              <a:gd name="f425" fmla="*/ f345 1 f238"/>
              <a:gd name="f426" fmla="*/ f346 1 f239"/>
              <a:gd name="f427" fmla="*/ f347 1 f238"/>
              <a:gd name="f428" fmla="*/ f348 1 f239"/>
              <a:gd name="f429" fmla="*/ f349 1 f238"/>
              <a:gd name="f430" fmla="*/ f350 1 f239"/>
              <a:gd name="f431" fmla="*/ f351 1 f238"/>
              <a:gd name="f432" fmla="*/ f352 1 f239"/>
              <a:gd name="f433" fmla="*/ f353 1 f238"/>
              <a:gd name="f434" fmla="*/ f354 1 f239"/>
              <a:gd name="f435" fmla="*/ f355 1 f238"/>
              <a:gd name="f436" fmla="*/ f356 1 f239"/>
              <a:gd name="f437" fmla="*/ f357 1 f238"/>
              <a:gd name="f438" fmla="*/ f358 1 f239"/>
              <a:gd name="f439" fmla="*/ f359 1 f238"/>
              <a:gd name="f440" fmla="*/ f360 1 f239"/>
              <a:gd name="f441" fmla="*/ f361 1 f238"/>
              <a:gd name="f442" fmla="*/ f362 1 f239"/>
              <a:gd name="f443" fmla="*/ f363 1 f238"/>
              <a:gd name="f444" fmla="*/ f364 1 f239"/>
              <a:gd name="f445" fmla="*/ f365 1 f238"/>
              <a:gd name="f446" fmla="*/ f366 1 f239"/>
              <a:gd name="f447" fmla="*/ f367 1 f238"/>
              <a:gd name="f448" fmla="*/ f368 1 f239"/>
              <a:gd name="f449" fmla="*/ f369 1 f238"/>
              <a:gd name="f450" fmla="*/ f370 1 f239"/>
              <a:gd name="f451" fmla="*/ f371 1 f238"/>
              <a:gd name="f452" fmla="*/ f372 1 f239"/>
              <a:gd name="f453" fmla="*/ f373 1 f238"/>
              <a:gd name="f454" fmla="*/ f374 1 f239"/>
              <a:gd name="f455" fmla="*/ f375 1 f238"/>
              <a:gd name="f456" fmla="*/ f376 1 f239"/>
              <a:gd name="f457" fmla="*/ f377 1 f238"/>
              <a:gd name="f458" fmla="*/ f378 1 f238"/>
              <a:gd name="f459" fmla="*/ f379 1 f239"/>
              <a:gd name="f460" fmla="*/ f380 1 f238"/>
              <a:gd name="f461" fmla="*/ f381 1 f239"/>
              <a:gd name="f462" fmla="*/ f382 1 f238"/>
              <a:gd name="f463" fmla="*/ f383 1 f239"/>
              <a:gd name="f464" fmla="*/ f384 1 f238"/>
              <a:gd name="f465" fmla="*/ f385 1 f239"/>
              <a:gd name="f466" fmla="*/ f386 1 f238"/>
              <a:gd name="f467" fmla="*/ f387 1 f239"/>
              <a:gd name="f468" fmla="*/ f388 1 f238"/>
              <a:gd name="f469" fmla="*/ f389 1 f239"/>
              <a:gd name="f470" fmla="*/ f390 1 f238"/>
              <a:gd name="f471" fmla="*/ f391 1 f239"/>
              <a:gd name="f472" fmla="*/ f392 1 f239"/>
              <a:gd name="f473" fmla="*/ f393 f229 1"/>
              <a:gd name="f474" fmla="*/ f394 f229 1"/>
              <a:gd name="f475" fmla="*/ f396 f230 1"/>
              <a:gd name="f476" fmla="*/ f395 f230 1"/>
              <a:gd name="f477" fmla="*/ f397 f229 1"/>
              <a:gd name="f478" fmla="*/ f398 f230 1"/>
              <a:gd name="f479" fmla="*/ f399 f229 1"/>
              <a:gd name="f480" fmla="*/ f400 f230 1"/>
              <a:gd name="f481" fmla="*/ f401 f229 1"/>
              <a:gd name="f482" fmla="*/ f402 f230 1"/>
              <a:gd name="f483" fmla="*/ f403 f229 1"/>
              <a:gd name="f484" fmla="*/ f404 f230 1"/>
              <a:gd name="f485" fmla="*/ f405 f229 1"/>
              <a:gd name="f486" fmla="*/ f406 f230 1"/>
              <a:gd name="f487" fmla="*/ f407 f229 1"/>
              <a:gd name="f488" fmla="*/ f408 f230 1"/>
              <a:gd name="f489" fmla="*/ f409 f229 1"/>
              <a:gd name="f490" fmla="*/ f410 f230 1"/>
              <a:gd name="f491" fmla="*/ f411 f229 1"/>
              <a:gd name="f492" fmla="*/ f412 f230 1"/>
              <a:gd name="f493" fmla="*/ f413 f229 1"/>
              <a:gd name="f494" fmla="*/ f414 f230 1"/>
              <a:gd name="f495" fmla="*/ f415 f229 1"/>
              <a:gd name="f496" fmla="*/ f416 f230 1"/>
              <a:gd name="f497" fmla="*/ f417 f229 1"/>
              <a:gd name="f498" fmla="*/ f418 f230 1"/>
              <a:gd name="f499" fmla="*/ f419 f229 1"/>
              <a:gd name="f500" fmla="*/ f420 f230 1"/>
              <a:gd name="f501" fmla="*/ f421 f229 1"/>
              <a:gd name="f502" fmla="*/ f422 f230 1"/>
              <a:gd name="f503" fmla="*/ f423 f229 1"/>
              <a:gd name="f504" fmla="*/ f424 f230 1"/>
              <a:gd name="f505" fmla="*/ f425 f229 1"/>
              <a:gd name="f506" fmla="*/ f426 f230 1"/>
              <a:gd name="f507" fmla="*/ f427 f229 1"/>
              <a:gd name="f508" fmla="*/ f428 f230 1"/>
              <a:gd name="f509" fmla="*/ f429 f229 1"/>
              <a:gd name="f510" fmla="*/ f430 f230 1"/>
              <a:gd name="f511" fmla="*/ f431 f229 1"/>
              <a:gd name="f512" fmla="*/ f432 f230 1"/>
              <a:gd name="f513" fmla="*/ f433 f229 1"/>
              <a:gd name="f514" fmla="*/ f434 f230 1"/>
              <a:gd name="f515" fmla="*/ f435 f229 1"/>
              <a:gd name="f516" fmla="*/ f436 f230 1"/>
              <a:gd name="f517" fmla="*/ f437 f229 1"/>
              <a:gd name="f518" fmla="*/ f438 f230 1"/>
              <a:gd name="f519" fmla="*/ f439 f229 1"/>
              <a:gd name="f520" fmla="*/ f440 f230 1"/>
              <a:gd name="f521" fmla="*/ f441 f229 1"/>
              <a:gd name="f522" fmla="*/ f442 f230 1"/>
              <a:gd name="f523" fmla="*/ f443 f229 1"/>
              <a:gd name="f524" fmla="*/ f444 f230 1"/>
              <a:gd name="f525" fmla="*/ f445 f229 1"/>
              <a:gd name="f526" fmla="*/ f446 f230 1"/>
              <a:gd name="f527" fmla="*/ f447 f229 1"/>
              <a:gd name="f528" fmla="*/ f448 f230 1"/>
              <a:gd name="f529" fmla="*/ f449 f229 1"/>
              <a:gd name="f530" fmla="*/ f450 f230 1"/>
              <a:gd name="f531" fmla="*/ f451 f229 1"/>
              <a:gd name="f532" fmla="*/ f452 f230 1"/>
              <a:gd name="f533" fmla="*/ f453 f229 1"/>
              <a:gd name="f534" fmla="*/ f454 f230 1"/>
              <a:gd name="f535" fmla="*/ f455 f229 1"/>
              <a:gd name="f536" fmla="*/ f456 f230 1"/>
              <a:gd name="f537" fmla="*/ f457 f229 1"/>
              <a:gd name="f538" fmla="*/ f458 f229 1"/>
              <a:gd name="f539" fmla="*/ f459 f230 1"/>
              <a:gd name="f540" fmla="*/ f460 f229 1"/>
              <a:gd name="f541" fmla="*/ f461 f230 1"/>
              <a:gd name="f542" fmla="*/ f462 f229 1"/>
              <a:gd name="f543" fmla="*/ f463 f230 1"/>
              <a:gd name="f544" fmla="*/ f464 f229 1"/>
              <a:gd name="f545" fmla="*/ f465 f230 1"/>
              <a:gd name="f546" fmla="*/ f466 f229 1"/>
              <a:gd name="f547" fmla="*/ f467 f230 1"/>
              <a:gd name="f548" fmla="*/ f468 f229 1"/>
              <a:gd name="f549" fmla="*/ f469 f230 1"/>
              <a:gd name="f550" fmla="*/ f470 f229 1"/>
              <a:gd name="f551" fmla="*/ f471 f230 1"/>
              <a:gd name="f552" fmla="*/ f472 f2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6">
                <a:pos x="f477" y="f478"/>
              </a:cxn>
              <a:cxn ang="f316">
                <a:pos x="f479" y="f480"/>
              </a:cxn>
              <a:cxn ang="f316">
                <a:pos x="f481" y="f482"/>
              </a:cxn>
              <a:cxn ang="f316">
                <a:pos x="f483" y="f484"/>
              </a:cxn>
              <a:cxn ang="f316">
                <a:pos x="f485" y="f486"/>
              </a:cxn>
              <a:cxn ang="f316">
                <a:pos x="f487" y="f488"/>
              </a:cxn>
              <a:cxn ang="f316">
                <a:pos x="f489" y="f490"/>
              </a:cxn>
              <a:cxn ang="f316">
                <a:pos x="f491" y="f492"/>
              </a:cxn>
              <a:cxn ang="f316">
                <a:pos x="f493" y="f494"/>
              </a:cxn>
              <a:cxn ang="f316">
                <a:pos x="f495" y="f496"/>
              </a:cxn>
              <a:cxn ang="f316">
                <a:pos x="f497" y="f498"/>
              </a:cxn>
              <a:cxn ang="f316">
                <a:pos x="f499" y="f500"/>
              </a:cxn>
              <a:cxn ang="f316">
                <a:pos x="f501" y="f502"/>
              </a:cxn>
              <a:cxn ang="f316">
                <a:pos x="f503" y="f504"/>
              </a:cxn>
              <a:cxn ang="f316">
                <a:pos x="f505" y="f506"/>
              </a:cxn>
              <a:cxn ang="f316">
                <a:pos x="f507" y="f508"/>
              </a:cxn>
              <a:cxn ang="f316">
                <a:pos x="f509" y="f510"/>
              </a:cxn>
              <a:cxn ang="f316">
                <a:pos x="f511" y="f512"/>
              </a:cxn>
              <a:cxn ang="f316">
                <a:pos x="f513" y="f514"/>
              </a:cxn>
              <a:cxn ang="f316">
                <a:pos x="f515" y="f516"/>
              </a:cxn>
              <a:cxn ang="f316">
                <a:pos x="f517" y="f518"/>
              </a:cxn>
              <a:cxn ang="f316">
                <a:pos x="f519" y="f520"/>
              </a:cxn>
              <a:cxn ang="f316">
                <a:pos x="f521" y="f522"/>
              </a:cxn>
              <a:cxn ang="f316">
                <a:pos x="f523" y="f524"/>
              </a:cxn>
              <a:cxn ang="f316">
                <a:pos x="f525" y="f526"/>
              </a:cxn>
              <a:cxn ang="f316">
                <a:pos x="f527" y="f528"/>
              </a:cxn>
              <a:cxn ang="f316">
                <a:pos x="f529" y="f530"/>
              </a:cxn>
              <a:cxn ang="f316">
                <a:pos x="f531" y="f532"/>
              </a:cxn>
              <a:cxn ang="f316">
                <a:pos x="f533" y="f534"/>
              </a:cxn>
              <a:cxn ang="f316">
                <a:pos x="f535" y="f536"/>
              </a:cxn>
              <a:cxn ang="f316">
                <a:pos x="f537" y="f528"/>
              </a:cxn>
              <a:cxn ang="f316">
                <a:pos x="f538" y="f539"/>
              </a:cxn>
              <a:cxn ang="f316">
                <a:pos x="f540" y="f541"/>
              </a:cxn>
              <a:cxn ang="f316">
                <a:pos x="f542" y="f543"/>
              </a:cxn>
              <a:cxn ang="f316">
                <a:pos x="f544" y="f545"/>
              </a:cxn>
              <a:cxn ang="f316">
                <a:pos x="f546" y="f547"/>
              </a:cxn>
              <a:cxn ang="f316">
                <a:pos x="f548" y="f549"/>
              </a:cxn>
              <a:cxn ang="f316">
                <a:pos x="f550" y="f551"/>
              </a:cxn>
              <a:cxn ang="f316">
                <a:pos x="f538" y="f552"/>
              </a:cxn>
            </a:cxnLst>
            <a:rect l="f473" t="f476" r="f474" b="f475"/>
            <a:pathLst>
              <a:path w="1244467" h="485935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92" y="f93"/>
                </a:cubicBezTo>
                <a:cubicBezTo>
                  <a:pt x="f94" y="f95"/>
                  <a:pt x="f96" y="f97"/>
                  <a:pt x="f98" y="f99"/>
                </a:cubicBezTo>
                <a:cubicBezTo>
                  <a:pt x="f100" y="f101"/>
                  <a:pt x="f102" y="f103"/>
                  <a:pt x="f104" y="f105"/>
                </a:cubicBezTo>
                <a:cubicBezTo>
                  <a:pt x="f106" y="f107"/>
                  <a:pt x="f108" y="f109"/>
                  <a:pt x="f110" y="f111"/>
                </a:cubicBezTo>
                <a:cubicBezTo>
                  <a:pt x="f112" y="f113"/>
                  <a:pt x="f114" y="f115"/>
                  <a:pt x="f116" y="f117"/>
                </a:cubicBezTo>
                <a:cubicBezTo>
                  <a:pt x="f118" y="f119"/>
                  <a:pt x="f120" y="f121"/>
                  <a:pt x="f122" y="f123"/>
                </a:cubicBezTo>
                <a:cubicBezTo>
                  <a:pt x="f124" y="f125"/>
                  <a:pt x="f126" y="f127"/>
                  <a:pt x="f128" y="f129"/>
                </a:cubicBezTo>
                <a:cubicBezTo>
                  <a:pt x="f130" y="f131"/>
                  <a:pt x="f132" y="f133"/>
                  <a:pt x="f134" y="f135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52" y="f153"/>
                </a:cubicBezTo>
                <a:close/>
                <a:moveTo>
                  <a:pt x="f154" y="f155"/>
                </a:moveTo>
                <a:cubicBezTo>
                  <a:pt x="f156" y="f157"/>
                  <a:pt x="f158" y="f159"/>
                  <a:pt x="f160" y="f161"/>
                </a:cubicBezTo>
                <a:cubicBezTo>
                  <a:pt x="f162" y="f163"/>
                  <a:pt x="f164" y="f165"/>
                  <a:pt x="f166" y="f167"/>
                </a:cubicBezTo>
                <a:cubicBezTo>
                  <a:pt x="f168" y="f169"/>
                  <a:pt x="f170" y="f171"/>
                  <a:pt x="f172" y="f173"/>
                </a:cubicBezTo>
                <a:cubicBezTo>
                  <a:pt x="f174" y="f175"/>
                  <a:pt x="f176" y="f177"/>
                  <a:pt x="f178" y="f179"/>
                </a:cubicBezTo>
                <a:cubicBezTo>
                  <a:pt x="f180" y="f181"/>
                  <a:pt x="f182" y="f183"/>
                  <a:pt x="f184" y="f155"/>
                </a:cubicBezTo>
                <a:close/>
                <a:moveTo>
                  <a:pt x="f185" y="f186"/>
                </a:moveTo>
                <a:cubicBezTo>
                  <a:pt x="f187" y="f188"/>
                  <a:pt x="f189" y="f190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200"/>
                  <a:pt x="f201" y="f202"/>
                  <a:pt x="f203" y="f204"/>
                </a:cubicBezTo>
                <a:cubicBezTo>
                  <a:pt x="f205" y="f206"/>
                  <a:pt x="f207" y="f208"/>
                  <a:pt x="f209" y="f210"/>
                </a:cubicBezTo>
                <a:cubicBezTo>
                  <a:pt x="f211" y="f212"/>
                  <a:pt x="f213" y="f214"/>
                  <a:pt x="f215" y="f216"/>
                </a:cubicBezTo>
                <a:cubicBezTo>
                  <a:pt x="f217" y="f218"/>
                  <a:pt x="f219" y="f220"/>
                  <a:pt x="f221" y="f222"/>
                </a:cubicBezTo>
                <a:cubicBezTo>
                  <a:pt x="f223" y="f224"/>
                  <a:pt x="f225" y="f226"/>
                  <a:pt x="f185" y="f227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8" name="Forma libre: forma 116">
            <a:extLst>
              <a:ext uri="{FF2B5EF4-FFF2-40B4-BE49-F238E27FC236}">
                <a16:creationId xmlns:a16="http://schemas.microsoft.com/office/drawing/2014/main" id="{927F5181-F471-4BAC-8FDC-B522C46DB698}"/>
              </a:ext>
            </a:extLst>
          </p:cNvPr>
          <p:cNvSpPr/>
          <p:nvPr/>
        </p:nvSpPr>
        <p:spPr>
          <a:xfrm>
            <a:off x="6291593" y="542833"/>
            <a:ext cx="1198366" cy="79112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198369"/>
              <a:gd name="f7" fmla="val 791127"/>
              <a:gd name="f8" fmla="val 524804"/>
              <a:gd name="f9" fmla="val 337"/>
              <a:gd name="f10" fmla="val 529858"/>
              <a:gd name="f11" fmla="val 12017"/>
              <a:gd name="f12" fmla="val 527949"/>
              <a:gd name="f13" fmla="val 21452"/>
              <a:gd name="f14" fmla="val 527724"/>
              <a:gd name="f15" fmla="val 30437"/>
              <a:gd name="f16" fmla="val 526040"/>
              <a:gd name="f17" fmla="val 117704"/>
              <a:gd name="f18" fmla="val 543111"/>
              <a:gd name="f19" fmla="val 200478"/>
              <a:gd name="f20" fmla="val 583431"/>
              <a:gd name="f21" fmla="val 278423"/>
              <a:gd name="f22" fmla="val 595112"/>
              <a:gd name="f23" fmla="val 300998"/>
              <a:gd name="f24" fmla="val 611060"/>
              <a:gd name="f25" fmla="val 314251"/>
              <a:gd name="f26" fmla="val 636106"/>
              <a:gd name="f27" fmla="val 318182"/>
              <a:gd name="f28" fmla="val 646214"/>
              <a:gd name="f29" fmla="val 319754"/>
              <a:gd name="f30" fmla="val 650145"/>
              <a:gd name="f31" fmla="val 317845"/>
              <a:gd name="f32" fmla="val 650033"/>
              <a:gd name="f33" fmla="val 307512"/>
              <a:gd name="f34" fmla="val 649808"/>
              <a:gd name="f35" fmla="val 288756"/>
              <a:gd name="f36" fmla="val 650819"/>
              <a:gd name="f37" fmla="val 270112"/>
              <a:gd name="f38" fmla="val 653290"/>
              <a:gd name="f39" fmla="val 251356"/>
              <a:gd name="f40" fmla="val 662724"/>
              <a:gd name="f41" fmla="val 180150"/>
              <a:gd name="f42" fmla="val 692375"/>
              <a:gd name="f43" fmla="val 117367"/>
              <a:gd name="f44" fmla="val 732133"/>
              <a:gd name="f45" fmla="val 58627"/>
              <a:gd name="f46" fmla="val 733818"/>
              <a:gd name="f47" fmla="val 56156"/>
              <a:gd name="f48" fmla="val 735390"/>
              <a:gd name="f49" fmla="val 53124"/>
              <a:gd name="f50" fmla="val 740557"/>
              <a:gd name="f51" fmla="val 53910"/>
              <a:gd name="f52" fmla="val 744038"/>
              <a:gd name="f53" fmla="val 62446"/>
              <a:gd name="f54" fmla="val 742129"/>
              <a:gd name="f55" fmla="val 71768"/>
              <a:gd name="f56" fmla="val 742017"/>
              <a:gd name="f57" fmla="val 80753"/>
              <a:gd name="f58" fmla="val 740220"/>
              <a:gd name="f59" fmla="val 172737"/>
              <a:gd name="f60" fmla="val 755270"/>
              <a:gd name="f61" fmla="val 261352"/>
              <a:gd name="f62" fmla="val 795141"/>
              <a:gd name="f63" fmla="val 344912"/>
              <a:gd name="f64" fmla="val 802890"/>
              <a:gd name="f65" fmla="val 361198"/>
              <a:gd name="f66" fmla="val 809741"/>
              <a:gd name="f67" fmla="val 378494"/>
              <a:gd name="f68" fmla="val 824230"/>
              <a:gd name="f69" fmla="val 390287"/>
              <a:gd name="f70" fmla="val 829621"/>
              <a:gd name="f71" fmla="val 394667"/>
              <a:gd name="f72" fmla="val 836472"/>
              <a:gd name="f73" fmla="val 400956"/>
              <a:gd name="f74" fmla="val 844334"/>
              <a:gd name="f75" fmla="val 397025"/>
              <a:gd name="f76" fmla="val 850848"/>
              <a:gd name="f77" fmla="val 393656"/>
              <a:gd name="f78" fmla="val 848377"/>
              <a:gd name="f79" fmla="val 385794"/>
              <a:gd name="f80" fmla="val 848714"/>
              <a:gd name="f81" fmla="val 379841"/>
              <a:gd name="f82" fmla="val 853880"/>
              <a:gd name="f83" fmla="val 294821"/>
              <a:gd name="f84" fmla="val 884991"/>
              <a:gd name="f85" fmla="val 219571"/>
              <a:gd name="f86" fmla="val 934071"/>
              <a:gd name="f87" fmla="val 150948"/>
              <a:gd name="f88" fmla="val 935532"/>
              <a:gd name="f89" fmla="val 148927"/>
              <a:gd name="f90" fmla="val 936205"/>
              <a:gd name="f91" fmla="val 146456"/>
              <a:gd name="f92" fmla="val 936767"/>
              <a:gd name="f93" fmla="val 145220"/>
              <a:gd name="f94" fmla="val 945303"/>
              <a:gd name="f95" fmla="val 148702"/>
              <a:gd name="f96" fmla="val 943730"/>
              <a:gd name="f97" fmla="val 153644"/>
              <a:gd name="f98" fmla="val 943618"/>
              <a:gd name="f99" fmla="val 157687"/>
              <a:gd name="f100" fmla="val 942046"/>
              <a:gd name="f101" fmla="val 247312"/>
              <a:gd name="f102" fmla="val 969113"/>
              <a:gd name="f103" fmla="val 330199"/>
              <a:gd name="f104" fmla="val 1003593"/>
              <a:gd name="f105" fmla="val 411289"/>
              <a:gd name="f106" fmla="val 1015274"/>
              <a:gd name="f107" fmla="val 438918"/>
              <a:gd name="f108" fmla="val 1028302"/>
              <a:gd name="f109" fmla="val 465873"/>
              <a:gd name="f110" fmla="val 1042229"/>
              <a:gd name="f111" fmla="val 492491"/>
              <a:gd name="f112" fmla="val 1050989"/>
              <a:gd name="f113" fmla="val 509226"/>
              <a:gd name="f114" fmla="val 1062108"/>
              <a:gd name="f115" fmla="val 521468"/>
              <a:gd name="f116" fmla="val 1078169"/>
              <a:gd name="f117" fmla="val 531464"/>
              <a:gd name="f118" fmla="val 1115344"/>
              <a:gd name="f119" fmla="val 554600"/>
              <a:gd name="f120" fmla="val 1151397"/>
              <a:gd name="f121" fmla="val 579533"/>
              <a:gd name="f122" fmla="val 1188010"/>
              <a:gd name="f123" fmla="val 603456"/>
              <a:gd name="f124" fmla="val 1197894"/>
              <a:gd name="f125" fmla="val 609970"/>
              <a:gd name="f126" fmla="val 1201937"/>
              <a:gd name="f127" fmla="val 616484"/>
              <a:gd name="f128" fmla="val 1194637"/>
              <a:gd name="f129" fmla="val 627940"/>
              <a:gd name="f130" fmla="val 1162516"/>
              <a:gd name="f131" fmla="val 678705"/>
              <a:gd name="f132" fmla="val 1130619"/>
              <a:gd name="f133" fmla="val 729471"/>
              <a:gd name="f134" fmla="val 1099396"/>
              <a:gd name="f135" fmla="val 780798"/>
              <a:gd name="f136" fmla="val 1091197"/>
              <a:gd name="f137" fmla="val 794275"/>
              <a:gd name="f138" fmla="val 1084234"/>
              <a:gd name="f139" fmla="val 793489"/>
              <a:gd name="f140" fmla="val 1072890"/>
              <a:gd name="f141" fmla="val 784616"/>
              <a:gd name="f142" fmla="val 999662"/>
              <a:gd name="f143" fmla="val 727112"/>
              <a:gd name="f144" fmla="val 926659"/>
              <a:gd name="f145" fmla="val 669047"/>
              <a:gd name="f146" fmla="val 852196"/>
              <a:gd name="f147" fmla="val 613003"/>
              <a:gd name="f148" fmla="val 748643"/>
              <a:gd name="f149" fmla="val 535058"/>
              <a:gd name="f150" fmla="val 643182"/>
              <a:gd name="f151" fmla="val 459920"/>
              <a:gd name="f152" fmla="val 523119"/>
              <a:gd name="f153" fmla="val 408706"/>
              <a:gd name="f154" fmla="val 482238"/>
              <a:gd name="f155" fmla="val 391297"/>
              <a:gd name="f156" fmla="val 440233"/>
              <a:gd name="f157" fmla="val 376584"/>
              <a:gd name="f158" fmla="val 395083"/>
              <a:gd name="f159" fmla="val 375124"/>
              <a:gd name="f160" fmla="val 315116"/>
              <a:gd name="f161" fmla="val 372541"/>
              <a:gd name="f162" fmla="val 265362"/>
              <a:gd name="f163" fmla="val 408818"/>
              <a:gd name="f164" fmla="val 243012"/>
              <a:gd name="f165" fmla="val 486202"/>
              <a:gd name="f166" fmla="val 238744"/>
              <a:gd name="f167" fmla="val 501139"/>
              <a:gd name="f168" fmla="val 234476"/>
              <a:gd name="f169" fmla="val 516414"/>
              <a:gd name="f170" fmla="val 232679"/>
              <a:gd name="f171" fmla="val 531800"/>
              <a:gd name="f172" fmla="val 231219"/>
              <a:gd name="f173" fmla="val 544155"/>
              <a:gd name="f174" fmla="val 226277"/>
              <a:gd name="f175" fmla="val 548984"/>
              <a:gd name="f176" fmla="val 214372"/>
              <a:gd name="f177" fmla="val 550557"/>
              <a:gd name="f178" fmla="val 136202"/>
              <a:gd name="f179" fmla="val 560665"/>
              <a:gd name="f180" fmla="val 66793"/>
              <a:gd name="f181" fmla="val 541122"/>
              <a:gd name="f182" fmla="val 6706"/>
              <a:gd name="f183" fmla="val 489796"/>
              <a:gd name="f184" fmla="val 3673"/>
              <a:gd name="f185" fmla="val 487212"/>
              <a:gd name="f186" fmla="val -2055"/>
              <a:gd name="f187" fmla="val 484966"/>
              <a:gd name="f188" fmla="val 753"/>
              <a:gd name="f189" fmla="val 479687"/>
              <a:gd name="f190" fmla="val 3336"/>
              <a:gd name="f191" fmla="val 474970"/>
              <a:gd name="f192" fmla="val 8615"/>
              <a:gd name="f193" fmla="val 477666"/>
              <a:gd name="f194" fmla="val 12771"/>
              <a:gd name="f195" fmla="val 477890"/>
              <a:gd name="f196" fmla="val 64659"/>
              <a:gd name="f197" fmla="val 479350"/>
              <a:gd name="f198" fmla="val 116548"/>
              <a:gd name="f199" fmla="val 482944"/>
              <a:gd name="f200" fmla="val 167762"/>
              <a:gd name="f201" fmla="val 470365"/>
              <a:gd name="f202" fmla="val 180566"/>
              <a:gd name="f203" fmla="val 467221"/>
              <a:gd name="f204" fmla="val 190449"/>
              <a:gd name="f205" fmla="val 463177"/>
              <a:gd name="f206" fmla="val 195166"/>
              <a:gd name="f207" fmla="val 448689"/>
              <a:gd name="f208" fmla="val 199659"/>
              <a:gd name="f209" fmla="val 435099"/>
              <a:gd name="f210" fmla="val 197413"/>
              <a:gd name="f211" fmla="val 427462"/>
              <a:gd name="f212" fmla="val 185844"/>
              <a:gd name="f213" fmla="val 418926"/>
              <a:gd name="f214" fmla="val 125982"/>
              <a:gd name="f215" fmla="val 375012"/>
              <a:gd name="f216" fmla="val 101161"/>
              <a:gd name="f217" fmla="val 312791"/>
              <a:gd name="f218" fmla="val 94984"/>
              <a:gd name="f219" fmla="val 241248"/>
              <a:gd name="f220" fmla="val 94647"/>
              <a:gd name="f221" fmla="val 237092"/>
              <a:gd name="f222" fmla="val 93187"/>
              <a:gd name="f223" fmla="val 231139"/>
              <a:gd name="f224" fmla="val 97454"/>
              <a:gd name="f225" fmla="val 229230"/>
              <a:gd name="f226" fmla="val 103969"/>
              <a:gd name="f227" fmla="val 226422"/>
              <a:gd name="f228" fmla="val 107226"/>
              <a:gd name="f229" fmla="val 233049"/>
              <a:gd name="f230" fmla="val 110820"/>
              <a:gd name="f231" fmla="val 236980"/>
              <a:gd name="f232" fmla="val 143278"/>
              <a:gd name="f233" fmla="val 272807"/>
              <a:gd name="f234" fmla="val 177983"/>
              <a:gd name="f235" fmla="val 305940"/>
              <a:gd name="f236" fmla="val 221223"/>
              <a:gd name="f237" fmla="val 328964"/>
              <a:gd name="f238" fmla="val 255141"/>
              <a:gd name="f239" fmla="val 346934"/>
              <a:gd name="f240" fmla="val 268844"/>
              <a:gd name="f241" fmla="val 345137"/>
              <a:gd name="f242" fmla="val 295799"/>
              <a:gd name="f243" fmla="val 318856"/>
              <a:gd name="f244" fmla="val 303436"/>
              <a:gd name="f245" fmla="val 311443"/>
              <a:gd name="f246" fmla="val 298719"/>
              <a:gd name="f247" fmla="val 304592"/>
              <a:gd name="f248" fmla="val 296360"/>
              <a:gd name="f249" fmla="val 298302"/>
              <a:gd name="f250" fmla="val 281872"/>
              <a:gd name="f251" fmla="val 257645"/>
              <a:gd name="f252" fmla="val 276144"/>
              <a:gd name="f253" fmla="val 215865"/>
              <a:gd name="f254" fmla="val 278278"/>
              <a:gd name="f255" fmla="val 172849"/>
              <a:gd name="f256" fmla="val 279963"/>
              <a:gd name="f257" fmla="val 139155"/>
              <a:gd name="f258" fmla="val 289172"/>
              <a:gd name="f259" fmla="val 107596"/>
              <a:gd name="f260" fmla="val 306581"/>
              <a:gd name="f261" fmla="val 78619"/>
              <a:gd name="f262" fmla="val 309164"/>
              <a:gd name="f263" fmla="val 74351"/>
              <a:gd name="f264" fmla="val 310736"/>
              <a:gd name="f265" fmla="val 66264"/>
              <a:gd name="f266" fmla="val 317700"/>
              <a:gd name="f267" fmla="val 68174"/>
              <a:gd name="f268" fmla="val 323428"/>
              <a:gd name="f269" fmla="val 69746"/>
              <a:gd name="f270" fmla="val 321181"/>
              <a:gd name="f271" fmla="val 76710"/>
              <a:gd name="f272" fmla="val 321518"/>
              <a:gd name="f273" fmla="val 81427"/>
              <a:gd name="f274" fmla="val 327246"/>
              <a:gd name="f275" fmla="val 149825"/>
              <a:gd name="f276" fmla="val 352629"/>
              <a:gd name="f277" fmla="val 211035"/>
              <a:gd name="f278" fmla="val 390254"/>
              <a:gd name="f279" fmla="val 267641"/>
              <a:gd name="f280" fmla="val 400811"/>
              <a:gd name="f281" fmla="val 283477"/>
              <a:gd name="f282" fmla="val 424846"/>
              <a:gd name="f283" fmla="val 290104"/>
              <a:gd name="f284" fmla="val 442704"/>
              <a:gd name="f285" fmla="val 283589"/>
              <a:gd name="f286" fmla="val 452699"/>
              <a:gd name="f287" fmla="val 279995"/>
              <a:gd name="f288" fmla="val 448544"/>
              <a:gd name="f289" fmla="val 272246"/>
              <a:gd name="f290" fmla="val 447758"/>
              <a:gd name="f291" fmla="val 266181"/>
              <a:gd name="f292" fmla="val 437313"/>
              <a:gd name="f293" fmla="val 189359"/>
              <a:gd name="f294" fmla="val 455395"/>
              <a:gd name="f295" fmla="val 118265"/>
              <a:gd name="f296" fmla="val 491560"/>
              <a:gd name="f297" fmla="val 51102"/>
              <a:gd name="f298" fmla="val 500769"/>
              <a:gd name="f299" fmla="val 34031"/>
              <a:gd name="f300" fmla="val 509754"/>
              <a:gd name="f301" fmla="val 16285"/>
              <a:gd name="f302" fmla="val 525029"/>
              <a:gd name="f303" fmla="+- 0 0 -90"/>
              <a:gd name="f304" fmla="*/ f3 1 1198369"/>
              <a:gd name="f305" fmla="*/ f4 1 791127"/>
              <a:gd name="f306" fmla="val f5"/>
              <a:gd name="f307" fmla="val f6"/>
              <a:gd name="f308" fmla="val f7"/>
              <a:gd name="f309" fmla="*/ f303 f0 1"/>
              <a:gd name="f310" fmla="+- f308 0 f306"/>
              <a:gd name="f311" fmla="+- f307 0 f306"/>
              <a:gd name="f312" fmla="*/ f309 1 f2"/>
              <a:gd name="f313" fmla="*/ f311 1 1198369"/>
              <a:gd name="f314" fmla="*/ f310 1 791127"/>
              <a:gd name="f315" fmla="*/ 524804 f311 1"/>
              <a:gd name="f316" fmla="*/ 337 f310 1"/>
              <a:gd name="f317" fmla="*/ 527724 f311 1"/>
              <a:gd name="f318" fmla="*/ 30437 f310 1"/>
              <a:gd name="f319" fmla="*/ 583431 f311 1"/>
              <a:gd name="f320" fmla="*/ 278423 f310 1"/>
              <a:gd name="f321" fmla="*/ 636106 f311 1"/>
              <a:gd name="f322" fmla="*/ 318182 f310 1"/>
              <a:gd name="f323" fmla="*/ 650033 f311 1"/>
              <a:gd name="f324" fmla="*/ 307512 f310 1"/>
              <a:gd name="f325" fmla="*/ 653290 f311 1"/>
              <a:gd name="f326" fmla="*/ 251356 f310 1"/>
              <a:gd name="f327" fmla="*/ 732133 f311 1"/>
              <a:gd name="f328" fmla="*/ 58627 f310 1"/>
              <a:gd name="f329" fmla="*/ 740557 f311 1"/>
              <a:gd name="f330" fmla="*/ 53910 f310 1"/>
              <a:gd name="f331" fmla="*/ 742017 f311 1"/>
              <a:gd name="f332" fmla="*/ 80753 f310 1"/>
              <a:gd name="f333" fmla="*/ 795141 f311 1"/>
              <a:gd name="f334" fmla="*/ 344912 f310 1"/>
              <a:gd name="f335" fmla="*/ 824230 f311 1"/>
              <a:gd name="f336" fmla="*/ 390287 f310 1"/>
              <a:gd name="f337" fmla="*/ 844334 f311 1"/>
              <a:gd name="f338" fmla="*/ 397025 f310 1"/>
              <a:gd name="f339" fmla="*/ 848714 f311 1"/>
              <a:gd name="f340" fmla="*/ 379841 f310 1"/>
              <a:gd name="f341" fmla="*/ 934071 f311 1"/>
              <a:gd name="f342" fmla="*/ 150948 f310 1"/>
              <a:gd name="f343" fmla="*/ 936767 f311 1"/>
              <a:gd name="f344" fmla="*/ 145220 f310 1"/>
              <a:gd name="f345" fmla="*/ 943618 f311 1"/>
              <a:gd name="f346" fmla="*/ 157687 f310 1"/>
              <a:gd name="f347" fmla="*/ 1003593 f311 1"/>
              <a:gd name="f348" fmla="*/ 411289 f310 1"/>
              <a:gd name="f349" fmla="*/ 1042229 f311 1"/>
              <a:gd name="f350" fmla="*/ 492491 f310 1"/>
              <a:gd name="f351" fmla="*/ 1078169 f311 1"/>
              <a:gd name="f352" fmla="*/ 531464 f310 1"/>
              <a:gd name="f353" fmla="*/ 1188010 f311 1"/>
              <a:gd name="f354" fmla="*/ 603456 f310 1"/>
              <a:gd name="f355" fmla="*/ 1194637 f311 1"/>
              <a:gd name="f356" fmla="*/ 627940 f310 1"/>
              <a:gd name="f357" fmla="*/ 1099396 f311 1"/>
              <a:gd name="f358" fmla="*/ 780798 f310 1"/>
              <a:gd name="f359" fmla="*/ 1072890 f311 1"/>
              <a:gd name="f360" fmla="*/ 784616 f310 1"/>
              <a:gd name="f361" fmla="*/ 852196 f311 1"/>
              <a:gd name="f362" fmla="*/ 613003 f310 1"/>
              <a:gd name="f363" fmla="*/ 523119 f311 1"/>
              <a:gd name="f364" fmla="*/ 408706 f310 1"/>
              <a:gd name="f365" fmla="*/ 395083 f311 1"/>
              <a:gd name="f366" fmla="*/ 375124 f310 1"/>
              <a:gd name="f367" fmla="*/ 243012 f311 1"/>
              <a:gd name="f368" fmla="*/ 486202 f310 1"/>
              <a:gd name="f369" fmla="*/ 232679 f311 1"/>
              <a:gd name="f370" fmla="*/ 531800 f310 1"/>
              <a:gd name="f371" fmla="*/ 214372 f311 1"/>
              <a:gd name="f372" fmla="*/ 550557 f310 1"/>
              <a:gd name="f373" fmla="*/ 6706 f311 1"/>
              <a:gd name="f374" fmla="*/ 489796 f310 1"/>
              <a:gd name="f375" fmla="*/ 753 f311 1"/>
              <a:gd name="f376" fmla="*/ 479687 f310 1"/>
              <a:gd name="f377" fmla="*/ 12771 f311 1"/>
              <a:gd name="f378" fmla="*/ 477890 f310 1"/>
              <a:gd name="f379" fmla="*/ 167762 f311 1"/>
              <a:gd name="f380" fmla="*/ 470365 f310 1"/>
              <a:gd name="f381" fmla="*/ 195166 f311 1"/>
              <a:gd name="f382" fmla="*/ 448689 f310 1"/>
              <a:gd name="f383" fmla="*/ 185844 f311 1"/>
              <a:gd name="f384" fmla="*/ 418926 f310 1"/>
              <a:gd name="f385" fmla="*/ 94984 f311 1"/>
              <a:gd name="f386" fmla="*/ 241248 f310 1"/>
              <a:gd name="f387" fmla="*/ 97454 f311 1"/>
              <a:gd name="f388" fmla="*/ 229230 f310 1"/>
              <a:gd name="f389" fmla="*/ 110820 f311 1"/>
              <a:gd name="f390" fmla="*/ 236980 f310 1"/>
              <a:gd name="f391" fmla="*/ 221223 f311 1"/>
              <a:gd name="f392" fmla="*/ 328964 f310 1"/>
              <a:gd name="f393" fmla="*/ 295799 f311 1"/>
              <a:gd name="f394" fmla="*/ 318856 f310 1"/>
              <a:gd name="f395" fmla="*/ 296360 f311 1"/>
              <a:gd name="f396" fmla="*/ 298302 f310 1"/>
              <a:gd name="f397" fmla="*/ 278278 f311 1"/>
              <a:gd name="f398" fmla="*/ 172849 f310 1"/>
              <a:gd name="f399" fmla="*/ 306581 f311 1"/>
              <a:gd name="f400" fmla="*/ 78619 f310 1"/>
              <a:gd name="f401" fmla="*/ 317700 f311 1"/>
              <a:gd name="f402" fmla="*/ 68174 f310 1"/>
              <a:gd name="f403" fmla="*/ 321518 f311 1"/>
              <a:gd name="f404" fmla="*/ 81427 f310 1"/>
              <a:gd name="f405" fmla="*/ 390254 f311 1"/>
              <a:gd name="f406" fmla="*/ 267641 f310 1"/>
              <a:gd name="f407" fmla="*/ 442704 f311 1"/>
              <a:gd name="f408" fmla="*/ 283589 f310 1"/>
              <a:gd name="f409" fmla="*/ 447758 f311 1"/>
              <a:gd name="f410" fmla="*/ 266181 f310 1"/>
              <a:gd name="f411" fmla="*/ 491560 f311 1"/>
              <a:gd name="f412" fmla="*/ 51102 f310 1"/>
              <a:gd name="f413" fmla="*/ 525029 f311 1"/>
              <a:gd name="f414" fmla="*/ 0 f310 1"/>
              <a:gd name="f415" fmla="+- f312 0 f1"/>
              <a:gd name="f416" fmla="*/ f315 1 1198369"/>
              <a:gd name="f417" fmla="*/ f316 1 791127"/>
              <a:gd name="f418" fmla="*/ f317 1 1198369"/>
              <a:gd name="f419" fmla="*/ f318 1 791127"/>
              <a:gd name="f420" fmla="*/ f319 1 1198369"/>
              <a:gd name="f421" fmla="*/ f320 1 791127"/>
              <a:gd name="f422" fmla="*/ f321 1 1198369"/>
              <a:gd name="f423" fmla="*/ f322 1 791127"/>
              <a:gd name="f424" fmla="*/ f323 1 1198369"/>
              <a:gd name="f425" fmla="*/ f324 1 791127"/>
              <a:gd name="f426" fmla="*/ f325 1 1198369"/>
              <a:gd name="f427" fmla="*/ f326 1 791127"/>
              <a:gd name="f428" fmla="*/ f327 1 1198369"/>
              <a:gd name="f429" fmla="*/ f328 1 791127"/>
              <a:gd name="f430" fmla="*/ f329 1 1198369"/>
              <a:gd name="f431" fmla="*/ f330 1 791127"/>
              <a:gd name="f432" fmla="*/ f331 1 1198369"/>
              <a:gd name="f433" fmla="*/ f332 1 791127"/>
              <a:gd name="f434" fmla="*/ f333 1 1198369"/>
              <a:gd name="f435" fmla="*/ f334 1 791127"/>
              <a:gd name="f436" fmla="*/ f335 1 1198369"/>
              <a:gd name="f437" fmla="*/ f336 1 791127"/>
              <a:gd name="f438" fmla="*/ f337 1 1198369"/>
              <a:gd name="f439" fmla="*/ f338 1 791127"/>
              <a:gd name="f440" fmla="*/ f339 1 1198369"/>
              <a:gd name="f441" fmla="*/ f340 1 791127"/>
              <a:gd name="f442" fmla="*/ f341 1 1198369"/>
              <a:gd name="f443" fmla="*/ f342 1 791127"/>
              <a:gd name="f444" fmla="*/ f343 1 1198369"/>
              <a:gd name="f445" fmla="*/ f344 1 791127"/>
              <a:gd name="f446" fmla="*/ f345 1 1198369"/>
              <a:gd name="f447" fmla="*/ f346 1 791127"/>
              <a:gd name="f448" fmla="*/ f347 1 1198369"/>
              <a:gd name="f449" fmla="*/ f348 1 791127"/>
              <a:gd name="f450" fmla="*/ f349 1 1198369"/>
              <a:gd name="f451" fmla="*/ f350 1 791127"/>
              <a:gd name="f452" fmla="*/ f351 1 1198369"/>
              <a:gd name="f453" fmla="*/ f352 1 791127"/>
              <a:gd name="f454" fmla="*/ f353 1 1198369"/>
              <a:gd name="f455" fmla="*/ f354 1 791127"/>
              <a:gd name="f456" fmla="*/ f355 1 1198369"/>
              <a:gd name="f457" fmla="*/ f356 1 791127"/>
              <a:gd name="f458" fmla="*/ f357 1 1198369"/>
              <a:gd name="f459" fmla="*/ f358 1 791127"/>
              <a:gd name="f460" fmla="*/ f359 1 1198369"/>
              <a:gd name="f461" fmla="*/ f360 1 791127"/>
              <a:gd name="f462" fmla="*/ f361 1 1198369"/>
              <a:gd name="f463" fmla="*/ f362 1 791127"/>
              <a:gd name="f464" fmla="*/ f363 1 1198369"/>
              <a:gd name="f465" fmla="*/ f364 1 791127"/>
              <a:gd name="f466" fmla="*/ f365 1 1198369"/>
              <a:gd name="f467" fmla="*/ f366 1 791127"/>
              <a:gd name="f468" fmla="*/ f367 1 1198369"/>
              <a:gd name="f469" fmla="*/ f368 1 791127"/>
              <a:gd name="f470" fmla="*/ f369 1 1198369"/>
              <a:gd name="f471" fmla="*/ f370 1 791127"/>
              <a:gd name="f472" fmla="*/ f371 1 1198369"/>
              <a:gd name="f473" fmla="*/ f372 1 791127"/>
              <a:gd name="f474" fmla="*/ f373 1 1198369"/>
              <a:gd name="f475" fmla="*/ f374 1 791127"/>
              <a:gd name="f476" fmla="*/ f375 1 1198369"/>
              <a:gd name="f477" fmla="*/ f376 1 791127"/>
              <a:gd name="f478" fmla="*/ f377 1 1198369"/>
              <a:gd name="f479" fmla="*/ f378 1 791127"/>
              <a:gd name="f480" fmla="*/ f379 1 1198369"/>
              <a:gd name="f481" fmla="*/ f380 1 791127"/>
              <a:gd name="f482" fmla="*/ f381 1 1198369"/>
              <a:gd name="f483" fmla="*/ f382 1 791127"/>
              <a:gd name="f484" fmla="*/ f383 1 1198369"/>
              <a:gd name="f485" fmla="*/ f384 1 791127"/>
              <a:gd name="f486" fmla="*/ f385 1 1198369"/>
              <a:gd name="f487" fmla="*/ f386 1 791127"/>
              <a:gd name="f488" fmla="*/ f387 1 1198369"/>
              <a:gd name="f489" fmla="*/ f388 1 791127"/>
              <a:gd name="f490" fmla="*/ f389 1 1198369"/>
              <a:gd name="f491" fmla="*/ f390 1 791127"/>
              <a:gd name="f492" fmla="*/ f391 1 1198369"/>
              <a:gd name="f493" fmla="*/ f392 1 791127"/>
              <a:gd name="f494" fmla="*/ f393 1 1198369"/>
              <a:gd name="f495" fmla="*/ f394 1 791127"/>
              <a:gd name="f496" fmla="*/ f395 1 1198369"/>
              <a:gd name="f497" fmla="*/ f396 1 791127"/>
              <a:gd name="f498" fmla="*/ f397 1 1198369"/>
              <a:gd name="f499" fmla="*/ f398 1 791127"/>
              <a:gd name="f500" fmla="*/ f399 1 1198369"/>
              <a:gd name="f501" fmla="*/ f400 1 791127"/>
              <a:gd name="f502" fmla="*/ f401 1 1198369"/>
              <a:gd name="f503" fmla="*/ f402 1 791127"/>
              <a:gd name="f504" fmla="*/ f403 1 1198369"/>
              <a:gd name="f505" fmla="*/ f404 1 791127"/>
              <a:gd name="f506" fmla="*/ f405 1 1198369"/>
              <a:gd name="f507" fmla="*/ f406 1 791127"/>
              <a:gd name="f508" fmla="*/ f407 1 1198369"/>
              <a:gd name="f509" fmla="*/ f408 1 791127"/>
              <a:gd name="f510" fmla="*/ f409 1 1198369"/>
              <a:gd name="f511" fmla="*/ f410 1 791127"/>
              <a:gd name="f512" fmla="*/ f411 1 1198369"/>
              <a:gd name="f513" fmla="*/ f412 1 791127"/>
              <a:gd name="f514" fmla="*/ f413 1 1198369"/>
              <a:gd name="f515" fmla="*/ f414 1 791127"/>
              <a:gd name="f516" fmla="*/ f306 1 f313"/>
              <a:gd name="f517" fmla="*/ f307 1 f313"/>
              <a:gd name="f518" fmla="*/ f306 1 f314"/>
              <a:gd name="f519" fmla="*/ f308 1 f314"/>
              <a:gd name="f520" fmla="*/ f416 1 f313"/>
              <a:gd name="f521" fmla="*/ f417 1 f314"/>
              <a:gd name="f522" fmla="*/ f418 1 f313"/>
              <a:gd name="f523" fmla="*/ f419 1 f314"/>
              <a:gd name="f524" fmla="*/ f420 1 f313"/>
              <a:gd name="f525" fmla="*/ f421 1 f314"/>
              <a:gd name="f526" fmla="*/ f422 1 f313"/>
              <a:gd name="f527" fmla="*/ f423 1 f314"/>
              <a:gd name="f528" fmla="*/ f424 1 f313"/>
              <a:gd name="f529" fmla="*/ f425 1 f314"/>
              <a:gd name="f530" fmla="*/ f426 1 f313"/>
              <a:gd name="f531" fmla="*/ f427 1 f314"/>
              <a:gd name="f532" fmla="*/ f428 1 f313"/>
              <a:gd name="f533" fmla="*/ f429 1 f314"/>
              <a:gd name="f534" fmla="*/ f430 1 f313"/>
              <a:gd name="f535" fmla="*/ f431 1 f314"/>
              <a:gd name="f536" fmla="*/ f432 1 f313"/>
              <a:gd name="f537" fmla="*/ f433 1 f314"/>
              <a:gd name="f538" fmla="*/ f434 1 f313"/>
              <a:gd name="f539" fmla="*/ f435 1 f314"/>
              <a:gd name="f540" fmla="*/ f436 1 f313"/>
              <a:gd name="f541" fmla="*/ f437 1 f314"/>
              <a:gd name="f542" fmla="*/ f438 1 f313"/>
              <a:gd name="f543" fmla="*/ f439 1 f314"/>
              <a:gd name="f544" fmla="*/ f440 1 f313"/>
              <a:gd name="f545" fmla="*/ f441 1 f314"/>
              <a:gd name="f546" fmla="*/ f442 1 f313"/>
              <a:gd name="f547" fmla="*/ f443 1 f314"/>
              <a:gd name="f548" fmla="*/ f444 1 f313"/>
              <a:gd name="f549" fmla="*/ f445 1 f314"/>
              <a:gd name="f550" fmla="*/ f446 1 f313"/>
              <a:gd name="f551" fmla="*/ f447 1 f314"/>
              <a:gd name="f552" fmla="*/ f448 1 f313"/>
              <a:gd name="f553" fmla="*/ f449 1 f314"/>
              <a:gd name="f554" fmla="*/ f450 1 f313"/>
              <a:gd name="f555" fmla="*/ f451 1 f314"/>
              <a:gd name="f556" fmla="*/ f452 1 f313"/>
              <a:gd name="f557" fmla="*/ f453 1 f314"/>
              <a:gd name="f558" fmla="*/ f454 1 f313"/>
              <a:gd name="f559" fmla="*/ f455 1 f314"/>
              <a:gd name="f560" fmla="*/ f456 1 f313"/>
              <a:gd name="f561" fmla="*/ f457 1 f314"/>
              <a:gd name="f562" fmla="*/ f458 1 f313"/>
              <a:gd name="f563" fmla="*/ f459 1 f314"/>
              <a:gd name="f564" fmla="*/ f460 1 f313"/>
              <a:gd name="f565" fmla="*/ f461 1 f314"/>
              <a:gd name="f566" fmla="*/ f462 1 f313"/>
              <a:gd name="f567" fmla="*/ f463 1 f314"/>
              <a:gd name="f568" fmla="*/ f464 1 f313"/>
              <a:gd name="f569" fmla="*/ f465 1 f314"/>
              <a:gd name="f570" fmla="*/ f466 1 f313"/>
              <a:gd name="f571" fmla="*/ f467 1 f314"/>
              <a:gd name="f572" fmla="*/ f468 1 f313"/>
              <a:gd name="f573" fmla="*/ f469 1 f314"/>
              <a:gd name="f574" fmla="*/ f470 1 f313"/>
              <a:gd name="f575" fmla="*/ f471 1 f314"/>
              <a:gd name="f576" fmla="*/ f472 1 f313"/>
              <a:gd name="f577" fmla="*/ f473 1 f314"/>
              <a:gd name="f578" fmla="*/ f474 1 f313"/>
              <a:gd name="f579" fmla="*/ f475 1 f314"/>
              <a:gd name="f580" fmla="*/ f476 1 f313"/>
              <a:gd name="f581" fmla="*/ f477 1 f314"/>
              <a:gd name="f582" fmla="*/ f478 1 f313"/>
              <a:gd name="f583" fmla="*/ f479 1 f314"/>
              <a:gd name="f584" fmla="*/ f480 1 f313"/>
              <a:gd name="f585" fmla="*/ f481 1 f314"/>
              <a:gd name="f586" fmla="*/ f482 1 f313"/>
              <a:gd name="f587" fmla="*/ f483 1 f314"/>
              <a:gd name="f588" fmla="*/ f484 1 f313"/>
              <a:gd name="f589" fmla="*/ f485 1 f314"/>
              <a:gd name="f590" fmla="*/ f486 1 f313"/>
              <a:gd name="f591" fmla="*/ f487 1 f314"/>
              <a:gd name="f592" fmla="*/ f488 1 f313"/>
              <a:gd name="f593" fmla="*/ f489 1 f314"/>
              <a:gd name="f594" fmla="*/ f490 1 f313"/>
              <a:gd name="f595" fmla="*/ f491 1 f314"/>
              <a:gd name="f596" fmla="*/ f492 1 f313"/>
              <a:gd name="f597" fmla="*/ f493 1 f314"/>
              <a:gd name="f598" fmla="*/ f494 1 f313"/>
              <a:gd name="f599" fmla="*/ f495 1 f314"/>
              <a:gd name="f600" fmla="*/ f496 1 f313"/>
              <a:gd name="f601" fmla="*/ f497 1 f314"/>
              <a:gd name="f602" fmla="*/ f498 1 f313"/>
              <a:gd name="f603" fmla="*/ f499 1 f314"/>
              <a:gd name="f604" fmla="*/ f500 1 f313"/>
              <a:gd name="f605" fmla="*/ f501 1 f314"/>
              <a:gd name="f606" fmla="*/ f502 1 f313"/>
              <a:gd name="f607" fmla="*/ f503 1 f314"/>
              <a:gd name="f608" fmla="*/ f504 1 f313"/>
              <a:gd name="f609" fmla="*/ f505 1 f314"/>
              <a:gd name="f610" fmla="*/ f506 1 f313"/>
              <a:gd name="f611" fmla="*/ f507 1 f314"/>
              <a:gd name="f612" fmla="*/ f508 1 f313"/>
              <a:gd name="f613" fmla="*/ f509 1 f314"/>
              <a:gd name="f614" fmla="*/ f510 1 f313"/>
              <a:gd name="f615" fmla="*/ f511 1 f314"/>
              <a:gd name="f616" fmla="*/ f512 1 f313"/>
              <a:gd name="f617" fmla="*/ f513 1 f314"/>
              <a:gd name="f618" fmla="*/ f514 1 f313"/>
              <a:gd name="f619" fmla="*/ f515 1 f314"/>
              <a:gd name="f620" fmla="*/ f516 f304 1"/>
              <a:gd name="f621" fmla="*/ f517 f304 1"/>
              <a:gd name="f622" fmla="*/ f519 f305 1"/>
              <a:gd name="f623" fmla="*/ f518 f305 1"/>
              <a:gd name="f624" fmla="*/ f520 f304 1"/>
              <a:gd name="f625" fmla="*/ f521 f305 1"/>
              <a:gd name="f626" fmla="*/ f522 f304 1"/>
              <a:gd name="f627" fmla="*/ f523 f305 1"/>
              <a:gd name="f628" fmla="*/ f524 f304 1"/>
              <a:gd name="f629" fmla="*/ f525 f305 1"/>
              <a:gd name="f630" fmla="*/ f526 f304 1"/>
              <a:gd name="f631" fmla="*/ f527 f305 1"/>
              <a:gd name="f632" fmla="*/ f528 f304 1"/>
              <a:gd name="f633" fmla="*/ f529 f305 1"/>
              <a:gd name="f634" fmla="*/ f530 f304 1"/>
              <a:gd name="f635" fmla="*/ f531 f305 1"/>
              <a:gd name="f636" fmla="*/ f532 f304 1"/>
              <a:gd name="f637" fmla="*/ f533 f305 1"/>
              <a:gd name="f638" fmla="*/ f534 f304 1"/>
              <a:gd name="f639" fmla="*/ f535 f305 1"/>
              <a:gd name="f640" fmla="*/ f536 f304 1"/>
              <a:gd name="f641" fmla="*/ f537 f305 1"/>
              <a:gd name="f642" fmla="*/ f538 f304 1"/>
              <a:gd name="f643" fmla="*/ f539 f305 1"/>
              <a:gd name="f644" fmla="*/ f540 f304 1"/>
              <a:gd name="f645" fmla="*/ f541 f305 1"/>
              <a:gd name="f646" fmla="*/ f542 f304 1"/>
              <a:gd name="f647" fmla="*/ f543 f305 1"/>
              <a:gd name="f648" fmla="*/ f544 f304 1"/>
              <a:gd name="f649" fmla="*/ f545 f305 1"/>
              <a:gd name="f650" fmla="*/ f546 f304 1"/>
              <a:gd name="f651" fmla="*/ f547 f305 1"/>
              <a:gd name="f652" fmla="*/ f548 f304 1"/>
              <a:gd name="f653" fmla="*/ f549 f305 1"/>
              <a:gd name="f654" fmla="*/ f550 f304 1"/>
              <a:gd name="f655" fmla="*/ f551 f305 1"/>
              <a:gd name="f656" fmla="*/ f552 f304 1"/>
              <a:gd name="f657" fmla="*/ f553 f305 1"/>
              <a:gd name="f658" fmla="*/ f554 f304 1"/>
              <a:gd name="f659" fmla="*/ f555 f305 1"/>
              <a:gd name="f660" fmla="*/ f556 f304 1"/>
              <a:gd name="f661" fmla="*/ f557 f305 1"/>
              <a:gd name="f662" fmla="*/ f558 f304 1"/>
              <a:gd name="f663" fmla="*/ f559 f305 1"/>
              <a:gd name="f664" fmla="*/ f560 f304 1"/>
              <a:gd name="f665" fmla="*/ f561 f305 1"/>
              <a:gd name="f666" fmla="*/ f562 f304 1"/>
              <a:gd name="f667" fmla="*/ f563 f305 1"/>
              <a:gd name="f668" fmla="*/ f564 f304 1"/>
              <a:gd name="f669" fmla="*/ f565 f305 1"/>
              <a:gd name="f670" fmla="*/ f566 f304 1"/>
              <a:gd name="f671" fmla="*/ f567 f305 1"/>
              <a:gd name="f672" fmla="*/ f568 f304 1"/>
              <a:gd name="f673" fmla="*/ f569 f305 1"/>
              <a:gd name="f674" fmla="*/ f570 f304 1"/>
              <a:gd name="f675" fmla="*/ f571 f305 1"/>
              <a:gd name="f676" fmla="*/ f572 f304 1"/>
              <a:gd name="f677" fmla="*/ f573 f305 1"/>
              <a:gd name="f678" fmla="*/ f574 f304 1"/>
              <a:gd name="f679" fmla="*/ f575 f305 1"/>
              <a:gd name="f680" fmla="*/ f576 f304 1"/>
              <a:gd name="f681" fmla="*/ f577 f305 1"/>
              <a:gd name="f682" fmla="*/ f578 f304 1"/>
              <a:gd name="f683" fmla="*/ f579 f305 1"/>
              <a:gd name="f684" fmla="*/ f580 f304 1"/>
              <a:gd name="f685" fmla="*/ f581 f305 1"/>
              <a:gd name="f686" fmla="*/ f582 f304 1"/>
              <a:gd name="f687" fmla="*/ f583 f305 1"/>
              <a:gd name="f688" fmla="*/ f584 f304 1"/>
              <a:gd name="f689" fmla="*/ f585 f305 1"/>
              <a:gd name="f690" fmla="*/ f586 f304 1"/>
              <a:gd name="f691" fmla="*/ f587 f305 1"/>
              <a:gd name="f692" fmla="*/ f588 f304 1"/>
              <a:gd name="f693" fmla="*/ f589 f305 1"/>
              <a:gd name="f694" fmla="*/ f590 f304 1"/>
              <a:gd name="f695" fmla="*/ f591 f305 1"/>
              <a:gd name="f696" fmla="*/ f592 f304 1"/>
              <a:gd name="f697" fmla="*/ f593 f305 1"/>
              <a:gd name="f698" fmla="*/ f594 f304 1"/>
              <a:gd name="f699" fmla="*/ f595 f305 1"/>
              <a:gd name="f700" fmla="*/ f596 f304 1"/>
              <a:gd name="f701" fmla="*/ f597 f305 1"/>
              <a:gd name="f702" fmla="*/ f598 f304 1"/>
              <a:gd name="f703" fmla="*/ f599 f305 1"/>
              <a:gd name="f704" fmla="*/ f600 f304 1"/>
              <a:gd name="f705" fmla="*/ f601 f305 1"/>
              <a:gd name="f706" fmla="*/ f602 f304 1"/>
              <a:gd name="f707" fmla="*/ f603 f305 1"/>
              <a:gd name="f708" fmla="*/ f604 f304 1"/>
              <a:gd name="f709" fmla="*/ f605 f305 1"/>
              <a:gd name="f710" fmla="*/ f606 f304 1"/>
              <a:gd name="f711" fmla="*/ f607 f305 1"/>
              <a:gd name="f712" fmla="*/ f608 f304 1"/>
              <a:gd name="f713" fmla="*/ f609 f305 1"/>
              <a:gd name="f714" fmla="*/ f610 f304 1"/>
              <a:gd name="f715" fmla="*/ f611 f305 1"/>
              <a:gd name="f716" fmla="*/ f612 f304 1"/>
              <a:gd name="f717" fmla="*/ f613 f305 1"/>
              <a:gd name="f718" fmla="*/ f614 f304 1"/>
              <a:gd name="f719" fmla="*/ f615 f305 1"/>
              <a:gd name="f720" fmla="*/ f616 f304 1"/>
              <a:gd name="f721" fmla="*/ f617 f305 1"/>
              <a:gd name="f722" fmla="*/ f618 f304 1"/>
              <a:gd name="f723" fmla="*/ f619 f3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15">
                <a:pos x="f624" y="f625"/>
              </a:cxn>
              <a:cxn ang="f415">
                <a:pos x="f626" y="f627"/>
              </a:cxn>
              <a:cxn ang="f415">
                <a:pos x="f628" y="f629"/>
              </a:cxn>
              <a:cxn ang="f415">
                <a:pos x="f630" y="f631"/>
              </a:cxn>
              <a:cxn ang="f415">
                <a:pos x="f632" y="f633"/>
              </a:cxn>
              <a:cxn ang="f415">
                <a:pos x="f634" y="f635"/>
              </a:cxn>
              <a:cxn ang="f415">
                <a:pos x="f636" y="f637"/>
              </a:cxn>
              <a:cxn ang="f415">
                <a:pos x="f638" y="f639"/>
              </a:cxn>
              <a:cxn ang="f415">
                <a:pos x="f640" y="f641"/>
              </a:cxn>
              <a:cxn ang="f415">
                <a:pos x="f642" y="f643"/>
              </a:cxn>
              <a:cxn ang="f415">
                <a:pos x="f644" y="f645"/>
              </a:cxn>
              <a:cxn ang="f415">
                <a:pos x="f646" y="f647"/>
              </a:cxn>
              <a:cxn ang="f415">
                <a:pos x="f648" y="f649"/>
              </a:cxn>
              <a:cxn ang="f415">
                <a:pos x="f650" y="f651"/>
              </a:cxn>
              <a:cxn ang="f415">
                <a:pos x="f652" y="f653"/>
              </a:cxn>
              <a:cxn ang="f415">
                <a:pos x="f654" y="f655"/>
              </a:cxn>
              <a:cxn ang="f415">
                <a:pos x="f656" y="f657"/>
              </a:cxn>
              <a:cxn ang="f415">
                <a:pos x="f658" y="f659"/>
              </a:cxn>
              <a:cxn ang="f415">
                <a:pos x="f660" y="f661"/>
              </a:cxn>
              <a:cxn ang="f415">
                <a:pos x="f662" y="f663"/>
              </a:cxn>
              <a:cxn ang="f415">
                <a:pos x="f664" y="f665"/>
              </a:cxn>
              <a:cxn ang="f415">
                <a:pos x="f666" y="f667"/>
              </a:cxn>
              <a:cxn ang="f415">
                <a:pos x="f668" y="f669"/>
              </a:cxn>
              <a:cxn ang="f415">
                <a:pos x="f670" y="f671"/>
              </a:cxn>
              <a:cxn ang="f415">
                <a:pos x="f672" y="f673"/>
              </a:cxn>
              <a:cxn ang="f415">
                <a:pos x="f674" y="f675"/>
              </a:cxn>
              <a:cxn ang="f415">
                <a:pos x="f676" y="f677"/>
              </a:cxn>
              <a:cxn ang="f415">
                <a:pos x="f678" y="f679"/>
              </a:cxn>
              <a:cxn ang="f415">
                <a:pos x="f680" y="f681"/>
              </a:cxn>
              <a:cxn ang="f415">
                <a:pos x="f682" y="f683"/>
              </a:cxn>
              <a:cxn ang="f415">
                <a:pos x="f684" y="f685"/>
              </a:cxn>
              <a:cxn ang="f415">
                <a:pos x="f686" y="f687"/>
              </a:cxn>
              <a:cxn ang="f415">
                <a:pos x="f688" y="f689"/>
              </a:cxn>
              <a:cxn ang="f415">
                <a:pos x="f690" y="f691"/>
              </a:cxn>
              <a:cxn ang="f415">
                <a:pos x="f692" y="f693"/>
              </a:cxn>
              <a:cxn ang="f415">
                <a:pos x="f694" y="f695"/>
              </a:cxn>
              <a:cxn ang="f415">
                <a:pos x="f696" y="f697"/>
              </a:cxn>
              <a:cxn ang="f415">
                <a:pos x="f698" y="f699"/>
              </a:cxn>
              <a:cxn ang="f415">
                <a:pos x="f700" y="f701"/>
              </a:cxn>
              <a:cxn ang="f415">
                <a:pos x="f702" y="f703"/>
              </a:cxn>
              <a:cxn ang="f415">
                <a:pos x="f704" y="f705"/>
              </a:cxn>
              <a:cxn ang="f415">
                <a:pos x="f706" y="f707"/>
              </a:cxn>
              <a:cxn ang="f415">
                <a:pos x="f708" y="f709"/>
              </a:cxn>
              <a:cxn ang="f415">
                <a:pos x="f710" y="f711"/>
              </a:cxn>
              <a:cxn ang="f415">
                <a:pos x="f712" y="f713"/>
              </a:cxn>
              <a:cxn ang="f415">
                <a:pos x="f714" y="f715"/>
              </a:cxn>
              <a:cxn ang="f415">
                <a:pos x="f716" y="f717"/>
              </a:cxn>
              <a:cxn ang="f415">
                <a:pos x="f718" y="f719"/>
              </a:cxn>
              <a:cxn ang="f415">
                <a:pos x="f720" y="f721"/>
              </a:cxn>
              <a:cxn ang="f415">
                <a:pos x="f722" y="f723"/>
              </a:cxn>
            </a:cxnLst>
            <a:rect l="f620" t="f623" r="f621" b="f622"/>
            <a:pathLst>
              <a:path w="1198369" h="791127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92" y="f93"/>
                </a:cubicBezTo>
                <a:cubicBezTo>
                  <a:pt x="f94" y="f95"/>
                  <a:pt x="f96" y="f97"/>
                  <a:pt x="f98" y="f99"/>
                </a:cubicBezTo>
                <a:cubicBezTo>
                  <a:pt x="f100" y="f101"/>
                  <a:pt x="f102" y="f103"/>
                  <a:pt x="f104" y="f105"/>
                </a:cubicBezTo>
                <a:cubicBezTo>
                  <a:pt x="f106" y="f107"/>
                  <a:pt x="f108" y="f109"/>
                  <a:pt x="f110" y="f111"/>
                </a:cubicBezTo>
                <a:cubicBezTo>
                  <a:pt x="f112" y="f113"/>
                  <a:pt x="f114" y="f115"/>
                  <a:pt x="f116" y="f117"/>
                </a:cubicBezTo>
                <a:cubicBezTo>
                  <a:pt x="f118" y="f119"/>
                  <a:pt x="f120" y="f121"/>
                  <a:pt x="f122" y="f123"/>
                </a:cubicBezTo>
                <a:cubicBezTo>
                  <a:pt x="f124" y="f125"/>
                  <a:pt x="f126" y="f127"/>
                  <a:pt x="f128" y="f129"/>
                </a:cubicBezTo>
                <a:cubicBezTo>
                  <a:pt x="f130" y="f131"/>
                  <a:pt x="f132" y="f133"/>
                  <a:pt x="f134" y="f135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52" y="f153"/>
                </a:cubicBezTo>
                <a:cubicBezTo>
                  <a:pt x="f154" y="f155"/>
                  <a:pt x="f156" y="f157"/>
                  <a:pt x="f158" y="f159"/>
                </a:cubicBezTo>
                <a:cubicBezTo>
                  <a:pt x="f160" y="f161"/>
                  <a:pt x="f162" y="f163"/>
                  <a:pt x="f164" y="f165"/>
                </a:cubicBezTo>
                <a:cubicBezTo>
                  <a:pt x="f166" y="f167"/>
                  <a:pt x="f168" y="f169"/>
                  <a:pt x="f170" y="f171"/>
                </a:cubicBezTo>
                <a:cubicBezTo>
                  <a:pt x="f172" y="f173"/>
                  <a:pt x="f174" y="f175"/>
                  <a:pt x="f176" y="f177"/>
                </a:cubicBezTo>
                <a:cubicBezTo>
                  <a:pt x="f178" y="f179"/>
                  <a:pt x="f180" y="f181"/>
                  <a:pt x="f182" y="f183"/>
                </a:cubicBezTo>
                <a:cubicBezTo>
                  <a:pt x="f184" y="f185"/>
                  <a:pt x="f186" y="f187"/>
                  <a:pt x="f188" y="f189"/>
                </a:cubicBezTo>
                <a:cubicBezTo>
                  <a:pt x="f190" y="f191"/>
                  <a:pt x="f192" y="f193"/>
                  <a:pt x="f194" y="f195"/>
                </a:cubicBezTo>
                <a:cubicBezTo>
                  <a:pt x="f196" y="f197"/>
                  <a:pt x="f198" y="f199"/>
                  <a:pt x="f200" y="f201"/>
                </a:cubicBezTo>
                <a:cubicBezTo>
                  <a:pt x="f202" y="f203"/>
                  <a:pt x="f204" y="f205"/>
                  <a:pt x="f206" y="f207"/>
                </a:cubicBezTo>
                <a:cubicBezTo>
                  <a:pt x="f208" y="f209"/>
                  <a:pt x="f210" y="f211"/>
                  <a:pt x="f212" y="f213"/>
                </a:cubicBezTo>
                <a:cubicBezTo>
                  <a:pt x="f214" y="f215"/>
                  <a:pt x="f216" y="f217"/>
                  <a:pt x="f218" y="f219"/>
                </a:cubicBezTo>
                <a:cubicBezTo>
                  <a:pt x="f220" y="f221"/>
                  <a:pt x="f222" y="f223"/>
                  <a:pt x="f224" y="f225"/>
                </a:cubicBezTo>
                <a:cubicBezTo>
                  <a:pt x="f226" y="f227"/>
                  <a:pt x="f228" y="f229"/>
                  <a:pt x="f230" y="f231"/>
                </a:cubicBezTo>
                <a:cubicBezTo>
                  <a:pt x="f232" y="f233"/>
                  <a:pt x="f234" y="f235"/>
                  <a:pt x="f236" y="f237"/>
                </a:cubicBezTo>
                <a:cubicBezTo>
                  <a:pt x="f238" y="f239"/>
                  <a:pt x="f240" y="f241"/>
                  <a:pt x="f242" y="f243"/>
                </a:cubicBezTo>
                <a:cubicBezTo>
                  <a:pt x="f244" y="f245"/>
                  <a:pt x="f246" y="f247"/>
                  <a:pt x="f248" y="f249"/>
                </a:cubicBezTo>
                <a:cubicBezTo>
                  <a:pt x="f250" y="f251"/>
                  <a:pt x="f252" y="f253"/>
                  <a:pt x="f254" y="f255"/>
                </a:cubicBezTo>
                <a:cubicBezTo>
                  <a:pt x="f256" y="f257"/>
                  <a:pt x="f258" y="f259"/>
                  <a:pt x="f260" y="f261"/>
                </a:cubicBezTo>
                <a:cubicBezTo>
                  <a:pt x="f262" y="f263"/>
                  <a:pt x="f264" y="f265"/>
                  <a:pt x="f266" y="f267"/>
                </a:cubicBezTo>
                <a:cubicBezTo>
                  <a:pt x="f268" y="f269"/>
                  <a:pt x="f270" y="f271"/>
                  <a:pt x="f272" y="f273"/>
                </a:cubicBezTo>
                <a:cubicBezTo>
                  <a:pt x="f274" y="f275"/>
                  <a:pt x="f276" y="f277"/>
                  <a:pt x="f278" y="f279"/>
                </a:cubicBezTo>
                <a:cubicBezTo>
                  <a:pt x="f280" y="f281"/>
                  <a:pt x="f282" y="f283"/>
                  <a:pt x="f284" y="f285"/>
                </a:cubicBezTo>
                <a:cubicBezTo>
                  <a:pt x="f286" y="f287"/>
                  <a:pt x="f288" y="f289"/>
                  <a:pt x="f290" y="f291"/>
                </a:cubicBezTo>
                <a:cubicBezTo>
                  <a:pt x="f292" y="f293"/>
                  <a:pt x="f294" y="f295"/>
                  <a:pt x="f296" y="f297"/>
                </a:cubicBezTo>
                <a:cubicBezTo>
                  <a:pt x="f298" y="f299"/>
                  <a:pt x="f300" y="f301"/>
                  <a:pt x="f302" y="f5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9" name="Forma libre: forma 117">
            <a:extLst>
              <a:ext uri="{FF2B5EF4-FFF2-40B4-BE49-F238E27FC236}">
                <a16:creationId xmlns:a16="http://schemas.microsoft.com/office/drawing/2014/main" id="{8B216E38-9CC7-497C-A121-D8800C4FA734}"/>
              </a:ext>
            </a:extLst>
          </p:cNvPr>
          <p:cNvSpPr/>
          <p:nvPr/>
        </p:nvSpPr>
        <p:spPr>
          <a:xfrm>
            <a:off x="6466609" y="2567232"/>
            <a:ext cx="1052437" cy="89500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052439"/>
              <a:gd name="f7" fmla="val 895003"/>
              <a:gd name="f8" fmla="val 506016"/>
              <a:gd name="f9" fmla="val 808903"/>
              <a:gd name="f10" fmla="val 595979"/>
              <a:gd name="f11" fmla="val 807667"/>
              <a:gd name="f12" fmla="val 686166"/>
              <a:gd name="f13" fmla="val 807331"/>
              <a:gd name="f14" fmla="val 775342"/>
              <a:gd name="f15" fmla="val 792955"/>
              <a:gd name="f16" fmla="val 835093"/>
              <a:gd name="f17" fmla="val 783296"/>
              <a:gd name="f18" fmla="val 891024"/>
              <a:gd name="f19" fmla="val 764090"/>
              <a:gd name="f20" fmla="val 930895"/>
              <a:gd name="f21" fmla="val 714673"/>
              <a:gd name="f22" fmla="val 975708"/>
              <a:gd name="f23" fmla="val 659078"/>
              <a:gd name="f24" fmla="val 979302"/>
              <a:gd name="f25" fmla="val 567543"/>
              <a:gd name="f26" fmla="val 940779"/>
              <a:gd name="f27" fmla="val 498358"/>
              <a:gd name="f28" fmla="val 908208"/>
              <a:gd name="f29" fmla="val 439956"/>
              <a:gd name="f30" fmla="val 856994"/>
              <a:gd name="f31" fmla="val 403454"/>
              <a:gd name="f32" fmla="val 798029"/>
              <a:gd name="f33" fmla="val 375825"/>
              <a:gd name="f34" fmla="val 794997"/>
              <a:gd name="f35" fmla="val 374365"/>
              <a:gd name="f36" fmla="val 790841"/>
              <a:gd name="f37" fmla="val 369536"/>
              <a:gd name="f38" fmla="val 786911"/>
              <a:gd name="f39" fmla="val 769839"/>
              <a:gd name="f40" fmla="val 403117"/>
              <a:gd name="f41" fmla="val 738504"/>
              <a:gd name="f42" fmla="val 398400"/>
              <a:gd name="f43" fmla="val 713346"/>
              <a:gd name="f44" fmla="val 407048"/>
              <a:gd name="f45" fmla="val 704024"/>
              <a:gd name="f46" fmla="val 410305"/>
              <a:gd name="f47" fmla="val 702227"/>
              <a:gd name="f48" fmla="val 397389"/>
              <a:gd name="f49" fmla="val 699531"/>
              <a:gd name="f50" fmla="val 390089"/>
              <a:gd name="f51" fmla="val 682347"/>
              <a:gd name="f52" fmla="val 342918"/>
              <a:gd name="f53" fmla="val 662805"/>
              <a:gd name="f54" fmla="val 297319"/>
              <a:gd name="f55" fmla="val 632144"/>
              <a:gd name="f56" fmla="val 256886"/>
              <a:gd name="f57" fmla="val 585534"/>
              <a:gd name="f58" fmla="val 195339"/>
              <a:gd name="f59" fmla="val 525334"/>
              <a:gd name="f60" fmla="val 152435"/>
              <a:gd name="f61" fmla="val 454353"/>
              <a:gd name="f62" fmla="val 123796"/>
              <a:gd name="f63" fmla="val 448175"/>
              <a:gd name="f64" fmla="val 121325"/>
              <a:gd name="f65" fmla="val 440651"/>
              <a:gd name="f66" fmla="val 115372"/>
              <a:gd name="f67" fmla="val 435035"/>
              <a:gd name="f68" fmla="val 119528"/>
              <a:gd name="f69" fmla="val 428633"/>
              <a:gd name="f70" fmla="val 124357"/>
              <a:gd name="f71" fmla="val 132332"/>
              <a:gd name="f72" fmla="val 436383"/>
              <a:gd name="f73" fmla="val 138621"/>
              <a:gd name="f74" fmla="val 455251"/>
              <a:gd name="f75" fmla="val 229370"/>
              <a:gd name="f76" fmla="val 457497"/>
              <a:gd name="f77" fmla="val 319669"/>
              <a:gd name="f78" fmla="val 409070"/>
              <a:gd name="f79" fmla="val 420210"/>
              <a:gd name="f80" fmla="val 435126"/>
              <a:gd name="f81" fmla="val 419873"/>
              <a:gd name="f82" fmla="val 435014"/>
              <a:gd name="f83" fmla="val 392918"/>
              <a:gd name="f84" fmla="val 428612"/>
              <a:gd name="f85" fmla="val 377755"/>
              <a:gd name="f86" fmla="val 425018"/>
              <a:gd name="f87" fmla="val 362369"/>
              <a:gd name="f88" fmla="val 421761"/>
              <a:gd name="f89" fmla="val 347094"/>
              <a:gd name="f90" fmla="val 418392"/>
              <a:gd name="f91" fmla="val 338671"/>
              <a:gd name="f92" fmla="val 416595"/>
              <a:gd name="f93" fmla="val 335750"/>
              <a:gd name="f94" fmla="val 413113"/>
              <a:gd name="f95" fmla="val 339457"/>
              <a:gd name="f96" fmla="val 403903"/>
              <a:gd name="f97" fmla="val 364503"/>
              <a:gd name="f98" fmla="val 341570"/>
              <a:gd name="f99" fmla="val 361919"/>
              <a:gd name="f100" fmla="val 276429"/>
              <a:gd name="f101" fmla="val 356528"/>
              <a:gd name="f102" fmla="val 211512"/>
              <a:gd name="f103" fmla="val 352822"/>
              <a:gd name="f104" fmla="val 167036"/>
              <a:gd name="f105" fmla="val 342939"/>
              <a:gd name="f106" fmla="val 123683"/>
              <a:gd name="f107" fmla="val 316208"/>
              <a:gd name="f108" fmla="val 86171"/>
              <a:gd name="f109" fmla="val 312614"/>
              <a:gd name="f110" fmla="val 81117"/>
              <a:gd name="f111" fmla="val 312389"/>
              <a:gd name="f112" fmla="val 75614"/>
              <a:gd name="f113" fmla="val 313400"/>
              <a:gd name="f114" fmla="val 69998"/>
              <a:gd name="f115" fmla="val 316882"/>
              <a:gd name="f116" fmla="val 50905"/>
              <a:gd name="f117" fmla="val 320925"/>
              <a:gd name="f118" fmla="val 32036"/>
              <a:gd name="f119" fmla="val 324070"/>
              <a:gd name="f120" fmla="val 12831"/>
              <a:gd name="f121" fmla="val 325979"/>
              <a:gd name="f122" fmla="val 1375"/>
              <a:gd name="f123" fmla="val 332156"/>
              <a:gd name="f124" fmla="val -1545"/>
              <a:gd name="f125" fmla="val 342601"/>
              <a:gd name="f126" fmla="val 701"/>
              <a:gd name="f127" fmla="val 507027"/>
              <a:gd name="f128" fmla="val 35967"/>
              <a:gd name="f129" fmla="val 648766"/>
              <a:gd name="f130" fmla="val 105489"/>
              <a:gd name="f131" fmla="val 734685"/>
              <a:gd name="f132" fmla="val 259469"/>
              <a:gd name="f133" fmla="val 740188"/>
              <a:gd name="f134" fmla="val 269465"/>
              <a:gd name="f135" fmla="val 747826"/>
              <a:gd name="f136" fmla="val 273621"/>
              <a:gd name="f137" fmla="val 758271"/>
              <a:gd name="f138" fmla="val 275418"/>
              <a:gd name="f139" fmla="val 838911"/>
              <a:gd name="f140" fmla="val 289345"/>
              <a:gd name="f141" fmla="val 906187"/>
              <a:gd name="f142" fmla="val 329216"/>
              <a:gd name="f143" fmla="val 962904"/>
              <a:gd name="f144" fmla="val 386158"/>
              <a:gd name="f145" fmla="val 1032875"/>
              <a:gd name="f146" fmla="val 456466"/>
              <a:gd name="f147" fmla="val 1061290"/>
              <a:gd name="f148" fmla="val 542385"/>
              <a:gd name="f149" fmla="val 1050059"/>
              <a:gd name="f150" fmla="val 641220"/>
              <a:gd name="f151" fmla="val 1034111"/>
              <a:gd name="f152" fmla="val 781611"/>
              <a:gd name="f153" fmla="val 943250"/>
              <a:gd name="f154" fmla="val 843608"/>
              <a:gd name="f155" fmla="val 833071"/>
              <a:gd name="f156" fmla="val 869664"/>
              <a:gd name="f157" fmla="val 770737"/>
              <a:gd name="f158" fmla="val 884377"/>
              <a:gd name="f159" fmla="val 707056"/>
              <a:gd name="f160" fmla="val 889094"/>
              <a:gd name="f161" fmla="val 643375"/>
              <a:gd name="f162" fmla="val 891677"/>
              <a:gd name="f163" fmla="val 561499"/>
              <a:gd name="f164" fmla="val 894935"/>
              <a:gd name="f165" fmla="val 479511"/>
              <a:gd name="f166" fmla="val 896956"/>
              <a:gd name="f167" fmla="val 397747"/>
              <a:gd name="f168" fmla="val 892127"/>
              <a:gd name="f169" fmla="val 322273"/>
              <a:gd name="f170" fmla="val 887634"/>
              <a:gd name="f171" fmla="val 246350"/>
              <a:gd name="f172" fmla="val 883254"/>
              <a:gd name="f173" fmla="val 175368"/>
              <a:gd name="f174" fmla="val 853491"/>
              <a:gd name="f175" fmla="val 105959"/>
              <a:gd name="f176" fmla="val 824402"/>
              <a:gd name="f177" fmla="val 47332"/>
              <a:gd name="f178" fmla="val 781723"/>
              <a:gd name="f179" fmla="val 16558"/>
              <a:gd name="f180" fmla="val 710180"/>
              <a:gd name="f181" fmla="val -15451"/>
              <a:gd name="f182" fmla="val 635717"/>
              <a:gd name="f183" fmla="val 1171"/>
              <a:gd name="f184" fmla="val 567094"/>
              <a:gd name="f185" fmla="val 503637"/>
              <a:gd name="f186" fmla="val 52498"/>
              <a:gd name="f187" fmla="val 496561"/>
              <a:gd name="f188" fmla="val 58338"/>
              <a:gd name="f189" fmla="val 490047"/>
              <a:gd name="f190" fmla="val 64178"/>
              <a:gd name="f191" fmla="val 483533"/>
              <a:gd name="f192" fmla="val 70019"/>
              <a:gd name="f193" fmla="val 477019"/>
              <a:gd name="f194" fmla="val 76084"/>
              <a:gd name="f195" fmla="val 468371"/>
              <a:gd name="f196" fmla="val 85518"/>
              <a:gd name="f197" fmla="val 478030"/>
              <a:gd name="f198" fmla="val 92930"/>
              <a:gd name="f199" fmla="val 485667"/>
              <a:gd name="f200" fmla="val 102477"/>
              <a:gd name="f201" fmla="val 491732"/>
              <a:gd name="f202" fmla="val 92144"/>
              <a:gd name="f203" fmla="val 506108"/>
              <a:gd name="f204" fmla="val 24195"/>
              <a:gd name="f205" fmla="val 600675"/>
              <a:gd name="f206" fmla="val 62157"/>
              <a:gd name="f207" fmla="val 681990"/>
              <a:gd name="f208" fmla="val 141562"/>
              <a:gd name="f209" fmla="val 739831"/>
              <a:gd name="f210" fmla="val 195584"/>
              <a:gd name="f211" fmla="val 779252"/>
              <a:gd name="f212" fmla="val 257356"/>
              <a:gd name="f213" fmla="val 794639"/>
              <a:gd name="f214" fmla="val 322385"/>
              <a:gd name="f215" fmla="val 800592"/>
              <a:gd name="f216" fmla="val 383483"/>
              <a:gd name="f217" fmla="val 806208"/>
              <a:gd name="f218" fmla="val 444581"/>
              <a:gd name="f219" fmla="val 809689"/>
              <a:gd name="f220" fmla="val 808791"/>
              <a:gd name="f221" fmla="+- 0 0 -90"/>
              <a:gd name="f222" fmla="*/ f3 1 1052439"/>
              <a:gd name="f223" fmla="*/ f4 1 895003"/>
              <a:gd name="f224" fmla="val f5"/>
              <a:gd name="f225" fmla="val f6"/>
              <a:gd name="f226" fmla="val f7"/>
              <a:gd name="f227" fmla="*/ f221 f0 1"/>
              <a:gd name="f228" fmla="+- f226 0 f224"/>
              <a:gd name="f229" fmla="+- f225 0 f224"/>
              <a:gd name="f230" fmla="*/ f227 1 f2"/>
              <a:gd name="f231" fmla="*/ f229 1 1052439"/>
              <a:gd name="f232" fmla="*/ f228 1 895003"/>
              <a:gd name="f233" fmla="*/ 506016 f229 1"/>
              <a:gd name="f234" fmla="*/ 808903 f228 1"/>
              <a:gd name="f235" fmla="*/ 775342 f229 1"/>
              <a:gd name="f236" fmla="*/ 792955 f228 1"/>
              <a:gd name="f237" fmla="*/ 930895 f229 1"/>
              <a:gd name="f238" fmla="*/ 714673 f228 1"/>
              <a:gd name="f239" fmla="*/ 940779 f229 1"/>
              <a:gd name="f240" fmla="*/ 498358 f228 1"/>
              <a:gd name="f241" fmla="*/ 798029 f229 1"/>
              <a:gd name="f242" fmla="*/ 375825 f228 1"/>
              <a:gd name="f243" fmla="*/ 786911 f229 1"/>
              <a:gd name="f244" fmla="*/ 713346 f229 1"/>
              <a:gd name="f245" fmla="*/ 407048 f228 1"/>
              <a:gd name="f246" fmla="*/ 699531 f229 1"/>
              <a:gd name="f247" fmla="*/ 390089 f228 1"/>
              <a:gd name="f248" fmla="*/ 632144 f229 1"/>
              <a:gd name="f249" fmla="*/ 256886 f228 1"/>
              <a:gd name="f250" fmla="*/ 454353 f229 1"/>
              <a:gd name="f251" fmla="*/ 123796 f228 1"/>
              <a:gd name="f252" fmla="*/ 435035 f229 1"/>
              <a:gd name="f253" fmla="*/ 119528 f228 1"/>
              <a:gd name="f254" fmla="*/ 436383 f229 1"/>
              <a:gd name="f255" fmla="*/ 138621 f228 1"/>
              <a:gd name="f256" fmla="*/ 428633 f229 1"/>
              <a:gd name="f257" fmla="*/ 409070 f228 1"/>
              <a:gd name="f258" fmla="*/ 392918 f229 1"/>
              <a:gd name="f259" fmla="*/ 428612 f228 1"/>
              <a:gd name="f260" fmla="*/ 347094 f229 1"/>
              <a:gd name="f261" fmla="*/ 418392 f228 1"/>
              <a:gd name="f262" fmla="*/ 339457 f229 1"/>
              <a:gd name="f263" fmla="*/ 403903 f228 1"/>
              <a:gd name="f264" fmla="*/ 356528 f229 1"/>
              <a:gd name="f265" fmla="*/ 211512 f228 1"/>
              <a:gd name="f266" fmla="*/ 316208 f229 1"/>
              <a:gd name="f267" fmla="*/ 86171 f228 1"/>
              <a:gd name="f268" fmla="*/ 313400 f229 1"/>
              <a:gd name="f269" fmla="*/ 69998 f228 1"/>
              <a:gd name="f270" fmla="*/ 324070 f229 1"/>
              <a:gd name="f271" fmla="*/ 12831 f228 1"/>
              <a:gd name="f272" fmla="*/ 342601 f229 1"/>
              <a:gd name="f273" fmla="*/ 701 f228 1"/>
              <a:gd name="f274" fmla="*/ 734685 f229 1"/>
              <a:gd name="f275" fmla="*/ 259469 f228 1"/>
              <a:gd name="f276" fmla="*/ 758271 f229 1"/>
              <a:gd name="f277" fmla="*/ 275418 f228 1"/>
              <a:gd name="f278" fmla="*/ 962904 f229 1"/>
              <a:gd name="f279" fmla="*/ 386158 f228 1"/>
              <a:gd name="f280" fmla="*/ 1050059 f229 1"/>
              <a:gd name="f281" fmla="*/ 641220 f228 1"/>
              <a:gd name="f282" fmla="*/ 833071 f229 1"/>
              <a:gd name="f283" fmla="*/ 869664 f228 1"/>
              <a:gd name="f284" fmla="*/ 643375 f229 1"/>
              <a:gd name="f285" fmla="*/ 891677 f228 1"/>
              <a:gd name="f286" fmla="*/ 397747 f229 1"/>
              <a:gd name="f287" fmla="*/ 892127 f228 1"/>
              <a:gd name="f288" fmla="*/ 175368 f229 1"/>
              <a:gd name="f289" fmla="*/ 853491 f228 1"/>
              <a:gd name="f290" fmla="*/ 16558 f229 1"/>
              <a:gd name="f291" fmla="*/ 710180 f228 1"/>
              <a:gd name="f292" fmla="*/ 47332 f229 1"/>
              <a:gd name="f293" fmla="*/ 503637 f228 1"/>
              <a:gd name="f294" fmla="*/ 64178 f229 1"/>
              <a:gd name="f295" fmla="*/ 483533 f228 1"/>
              <a:gd name="f296" fmla="*/ 85518 f229 1"/>
              <a:gd name="f297" fmla="*/ 478030 f228 1"/>
              <a:gd name="f298" fmla="*/ 92144 f229 1"/>
              <a:gd name="f299" fmla="*/ 506108 f228 1"/>
              <a:gd name="f300" fmla="*/ 141562 f229 1"/>
              <a:gd name="f301" fmla="*/ 739831 f228 1"/>
              <a:gd name="f302" fmla="*/ 322385 f229 1"/>
              <a:gd name="f303" fmla="*/ 800592 f228 1"/>
              <a:gd name="f304" fmla="*/ 808791 f228 1"/>
              <a:gd name="f305" fmla="+- f230 0 f1"/>
              <a:gd name="f306" fmla="*/ f233 1 1052439"/>
              <a:gd name="f307" fmla="*/ f234 1 895003"/>
              <a:gd name="f308" fmla="*/ f235 1 1052439"/>
              <a:gd name="f309" fmla="*/ f236 1 895003"/>
              <a:gd name="f310" fmla="*/ f237 1 1052439"/>
              <a:gd name="f311" fmla="*/ f238 1 895003"/>
              <a:gd name="f312" fmla="*/ f239 1 1052439"/>
              <a:gd name="f313" fmla="*/ f240 1 895003"/>
              <a:gd name="f314" fmla="*/ f241 1 1052439"/>
              <a:gd name="f315" fmla="*/ f242 1 895003"/>
              <a:gd name="f316" fmla="*/ f243 1 1052439"/>
              <a:gd name="f317" fmla="*/ f244 1 1052439"/>
              <a:gd name="f318" fmla="*/ f245 1 895003"/>
              <a:gd name="f319" fmla="*/ f246 1 1052439"/>
              <a:gd name="f320" fmla="*/ f247 1 895003"/>
              <a:gd name="f321" fmla="*/ f248 1 1052439"/>
              <a:gd name="f322" fmla="*/ f249 1 895003"/>
              <a:gd name="f323" fmla="*/ f250 1 1052439"/>
              <a:gd name="f324" fmla="*/ f251 1 895003"/>
              <a:gd name="f325" fmla="*/ f252 1 1052439"/>
              <a:gd name="f326" fmla="*/ f253 1 895003"/>
              <a:gd name="f327" fmla="*/ f254 1 1052439"/>
              <a:gd name="f328" fmla="*/ f255 1 895003"/>
              <a:gd name="f329" fmla="*/ f256 1 1052439"/>
              <a:gd name="f330" fmla="*/ f257 1 895003"/>
              <a:gd name="f331" fmla="*/ f258 1 1052439"/>
              <a:gd name="f332" fmla="*/ f259 1 895003"/>
              <a:gd name="f333" fmla="*/ f260 1 1052439"/>
              <a:gd name="f334" fmla="*/ f261 1 895003"/>
              <a:gd name="f335" fmla="*/ f262 1 1052439"/>
              <a:gd name="f336" fmla="*/ f263 1 895003"/>
              <a:gd name="f337" fmla="*/ f264 1 1052439"/>
              <a:gd name="f338" fmla="*/ f265 1 895003"/>
              <a:gd name="f339" fmla="*/ f266 1 1052439"/>
              <a:gd name="f340" fmla="*/ f267 1 895003"/>
              <a:gd name="f341" fmla="*/ f268 1 1052439"/>
              <a:gd name="f342" fmla="*/ f269 1 895003"/>
              <a:gd name="f343" fmla="*/ f270 1 1052439"/>
              <a:gd name="f344" fmla="*/ f271 1 895003"/>
              <a:gd name="f345" fmla="*/ f272 1 1052439"/>
              <a:gd name="f346" fmla="*/ f273 1 895003"/>
              <a:gd name="f347" fmla="*/ f274 1 1052439"/>
              <a:gd name="f348" fmla="*/ f275 1 895003"/>
              <a:gd name="f349" fmla="*/ f276 1 1052439"/>
              <a:gd name="f350" fmla="*/ f277 1 895003"/>
              <a:gd name="f351" fmla="*/ f278 1 1052439"/>
              <a:gd name="f352" fmla="*/ f279 1 895003"/>
              <a:gd name="f353" fmla="*/ f280 1 1052439"/>
              <a:gd name="f354" fmla="*/ f281 1 895003"/>
              <a:gd name="f355" fmla="*/ f282 1 1052439"/>
              <a:gd name="f356" fmla="*/ f283 1 895003"/>
              <a:gd name="f357" fmla="*/ f284 1 1052439"/>
              <a:gd name="f358" fmla="*/ f285 1 895003"/>
              <a:gd name="f359" fmla="*/ f286 1 1052439"/>
              <a:gd name="f360" fmla="*/ f287 1 895003"/>
              <a:gd name="f361" fmla="*/ f288 1 1052439"/>
              <a:gd name="f362" fmla="*/ f289 1 895003"/>
              <a:gd name="f363" fmla="*/ f290 1 1052439"/>
              <a:gd name="f364" fmla="*/ f291 1 895003"/>
              <a:gd name="f365" fmla="*/ f292 1 1052439"/>
              <a:gd name="f366" fmla="*/ f293 1 895003"/>
              <a:gd name="f367" fmla="*/ f294 1 1052439"/>
              <a:gd name="f368" fmla="*/ f295 1 895003"/>
              <a:gd name="f369" fmla="*/ f296 1 1052439"/>
              <a:gd name="f370" fmla="*/ f297 1 895003"/>
              <a:gd name="f371" fmla="*/ f298 1 1052439"/>
              <a:gd name="f372" fmla="*/ f299 1 895003"/>
              <a:gd name="f373" fmla="*/ f300 1 1052439"/>
              <a:gd name="f374" fmla="*/ f301 1 895003"/>
              <a:gd name="f375" fmla="*/ f302 1 1052439"/>
              <a:gd name="f376" fmla="*/ f303 1 895003"/>
              <a:gd name="f377" fmla="*/ f304 1 895003"/>
              <a:gd name="f378" fmla="*/ f224 1 f231"/>
              <a:gd name="f379" fmla="*/ f225 1 f231"/>
              <a:gd name="f380" fmla="*/ f224 1 f232"/>
              <a:gd name="f381" fmla="*/ f226 1 f232"/>
              <a:gd name="f382" fmla="*/ f306 1 f231"/>
              <a:gd name="f383" fmla="*/ f307 1 f232"/>
              <a:gd name="f384" fmla="*/ f308 1 f231"/>
              <a:gd name="f385" fmla="*/ f309 1 f232"/>
              <a:gd name="f386" fmla="*/ f310 1 f231"/>
              <a:gd name="f387" fmla="*/ f311 1 f232"/>
              <a:gd name="f388" fmla="*/ f312 1 f231"/>
              <a:gd name="f389" fmla="*/ f313 1 f232"/>
              <a:gd name="f390" fmla="*/ f314 1 f231"/>
              <a:gd name="f391" fmla="*/ f315 1 f232"/>
              <a:gd name="f392" fmla="*/ f316 1 f231"/>
              <a:gd name="f393" fmla="*/ f317 1 f231"/>
              <a:gd name="f394" fmla="*/ f318 1 f232"/>
              <a:gd name="f395" fmla="*/ f319 1 f231"/>
              <a:gd name="f396" fmla="*/ f320 1 f232"/>
              <a:gd name="f397" fmla="*/ f321 1 f231"/>
              <a:gd name="f398" fmla="*/ f322 1 f232"/>
              <a:gd name="f399" fmla="*/ f323 1 f231"/>
              <a:gd name="f400" fmla="*/ f324 1 f232"/>
              <a:gd name="f401" fmla="*/ f325 1 f231"/>
              <a:gd name="f402" fmla="*/ f326 1 f232"/>
              <a:gd name="f403" fmla="*/ f327 1 f231"/>
              <a:gd name="f404" fmla="*/ f328 1 f232"/>
              <a:gd name="f405" fmla="*/ f329 1 f231"/>
              <a:gd name="f406" fmla="*/ f330 1 f232"/>
              <a:gd name="f407" fmla="*/ f331 1 f231"/>
              <a:gd name="f408" fmla="*/ f332 1 f232"/>
              <a:gd name="f409" fmla="*/ f333 1 f231"/>
              <a:gd name="f410" fmla="*/ f334 1 f232"/>
              <a:gd name="f411" fmla="*/ f335 1 f231"/>
              <a:gd name="f412" fmla="*/ f336 1 f232"/>
              <a:gd name="f413" fmla="*/ f337 1 f231"/>
              <a:gd name="f414" fmla="*/ f338 1 f232"/>
              <a:gd name="f415" fmla="*/ f339 1 f231"/>
              <a:gd name="f416" fmla="*/ f340 1 f232"/>
              <a:gd name="f417" fmla="*/ f341 1 f231"/>
              <a:gd name="f418" fmla="*/ f342 1 f232"/>
              <a:gd name="f419" fmla="*/ f343 1 f231"/>
              <a:gd name="f420" fmla="*/ f344 1 f232"/>
              <a:gd name="f421" fmla="*/ f345 1 f231"/>
              <a:gd name="f422" fmla="*/ f346 1 f232"/>
              <a:gd name="f423" fmla="*/ f347 1 f231"/>
              <a:gd name="f424" fmla="*/ f348 1 f232"/>
              <a:gd name="f425" fmla="*/ f349 1 f231"/>
              <a:gd name="f426" fmla="*/ f350 1 f232"/>
              <a:gd name="f427" fmla="*/ f351 1 f231"/>
              <a:gd name="f428" fmla="*/ f352 1 f232"/>
              <a:gd name="f429" fmla="*/ f353 1 f231"/>
              <a:gd name="f430" fmla="*/ f354 1 f232"/>
              <a:gd name="f431" fmla="*/ f355 1 f231"/>
              <a:gd name="f432" fmla="*/ f356 1 f232"/>
              <a:gd name="f433" fmla="*/ f357 1 f231"/>
              <a:gd name="f434" fmla="*/ f358 1 f232"/>
              <a:gd name="f435" fmla="*/ f359 1 f231"/>
              <a:gd name="f436" fmla="*/ f360 1 f232"/>
              <a:gd name="f437" fmla="*/ f361 1 f231"/>
              <a:gd name="f438" fmla="*/ f362 1 f232"/>
              <a:gd name="f439" fmla="*/ f363 1 f231"/>
              <a:gd name="f440" fmla="*/ f364 1 f232"/>
              <a:gd name="f441" fmla="*/ f365 1 f231"/>
              <a:gd name="f442" fmla="*/ f366 1 f232"/>
              <a:gd name="f443" fmla="*/ f367 1 f231"/>
              <a:gd name="f444" fmla="*/ f368 1 f232"/>
              <a:gd name="f445" fmla="*/ f369 1 f231"/>
              <a:gd name="f446" fmla="*/ f370 1 f232"/>
              <a:gd name="f447" fmla="*/ f371 1 f231"/>
              <a:gd name="f448" fmla="*/ f372 1 f232"/>
              <a:gd name="f449" fmla="*/ f373 1 f231"/>
              <a:gd name="f450" fmla="*/ f374 1 f232"/>
              <a:gd name="f451" fmla="*/ f375 1 f231"/>
              <a:gd name="f452" fmla="*/ f376 1 f232"/>
              <a:gd name="f453" fmla="*/ f377 1 f232"/>
              <a:gd name="f454" fmla="*/ f378 f222 1"/>
              <a:gd name="f455" fmla="*/ f379 f222 1"/>
              <a:gd name="f456" fmla="*/ f381 f223 1"/>
              <a:gd name="f457" fmla="*/ f380 f223 1"/>
              <a:gd name="f458" fmla="*/ f382 f222 1"/>
              <a:gd name="f459" fmla="*/ f383 f223 1"/>
              <a:gd name="f460" fmla="*/ f384 f222 1"/>
              <a:gd name="f461" fmla="*/ f385 f223 1"/>
              <a:gd name="f462" fmla="*/ f386 f222 1"/>
              <a:gd name="f463" fmla="*/ f387 f223 1"/>
              <a:gd name="f464" fmla="*/ f388 f222 1"/>
              <a:gd name="f465" fmla="*/ f389 f223 1"/>
              <a:gd name="f466" fmla="*/ f390 f222 1"/>
              <a:gd name="f467" fmla="*/ f391 f223 1"/>
              <a:gd name="f468" fmla="*/ f392 f222 1"/>
              <a:gd name="f469" fmla="*/ f393 f222 1"/>
              <a:gd name="f470" fmla="*/ f394 f223 1"/>
              <a:gd name="f471" fmla="*/ f395 f222 1"/>
              <a:gd name="f472" fmla="*/ f396 f223 1"/>
              <a:gd name="f473" fmla="*/ f397 f222 1"/>
              <a:gd name="f474" fmla="*/ f398 f223 1"/>
              <a:gd name="f475" fmla="*/ f399 f222 1"/>
              <a:gd name="f476" fmla="*/ f400 f223 1"/>
              <a:gd name="f477" fmla="*/ f401 f222 1"/>
              <a:gd name="f478" fmla="*/ f402 f223 1"/>
              <a:gd name="f479" fmla="*/ f403 f222 1"/>
              <a:gd name="f480" fmla="*/ f404 f223 1"/>
              <a:gd name="f481" fmla="*/ f405 f222 1"/>
              <a:gd name="f482" fmla="*/ f406 f223 1"/>
              <a:gd name="f483" fmla="*/ f407 f222 1"/>
              <a:gd name="f484" fmla="*/ f408 f223 1"/>
              <a:gd name="f485" fmla="*/ f409 f222 1"/>
              <a:gd name="f486" fmla="*/ f410 f223 1"/>
              <a:gd name="f487" fmla="*/ f411 f222 1"/>
              <a:gd name="f488" fmla="*/ f412 f223 1"/>
              <a:gd name="f489" fmla="*/ f413 f222 1"/>
              <a:gd name="f490" fmla="*/ f414 f223 1"/>
              <a:gd name="f491" fmla="*/ f415 f222 1"/>
              <a:gd name="f492" fmla="*/ f416 f223 1"/>
              <a:gd name="f493" fmla="*/ f417 f222 1"/>
              <a:gd name="f494" fmla="*/ f418 f223 1"/>
              <a:gd name="f495" fmla="*/ f419 f222 1"/>
              <a:gd name="f496" fmla="*/ f420 f223 1"/>
              <a:gd name="f497" fmla="*/ f421 f222 1"/>
              <a:gd name="f498" fmla="*/ f422 f223 1"/>
              <a:gd name="f499" fmla="*/ f423 f222 1"/>
              <a:gd name="f500" fmla="*/ f424 f223 1"/>
              <a:gd name="f501" fmla="*/ f425 f222 1"/>
              <a:gd name="f502" fmla="*/ f426 f223 1"/>
              <a:gd name="f503" fmla="*/ f427 f222 1"/>
              <a:gd name="f504" fmla="*/ f428 f223 1"/>
              <a:gd name="f505" fmla="*/ f429 f222 1"/>
              <a:gd name="f506" fmla="*/ f430 f223 1"/>
              <a:gd name="f507" fmla="*/ f431 f222 1"/>
              <a:gd name="f508" fmla="*/ f432 f223 1"/>
              <a:gd name="f509" fmla="*/ f433 f222 1"/>
              <a:gd name="f510" fmla="*/ f434 f223 1"/>
              <a:gd name="f511" fmla="*/ f435 f222 1"/>
              <a:gd name="f512" fmla="*/ f436 f223 1"/>
              <a:gd name="f513" fmla="*/ f437 f222 1"/>
              <a:gd name="f514" fmla="*/ f438 f223 1"/>
              <a:gd name="f515" fmla="*/ f439 f222 1"/>
              <a:gd name="f516" fmla="*/ f440 f223 1"/>
              <a:gd name="f517" fmla="*/ f441 f222 1"/>
              <a:gd name="f518" fmla="*/ f442 f223 1"/>
              <a:gd name="f519" fmla="*/ f443 f222 1"/>
              <a:gd name="f520" fmla="*/ f444 f223 1"/>
              <a:gd name="f521" fmla="*/ f445 f222 1"/>
              <a:gd name="f522" fmla="*/ f446 f223 1"/>
              <a:gd name="f523" fmla="*/ f447 f222 1"/>
              <a:gd name="f524" fmla="*/ f448 f223 1"/>
              <a:gd name="f525" fmla="*/ f449 f222 1"/>
              <a:gd name="f526" fmla="*/ f450 f223 1"/>
              <a:gd name="f527" fmla="*/ f451 f222 1"/>
              <a:gd name="f528" fmla="*/ f452 f223 1"/>
              <a:gd name="f529" fmla="*/ f453 f22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5">
                <a:pos x="f458" y="f459"/>
              </a:cxn>
              <a:cxn ang="f305">
                <a:pos x="f460" y="f461"/>
              </a:cxn>
              <a:cxn ang="f305">
                <a:pos x="f462" y="f463"/>
              </a:cxn>
              <a:cxn ang="f305">
                <a:pos x="f464" y="f465"/>
              </a:cxn>
              <a:cxn ang="f305">
                <a:pos x="f466" y="f467"/>
              </a:cxn>
              <a:cxn ang="f305">
                <a:pos x="f468" y="f467"/>
              </a:cxn>
              <a:cxn ang="f305">
                <a:pos x="f469" y="f470"/>
              </a:cxn>
              <a:cxn ang="f305">
                <a:pos x="f471" y="f472"/>
              </a:cxn>
              <a:cxn ang="f305">
                <a:pos x="f473" y="f474"/>
              </a:cxn>
              <a:cxn ang="f305">
                <a:pos x="f475" y="f476"/>
              </a:cxn>
              <a:cxn ang="f305">
                <a:pos x="f477" y="f478"/>
              </a:cxn>
              <a:cxn ang="f305">
                <a:pos x="f479" y="f480"/>
              </a:cxn>
              <a:cxn ang="f305">
                <a:pos x="f481" y="f482"/>
              </a:cxn>
              <a:cxn ang="f305">
                <a:pos x="f483" y="f484"/>
              </a:cxn>
              <a:cxn ang="f305">
                <a:pos x="f485" y="f486"/>
              </a:cxn>
              <a:cxn ang="f305">
                <a:pos x="f487" y="f488"/>
              </a:cxn>
              <a:cxn ang="f305">
                <a:pos x="f489" y="f490"/>
              </a:cxn>
              <a:cxn ang="f305">
                <a:pos x="f491" y="f492"/>
              </a:cxn>
              <a:cxn ang="f305">
                <a:pos x="f493" y="f494"/>
              </a:cxn>
              <a:cxn ang="f305">
                <a:pos x="f495" y="f496"/>
              </a:cxn>
              <a:cxn ang="f305">
                <a:pos x="f497" y="f498"/>
              </a:cxn>
              <a:cxn ang="f305">
                <a:pos x="f499" y="f500"/>
              </a:cxn>
              <a:cxn ang="f305">
                <a:pos x="f501" y="f502"/>
              </a:cxn>
              <a:cxn ang="f305">
                <a:pos x="f503" y="f504"/>
              </a:cxn>
              <a:cxn ang="f305">
                <a:pos x="f505" y="f506"/>
              </a:cxn>
              <a:cxn ang="f305">
                <a:pos x="f507" y="f508"/>
              </a:cxn>
              <a:cxn ang="f305">
                <a:pos x="f509" y="f510"/>
              </a:cxn>
              <a:cxn ang="f305">
                <a:pos x="f511" y="f512"/>
              </a:cxn>
              <a:cxn ang="f305">
                <a:pos x="f513" y="f514"/>
              </a:cxn>
              <a:cxn ang="f305">
                <a:pos x="f515" y="f516"/>
              </a:cxn>
              <a:cxn ang="f305">
                <a:pos x="f517" y="f518"/>
              </a:cxn>
              <a:cxn ang="f305">
                <a:pos x="f519" y="f520"/>
              </a:cxn>
              <a:cxn ang="f305">
                <a:pos x="f521" y="f522"/>
              </a:cxn>
              <a:cxn ang="f305">
                <a:pos x="f523" y="f524"/>
              </a:cxn>
              <a:cxn ang="f305">
                <a:pos x="f525" y="f526"/>
              </a:cxn>
              <a:cxn ang="f305">
                <a:pos x="f527" y="f528"/>
              </a:cxn>
              <a:cxn ang="f305">
                <a:pos x="f458" y="f529"/>
              </a:cxn>
            </a:cxnLst>
            <a:rect l="f454" t="f457" r="f455" b="f456"/>
            <a:pathLst>
              <a:path w="1052439" h="895003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3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67" y="f71"/>
                  <a:pt x="f72" y="f73"/>
                </a:cubicBezTo>
                <a:cubicBezTo>
                  <a:pt x="f74" y="f75"/>
                  <a:pt x="f76" y="f77"/>
                  <a:pt x="f69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cubicBezTo>
                  <a:pt x="f127" y="f128"/>
                  <a:pt x="f129" y="f130"/>
                  <a:pt x="f131" y="f132"/>
                </a:cubicBezTo>
                <a:cubicBezTo>
                  <a:pt x="f133" y="f134"/>
                  <a:pt x="f135" y="f136"/>
                  <a:pt x="f137" y="f138"/>
                </a:cubicBezTo>
                <a:cubicBezTo>
                  <a:pt x="f139" y="f140"/>
                  <a:pt x="f141" y="f142"/>
                  <a:pt x="f143" y="f144"/>
                </a:cubicBezTo>
                <a:cubicBezTo>
                  <a:pt x="f145" y="f146"/>
                  <a:pt x="f147" y="f148"/>
                  <a:pt x="f149" y="f150"/>
                </a:cubicBezTo>
                <a:cubicBezTo>
                  <a:pt x="f151" y="f152"/>
                  <a:pt x="f153" y="f154"/>
                  <a:pt x="f155" y="f156"/>
                </a:cubicBezTo>
                <a:cubicBezTo>
                  <a:pt x="f157" y="f158"/>
                  <a:pt x="f159" y="f160"/>
                  <a:pt x="f161" y="f162"/>
                </a:cubicBezTo>
                <a:cubicBezTo>
                  <a:pt x="f163" y="f164"/>
                  <a:pt x="f165" y="f166"/>
                  <a:pt x="f167" y="f168"/>
                </a:cubicBezTo>
                <a:cubicBezTo>
                  <a:pt x="f169" y="f170"/>
                  <a:pt x="f171" y="f172"/>
                  <a:pt x="f173" y="f174"/>
                </a:cubicBezTo>
                <a:cubicBezTo>
                  <a:pt x="f175" y="f176"/>
                  <a:pt x="f177" y="f178"/>
                  <a:pt x="f179" y="f180"/>
                </a:cubicBezTo>
                <a:cubicBezTo>
                  <a:pt x="f181" y="f182"/>
                  <a:pt x="f183" y="f184"/>
                  <a:pt x="f177" y="f185"/>
                </a:cubicBezTo>
                <a:cubicBezTo>
                  <a:pt x="f186" y="f187"/>
                  <a:pt x="f188" y="f189"/>
                  <a:pt x="f190" y="f191"/>
                </a:cubicBezTo>
                <a:cubicBezTo>
                  <a:pt x="f192" y="f193"/>
                  <a:pt x="f194" y="f195"/>
                  <a:pt x="f196" y="f197"/>
                </a:cubicBezTo>
                <a:cubicBezTo>
                  <a:pt x="f198" y="f199"/>
                  <a:pt x="f200" y="f201"/>
                  <a:pt x="f202" y="f203"/>
                </a:cubicBezTo>
                <a:cubicBezTo>
                  <a:pt x="f204" y="f205"/>
                  <a:pt x="f206" y="f207"/>
                  <a:pt x="f208" y="f209"/>
                </a:cubicBezTo>
                <a:cubicBezTo>
                  <a:pt x="f210" y="f211"/>
                  <a:pt x="f212" y="f213"/>
                  <a:pt x="f214" y="f215"/>
                </a:cubicBezTo>
                <a:cubicBezTo>
                  <a:pt x="f216" y="f217"/>
                  <a:pt x="f218" y="f219"/>
                  <a:pt x="f8" y="f220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0" name="Forma libre: forma 118">
            <a:extLst>
              <a:ext uri="{FF2B5EF4-FFF2-40B4-BE49-F238E27FC236}">
                <a16:creationId xmlns:a16="http://schemas.microsoft.com/office/drawing/2014/main" id="{A1178E4F-582C-4127-9FC3-C82BC87D5DE9}"/>
              </a:ext>
            </a:extLst>
          </p:cNvPr>
          <p:cNvSpPr/>
          <p:nvPr/>
        </p:nvSpPr>
        <p:spPr>
          <a:xfrm>
            <a:off x="7896337" y="1482882"/>
            <a:ext cx="563133" cy="81575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63136"/>
              <a:gd name="f7" fmla="val 815759"/>
              <a:gd name="f8" fmla="val 112153"/>
              <a:gd name="f9" fmla="val 410171"/>
              <a:gd name="f10" fmla="val 97215"/>
              <a:gd name="f11" fmla="val 436228"/>
              <a:gd name="f12" fmla="val 90477"/>
              <a:gd name="f13" fmla="val 461274"/>
              <a:gd name="f14" fmla="val 488004"/>
              <a:gd name="f15" fmla="val 588749"/>
              <a:gd name="f16" fmla="val 689493"/>
              <a:gd name="f17" fmla="val 90364"/>
              <a:gd name="f18" fmla="val 790125"/>
              <a:gd name="f19" fmla="val 814722"/>
              <a:gd name="f20" fmla="val 90139"/>
              <a:gd name="f21" fmla="val 815171"/>
              <a:gd name="f22" fmla="val 65318"/>
              <a:gd name="f23" fmla="val 815620"/>
              <a:gd name="f24" fmla="val 49707"/>
              <a:gd name="f25" fmla="val 815957"/>
              <a:gd name="f26" fmla="val 33983"/>
              <a:gd name="f27" fmla="val 814609"/>
              <a:gd name="f28" fmla="val 18372"/>
              <a:gd name="f29" fmla="val 815396"/>
              <a:gd name="f30" fmla="val 3996"/>
              <a:gd name="f31" fmla="val 816069"/>
              <a:gd name="f32" fmla="val -160"/>
              <a:gd name="f33" fmla="val 808994"/>
              <a:gd name="f34" fmla="val 65"/>
              <a:gd name="f35" fmla="val 796415"/>
              <a:gd name="f36" fmla="val 289"/>
              <a:gd name="f37" fmla="val 783274"/>
              <a:gd name="f38" fmla="val 770133"/>
              <a:gd name="f39" fmla="val 756993"/>
              <a:gd name="f40" fmla="val 627"/>
              <a:gd name="f41" fmla="val 685787"/>
              <a:gd name="f42" fmla="val 614581"/>
              <a:gd name="f43" fmla="val 1525"/>
              <a:gd name="f44" fmla="val 543262"/>
              <a:gd name="f45" fmla="val 2423"/>
              <a:gd name="f46" fmla="val 493844"/>
              <a:gd name="f47" fmla="val 402"/>
              <a:gd name="f48" fmla="val 444876"/>
              <a:gd name="f49" fmla="val 19832"/>
              <a:gd name="f50" fmla="val 397817"/>
              <a:gd name="f51" fmla="val 39037"/>
              <a:gd name="f52" fmla="val 351544"/>
              <a:gd name="f53" fmla="val 67789"/>
              <a:gd name="f54" fmla="val 312909"/>
              <a:gd name="f55" fmla="val 109233"/>
              <a:gd name="f56" fmla="val 284718"/>
              <a:gd name="f57" fmla="val 121812"/>
              <a:gd name="f58" fmla="val 276182"/>
              <a:gd name="f59" fmla="val 128101"/>
              <a:gd name="f60" fmla="val 266411"/>
              <a:gd name="f61" fmla="val 129561"/>
              <a:gd name="f62" fmla="val 251474"/>
              <a:gd name="f63" fmla="val 133043"/>
              <a:gd name="f64" fmla="val 212950"/>
              <a:gd name="f65" fmla="val 137985"/>
              <a:gd name="f66" fmla="val 174427"/>
              <a:gd name="f67" fmla="val 141354"/>
              <a:gd name="f68" fmla="val 135904"/>
              <a:gd name="f69" fmla="val 149104"/>
              <a:gd name="f70" fmla="val 48188"/>
              <a:gd name="f71" fmla="val 229520"/>
              <a:gd name="f72" fmla="val -14820"/>
              <a:gd name="f73" fmla="val 311620"/>
              <a:gd name="f74" fmla="val 3038"/>
              <a:gd name="f75" fmla="val 330489"/>
              <a:gd name="f76" fmla="val 7194"/>
              <a:gd name="f77" fmla="val 331612"/>
              <a:gd name="f78" fmla="val 9215"/>
              <a:gd name="f79" fmla="val 322065"/>
              <a:gd name="f80" fmla="val 26511"/>
              <a:gd name="f81" fmla="val 304769"/>
              <a:gd name="f82" fmla="val 57734"/>
              <a:gd name="f83" fmla="val 288147"/>
              <a:gd name="f84" fmla="val 89294"/>
              <a:gd name="f85" fmla="val 269278"/>
              <a:gd name="f86" fmla="val 119506"/>
              <a:gd name="f87" fmla="val 260069"/>
              <a:gd name="f88" fmla="val 134219"/>
              <a:gd name="f89" fmla="val 264898"/>
              <a:gd name="f90" fmla="val 137926"/>
              <a:gd name="f91" fmla="val 278263"/>
              <a:gd name="f92" fmla="val 142755"/>
              <a:gd name="f93" fmla="val 323526"/>
              <a:gd name="f94" fmla="val 159153"/>
              <a:gd name="f95" fmla="val 368226"/>
              <a:gd name="f96" fmla="val 177123"/>
              <a:gd name="f97" fmla="val 413600"/>
              <a:gd name="f98" fmla="val 193183"/>
              <a:gd name="f99" fmla="val 428762"/>
              <a:gd name="f100" fmla="val 198574"/>
              <a:gd name="f101" fmla="val 437186"/>
              <a:gd name="f102" fmla="val 206324"/>
              <a:gd name="f103" fmla="val 435950"/>
              <a:gd name="f104" fmla="val 222834"/>
              <a:gd name="f105" fmla="val 435726"/>
              <a:gd name="f106" fmla="val 225305"/>
              <a:gd name="f107" fmla="val 436624"/>
              <a:gd name="f108" fmla="val 227776"/>
              <a:gd name="f109" fmla="val 230247"/>
              <a:gd name="f110" fmla="val 436063"/>
              <a:gd name="f111" fmla="val 259448"/>
              <a:gd name="f112" fmla="val 447518"/>
              <a:gd name="f113" fmla="val 280001"/>
              <a:gd name="f114" fmla="val 471666"/>
              <a:gd name="f115" fmla="val 298982"/>
              <a:gd name="f116" fmla="val 534224"/>
              <a:gd name="f117" fmla="val 348175"/>
              <a:gd name="f118" fmla="val 561291"/>
              <a:gd name="f119" fmla="val 416798"/>
              <a:gd name="f120" fmla="val 562414"/>
              <a:gd name="f121" fmla="val 494743"/>
              <a:gd name="f122" fmla="val 563987"/>
              <a:gd name="f123" fmla="val 594140"/>
              <a:gd name="f124" fmla="val 693649"/>
              <a:gd name="f125" fmla="val 562976"/>
              <a:gd name="f126" fmla="val 793158"/>
              <a:gd name="f127" fmla="val 808881"/>
              <a:gd name="f128" fmla="val 559157"/>
              <a:gd name="f129" fmla="val 816294"/>
              <a:gd name="f130" fmla="val 542086"/>
              <a:gd name="f131" fmla="val 525239"/>
              <a:gd name="f132" fmla="val 814048"/>
              <a:gd name="f133" fmla="val 508280"/>
              <a:gd name="f134" fmla="val 491433"/>
              <a:gd name="f135" fmla="val 815733"/>
              <a:gd name="f136" fmla="val 478854"/>
              <a:gd name="f137" fmla="val 816182"/>
              <a:gd name="f138" fmla="val 473463"/>
              <a:gd name="f139" fmla="val 811128"/>
              <a:gd name="f140" fmla="val 473575"/>
              <a:gd name="f141" fmla="val 798212"/>
              <a:gd name="f142" fmla="val 473800"/>
              <a:gd name="f143" fmla="val 753848"/>
              <a:gd name="f144" fmla="val 473351"/>
              <a:gd name="f145" fmla="val 709372"/>
              <a:gd name="f146" fmla="val 473126"/>
              <a:gd name="f147" fmla="val 665009"/>
              <a:gd name="f148" fmla="val 472789"/>
              <a:gd name="f149" fmla="val 600541"/>
              <a:gd name="f150" fmla="val 472452"/>
              <a:gd name="f151" fmla="val 536186"/>
              <a:gd name="f152" fmla="val 471890"/>
              <a:gd name="f153" fmla="val 471719"/>
              <a:gd name="f154" fmla="val 471778"/>
              <a:gd name="f155" fmla="val 453187"/>
              <a:gd name="f156" fmla="val 464028"/>
              <a:gd name="f157" fmla="val 436677"/>
              <a:gd name="f158" fmla="val 458076"/>
              <a:gd name="f159" fmla="val 420055"/>
              <a:gd name="f160" fmla="val 455605"/>
              <a:gd name="f161" fmla="val 453583"/>
              <a:gd name="f162" fmla="val 419718"/>
              <a:gd name="f163" fmla="val 453359"/>
              <a:gd name="f164" fmla="val 433030"/>
              <a:gd name="f165" fmla="val 470708"/>
              <a:gd name="f166" fmla="val 389004"/>
              <a:gd name="f167" fmla="val 487555"/>
              <a:gd name="f168" fmla="val 340934"/>
              <a:gd name="f169" fmla="val 496315"/>
              <a:gd name="f170" fmla="val 280060"/>
              <a:gd name="f171" fmla="val 507547"/>
              <a:gd name="f172" fmla="val 219973"/>
              <a:gd name="f173" fmla="val 505076"/>
              <a:gd name="f174" fmla="val 163929"/>
              <a:gd name="f175" fmla="val 474639"/>
              <a:gd name="f176" fmla="val 133492"/>
              <a:gd name="f177" fmla="val 458129"/>
              <a:gd name="f178" fmla="val 125630"/>
              <a:gd name="f179" fmla="val 448021"/>
              <a:gd name="f180" fmla="val 112265"/>
              <a:gd name="f181" fmla="val 410059"/>
              <a:gd name="f182" fmla="val 162581"/>
              <a:gd name="f183" fmla="val 350870"/>
              <a:gd name="f184" fmla="val 161234"/>
              <a:gd name="f185" fmla="val 380521"/>
              <a:gd name="f186" fmla="val 174374"/>
              <a:gd name="f187" fmla="val 396582"/>
              <a:gd name="f188" fmla="val 194478"/>
              <a:gd name="f189" fmla="val 408599"/>
              <a:gd name="f190" fmla="val 205260"/>
              <a:gd name="f191" fmla="val 415113"/>
              <a:gd name="f192" fmla="val 208742"/>
              <a:gd name="f193" fmla="val 411070"/>
              <a:gd name="f194" fmla="val 209416"/>
              <a:gd name="f195" fmla="val 399951"/>
              <a:gd name="f196" fmla="val 211662"/>
              <a:gd name="f197" fmla="val 362663"/>
              <a:gd name="f198" fmla="val 213571"/>
              <a:gd name="f199" fmla="val 325263"/>
              <a:gd name="f200" fmla="val 216828"/>
              <a:gd name="f201" fmla="val 287975"/>
              <a:gd name="f202" fmla="val 222332"/>
              <a:gd name="f203" fmla="val 220422"/>
              <a:gd name="f204" fmla="val 162073"/>
              <a:gd name="f205" fmla="val 233338"/>
              <a:gd name="f206" fmla="val 100076"/>
              <a:gd name="f207" fmla="val 234237"/>
              <a:gd name="f208" fmla="val 95921"/>
              <a:gd name="f209" fmla="val 236708"/>
              <a:gd name="f210" fmla="val 90866"/>
              <a:gd name="f211" fmla="val 232215"/>
              <a:gd name="f212" fmla="val 88059"/>
              <a:gd name="f213" fmla="val 227835"/>
              <a:gd name="f214" fmla="val 85363"/>
              <a:gd name="f215" fmla="val 224016"/>
              <a:gd name="f216" fmla="val 89519"/>
              <a:gd name="f217" fmla="val 220647"/>
              <a:gd name="f218" fmla="val 92102"/>
              <a:gd name="f219" fmla="val 198409"/>
              <a:gd name="f220" fmla="val 108837"/>
              <a:gd name="f221" fmla="val 185493"/>
              <a:gd name="f222" fmla="val 132085"/>
              <a:gd name="f223" fmla="val 182236"/>
              <a:gd name="f224" fmla="val 158591"/>
              <a:gd name="f225" fmla="val 174149"/>
              <a:gd name="f226" fmla="val 224182"/>
              <a:gd name="f227" fmla="val 168534"/>
              <a:gd name="f228" fmla="val 289997"/>
              <a:gd name="f229" fmla="val 162469"/>
              <a:gd name="f230" fmla="val 350983"/>
              <a:gd name="f231" fmla="+- 0 0 -90"/>
              <a:gd name="f232" fmla="*/ f3 1 563136"/>
              <a:gd name="f233" fmla="*/ f4 1 815759"/>
              <a:gd name="f234" fmla="val f5"/>
              <a:gd name="f235" fmla="val f6"/>
              <a:gd name="f236" fmla="val f7"/>
              <a:gd name="f237" fmla="*/ f231 f0 1"/>
              <a:gd name="f238" fmla="+- f236 0 f234"/>
              <a:gd name="f239" fmla="+- f235 0 f234"/>
              <a:gd name="f240" fmla="*/ f237 1 f2"/>
              <a:gd name="f241" fmla="*/ f239 1 563136"/>
              <a:gd name="f242" fmla="*/ f238 1 815759"/>
              <a:gd name="f243" fmla="*/ 112153 f239 1"/>
              <a:gd name="f244" fmla="*/ 410171 f238 1"/>
              <a:gd name="f245" fmla="*/ 90477 f239 1"/>
              <a:gd name="f246" fmla="*/ 488004 f238 1"/>
              <a:gd name="f247" fmla="*/ 90364 f239 1"/>
              <a:gd name="f248" fmla="*/ 790125 f238 1"/>
              <a:gd name="f249" fmla="*/ 65318 f239 1"/>
              <a:gd name="f250" fmla="*/ 815620 f238 1"/>
              <a:gd name="f251" fmla="*/ 18372 f239 1"/>
              <a:gd name="f252" fmla="*/ 815396 f238 1"/>
              <a:gd name="f253" fmla="*/ 65 f239 1"/>
              <a:gd name="f254" fmla="*/ 796415 f238 1"/>
              <a:gd name="f255" fmla="*/ 756993 f238 1"/>
              <a:gd name="f256" fmla="*/ 1525 f239 1"/>
              <a:gd name="f257" fmla="*/ 543262 f238 1"/>
              <a:gd name="f258" fmla="*/ 19832 f239 1"/>
              <a:gd name="f259" fmla="*/ 397817 f238 1"/>
              <a:gd name="f260" fmla="*/ 109233 f239 1"/>
              <a:gd name="f261" fmla="*/ 284718 f238 1"/>
              <a:gd name="f262" fmla="*/ 129561 f239 1"/>
              <a:gd name="f263" fmla="*/ 251474 f238 1"/>
              <a:gd name="f264" fmla="*/ 141354 f239 1"/>
              <a:gd name="f265" fmla="*/ 135904 f238 1"/>
              <a:gd name="f266" fmla="*/ 311620 f239 1"/>
              <a:gd name="f267" fmla="*/ 3038 f238 1"/>
              <a:gd name="f268" fmla="*/ 322065 f239 1"/>
              <a:gd name="f269" fmla="*/ 26511 f238 1"/>
              <a:gd name="f270" fmla="*/ 269278 f239 1"/>
              <a:gd name="f271" fmla="*/ 119506 f238 1"/>
              <a:gd name="f272" fmla="*/ 278263 f239 1"/>
              <a:gd name="f273" fmla="*/ 142755 f238 1"/>
              <a:gd name="f274" fmla="*/ 413600 f239 1"/>
              <a:gd name="f275" fmla="*/ 193183 f238 1"/>
              <a:gd name="f276" fmla="*/ 435950 f239 1"/>
              <a:gd name="f277" fmla="*/ 222834 f238 1"/>
              <a:gd name="f278" fmla="*/ 436624 f239 1"/>
              <a:gd name="f279" fmla="*/ 230247 f238 1"/>
              <a:gd name="f280" fmla="*/ 471666 f239 1"/>
              <a:gd name="f281" fmla="*/ 298982 f238 1"/>
              <a:gd name="f282" fmla="*/ 562414 f239 1"/>
              <a:gd name="f283" fmla="*/ 494743 f238 1"/>
              <a:gd name="f284" fmla="*/ 562976 f239 1"/>
              <a:gd name="f285" fmla="*/ 793158 f238 1"/>
              <a:gd name="f286" fmla="*/ 542086 f239 1"/>
              <a:gd name="f287" fmla="*/ 815171 f238 1"/>
              <a:gd name="f288" fmla="*/ 491433 f239 1"/>
              <a:gd name="f289" fmla="*/ 815733 f238 1"/>
              <a:gd name="f290" fmla="*/ 473575 f239 1"/>
              <a:gd name="f291" fmla="*/ 798212 f238 1"/>
              <a:gd name="f292" fmla="*/ 473126 f239 1"/>
              <a:gd name="f293" fmla="*/ 665009 f238 1"/>
              <a:gd name="f294" fmla="*/ 471890 f239 1"/>
              <a:gd name="f295" fmla="*/ 471719 f238 1"/>
              <a:gd name="f296" fmla="*/ 458076 f239 1"/>
              <a:gd name="f297" fmla="*/ 420055 f238 1"/>
              <a:gd name="f298" fmla="*/ 453359 f239 1"/>
              <a:gd name="f299" fmla="*/ 340934 f239 1"/>
              <a:gd name="f300" fmla="*/ 496315 f238 1"/>
              <a:gd name="f301" fmla="*/ 163929 f239 1"/>
              <a:gd name="f302" fmla="*/ 474639 f238 1"/>
              <a:gd name="f303" fmla="*/ 112265 f239 1"/>
              <a:gd name="f304" fmla="*/ 410059 f238 1"/>
              <a:gd name="f305" fmla="*/ 162581 f239 1"/>
              <a:gd name="f306" fmla="*/ 350870 f238 1"/>
              <a:gd name="f307" fmla="*/ 194478 f239 1"/>
              <a:gd name="f308" fmla="*/ 408599 f238 1"/>
              <a:gd name="f309" fmla="*/ 209416 f239 1"/>
              <a:gd name="f310" fmla="*/ 399951 f238 1"/>
              <a:gd name="f311" fmla="*/ 216828 f239 1"/>
              <a:gd name="f312" fmla="*/ 287975 f238 1"/>
              <a:gd name="f313" fmla="*/ 233338 f239 1"/>
              <a:gd name="f314" fmla="*/ 100076 f238 1"/>
              <a:gd name="f315" fmla="*/ 232215 f239 1"/>
              <a:gd name="f316" fmla="*/ 88059 f238 1"/>
              <a:gd name="f317" fmla="*/ 220647 f239 1"/>
              <a:gd name="f318" fmla="*/ 92102 f238 1"/>
              <a:gd name="f319" fmla="*/ 182236 f239 1"/>
              <a:gd name="f320" fmla="*/ 158591 f238 1"/>
              <a:gd name="f321" fmla="*/ 162469 f239 1"/>
              <a:gd name="f322" fmla="*/ 350983 f238 1"/>
              <a:gd name="f323" fmla="+- f240 0 f1"/>
              <a:gd name="f324" fmla="*/ f243 1 563136"/>
              <a:gd name="f325" fmla="*/ f244 1 815759"/>
              <a:gd name="f326" fmla="*/ f245 1 563136"/>
              <a:gd name="f327" fmla="*/ f246 1 815759"/>
              <a:gd name="f328" fmla="*/ f247 1 563136"/>
              <a:gd name="f329" fmla="*/ f248 1 815759"/>
              <a:gd name="f330" fmla="*/ f249 1 563136"/>
              <a:gd name="f331" fmla="*/ f250 1 815759"/>
              <a:gd name="f332" fmla="*/ f251 1 563136"/>
              <a:gd name="f333" fmla="*/ f252 1 815759"/>
              <a:gd name="f334" fmla="*/ f253 1 563136"/>
              <a:gd name="f335" fmla="*/ f254 1 815759"/>
              <a:gd name="f336" fmla="*/ f255 1 815759"/>
              <a:gd name="f337" fmla="*/ f256 1 563136"/>
              <a:gd name="f338" fmla="*/ f257 1 815759"/>
              <a:gd name="f339" fmla="*/ f258 1 563136"/>
              <a:gd name="f340" fmla="*/ f259 1 815759"/>
              <a:gd name="f341" fmla="*/ f260 1 563136"/>
              <a:gd name="f342" fmla="*/ f261 1 815759"/>
              <a:gd name="f343" fmla="*/ f262 1 563136"/>
              <a:gd name="f344" fmla="*/ f263 1 815759"/>
              <a:gd name="f345" fmla="*/ f264 1 563136"/>
              <a:gd name="f346" fmla="*/ f265 1 815759"/>
              <a:gd name="f347" fmla="*/ f266 1 563136"/>
              <a:gd name="f348" fmla="*/ f267 1 815759"/>
              <a:gd name="f349" fmla="*/ f268 1 563136"/>
              <a:gd name="f350" fmla="*/ f269 1 815759"/>
              <a:gd name="f351" fmla="*/ f270 1 563136"/>
              <a:gd name="f352" fmla="*/ f271 1 815759"/>
              <a:gd name="f353" fmla="*/ f272 1 563136"/>
              <a:gd name="f354" fmla="*/ f273 1 815759"/>
              <a:gd name="f355" fmla="*/ f274 1 563136"/>
              <a:gd name="f356" fmla="*/ f275 1 815759"/>
              <a:gd name="f357" fmla="*/ f276 1 563136"/>
              <a:gd name="f358" fmla="*/ f277 1 815759"/>
              <a:gd name="f359" fmla="*/ f278 1 563136"/>
              <a:gd name="f360" fmla="*/ f279 1 815759"/>
              <a:gd name="f361" fmla="*/ f280 1 563136"/>
              <a:gd name="f362" fmla="*/ f281 1 815759"/>
              <a:gd name="f363" fmla="*/ f282 1 563136"/>
              <a:gd name="f364" fmla="*/ f283 1 815759"/>
              <a:gd name="f365" fmla="*/ f284 1 563136"/>
              <a:gd name="f366" fmla="*/ f285 1 815759"/>
              <a:gd name="f367" fmla="*/ f286 1 563136"/>
              <a:gd name="f368" fmla="*/ f287 1 815759"/>
              <a:gd name="f369" fmla="*/ f288 1 563136"/>
              <a:gd name="f370" fmla="*/ f289 1 815759"/>
              <a:gd name="f371" fmla="*/ f290 1 563136"/>
              <a:gd name="f372" fmla="*/ f291 1 815759"/>
              <a:gd name="f373" fmla="*/ f292 1 563136"/>
              <a:gd name="f374" fmla="*/ f293 1 815759"/>
              <a:gd name="f375" fmla="*/ f294 1 563136"/>
              <a:gd name="f376" fmla="*/ f295 1 815759"/>
              <a:gd name="f377" fmla="*/ f296 1 563136"/>
              <a:gd name="f378" fmla="*/ f297 1 815759"/>
              <a:gd name="f379" fmla="*/ f298 1 563136"/>
              <a:gd name="f380" fmla="*/ f299 1 563136"/>
              <a:gd name="f381" fmla="*/ f300 1 815759"/>
              <a:gd name="f382" fmla="*/ f301 1 563136"/>
              <a:gd name="f383" fmla="*/ f302 1 815759"/>
              <a:gd name="f384" fmla="*/ f303 1 563136"/>
              <a:gd name="f385" fmla="*/ f304 1 815759"/>
              <a:gd name="f386" fmla="*/ f305 1 563136"/>
              <a:gd name="f387" fmla="*/ f306 1 815759"/>
              <a:gd name="f388" fmla="*/ f307 1 563136"/>
              <a:gd name="f389" fmla="*/ f308 1 815759"/>
              <a:gd name="f390" fmla="*/ f309 1 563136"/>
              <a:gd name="f391" fmla="*/ f310 1 815759"/>
              <a:gd name="f392" fmla="*/ f311 1 563136"/>
              <a:gd name="f393" fmla="*/ f312 1 815759"/>
              <a:gd name="f394" fmla="*/ f313 1 563136"/>
              <a:gd name="f395" fmla="*/ f314 1 815759"/>
              <a:gd name="f396" fmla="*/ f315 1 563136"/>
              <a:gd name="f397" fmla="*/ f316 1 815759"/>
              <a:gd name="f398" fmla="*/ f317 1 563136"/>
              <a:gd name="f399" fmla="*/ f318 1 815759"/>
              <a:gd name="f400" fmla="*/ f319 1 563136"/>
              <a:gd name="f401" fmla="*/ f320 1 815759"/>
              <a:gd name="f402" fmla="*/ f321 1 563136"/>
              <a:gd name="f403" fmla="*/ f322 1 815759"/>
              <a:gd name="f404" fmla="*/ f234 1 f241"/>
              <a:gd name="f405" fmla="*/ f235 1 f241"/>
              <a:gd name="f406" fmla="*/ f234 1 f242"/>
              <a:gd name="f407" fmla="*/ f236 1 f242"/>
              <a:gd name="f408" fmla="*/ f324 1 f241"/>
              <a:gd name="f409" fmla="*/ f325 1 f242"/>
              <a:gd name="f410" fmla="*/ f326 1 f241"/>
              <a:gd name="f411" fmla="*/ f327 1 f242"/>
              <a:gd name="f412" fmla="*/ f328 1 f241"/>
              <a:gd name="f413" fmla="*/ f329 1 f242"/>
              <a:gd name="f414" fmla="*/ f330 1 f241"/>
              <a:gd name="f415" fmla="*/ f331 1 f242"/>
              <a:gd name="f416" fmla="*/ f332 1 f241"/>
              <a:gd name="f417" fmla="*/ f333 1 f242"/>
              <a:gd name="f418" fmla="*/ f334 1 f241"/>
              <a:gd name="f419" fmla="*/ f335 1 f242"/>
              <a:gd name="f420" fmla="*/ f336 1 f242"/>
              <a:gd name="f421" fmla="*/ f337 1 f241"/>
              <a:gd name="f422" fmla="*/ f338 1 f242"/>
              <a:gd name="f423" fmla="*/ f339 1 f241"/>
              <a:gd name="f424" fmla="*/ f340 1 f242"/>
              <a:gd name="f425" fmla="*/ f341 1 f241"/>
              <a:gd name="f426" fmla="*/ f342 1 f242"/>
              <a:gd name="f427" fmla="*/ f343 1 f241"/>
              <a:gd name="f428" fmla="*/ f344 1 f242"/>
              <a:gd name="f429" fmla="*/ f345 1 f241"/>
              <a:gd name="f430" fmla="*/ f346 1 f242"/>
              <a:gd name="f431" fmla="*/ f347 1 f241"/>
              <a:gd name="f432" fmla="*/ f348 1 f242"/>
              <a:gd name="f433" fmla="*/ f349 1 f241"/>
              <a:gd name="f434" fmla="*/ f350 1 f242"/>
              <a:gd name="f435" fmla="*/ f351 1 f241"/>
              <a:gd name="f436" fmla="*/ f352 1 f242"/>
              <a:gd name="f437" fmla="*/ f353 1 f241"/>
              <a:gd name="f438" fmla="*/ f354 1 f242"/>
              <a:gd name="f439" fmla="*/ f355 1 f241"/>
              <a:gd name="f440" fmla="*/ f356 1 f242"/>
              <a:gd name="f441" fmla="*/ f357 1 f241"/>
              <a:gd name="f442" fmla="*/ f358 1 f242"/>
              <a:gd name="f443" fmla="*/ f359 1 f241"/>
              <a:gd name="f444" fmla="*/ f360 1 f242"/>
              <a:gd name="f445" fmla="*/ f361 1 f241"/>
              <a:gd name="f446" fmla="*/ f362 1 f242"/>
              <a:gd name="f447" fmla="*/ f363 1 f241"/>
              <a:gd name="f448" fmla="*/ f364 1 f242"/>
              <a:gd name="f449" fmla="*/ f365 1 f241"/>
              <a:gd name="f450" fmla="*/ f366 1 f242"/>
              <a:gd name="f451" fmla="*/ f367 1 f241"/>
              <a:gd name="f452" fmla="*/ f368 1 f242"/>
              <a:gd name="f453" fmla="*/ f369 1 f241"/>
              <a:gd name="f454" fmla="*/ f370 1 f242"/>
              <a:gd name="f455" fmla="*/ f371 1 f241"/>
              <a:gd name="f456" fmla="*/ f372 1 f242"/>
              <a:gd name="f457" fmla="*/ f373 1 f241"/>
              <a:gd name="f458" fmla="*/ f374 1 f242"/>
              <a:gd name="f459" fmla="*/ f375 1 f241"/>
              <a:gd name="f460" fmla="*/ f376 1 f242"/>
              <a:gd name="f461" fmla="*/ f377 1 f241"/>
              <a:gd name="f462" fmla="*/ f378 1 f242"/>
              <a:gd name="f463" fmla="*/ f379 1 f241"/>
              <a:gd name="f464" fmla="*/ f380 1 f241"/>
              <a:gd name="f465" fmla="*/ f381 1 f242"/>
              <a:gd name="f466" fmla="*/ f382 1 f241"/>
              <a:gd name="f467" fmla="*/ f383 1 f242"/>
              <a:gd name="f468" fmla="*/ f384 1 f241"/>
              <a:gd name="f469" fmla="*/ f385 1 f242"/>
              <a:gd name="f470" fmla="*/ f386 1 f241"/>
              <a:gd name="f471" fmla="*/ f387 1 f242"/>
              <a:gd name="f472" fmla="*/ f388 1 f241"/>
              <a:gd name="f473" fmla="*/ f389 1 f242"/>
              <a:gd name="f474" fmla="*/ f390 1 f241"/>
              <a:gd name="f475" fmla="*/ f391 1 f242"/>
              <a:gd name="f476" fmla="*/ f392 1 f241"/>
              <a:gd name="f477" fmla="*/ f393 1 f242"/>
              <a:gd name="f478" fmla="*/ f394 1 f241"/>
              <a:gd name="f479" fmla="*/ f395 1 f242"/>
              <a:gd name="f480" fmla="*/ f396 1 f241"/>
              <a:gd name="f481" fmla="*/ f397 1 f242"/>
              <a:gd name="f482" fmla="*/ f398 1 f241"/>
              <a:gd name="f483" fmla="*/ f399 1 f242"/>
              <a:gd name="f484" fmla="*/ f400 1 f241"/>
              <a:gd name="f485" fmla="*/ f401 1 f242"/>
              <a:gd name="f486" fmla="*/ f402 1 f241"/>
              <a:gd name="f487" fmla="*/ f403 1 f242"/>
              <a:gd name="f488" fmla="*/ f404 f232 1"/>
              <a:gd name="f489" fmla="*/ f405 f232 1"/>
              <a:gd name="f490" fmla="*/ f407 f233 1"/>
              <a:gd name="f491" fmla="*/ f406 f233 1"/>
              <a:gd name="f492" fmla="*/ f408 f232 1"/>
              <a:gd name="f493" fmla="*/ f409 f233 1"/>
              <a:gd name="f494" fmla="*/ f410 f232 1"/>
              <a:gd name="f495" fmla="*/ f411 f233 1"/>
              <a:gd name="f496" fmla="*/ f412 f232 1"/>
              <a:gd name="f497" fmla="*/ f413 f233 1"/>
              <a:gd name="f498" fmla="*/ f414 f232 1"/>
              <a:gd name="f499" fmla="*/ f415 f233 1"/>
              <a:gd name="f500" fmla="*/ f416 f232 1"/>
              <a:gd name="f501" fmla="*/ f417 f233 1"/>
              <a:gd name="f502" fmla="*/ f418 f232 1"/>
              <a:gd name="f503" fmla="*/ f419 f233 1"/>
              <a:gd name="f504" fmla="*/ f420 f233 1"/>
              <a:gd name="f505" fmla="*/ f421 f232 1"/>
              <a:gd name="f506" fmla="*/ f422 f233 1"/>
              <a:gd name="f507" fmla="*/ f423 f232 1"/>
              <a:gd name="f508" fmla="*/ f424 f233 1"/>
              <a:gd name="f509" fmla="*/ f425 f232 1"/>
              <a:gd name="f510" fmla="*/ f426 f233 1"/>
              <a:gd name="f511" fmla="*/ f427 f232 1"/>
              <a:gd name="f512" fmla="*/ f428 f233 1"/>
              <a:gd name="f513" fmla="*/ f429 f232 1"/>
              <a:gd name="f514" fmla="*/ f430 f233 1"/>
              <a:gd name="f515" fmla="*/ f431 f232 1"/>
              <a:gd name="f516" fmla="*/ f432 f233 1"/>
              <a:gd name="f517" fmla="*/ f433 f232 1"/>
              <a:gd name="f518" fmla="*/ f434 f233 1"/>
              <a:gd name="f519" fmla="*/ f435 f232 1"/>
              <a:gd name="f520" fmla="*/ f436 f233 1"/>
              <a:gd name="f521" fmla="*/ f437 f232 1"/>
              <a:gd name="f522" fmla="*/ f438 f233 1"/>
              <a:gd name="f523" fmla="*/ f439 f232 1"/>
              <a:gd name="f524" fmla="*/ f440 f233 1"/>
              <a:gd name="f525" fmla="*/ f441 f232 1"/>
              <a:gd name="f526" fmla="*/ f442 f233 1"/>
              <a:gd name="f527" fmla="*/ f443 f232 1"/>
              <a:gd name="f528" fmla="*/ f444 f233 1"/>
              <a:gd name="f529" fmla="*/ f445 f232 1"/>
              <a:gd name="f530" fmla="*/ f446 f233 1"/>
              <a:gd name="f531" fmla="*/ f447 f232 1"/>
              <a:gd name="f532" fmla="*/ f448 f233 1"/>
              <a:gd name="f533" fmla="*/ f449 f232 1"/>
              <a:gd name="f534" fmla="*/ f450 f233 1"/>
              <a:gd name="f535" fmla="*/ f451 f232 1"/>
              <a:gd name="f536" fmla="*/ f452 f233 1"/>
              <a:gd name="f537" fmla="*/ f453 f232 1"/>
              <a:gd name="f538" fmla="*/ f454 f233 1"/>
              <a:gd name="f539" fmla="*/ f455 f232 1"/>
              <a:gd name="f540" fmla="*/ f456 f233 1"/>
              <a:gd name="f541" fmla="*/ f457 f232 1"/>
              <a:gd name="f542" fmla="*/ f458 f233 1"/>
              <a:gd name="f543" fmla="*/ f459 f232 1"/>
              <a:gd name="f544" fmla="*/ f460 f233 1"/>
              <a:gd name="f545" fmla="*/ f461 f232 1"/>
              <a:gd name="f546" fmla="*/ f462 f233 1"/>
              <a:gd name="f547" fmla="*/ f463 f232 1"/>
              <a:gd name="f548" fmla="*/ f464 f232 1"/>
              <a:gd name="f549" fmla="*/ f465 f233 1"/>
              <a:gd name="f550" fmla="*/ f466 f232 1"/>
              <a:gd name="f551" fmla="*/ f467 f233 1"/>
              <a:gd name="f552" fmla="*/ f468 f232 1"/>
              <a:gd name="f553" fmla="*/ f469 f233 1"/>
              <a:gd name="f554" fmla="*/ f470 f232 1"/>
              <a:gd name="f555" fmla="*/ f471 f233 1"/>
              <a:gd name="f556" fmla="*/ f472 f232 1"/>
              <a:gd name="f557" fmla="*/ f473 f233 1"/>
              <a:gd name="f558" fmla="*/ f474 f232 1"/>
              <a:gd name="f559" fmla="*/ f475 f233 1"/>
              <a:gd name="f560" fmla="*/ f476 f232 1"/>
              <a:gd name="f561" fmla="*/ f477 f233 1"/>
              <a:gd name="f562" fmla="*/ f478 f232 1"/>
              <a:gd name="f563" fmla="*/ f479 f233 1"/>
              <a:gd name="f564" fmla="*/ f480 f232 1"/>
              <a:gd name="f565" fmla="*/ f481 f233 1"/>
              <a:gd name="f566" fmla="*/ f482 f232 1"/>
              <a:gd name="f567" fmla="*/ f483 f233 1"/>
              <a:gd name="f568" fmla="*/ f484 f232 1"/>
              <a:gd name="f569" fmla="*/ f485 f233 1"/>
              <a:gd name="f570" fmla="*/ f486 f232 1"/>
              <a:gd name="f571" fmla="*/ f487 f23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3">
                <a:pos x="f492" y="f493"/>
              </a:cxn>
              <a:cxn ang="f323">
                <a:pos x="f494" y="f495"/>
              </a:cxn>
              <a:cxn ang="f323">
                <a:pos x="f496" y="f497"/>
              </a:cxn>
              <a:cxn ang="f323">
                <a:pos x="f498" y="f499"/>
              </a:cxn>
              <a:cxn ang="f323">
                <a:pos x="f500" y="f501"/>
              </a:cxn>
              <a:cxn ang="f323">
                <a:pos x="f502" y="f503"/>
              </a:cxn>
              <a:cxn ang="f323">
                <a:pos x="f502" y="f504"/>
              </a:cxn>
              <a:cxn ang="f323">
                <a:pos x="f505" y="f506"/>
              </a:cxn>
              <a:cxn ang="f323">
                <a:pos x="f507" y="f508"/>
              </a:cxn>
              <a:cxn ang="f323">
                <a:pos x="f509" y="f510"/>
              </a:cxn>
              <a:cxn ang="f323">
                <a:pos x="f511" y="f512"/>
              </a:cxn>
              <a:cxn ang="f323">
                <a:pos x="f513" y="f514"/>
              </a:cxn>
              <a:cxn ang="f323">
                <a:pos x="f515" y="f516"/>
              </a:cxn>
              <a:cxn ang="f323">
                <a:pos x="f517" y="f518"/>
              </a:cxn>
              <a:cxn ang="f323">
                <a:pos x="f519" y="f520"/>
              </a:cxn>
              <a:cxn ang="f323">
                <a:pos x="f521" y="f522"/>
              </a:cxn>
              <a:cxn ang="f323">
                <a:pos x="f523" y="f524"/>
              </a:cxn>
              <a:cxn ang="f323">
                <a:pos x="f525" y="f526"/>
              </a:cxn>
              <a:cxn ang="f323">
                <a:pos x="f527" y="f528"/>
              </a:cxn>
              <a:cxn ang="f323">
                <a:pos x="f529" y="f530"/>
              </a:cxn>
              <a:cxn ang="f323">
                <a:pos x="f531" y="f532"/>
              </a:cxn>
              <a:cxn ang="f323">
                <a:pos x="f533" y="f534"/>
              </a:cxn>
              <a:cxn ang="f323">
                <a:pos x="f535" y="f536"/>
              </a:cxn>
              <a:cxn ang="f323">
                <a:pos x="f537" y="f538"/>
              </a:cxn>
              <a:cxn ang="f323">
                <a:pos x="f539" y="f540"/>
              </a:cxn>
              <a:cxn ang="f323">
                <a:pos x="f541" y="f542"/>
              </a:cxn>
              <a:cxn ang="f323">
                <a:pos x="f543" y="f544"/>
              </a:cxn>
              <a:cxn ang="f323">
                <a:pos x="f545" y="f546"/>
              </a:cxn>
              <a:cxn ang="f323">
                <a:pos x="f547" y="f546"/>
              </a:cxn>
              <a:cxn ang="f323">
                <a:pos x="f548" y="f549"/>
              </a:cxn>
              <a:cxn ang="f323">
                <a:pos x="f550" y="f551"/>
              </a:cxn>
              <a:cxn ang="f323">
                <a:pos x="f552" y="f553"/>
              </a:cxn>
              <a:cxn ang="f323">
                <a:pos x="f554" y="f555"/>
              </a:cxn>
              <a:cxn ang="f323">
                <a:pos x="f556" y="f557"/>
              </a:cxn>
              <a:cxn ang="f323">
                <a:pos x="f558" y="f559"/>
              </a:cxn>
              <a:cxn ang="f323">
                <a:pos x="f560" y="f561"/>
              </a:cxn>
              <a:cxn ang="f323">
                <a:pos x="f562" y="f563"/>
              </a:cxn>
              <a:cxn ang="f323">
                <a:pos x="f564" y="f565"/>
              </a:cxn>
              <a:cxn ang="f323">
                <a:pos x="f566" y="f567"/>
              </a:cxn>
              <a:cxn ang="f323">
                <a:pos x="f568" y="f569"/>
              </a:cxn>
              <a:cxn ang="f323">
                <a:pos x="f570" y="f571"/>
              </a:cxn>
            </a:cxnLst>
            <a:rect l="f488" t="f491" r="f489" b="f490"/>
            <a:pathLst>
              <a:path w="563136" h="815759">
                <a:moveTo>
                  <a:pt x="f8" y="f9"/>
                </a:moveTo>
                <a:cubicBezTo>
                  <a:pt x="f10" y="f11"/>
                  <a:pt x="f12" y="f13"/>
                  <a:pt x="f12" y="f14"/>
                </a:cubicBezTo>
                <a:cubicBezTo>
                  <a:pt x="f12" y="f15"/>
                  <a:pt x="f12" y="f16"/>
                  <a:pt x="f17" y="f18"/>
                </a:cubicBezTo>
                <a:cubicBezTo>
                  <a:pt x="f17" y="f19"/>
                  <a:pt x="f20" y="f21"/>
                  <a:pt x="f22" y="f23"/>
                </a:cubicBezTo>
                <a:cubicBezTo>
                  <a:pt x="f24" y="f25"/>
                  <a:pt x="f26" y="f27"/>
                  <a:pt x="f28" y="f29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2" y="f38"/>
                  <a:pt x="f34" y="f39"/>
                </a:cubicBezTo>
                <a:cubicBezTo>
                  <a:pt x="f40" y="f41"/>
                  <a:pt x="f36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104"/>
                </a:cubicBezTo>
                <a:cubicBezTo>
                  <a:pt x="f105" y="f106"/>
                  <a:pt x="f107" y="f108"/>
                  <a:pt x="f107" y="f109"/>
                </a:cubicBezTo>
                <a:cubicBezTo>
                  <a:pt x="f110" y="f111"/>
                  <a:pt x="f112" y="f113"/>
                  <a:pt x="f114" y="f115"/>
                </a:cubicBezTo>
                <a:cubicBezTo>
                  <a:pt x="f116" y="f117"/>
                  <a:pt x="f118" y="f119"/>
                  <a:pt x="f120" y="f121"/>
                </a:cubicBezTo>
                <a:cubicBezTo>
                  <a:pt x="f122" y="f123"/>
                  <a:pt x="f120" y="f124"/>
                  <a:pt x="f125" y="f126"/>
                </a:cubicBezTo>
                <a:cubicBezTo>
                  <a:pt x="f125" y="f127"/>
                  <a:pt x="f128" y="f129"/>
                  <a:pt x="f130" y="f21"/>
                </a:cubicBezTo>
                <a:cubicBezTo>
                  <a:pt x="f131" y="f132"/>
                  <a:pt x="f133" y="f21"/>
                  <a:pt x="f134" y="f135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52" y="f153"/>
                </a:cubicBezTo>
                <a:cubicBezTo>
                  <a:pt x="f154" y="f155"/>
                  <a:pt x="f156" y="f157"/>
                  <a:pt x="f158" y="f159"/>
                </a:cubicBezTo>
                <a:cubicBezTo>
                  <a:pt x="f160" y="f159"/>
                  <a:pt x="f161" y="f162"/>
                  <a:pt x="f163" y="f159"/>
                </a:cubicBezTo>
                <a:cubicBezTo>
                  <a:pt x="f164" y="f165"/>
                  <a:pt x="f166" y="f167"/>
                  <a:pt x="f168" y="f169"/>
                </a:cubicBezTo>
                <a:cubicBezTo>
                  <a:pt x="f170" y="f171"/>
                  <a:pt x="f172" y="f173"/>
                  <a:pt x="f174" y="f175"/>
                </a:cubicBezTo>
                <a:cubicBezTo>
                  <a:pt x="f176" y="f177"/>
                  <a:pt x="f178" y="f179"/>
                  <a:pt x="f180" y="f181"/>
                </a:cubicBezTo>
                <a:close/>
                <a:moveTo>
                  <a:pt x="f182" y="f183"/>
                </a:moveTo>
                <a:cubicBezTo>
                  <a:pt x="f184" y="f185"/>
                  <a:pt x="f186" y="f187"/>
                  <a:pt x="f188" y="f189"/>
                </a:cubicBezTo>
                <a:cubicBezTo>
                  <a:pt x="f190" y="f191"/>
                  <a:pt x="f192" y="f193"/>
                  <a:pt x="f194" y="f195"/>
                </a:cubicBezTo>
                <a:cubicBezTo>
                  <a:pt x="f196" y="f197"/>
                  <a:pt x="f198" y="f199"/>
                  <a:pt x="f200" y="f201"/>
                </a:cubicBezTo>
                <a:cubicBezTo>
                  <a:pt x="f202" y="f106"/>
                  <a:pt x="f203" y="f204"/>
                  <a:pt x="f205" y="f206"/>
                </a:cubicBezTo>
                <a:cubicBezTo>
                  <a:pt x="f207" y="f208"/>
                  <a:pt x="f209" y="f210"/>
                  <a:pt x="f211" y="f212"/>
                </a:cubicBezTo>
                <a:cubicBezTo>
                  <a:pt x="f213" y="f214"/>
                  <a:pt x="f215" y="f216"/>
                  <a:pt x="f217" y="f218"/>
                </a:cubicBezTo>
                <a:cubicBezTo>
                  <a:pt x="f219" y="f220"/>
                  <a:pt x="f221" y="f222"/>
                  <a:pt x="f223" y="f224"/>
                </a:cubicBezTo>
                <a:cubicBezTo>
                  <a:pt x="f225" y="f226"/>
                  <a:pt x="f227" y="f228"/>
                  <a:pt x="f229" y="f230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1" name="Forma libre: forma 119">
            <a:extLst>
              <a:ext uri="{FF2B5EF4-FFF2-40B4-BE49-F238E27FC236}">
                <a16:creationId xmlns:a16="http://schemas.microsoft.com/office/drawing/2014/main" id="{38C37F32-6911-419F-A059-C2BEF4431783}"/>
              </a:ext>
            </a:extLst>
          </p:cNvPr>
          <p:cNvSpPr/>
          <p:nvPr/>
        </p:nvSpPr>
        <p:spPr>
          <a:xfrm>
            <a:off x="8547335" y="3803492"/>
            <a:ext cx="201853" cy="85988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01851"/>
              <a:gd name="f7" fmla="val 859881"/>
              <a:gd name="f8" fmla="val 97515"/>
              <a:gd name="f9" fmla="val 125256"/>
              <a:gd name="f10" fmla="val 2358"/>
              <a:gd name="f11" fmla="val 149403"/>
              <a:gd name="f12" fmla="val 5054"/>
              <a:gd name="f13" fmla="val 170405"/>
              <a:gd name="f14" fmla="val 19542"/>
              <a:gd name="f15" fmla="val 198596"/>
              <a:gd name="f16" fmla="val 38973"/>
              <a:gd name="f17" fmla="val 207356"/>
              <a:gd name="f18" fmla="val 62446"/>
              <a:gd name="f19" fmla="val 96028"/>
              <a:gd name="f20" fmla="val 193429"/>
              <a:gd name="f21" fmla="val 115682"/>
              <a:gd name="f22" fmla="val 184557"/>
              <a:gd name="f23" fmla="val 133540"/>
              <a:gd name="f24" fmla="val 172427"/>
              <a:gd name="f25" fmla="val 149713"/>
              <a:gd name="f26" fmla="val 162656"/>
              <a:gd name="f27" fmla="val 162741"/>
              <a:gd name="f28" fmla="val 159174"/>
              <a:gd name="f29" fmla="val 176892"/>
              <a:gd name="f30" fmla="val 193402"/>
              <a:gd name="f31" fmla="val 159623"/>
              <a:gd name="f32" fmla="val 353448"/>
              <a:gd name="f33" fmla="val 159511"/>
              <a:gd name="f34" fmla="val 513606"/>
              <a:gd name="f35" fmla="val 673651"/>
              <a:gd name="f36" fmla="val 686118"/>
              <a:gd name="f37" fmla="val 162094"/>
              <a:gd name="f38" fmla="val 696788"/>
              <a:gd name="f39" fmla="val 169844"/>
              <a:gd name="f40" fmla="val 706671"/>
              <a:gd name="f41" fmla="val 182647"/>
              <a:gd name="f42" fmla="val 723181"/>
              <a:gd name="f43" fmla="val 191295"/>
              <a:gd name="f44" fmla="val 741937"/>
              <a:gd name="f45" fmla="val 197585"/>
              <a:gd name="f46" fmla="val 761705"/>
              <a:gd name="f47" fmla="val 209939"/>
              <a:gd name="f48" fmla="val 801014"/>
              <a:gd name="f49" fmla="val 194890"/>
              <a:gd name="f50" fmla="val 833248"/>
              <a:gd name="f51" fmla="val 156928"/>
              <a:gd name="f52" fmla="val 848522"/>
              <a:gd name="f53" fmla="val 116608"/>
              <a:gd name="f54" fmla="val 864808"/>
              <a:gd name="f55" fmla="val 76287"/>
              <a:gd name="f56" fmla="val 863460"/>
              <a:gd name="f57" fmla="val 36865"/>
              <a:gd name="f58" fmla="val 845265"/>
              <a:gd name="f59" fmla="val 7552"/>
              <a:gd name="f60" fmla="val 831788"/>
              <a:gd name="f61" fmla="val -5589"/>
              <a:gd name="f62" fmla="val 800452"/>
              <a:gd name="f63" fmla="val 2386"/>
              <a:gd name="f64" fmla="val 766197"/>
              <a:gd name="f65" fmla="val 7664"/>
              <a:gd name="f66" fmla="val 743847"/>
              <a:gd name="f67" fmla="val 19120"/>
              <a:gd name="f68" fmla="val 724417"/>
              <a:gd name="f69" fmla="val 32036"/>
              <a:gd name="f70" fmla="val 705998"/>
              <a:gd name="f71" fmla="val 39224"/>
              <a:gd name="f72" fmla="val 695777"/>
              <a:gd name="f73" fmla="val 42481"/>
              <a:gd name="f74" fmla="val 685444"/>
              <a:gd name="f75" fmla="val 672865"/>
              <a:gd name="f76" fmla="val 42257"/>
              <a:gd name="f77" fmla="val 510910"/>
              <a:gd name="f78" fmla="val 348956"/>
              <a:gd name="f79" fmla="val 186888"/>
              <a:gd name="f80" fmla="val 175882"/>
              <a:gd name="f81" fmla="val 40235"/>
              <a:gd name="f82" fmla="val 166447"/>
              <a:gd name="f83" fmla="val 33496"/>
              <a:gd name="f84" fmla="val 157238"/>
              <a:gd name="f85" fmla="val 22714"/>
              <a:gd name="f86" fmla="val 142637"/>
              <a:gd name="f87" fmla="val 14178"/>
              <a:gd name="f88" fmla="val 126576"/>
              <a:gd name="f89" fmla="val 109617"/>
              <a:gd name="f90" fmla="val -11990"/>
              <a:gd name="f91" fmla="val 59750"/>
              <a:gd name="f92" fmla="val 6878"/>
              <a:gd name="f93" fmla="val 21115"/>
              <a:gd name="f94" fmla="val 58542"/>
              <a:gd name="f95" fmla="val 6963"/>
              <a:gd name="f96" fmla="val 72356"/>
              <a:gd name="f97" fmla="val 3145"/>
              <a:gd name="f98" fmla="val 86732"/>
              <a:gd name="f99" fmla="val 2022"/>
              <a:gd name="f100" fmla="val 97852"/>
              <a:gd name="f101" fmla="val 112"/>
              <a:gd name="f102" fmla="val 99536"/>
              <a:gd name="f103" fmla="val 128149"/>
              <a:gd name="f104" fmla="val 132668"/>
              <a:gd name="f105" fmla="val 144686"/>
              <a:gd name="f106" fmla="val 118715"/>
              <a:gd name="f107" fmla="val 153334"/>
              <a:gd name="f108" fmla="val 87042"/>
              <a:gd name="f109" fmla="val 157153"/>
              <a:gd name="f110" fmla="val 73003"/>
              <a:gd name="f111" fmla="val 153559"/>
              <a:gd name="f112" fmla="val 62558"/>
              <a:gd name="f113" fmla="val 140081"/>
              <a:gd name="f114" fmla="val 56269"/>
              <a:gd name="f115" fmla="val 112789"/>
              <a:gd name="f116" fmla="val 43577"/>
              <a:gd name="f117" fmla="val 85722"/>
              <a:gd name="f118" fmla="val 45824"/>
              <a:gd name="f119" fmla="val 58991"/>
              <a:gd name="f120" fmla="val 57953"/>
              <a:gd name="f121" fmla="val 50568"/>
              <a:gd name="f122" fmla="val 61772"/>
              <a:gd name="f123" fmla="val 44952"/>
              <a:gd name="f124" fmla="val 68174"/>
              <a:gd name="f125" fmla="val 45738"/>
              <a:gd name="f126" fmla="val 78394"/>
              <a:gd name="f127" fmla="val 48097"/>
              <a:gd name="f128" fmla="val 110179"/>
              <a:gd name="f129" fmla="val 67527"/>
              <a:gd name="f130" fmla="val 128261"/>
              <a:gd name="f131" fmla="val 99649"/>
              <a:gd name="f132" fmla="val 733851"/>
              <a:gd name="f133" fmla="val 66741"/>
              <a:gd name="f134" fmla="val 53600"/>
              <a:gd name="f135" fmla="val 745307"/>
              <a:gd name="f136" fmla="val 47198"/>
              <a:gd name="f137" fmla="val 777878"/>
              <a:gd name="f138" fmla="val 45289"/>
              <a:gd name="f139" fmla="val 787873"/>
              <a:gd name="f140" fmla="val 47760"/>
              <a:gd name="f141" fmla="val 794725"/>
              <a:gd name="f142" fmla="val 55846"/>
              <a:gd name="f143" fmla="val 77747"/>
              <a:gd name="f144" fmla="val 816064"/>
              <a:gd name="f145" fmla="val 120875"/>
              <a:gd name="f146" fmla="val 816625"/>
              <a:gd name="f147" fmla="val 143338"/>
              <a:gd name="f148" fmla="val 801800"/>
              <a:gd name="f149" fmla="val 152211"/>
              <a:gd name="f150" fmla="val 795960"/>
              <a:gd name="f151" fmla="val 155580"/>
              <a:gd name="f152" fmla="val 788660"/>
              <a:gd name="f153" fmla="val 154120"/>
              <a:gd name="f154" fmla="val 777990"/>
              <a:gd name="f155" fmla="val 149964"/>
              <a:gd name="f156" fmla="val 746430"/>
              <a:gd name="f157" fmla="val 134578"/>
              <a:gd name="f158" fmla="val 733739"/>
              <a:gd name="f159" fmla="+- 0 0 -90"/>
              <a:gd name="f160" fmla="*/ f3 1 201851"/>
              <a:gd name="f161" fmla="*/ f4 1 859881"/>
              <a:gd name="f162" fmla="val f5"/>
              <a:gd name="f163" fmla="val f6"/>
              <a:gd name="f164" fmla="val f7"/>
              <a:gd name="f165" fmla="*/ f159 f0 1"/>
              <a:gd name="f166" fmla="+- f164 0 f162"/>
              <a:gd name="f167" fmla="+- f163 0 f162"/>
              <a:gd name="f168" fmla="*/ f165 1 f2"/>
              <a:gd name="f169" fmla="*/ f167 1 201851"/>
              <a:gd name="f170" fmla="*/ f166 1 859881"/>
              <a:gd name="f171" fmla="*/ 97515 f167 1"/>
              <a:gd name="f172" fmla="*/ 0 f166 1"/>
              <a:gd name="f173" fmla="*/ 170405 f167 1"/>
              <a:gd name="f174" fmla="*/ 19542 f166 1"/>
              <a:gd name="f175" fmla="*/ 198596 f167 1"/>
              <a:gd name="f176" fmla="*/ 96028 f166 1"/>
              <a:gd name="f177" fmla="*/ 172427 f167 1"/>
              <a:gd name="f178" fmla="*/ 149713 f166 1"/>
              <a:gd name="f179" fmla="*/ 159174 f167 1"/>
              <a:gd name="f180" fmla="*/ 193402 f166 1"/>
              <a:gd name="f181" fmla="*/ 673651 f166 1"/>
              <a:gd name="f182" fmla="*/ 169844 f167 1"/>
              <a:gd name="f183" fmla="*/ 706671 f166 1"/>
              <a:gd name="f184" fmla="*/ 197585 f167 1"/>
              <a:gd name="f185" fmla="*/ 761705 f166 1"/>
              <a:gd name="f186" fmla="*/ 156928 f167 1"/>
              <a:gd name="f187" fmla="*/ 848522 f166 1"/>
              <a:gd name="f188" fmla="*/ 36865 f167 1"/>
              <a:gd name="f189" fmla="*/ 845265 f166 1"/>
              <a:gd name="f190" fmla="*/ 2386 f167 1"/>
              <a:gd name="f191" fmla="*/ 766197 f166 1"/>
              <a:gd name="f192" fmla="*/ 32036 f167 1"/>
              <a:gd name="f193" fmla="*/ 705998 f166 1"/>
              <a:gd name="f194" fmla="*/ 42481 f167 1"/>
              <a:gd name="f195" fmla="*/ 672865 f166 1"/>
              <a:gd name="f196" fmla="*/ 186888 f166 1"/>
              <a:gd name="f197" fmla="*/ 33496 f167 1"/>
              <a:gd name="f198" fmla="*/ 157238 f166 1"/>
              <a:gd name="f199" fmla="*/ 7552 f167 1"/>
              <a:gd name="f200" fmla="*/ 109617 f166 1"/>
              <a:gd name="f201" fmla="*/ 58542 f167 1"/>
              <a:gd name="f202" fmla="*/ 6963 f166 1"/>
              <a:gd name="f203" fmla="*/ 97852 f167 1"/>
              <a:gd name="f204" fmla="*/ 112 f166 1"/>
              <a:gd name="f205" fmla="*/ 99536 f167 1"/>
              <a:gd name="f206" fmla="*/ 128149 f166 1"/>
              <a:gd name="f207" fmla="*/ 153334 f167 1"/>
              <a:gd name="f208" fmla="*/ 87042 f166 1"/>
              <a:gd name="f209" fmla="*/ 140081 f167 1"/>
              <a:gd name="f210" fmla="*/ 56269 f166 1"/>
              <a:gd name="f211" fmla="*/ 58991 f167 1"/>
              <a:gd name="f212" fmla="*/ 57953 f166 1"/>
              <a:gd name="f213" fmla="*/ 45738 f167 1"/>
              <a:gd name="f214" fmla="*/ 78394 f166 1"/>
              <a:gd name="f215" fmla="*/ 99649 f167 1"/>
              <a:gd name="f216" fmla="*/ 733851 f166 1"/>
              <a:gd name="f217" fmla="*/ 47198 f167 1"/>
              <a:gd name="f218" fmla="*/ 777878 f166 1"/>
              <a:gd name="f219" fmla="*/ 55846 f167 1"/>
              <a:gd name="f220" fmla="*/ 800452 f166 1"/>
              <a:gd name="f221" fmla="*/ 143338 f167 1"/>
              <a:gd name="f222" fmla="*/ 801800 f166 1"/>
              <a:gd name="f223" fmla="*/ 154120 f167 1"/>
              <a:gd name="f224" fmla="*/ 777990 f166 1"/>
              <a:gd name="f225" fmla="*/ 733739 f166 1"/>
              <a:gd name="f226" fmla="+- f168 0 f1"/>
              <a:gd name="f227" fmla="*/ f171 1 201851"/>
              <a:gd name="f228" fmla="*/ f172 1 859881"/>
              <a:gd name="f229" fmla="*/ f173 1 201851"/>
              <a:gd name="f230" fmla="*/ f174 1 859881"/>
              <a:gd name="f231" fmla="*/ f175 1 201851"/>
              <a:gd name="f232" fmla="*/ f176 1 859881"/>
              <a:gd name="f233" fmla="*/ f177 1 201851"/>
              <a:gd name="f234" fmla="*/ f178 1 859881"/>
              <a:gd name="f235" fmla="*/ f179 1 201851"/>
              <a:gd name="f236" fmla="*/ f180 1 859881"/>
              <a:gd name="f237" fmla="*/ f181 1 859881"/>
              <a:gd name="f238" fmla="*/ f182 1 201851"/>
              <a:gd name="f239" fmla="*/ f183 1 859881"/>
              <a:gd name="f240" fmla="*/ f184 1 201851"/>
              <a:gd name="f241" fmla="*/ f185 1 859881"/>
              <a:gd name="f242" fmla="*/ f186 1 201851"/>
              <a:gd name="f243" fmla="*/ f187 1 859881"/>
              <a:gd name="f244" fmla="*/ f188 1 201851"/>
              <a:gd name="f245" fmla="*/ f189 1 859881"/>
              <a:gd name="f246" fmla="*/ f190 1 201851"/>
              <a:gd name="f247" fmla="*/ f191 1 859881"/>
              <a:gd name="f248" fmla="*/ f192 1 201851"/>
              <a:gd name="f249" fmla="*/ f193 1 859881"/>
              <a:gd name="f250" fmla="*/ f194 1 201851"/>
              <a:gd name="f251" fmla="*/ f195 1 859881"/>
              <a:gd name="f252" fmla="*/ f196 1 859881"/>
              <a:gd name="f253" fmla="*/ f197 1 201851"/>
              <a:gd name="f254" fmla="*/ f198 1 859881"/>
              <a:gd name="f255" fmla="*/ f199 1 201851"/>
              <a:gd name="f256" fmla="*/ f200 1 859881"/>
              <a:gd name="f257" fmla="*/ f201 1 201851"/>
              <a:gd name="f258" fmla="*/ f202 1 859881"/>
              <a:gd name="f259" fmla="*/ f203 1 201851"/>
              <a:gd name="f260" fmla="*/ f204 1 859881"/>
              <a:gd name="f261" fmla="*/ f205 1 201851"/>
              <a:gd name="f262" fmla="*/ f206 1 859881"/>
              <a:gd name="f263" fmla="*/ f207 1 201851"/>
              <a:gd name="f264" fmla="*/ f208 1 859881"/>
              <a:gd name="f265" fmla="*/ f209 1 201851"/>
              <a:gd name="f266" fmla="*/ f210 1 859881"/>
              <a:gd name="f267" fmla="*/ f211 1 201851"/>
              <a:gd name="f268" fmla="*/ f212 1 859881"/>
              <a:gd name="f269" fmla="*/ f213 1 201851"/>
              <a:gd name="f270" fmla="*/ f214 1 859881"/>
              <a:gd name="f271" fmla="*/ f215 1 201851"/>
              <a:gd name="f272" fmla="*/ f216 1 859881"/>
              <a:gd name="f273" fmla="*/ f217 1 201851"/>
              <a:gd name="f274" fmla="*/ f218 1 859881"/>
              <a:gd name="f275" fmla="*/ f219 1 201851"/>
              <a:gd name="f276" fmla="*/ f220 1 859881"/>
              <a:gd name="f277" fmla="*/ f221 1 201851"/>
              <a:gd name="f278" fmla="*/ f222 1 859881"/>
              <a:gd name="f279" fmla="*/ f223 1 201851"/>
              <a:gd name="f280" fmla="*/ f224 1 859881"/>
              <a:gd name="f281" fmla="*/ f225 1 859881"/>
              <a:gd name="f282" fmla="*/ f162 1 f169"/>
              <a:gd name="f283" fmla="*/ f163 1 f169"/>
              <a:gd name="f284" fmla="*/ f162 1 f170"/>
              <a:gd name="f285" fmla="*/ f164 1 f170"/>
              <a:gd name="f286" fmla="*/ f227 1 f169"/>
              <a:gd name="f287" fmla="*/ f228 1 f170"/>
              <a:gd name="f288" fmla="*/ f229 1 f169"/>
              <a:gd name="f289" fmla="*/ f230 1 f170"/>
              <a:gd name="f290" fmla="*/ f231 1 f169"/>
              <a:gd name="f291" fmla="*/ f232 1 f170"/>
              <a:gd name="f292" fmla="*/ f233 1 f169"/>
              <a:gd name="f293" fmla="*/ f234 1 f170"/>
              <a:gd name="f294" fmla="*/ f235 1 f169"/>
              <a:gd name="f295" fmla="*/ f236 1 f170"/>
              <a:gd name="f296" fmla="*/ f237 1 f170"/>
              <a:gd name="f297" fmla="*/ f238 1 f169"/>
              <a:gd name="f298" fmla="*/ f239 1 f170"/>
              <a:gd name="f299" fmla="*/ f240 1 f169"/>
              <a:gd name="f300" fmla="*/ f241 1 f170"/>
              <a:gd name="f301" fmla="*/ f242 1 f169"/>
              <a:gd name="f302" fmla="*/ f243 1 f170"/>
              <a:gd name="f303" fmla="*/ f244 1 f169"/>
              <a:gd name="f304" fmla="*/ f245 1 f170"/>
              <a:gd name="f305" fmla="*/ f246 1 f169"/>
              <a:gd name="f306" fmla="*/ f247 1 f170"/>
              <a:gd name="f307" fmla="*/ f248 1 f169"/>
              <a:gd name="f308" fmla="*/ f249 1 f170"/>
              <a:gd name="f309" fmla="*/ f250 1 f169"/>
              <a:gd name="f310" fmla="*/ f251 1 f170"/>
              <a:gd name="f311" fmla="*/ f252 1 f170"/>
              <a:gd name="f312" fmla="*/ f253 1 f169"/>
              <a:gd name="f313" fmla="*/ f254 1 f170"/>
              <a:gd name="f314" fmla="*/ f255 1 f169"/>
              <a:gd name="f315" fmla="*/ f256 1 f170"/>
              <a:gd name="f316" fmla="*/ f257 1 f169"/>
              <a:gd name="f317" fmla="*/ f258 1 f170"/>
              <a:gd name="f318" fmla="*/ f259 1 f169"/>
              <a:gd name="f319" fmla="*/ f260 1 f170"/>
              <a:gd name="f320" fmla="*/ f261 1 f169"/>
              <a:gd name="f321" fmla="*/ f262 1 f170"/>
              <a:gd name="f322" fmla="*/ f263 1 f169"/>
              <a:gd name="f323" fmla="*/ f264 1 f170"/>
              <a:gd name="f324" fmla="*/ f265 1 f169"/>
              <a:gd name="f325" fmla="*/ f266 1 f170"/>
              <a:gd name="f326" fmla="*/ f267 1 f169"/>
              <a:gd name="f327" fmla="*/ f268 1 f170"/>
              <a:gd name="f328" fmla="*/ f269 1 f169"/>
              <a:gd name="f329" fmla="*/ f270 1 f170"/>
              <a:gd name="f330" fmla="*/ f271 1 f169"/>
              <a:gd name="f331" fmla="*/ f272 1 f170"/>
              <a:gd name="f332" fmla="*/ f273 1 f169"/>
              <a:gd name="f333" fmla="*/ f274 1 f170"/>
              <a:gd name="f334" fmla="*/ f275 1 f169"/>
              <a:gd name="f335" fmla="*/ f276 1 f170"/>
              <a:gd name="f336" fmla="*/ f277 1 f169"/>
              <a:gd name="f337" fmla="*/ f278 1 f170"/>
              <a:gd name="f338" fmla="*/ f279 1 f169"/>
              <a:gd name="f339" fmla="*/ f280 1 f170"/>
              <a:gd name="f340" fmla="*/ f281 1 f170"/>
              <a:gd name="f341" fmla="*/ f282 f160 1"/>
              <a:gd name="f342" fmla="*/ f283 f160 1"/>
              <a:gd name="f343" fmla="*/ f285 f161 1"/>
              <a:gd name="f344" fmla="*/ f284 f161 1"/>
              <a:gd name="f345" fmla="*/ f286 f160 1"/>
              <a:gd name="f346" fmla="*/ f287 f161 1"/>
              <a:gd name="f347" fmla="*/ f288 f160 1"/>
              <a:gd name="f348" fmla="*/ f289 f161 1"/>
              <a:gd name="f349" fmla="*/ f290 f160 1"/>
              <a:gd name="f350" fmla="*/ f291 f161 1"/>
              <a:gd name="f351" fmla="*/ f292 f160 1"/>
              <a:gd name="f352" fmla="*/ f293 f161 1"/>
              <a:gd name="f353" fmla="*/ f294 f160 1"/>
              <a:gd name="f354" fmla="*/ f295 f161 1"/>
              <a:gd name="f355" fmla="*/ f296 f161 1"/>
              <a:gd name="f356" fmla="*/ f297 f160 1"/>
              <a:gd name="f357" fmla="*/ f298 f161 1"/>
              <a:gd name="f358" fmla="*/ f299 f160 1"/>
              <a:gd name="f359" fmla="*/ f300 f161 1"/>
              <a:gd name="f360" fmla="*/ f301 f160 1"/>
              <a:gd name="f361" fmla="*/ f302 f161 1"/>
              <a:gd name="f362" fmla="*/ f303 f160 1"/>
              <a:gd name="f363" fmla="*/ f304 f161 1"/>
              <a:gd name="f364" fmla="*/ f305 f160 1"/>
              <a:gd name="f365" fmla="*/ f306 f161 1"/>
              <a:gd name="f366" fmla="*/ f307 f160 1"/>
              <a:gd name="f367" fmla="*/ f308 f161 1"/>
              <a:gd name="f368" fmla="*/ f309 f160 1"/>
              <a:gd name="f369" fmla="*/ f310 f161 1"/>
              <a:gd name="f370" fmla="*/ f311 f161 1"/>
              <a:gd name="f371" fmla="*/ f312 f160 1"/>
              <a:gd name="f372" fmla="*/ f313 f161 1"/>
              <a:gd name="f373" fmla="*/ f314 f160 1"/>
              <a:gd name="f374" fmla="*/ f315 f161 1"/>
              <a:gd name="f375" fmla="*/ f316 f160 1"/>
              <a:gd name="f376" fmla="*/ f317 f161 1"/>
              <a:gd name="f377" fmla="*/ f318 f160 1"/>
              <a:gd name="f378" fmla="*/ f319 f161 1"/>
              <a:gd name="f379" fmla="*/ f320 f160 1"/>
              <a:gd name="f380" fmla="*/ f321 f161 1"/>
              <a:gd name="f381" fmla="*/ f322 f160 1"/>
              <a:gd name="f382" fmla="*/ f323 f161 1"/>
              <a:gd name="f383" fmla="*/ f324 f160 1"/>
              <a:gd name="f384" fmla="*/ f325 f161 1"/>
              <a:gd name="f385" fmla="*/ f326 f160 1"/>
              <a:gd name="f386" fmla="*/ f327 f161 1"/>
              <a:gd name="f387" fmla="*/ f328 f160 1"/>
              <a:gd name="f388" fmla="*/ f329 f161 1"/>
              <a:gd name="f389" fmla="*/ f330 f160 1"/>
              <a:gd name="f390" fmla="*/ f331 f161 1"/>
              <a:gd name="f391" fmla="*/ f332 f160 1"/>
              <a:gd name="f392" fmla="*/ f333 f161 1"/>
              <a:gd name="f393" fmla="*/ f334 f160 1"/>
              <a:gd name="f394" fmla="*/ f335 f161 1"/>
              <a:gd name="f395" fmla="*/ f336 f160 1"/>
              <a:gd name="f396" fmla="*/ f337 f161 1"/>
              <a:gd name="f397" fmla="*/ f338 f160 1"/>
              <a:gd name="f398" fmla="*/ f339 f161 1"/>
              <a:gd name="f399" fmla="*/ f340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26">
                <a:pos x="f345" y="f346"/>
              </a:cxn>
              <a:cxn ang="f226">
                <a:pos x="f347" y="f348"/>
              </a:cxn>
              <a:cxn ang="f226">
                <a:pos x="f349" y="f350"/>
              </a:cxn>
              <a:cxn ang="f226">
                <a:pos x="f351" y="f352"/>
              </a:cxn>
              <a:cxn ang="f226">
                <a:pos x="f353" y="f354"/>
              </a:cxn>
              <a:cxn ang="f226">
                <a:pos x="f353" y="f355"/>
              </a:cxn>
              <a:cxn ang="f226">
                <a:pos x="f356" y="f357"/>
              </a:cxn>
              <a:cxn ang="f226">
                <a:pos x="f358" y="f359"/>
              </a:cxn>
              <a:cxn ang="f226">
                <a:pos x="f360" y="f361"/>
              </a:cxn>
              <a:cxn ang="f226">
                <a:pos x="f362" y="f363"/>
              </a:cxn>
              <a:cxn ang="f226">
                <a:pos x="f364" y="f365"/>
              </a:cxn>
              <a:cxn ang="f226">
                <a:pos x="f366" y="f367"/>
              </a:cxn>
              <a:cxn ang="f226">
                <a:pos x="f368" y="f369"/>
              </a:cxn>
              <a:cxn ang="f226">
                <a:pos x="f368" y="f370"/>
              </a:cxn>
              <a:cxn ang="f226">
                <a:pos x="f371" y="f372"/>
              </a:cxn>
              <a:cxn ang="f226">
                <a:pos x="f373" y="f374"/>
              </a:cxn>
              <a:cxn ang="f226">
                <a:pos x="f375" y="f376"/>
              </a:cxn>
              <a:cxn ang="f226">
                <a:pos x="f377" y="f378"/>
              </a:cxn>
              <a:cxn ang="f226">
                <a:pos x="f379" y="f380"/>
              </a:cxn>
              <a:cxn ang="f226">
                <a:pos x="f381" y="f382"/>
              </a:cxn>
              <a:cxn ang="f226">
                <a:pos x="f383" y="f384"/>
              </a:cxn>
              <a:cxn ang="f226">
                <a:pos x="f385" y="f386"/>
              </a:cxn>
              <a:cxn ang="f226">
                <a:pos x="f387" y="f388"/>
              </a:cxn>
              <a:cxn ang="f226">
                <a:pos x="f389" y="f380"/>
              </a:cxn>
              <a:cxn ang="f226">
                <a:pos x="f389" y="f390"/>
              </a:cxn>
              <a:cxn ang="f226">
                <a:pos x="f391" y="f392"/>
              </a:cxn>
              <a:cxn ang="f226">
                <a:pos x="f393" y="f394"/>
              </a:cxn>
              <a:cxn ang="f226">
                <a:pos x="f395" y="f396"/>
              </a:cxn>
              <a:cxn ang="f226">
                <a:pos x="f397" y="f398"/>
              </a:cxn>
              <a:cxn ang="f226">
                <a:pos x="f389" y="f399"/>
              </a:cxn>
            </a:cxnLst>
            <a:rect l="f341" t="f344" r="f342" b="f343"/>
            <a:pathLst>
              <a:path w="201851" h="859881">
                <a:moveTo>
                  <a:pt x="f8" y="f5"/>
                </a:moveTo>
                <a:cubicBezTo>
                  <a:pt x="f9" y="f10"/>
                  <a:pt x="f11" y="f12"/>
                  <a:pt x="f13" y="f14"/>
                </a:cubicBezTo>
                <a:cubicBezTo>
                  <a:pt x="f15" y="f16"/>
                  <a:pt x="f17" y="f18"/>
                  <a:pt x="f15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28" y="f30"/>
                </a:cubicBezTo>
                <a:cubicBezTo>
                  <a:pt x="f31" y="f32"/>
                  <a:pt x="f33" y="f34"/>
                  <a:pt x="f28" y="f35"/>
                </a:cubicBezTo>
                <a:cubicBezTo>
                  <a:pt x="f28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57" y="f58"/>
                </a:cubicBezTo>
                <a:cubicBezTo>
                  <a:pt x="f59" y="f60"/>
                  <a:pt x="f61" y="f62"/>
                  <a:pt x="f63" y="f64"/>
                </a:cubicBez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3" y="f75"/>
                </a:cubicBezTo>
                <a:cubicBezTo>
                  <a:pt x="f76" y="f77"/>
                  <a:pt x="f76" y="f78"/>
                  <a:pt x="f73" y="f79"/>
                </a:cubicBezTo>
                <a:cubicBezTo>
                  <a:pt x="f73" y="f80"/>
                  <a:pt x="f81" y="f82"/>
                  <a:pt x="f83" y="f84"/>
                </a:cubicBezTo>
                <a:cubicBezTo>
                  <a:pt x="f85" y="f86"/>
                  <a:pt x="f87" y="f88"/>
                  <a:pt x="f59" y="f89"/>
                </a:cubicBezTo>
                <a:cubicBezTo>
                  <a:pt x="f90" y="f91"/>
                  <a:pt x="f92" y="f93"/>
                  <a:pt x="f94" y="f95"/>
                </a:cubicBezTo>
                <a:cubicBezTo>
                  <a:pt x="f96" y="f97"/>
                  <a:pt x="f98" y="f99"/>
                  <a:pt x="f100" y="f101"/>
                </a:cubicBezTo>
                <a:close/>
                <a:moveTo>
                  <a:pt x="f102" y="f103"/>
                </a:moveTo>
                <a:cubicBezTo>
                  <a:pt x="f104" y="f103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cubicBezTo>
                  <a:pt x="f127" y="f128"/>
                  <a:pt x="f129" y="f130"/>
                  <a:pt x="f131" y="f103"/>
                </a:cubicBezTo>
                <a:close/>
                <a:moveTo>
                  <a:pt x="f131" y="f132"/>
                </a:moveTo>
                <a:cubicBezTo>
                  <a:pt x="f133" y="f132"/>
                  <a:pt x="f134" y="f135"/>
                  <a:pt x="f136" y="f137"/>
                </a:cubicBezTo>
                <a:cubicBezTo>
                  <a:pt x="f138" y="f139"/>
                  <a:pt x="f140" y="f141"/>
                  <a:pt x="f142" y="f62"/>
                </a:cubicBezTo>
                <a:cubicBezTo>
                  <a:pt x="f143" y="f144"/>
                  <a:pt x="f145" y="f146"/>
                  <a:pt x="f147" y="f148"/>
                </a:cubicBezTo>
                <a:cubicBezTo>
                  <a:pt x="f149" y="f150"/>
                  <a:pt x="f151" y="f152"/>
                  <a:pt x="f153" y="f154"/>
                </a:cubicBezTo>
                <a:cubicBezTo>
                  <a:pt x="f155" y="f156"/>
                  <a:pt x="f157" y="f158"/>
                  <a:pt x="f131" y="f158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2" name="Forma libre: forma 120">
            <a:extLst>
              <a:ext uri="{FF2B5EF4-FFF2-40B4-BE49-F238E27FC236}">
                <a16:creationId xmlns:a16="http://schemas.microsoft.com/office/drawing/2014/main" id="{AE0F15BD-2A7F-4726-A6AC-2F2A0DA592F7}"/>
              </a:ext>
            </a:extLst>
          </p:cNvPr>
          <p:cNvSpPr/>
          <p:nvPr/>
        </p:nvSpPr>
        <p:spPr>
          <a:xfrm>
            <a:off x="6609008" y="2834914"/>
            <a:ext cx="752569" cy="33957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52568"/>
              <a:gd name="f7" fmla="val 339571"/>
              <a:gd name="f8" fmla="val 311621"/>
              <a:gd name="f9" fmla="val 339403"/>
              <a:gd name="f10" fmla="val 241538"/>
              <a:gd name="f11" fmla="val 337382"/>
              <a:gd name="f12" fmla="val 171680"/>
              <a:gd name="f13" fmla="val 333675"/>
              <a:gd name="f14" fmla="val 105752"/>
              <a:gd name="f15" fmla="val 305597"/>
              <a:gd name="f16" fmla="val 91376"/>
              <a:gd name="f17" fmla="val 299420"/>
              <a:gd name="f18" fmla="val 77674"/>
              <a:gd name="f19" fmla="val 292007"/>
              <a:gd name="f20" fmla="val 64196"/>
              <a:gd name="f21" fmla="val 284033"/>
              <a:gd name="f22" fmla="val -20375"/>
              <a:gd name="f23" fmla="val 233829"/>
              <a:gd name="f24" fmla="val -12738"/>
              <a:gd name="f25" fmla="val 139936"/>
              <a:gd name="f26" fmla="val 37241"/>
              <a:gd name="f27" fmla="val 80635"/>
              <a:gd name="f28" fmla="val 72283"/>
              <a:gd name="f29" fmla="val 39079"/>
              <a:gd name="f30" fmla="val 119454"/>
              <a:gd name="f31" fmla="val 16392"/>
              <a:gd name="f32" fmla="val 170781"/>
              <a:gd name="f33" fmla="val 1342"/>
              <a:gd name="f34" fmla="val 183922"/>
              <a:gd name="f35" fmla="val -2476"/>
              <a:gd name="f36" fmla="val 187965"/>
              <a:gd name="f37" fmla="val 1791"/>
              <a:gd name="f38" fmla="val 186393"/>
              <a:gd name="f39" fmla="val 14932"/>
              <a:gd name="f40" fmla="val 35373"/>
              <a:gd name="f41" fmla="val 181563"/>
              <a:gd name="f42" fmla="val 55926"/>
              <a:gd name="f43" fmla="val 180552"/>
              <a:gd name="f44" fmla="val 76479"/>
              <a:gd name="f45" fmla="val 179766"/>
              <a:gd name="f46" fmla="val 93102"/>
              <a:gd name="f47" fmla="val 172690"/>
              <a:gd name="f48" fmla="val 105007"/>
              <a:gd name="f49" fmla="val 158539"/>
              <a:gd name="f50" fmla="val 113206"/>
              <a:gd name="f51" fmla="val 145062"/>
              <a:gd name="f52" fmla="val 121068"/>
              <a:gd name="f53" fmla="val 131584"/>
              <a:gd name="f54" fmla="val 128929"/>
              <a:gd name="f55" fmla="val 117994"/>
              <a:gd name="f56" fmla="val 136679"/>
              <a:gd name="f57" fmla="val 109795"/>
              <a:gd name="f58" fmla="val 141396"/>
              <a:gd name="f59" fmla="val 102495"/>
              <a:gd name="f60" fmla="val 147236"/>
              <a:gd name="f61" fmla="val 96430"/>
              <a:gd name="f62" fmla="val 154537"/>
              <a:gd name="f63" fmla="val 83065"/>
              <a:gd name="f64" fmla="val 170710"/>
              <a:gd name="f65" fmla="val 82953"/>
              <a:gd name="f66" fmla="val 183289"/>
              <a:gd name="f67" fmla="val 95981"/>
              <a:gd name="f68" fmla="val 199799"/>
              <a:gd name="f69" fmla="val 108672"/>
              <a:gd name="f70" fmla="val 215860"/>
              <a:gd name="f71" fmla="val 127091"/>
              <a:gd name="f72" fmla="val 222373"/>
              <a:gd name="f73" fmla="val 145398"/>
              <a:gd name="f74" fmla="val 229000"/>
              <a:gd name="f75" fmla="val 205710"/>
              <a:gd name="f76" fmla="val 250676"/>
              <a:gd name="f77" fmla="val 268493"/>
              <a:gd name="f78" fmla="val 257527"/>
              <a:gd name="f79" fmla="val 331837"/>
              <a:gd name="f80" fmla="val 254495"/>
              <a:gd name="f81" fmla="val 417532"/>
              <a:gd name="f82" fmla="val 250339"/>
              <a:gd name="f83" fmla="val 502440"/>
              <a:gd name="f84" fmla="val 239108"/>
              <a:gd name="f85" fmla="val 584990"/>
              <a:gd name="f86" fmla="val 214736"/>
              <a:gd name="f87" fmla="val 621043"/>
              <a:gd name="f88" fmla="val 204067"/>
              <a:gd name="f89" fmla="val 656758"/>
              <a:gd name="f90" fmla="val 192274"/>
              <a:gd name="f91" fmla="val 686184"/>
              <a:gd name="f92" fmla="val 167565"/>
              <a:gd name="f93" fmla="val 695057"/>
              <a:gd name="f94" fmla="val 160040"/>
              <a:gd name="f95" fmla="val 702020"/>
              <a:gd name="f96" fmla="val 160714"/>
              <a:gd name="f97" fmla="val 710780"/>
              <a:gd name="f98" fmla="val 167790"/>
              <a:gd name="f99" fmla="val 724595"/>
              <a:gd name="f100" fmla="val 178909"/>
              <a:gd name="f101" fmla="val 735714"/>
              <a:gd name="f102" fmla="val 746945"/>
              <a:gd name="f103" fmla="val 205639"/>
              <a:gd name="f104" fmla="val 756042"/>
              <a:gd name="f105" fmla="val 216421"/>
              <a:gd name="f106" fmla="val 753572"/>
              <a:gd name="f107" fmla="val 223721"/>
              <a:gd name="f108" fmla="val 743351"/>
              <a:gd name="f109" fmla="val 232145"/>
              <a:gd name="f110" fmla="val 707973"/>
              <a:gd name="f111" fmla="val 261458"/>
              <a:gd name="f112" fmla="val 666866"/>
              <a:gd name="f113" fmla="val 279091"/>
              <a:gd name="f114" fmla="val 623738"/>
              <a:gd name="f115" fmla="val 293018"/>
              <a:gd name="f116" fmla="val 542985"/>
              <a:gd name="f117" fmla="val 318962"/>
              <a:gd name="f118" fmla="val 459874"/>
              <a:gd name="f119" fmla="val 332328"/>
              <a:gd name="f120" fmla="val 375190"/>
              <a:gd name="f121" fmla="val 336596"/>
              <a:gd name="f122" fmla="val 353963"/>
              <a:gd name="f123" fmla="val 337606"/>
              <a:gd name="f124" fmla="val 332848"/>
              <a:gd name="f125" fmla="val 339965"/>
              <a:gd name="f126" fmla="val 311509"/>
              <a:gd name="f127" fmla="val 339516"/>
              <a:gd name="f128" fmla="+- 0 0 -90"/>
              <a:gd name="f129" fmla="*/ f3 1 752568"/>
              <a:gd name="f130" fmla="*/ f4 1 339571"/>
              <a:gd name="f131" fmla="val f5"/>
              <a:gd name="f132" fmla="val f6"/>
              <a:gd name="f133" fmla="val f7"/>
              <a:gd name="f134" fmla="*/ f128 f0 1"/>
              <a:gd name="f135" fmla="+- f133 0 f131"/>
              <a:gd name="f136" fmla="+- f132 0 f131"/>
              <a:gd name="f137" fmla="*/ f134 1 f2"/>
              <a:gd name="f138" fmla="*/ f136 1 752568"/>
              <a:gd name="f139" fmla="*/ f135 1 339571"/>
              <a:gd name="f140" fmla="*/ 311621 f136 1"/>
              <a:gd name="f141" fmla="*/ 339403 f135 1"/>
              <a:gd name="f142" fmla="*/ 105752 f136 1"/>
              <a:gd name="f143" fmla="*/ 305597 f135 1"/>
              <a:gd name="f144" fmla="*/ 64196 f136 1"/>
              <a:gd name="f145" fmla="*/ 284033 f135 1"/>
              <a:gd name="f146" fmla="*/ 37241 f136 1"/>
              <a:gd name="f147" fmla="*/ 80635 f135 1"/>
              <a:gd name="f148" fmla="*/ 170781 f136 1"/>
              <a:gd name="f149" fmla="*/ 1342 f135 1"/>
              <a:gd name="f150" fmla="*/ 186393 f136 1"/>
              <a:gd name="f151" fmla="*/ 14932 f135 1"/>
              <a:gd name="f152" fmla="*/ 180552 f136 1"/>
              <a:gd name="f153" fmla="*/ 76479 f135 1"/>
              <a:gd name="f154" fmla="*/ 158539 f136 1"/>
              <a:gd name="f155" fmla="*/ 113206 f135 1"/>
              <a:gd name="f156" fmla="*/ 117994 f136 1"/>
              <a:gd name="f157" fmla="*/ 136679 f135 1"/>
              <a:gd name="f158" fmla="*/ 96430 f136 1"/>
              <a:gd name="f159" fmla="*/ 154537 f135 1"/>
              <a:gd name="f160" fmla="*/ 95981 f136 1"/>
              <a:gd name="f161" fmla="*/ 199799 f135 1"/>
              <a:gd name="f162" fmla="*/ 145398 f136 1"/>
              <a:gd name="f163" fmla="*/ 229000 f135 1"/>
              <a:gd name="f164" fmla="*/ 331837 f136 1"/>
              <a:gd name="f165" fmla="*/ 254495 f135 1"/>
              <a:gd name="f166" fmla="*/ 584990 f136 1"/>
              <a:gd name="f167" fmla="*/ 214736 f135 1"/>
              <a:gd name="f168" fmla="*/ 686184 f136 1"/>
              <a:gd name="f169" fmla="*/ 167565 f135 1"/>
              <a:gd name="f170" fmla="*/ 710780 f136 1"/>
              <a:gd name="f171" fmla="*/ 167790 f135 1"/>
              <a:gd name="f172" fmla="*/ 746945 f136 1"/>
              <a:gd name="f173" fmla="*/ 205639 f135 1"/>
              <a:gd name="f174" fmla="*/ 743351 f136 1"/>
              <a:gd name="f175" fmla="*/ 232145 f135 1"/>
              <a:gd name="f176" fmla="*/ 623738 f136 1"/>
              <a:gd name="f177" fmla="*/ 293018 f135 1"/>
              <a:gd name="f178" fmla="*/ 375190 f136 1"/>
              <a:gd name="f179" fmla="*/ 336596 f135 1"/>
              <a:gd name="f180" fmla="*/ 311509 f136 1"/>
              <a:gd name="f181" fmla="*/ 339516 f135 1"/>
              <a:gd name="f182" fmla="+- f137 0 f1"/>
              <a:gd name="f183" fmla="*/ f140 1 752568"/>
              <a:gd name="f184" fmla="*/ f141 1 339571"/>
              <a:gd name="f185" fmla="*/ f142 1 752568"/>
              <a:gd name="f186" fmla="*/ f143 1 339571"/>
              <a:gd name="f187" fmla="*/ f144 1 752568"/>
              <a:gd name="f188" fmla="*/ f145 1 339571"/>
              <a:gd name="f189" fmla="*/ f146 1 752568"/>
              <a:gd name="f190" fmla="*/ f147 1 339571"/>
              <a:gd name="f191" fmla="*/ f148 1 752568"/>
              <a:gd name="f192" fmla="*/ f149 1 339571"/>
              <a:gd name="f193" fmla="*/ f150 1 752568"/>
              <a:gd name="f194" fmla="*/ f151 1 339571"/>
              <a:gd name="f195" fmla="*/ f152 1 752568"/>
              <a:gd name="f196" fmla="*/ f153 1 339571"/>
              <a:gd name="f197" fmla="*/ f154 1 752568"/>
              <a:gd name="f198" fmla="*/ f155 1 339571"/>
              <a:gd name="f199" fmla="*/ f156 1 752568"/>
              <a:gd name="f200" fmla="*/ f157 1 339571"/>
              <a:gd name="f201" fmla="*/ f158 1 752568"/>
              <a:gd name="f202" fmla="*/ f159 1 339571"/>
              <a:gd name="f203" fmla="*/ f160 1 752568"/>
              <a:gd name="f204" fmla="*/ f161 1 339571"/>
              <a:gd name="f205" fmla="*/ f162 1 752568"/>
              <a:gd name="f206" fmla="*/ f163 1 339571"/>
              <a:gd name="f207" fmla="*/ f164 1 752568"/>
              <a:gd name="f208" fmla="*/ f165 1 339571"/>
              <a:gd name="f209" fmla="*/ f166 1 752568"/>
              <a:gd name="f210" fmla="*/ f167 1 339571"/>
              <a:gd name="f211" fmla="*/ f168 1 752568"/>
              <a:gd name="f212" fmla="*/ f169 1 339571"/>
              <a:gd name="f213" fmla="*/ f170 1 752568"/>
              <a:gd name="f214" fmla="*/ f171 1 339571"/>
              <a:gd name="f215" fmla="*/ f172 1 752568"/>
              <a:gd name="f216" fmla="*/ f173 1 339571"/>
              <a:gd name="f217" fmla="*/ f174 1 752568"/>
              <a:gd name="f218" fmla="*/ f175 1 339571"/>
              <a:gd name="f219" fmla="*/ f176 1 752568"/>
              <a:gd name="f220" fmla="*/ f177 1 339571"/>
              <a:gd name="f221" fmla="*/ f178 1 752568"/>
              <a:gd name="f222" fmla="*/ f179 1 339571"/>
              <a:gd name="f223" fmla="*/ f180 1 752568"/>
              <a:gd name="f224" fmla="*/ f181 1 339571"/>
              <a:gd name="f225" fmla="*/ f131 1 f138"/>
              <a:gd name="f226" fmla="*/ f132 1 f138"/>
              <a:gd name="f227" fmla="*/ f131 1 f139"/>
              <a:gd name="f228" fmla="*/ f133 1 f139"/>
              <a:gd name="f229" fmla="*/ f183 1 f138"/>
              <a:gd name="f230" fmla="*/ f184 1 f139"/>
              <a:gd name="f231" fmla="*/ f185 1 f138"/>
              <a:gd name="f232" fmla="*/ f186 1 f139"/>
              <a:gd name="f233" fmla="*/ f187 1 f138"/>
              <a:gd name="f234" fmla="*/ f188 1 f139"/>
              <a:gd name="f235" fmla="*/ f189 1 f138"/>
              <a:gd name="f236" fmla="*/ f190 1 f139"/>
              <a:gd name="f237" fmla="*/ f191 1 f138"/>
              <a:gd name="f238" fmla="*/ f192 1 f139"/>
              <a:gd name="f239" fmla="*/ f193 1 f138"/>
              <a:gd name="f240" fmla="*/ f194 1 f139"/>
              <a:gd name="f241" fmla="*/ f195 1 f138"/>
              <a:gd name="f242" fmla="*/ f196 1 f139"/>
              <a:gd name="f243" fmla="*/ f197 1 f138"/>
              <a:gd name="f244" fmla="*/ f198 1 f139"/>
              <a:gd name="f245" fmla="*/ f199 1 f138"/>
              <a:gd name="f246" fmla="*/ f200 1 f139"/>
              <a:gd name="f247" fmla="*/ f201 1 f138"/>
              <a:gd name="f248" fmla="*/ f202 1 f139"/>
              <a:gd name="f249" fmla="*/ f203 1 f138"/>
              <a:gd name="f250" fmla="*/ f204 1 f139"/>
              <a:gd name="f251" fmla="*/ f205 1 f138"/>
              <a:gd name="f252" fmla="*/ f206 1 f139"/>
              <a:gd name="f253" fmla="*/ f207 1 f138"/>
              <a:gd name="f254" fmla="*/ f208 1 f139"/>
              <a:gd name="f255" fmla="*/ f209 1 f138"/>
              <a:gd name="f256" fmla="*/ f210 1 f139"/>
              <a:gd name="f257" fmla="*/ f211 1 f138"/>
              <a:gd name="f258" fmla="*/ f212 1 f139"/>
              <a:gd name="f259" fmla="*/ f213 1 f138"/>
              <a:gd name="f260" fmla="*/ f214 1 f139"/>
              <a:gd name="f261" fmla="*/ f215 1 f138"/>
              <a:gd name="f262" fmla="*/ f216 1 f139"/>
              <a:gd name="f263" fmla="*/ f217 1 f138"/>
              <a:gd name="f264" fmla="*/ f218 1 f139"/>
              <a:gd name="f265" fmla="*/ f219 1 f138"/>
              <a:gd name="f266" fmla="*/ f220 1 f139"/>
              <a:gd name="f267" fmla="*/ f221 1 f138"/>
              <a:gd name="f268" fmla="*/ f222 1 f139"/>
              <a:gd name="f269" fmla="*/ f223 1 f138"/>
              <a:gd name="f270" fmla="*/ f224 1 f139"/>
              <a:gd name="f271" fmla="*/ f225 f129 1"/>
              <a:gd name="f272" fmla="*/ f226 f129 1"/>
              <a:gd name="f273" fmla="*/ f228 f130 1"/>
              <a:gd name="f274" fmla="*/ f227 f130 1"/>
              <a:gd name="f275" fmla="*/ f229 f129 1"/>
              <a:gd name="f276" fmla="*/ f230 f130 1"/>
              <a:gd name="f277" fmla="*/ f231 f129 1"/>
              <a:gd name="f278" fmla="*/ f232 f130 1"/>
              <a:gd name="f279" fmla="*/ f233 f129 1"/>
              <a:gd name="f280" fmla="*/ f234 f130 1"/>
              <a:gd name="f281" fmla="*/ f235 f129 1"/>
              <a:gd name="f282" fmla="*/ f236 f130 1"/>
              <a:gd name="f283" fmla="*/ f237 f129 1"/>
              <a:gd name="f284" fmla="*/ f238 f130 1"/>
              <a:gd name="f285" fmla="*/ f239 f129 1"/>
              <a:gd name="f286" fmla="*/ f240 f130 1"/>
              <a:gd name="f287" fmla="*/ f241 f129 1"/>
              <a:gd name="f288" fmla="*/ f242 f130 1"/>
              <a:gd name="f289" fmla="*/ f243 f129 1"/>
              <a:gd name="f290" fmla="*/ f244 f130 1"/>
              <a:gd name="f291" fmla="*/ f245 f129 1"/>
              <a:gd name="f292" fmla="*/ f246 f130 1"/>
              <a:gd name="f293" fmla="*/ f247 f129 1"/>
              <a:gd name="f294" fmla="*/ f248 f130 1"/>
              <a:gd name="f295" fmla="*/ f249 f129 1"/>
              <a:gd name="f296" fmla="*/ f250 f130 1"/>
              <a:gd name="f297" fmla="*/ f251 f129 1"/>
              <a:gd name="f298" fmla="*/ f252 f130 1"/>
              <a:gd name="f299" fmla="*/ f253 f129 1"/>
              <a:gd name="f300" fmla="*/ f254 f130 1"/>
              <a:gd name="f301" fmla="*/ f255 f129 1"/>
              <a:gd name="f302" fmla="*/ f256 f130 1"/>
              <a:gd name="f303" fmla="*/ f257 f129 1"/>
              <a:gd name="f304" fmla="*/ f258 f130 1"/>
              <a:gd name="f305" fmla="*/ f259 f129 1"/>
              <a:gd name="f306" fmla="*/ f260 f130 1"/>
              <a:gd name="f307" fmla="*/ f261 f129 1"/>
              <a:gd name="f308" fmla="*/ f262 f130 1"/>
              <a:gd name="f309" fmla="*/ f263 f129 1"/>
              <a:gd name="f310" fmla="*/ f264 f130 1"/>
              <a:gd name="f311" fmla="*/ f265 f129 1"/>
              <a:gd name="f312" fmla="*/ f266 f130 1"/>
              <a:gd name="f313" fmla="*/ f267 f129 1"/>
              <a:gd name="f314" fmla="*/ f268 f130 1"/>
              <a:gd name="f315" fmla="*/ f269 f129 1"/>
              <a:gd name="f316" fmla="*/ f270 f1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2">
                <a:pos x="f275" y="f276"/>
              </a:cxn>
              <a:cxn ang="f182">
                <a:pos x="f277" y="f278"/>
              </a:cxn>
              <a:cxn ang="f182">
                <a:pos x="f279" y="f280"/>
              </a:cxn>
              <a:cxn ang="f182">
                <a:pos x="f281" y="f282"/>
              </a:cxn>
              <a:cxn ang="f182">
                <a:pos x="f283" y="f284"/>
              </a:cxn>
              <a:cxn ang="f182">
                <a:pos x="f285" y="f286"/>
              </a:cxn>
              <a:cxn ang="f182">
                <a:pos x="f287" y="f288"/>
              </a:cxn>
              <a:cxn ang="f182">
                <a:pos x="f289" y="f290"/>
              </a:cxn>
              <a:cxn ang="f182">
                <a:pos x="f291" y="f292"/>
              </a:cxn>
              <a:cxn ang="f182">
                <a:pos x="f293" y="f294"/>
              </a:cxn>
              <a:cxn ang="f182">
                <a:pos x="f295" y="f296"/>
              </a:cxn>
              <a:cxn ang="f182">
                <a:pos x="f297" y="f298"/>
              </a:cxn>
              <a:cxn ang="f182">
                <a:pos x="f299" y="f300"/>
              </a:cxn>
              <a:cxn ang="f182">
                <a:pos x="f301" y="f302"/>
              </a:cxn>
              <a:cxn ang="f182">
                <a:pos x="f303" y="f304"/>
              </a:cxn>
              <a:cxn ang="f182">
                <a:pos x="f305" y="f306"/>
              </a:cxn>
              <a:cxn ang="f182">
                <a:pos x="f307" y="f308"/>
              </a:cxn>
              <a:cxn ang="f182">
                <a:pos x="f309" y="f310"/>
              </a:cxn>
              <a:cxn ang="f182">
                <a:pos x="f311" y="f312"/>
              </a:cxn>
              <a:cxn ang="f182">
                <a:pos x="f313" y="f314"/>
              </a:cxn>
              <a:cxn ang="f182">
                <a:pos x="f315" y="f316"/>
              </a:cxn>
            </a:cxnLst>
            <a:rect l="f271" t="f274" r="f272" b="f273"/>
            <a:pathLst>
              <a:path w="752568" h="339571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34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90"/>
                  <a:pt x="f102" y="f103"/>
                </a:cubicBezTo>
                <a:cubicBezTo>
                  <a:pt x="f104" y="f105"/>
                  <a:pt x="f106" y="f107"/>
                  <a:pt x="f108" y="f109"/>
                </a:cubicBezTo>
                <a:cubicBezTo>
                  <a:pt x="f110" y="f111"/>
                  <a:pt x="f112" y="f113"/>
                  <a:pt x="f114" y="f115"/>
                </a:cubicBezTo>
                <a:cubicBezTo>
                  <a:pt x="f116" y="f117"/>
                  <a:pt x="f118" y="f119"/>
                  <a:pt x="f120" y="f121"/>
                </a:cubicBezTo>
                <a:cubicBezTo>
                  <a:pt x="f122" y="f123"/>
                  <a:pt x="f124" y="f125"/>
                  <a:pt x="f126" y="f127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3" name="Forma libre: forma 121">
            <a:extLst>
              <a:ext uri="{FF2B5EF4-FFF2-40B4-BE49-F238E27FC236}">
                <a16:creationId xmlns:a16="http://schemas.microsoft.com/office/drawing/2014/main" id="{034F2F42-F5AB-4AB4-80DB-BD36A90C6C4E}"/>
              </a:ext>
            </a:extLst>
          </p:cNvPr>
          <p:cNvSpPr/>
          <p:nvPr/>
        </p:nvSpPr>
        <p:spPr>
          <a:xfrm>
            <a:off x="8182581" y="1431264"/>
            <a:ext cx="630286" cy="44504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30286"/>
              <a:gd name="f7" fmla="val 445048"/>
              <a:gd name="f8" fmla="val 630287"/>
              <a:gd name="f9" fmla="val 359130"/>
              <a:gd name="f10" fmla="val 628153"/>
              <a:gd name="f11" fmla="val 363735"/>
              <a:gd name="f12" fmla="val 626580"/>
              <a:gd name="f13" fmla="val 367890"/>
              <a:gd name="f14" fmla="val 624447"/>
              <a:gd name="f15" fmla="val 371596"/>
              <a:gd name="f16" fmla="val 612654"/>
              <a:gd name="f17" fmla="val 392824"/>
              <a:gd name="f18" fmla="val 600412"/>
              <a:gd name="f19" fmla="val 413938"/>
              <a:gd name="f20" fmla="val 588956"/>
              <a:gd name="f21" fmla="val 435390"/>
              <a:gd name="f22" fmla="val 583228"/>
              <a:gd name="f23" fmla="val 446172"/>
              <a:gd name="f24" fmla="val 577500"/>
              <a:gd name="f25" fmla="val 447520"/>
              <a:gd name="f26" fmla="val 566830"/>
              <a:gd name="f27" fmla="val 441455"/>
              <a:gd name="f28" fmla="val 477654"/>
              <a:gd name="f29" fmla="val 391027"/>
              <a:gd name="f30" fmla="val 388253"/>
              <a:gd name="f31" fmla="val 341047"/>
              <a:gd name="f32" fmla="val 298740"/>
              <a:gd name="f33" fmla="val 291068"/>
              <a:gd name="f34" fmla="val 286161"/>
              <a:gd name="f35" fmla="val 283993"/>
              <a:gd name="f36" fmla="val 274705"/>
              <a:gd name="f37" fmla="val 272986"/>
              <a:gd name="f38" fmla="val 257633"/>
              <a:gd name="f39" fmla="val 280174"/>
              <a:gd name="f40" fmla="val 254152"/>
              <a:gd name="f41" fmla="val 281634"/>
              <a:gd name="f42" fmla="val 248311"/>
              <a:gd name="f43" fmla="val 277703"/>
              <a:gd name="f44" fmla="val 243594"/>
              <a:gd name="f45" fmla="val 275906"/>
              <a:gd name="f46" fmla="val 165874"/>
              <a:gd name="f47" fmla="val 246480"/>
              <a:gd name="f48" fmla="val 88266"/>
              <a:gd name="f49" fmla="val 216830"/>
              <a:gd name="f50" fmla="val 10433"/>
              <a:gd name="f51" fmla="val 187741"/>
              <a:gd name="f52" fmla="val -2033"/>
              <a:gd name="f53" fmla="val 183023"/>
              <a:gd name="f54" fmla="val -2146"/>
              <a:gd name="f55" fmla="val 177969"/>
              <a:gd name="f56" fmla="val 3919"/>
              <a:gd name="f57" fmla="val 167300"/>
              <a:gd name="f58" fmla="val 33906"/>
              <a:gd name="f59" fmla="val 114737"/>
              <a:gd name="f60" fmla="val 63445"/>
              <a:gd name="f61" fmla="val 61838"/>
              <a:gd name="f62" fmla="val 92646"/>
              <a:gd name="f63" fmla="val 8827"/>
              <a:gd name="f64" fmla="val 98374"/>
              <a:gd name="f65" fmla="val -1619"/>
              <a:gd name="f66" fmla="val 103765"/>
              <a:gd name="f67" fmla="val -2517"/>
              <a:gd name="f68" fmla="val 112862"/>
              <a:gd name="f69" fmla="val 4671"/>
              <a:gd name="f70" fmla="val 180250"/>
              <a:gd name="f71" fmla="val 57346"/>
              <a:gd name="f72" fmla="val 252467"/>
              <a:gd name="f73" fmla="val 104854"/>
              <a:gd name="f74" fmla="val 314014"/>
              <a:gd name="f75" fmla="val 163481"/>
              <a:gd name="f76" fmla="val 370507"/>
              <a:gd name="f77" fmla="val 217391"/>
              <a:gd name="f78" fmla="val 442724"/>
              <a:gd name="f79" fmla="val 240864"/>
              <a:gd name="f80" fmla="val 505170"/>
              <a:gd name="f81" fmla="val 282420"/>
              <a:gd name="f82" fmla="val 539426"/>
              <a:gd name="f83" fmla="val 305220"/>
              <a:gd name="f84" fmla="val 576826"/>
              <a:gd name="f85" fmla="val 323077"/>
              <a:gd name="f86" fmla="val 612766"/>
              <a:gd name="f87" fmla="val 343406"/>
              <a:gd name="f88" fmla="val 619505"/>
              <a:gd name="f89" fmla="val 347225"/>
              <a:gd name="f90" fmla="val 627591"/>
              <a:gd name="f91" fmla="val 350369"/>
              <a:gd name="f92" fmla="val 630174"/>
              <a:gd name="f93" fmla="val 359017"/>
              <a:gd name="f94" fmla="val 243033"/>
              <a:gd name="f95" fmla="val 188976"/>
              <a:gd name="f96" fmla="val 242808"/>
              <a:gd name="f97" fmla="val 237979"/>
              <a:gd name="f98" fmla="val 180777"/>
              <a:gd name="f99" fmla="val 234160"/>
              <a:gd name="f100" fmla="val 177857"/>
              <a:gd name="f101" fmla="val 209002"/>
              <a:gd name="f102" fmla="val 158427"/>
              <a:gd name="f103" fmla="val 183956"/>
              <a:gd name="f104" fmla="val 138885"/>
              <a:gd name="f105" fmla="val 158461"/>
              <a:gd name="f106" fmla="val 119679"/>
              <a:gd name="f107" fmla="val 145433"/>
              <a:gd name="f108" fmla="val 109908"/>
              <a:gd name="f109" fmla="val 131843"/>
              <a:gd name="f110" fmla="val 88681"/>
              <a:gd name="f111" fmla="val 118927"/>
              <a:gd name="f112" fmla="val 94184"/>
              <a:gd name="f113" fmla="val 106123"/>
              <a:gd name="f114" fmla="val 99687"/>
              <a:gd name="f115" fmla="val 100957"/>
              <a:gd name="f116" fmla="val 122487"/>
              <a:gd name="f117" fmla="val 92084"/>
              <a:gd name="f118" fmla="val 137425"/>
              <a:gd name="f119" fmla="val 87367"/>
              <a:gd name="f120" fmla="val 145399"/>
              <a:gd name="f121" fmla="val 88940"/>
              <a:gd name="f122" fmla="val 149667"/>
              <a:gd name="f123" fmla="val 97475"/>
              <a:gd name="f124" fmla="val 152924"/>
              <a:gd name="f125" fmla="val 140042"/>
              <a:gd name="f126" fmla="val 169097"/>
              <a:gd name="f127" fmla="val 182496"/>
              <a:gd name="f128" fmla="val 185607"/>
              <a:gd name="f129" fmla="val 224950"/>
              <a:gd name="f130" fmla="val 201892"/>
              <a:gd name="f131" fmla="val 237529"/>
              <a:gd name="f132" fmla="val 206721"/>
              <a:gd name="f133" fmla="val 239551"/>
              <a:gd name="f134" fmla="val 196950"/>
              <a:gd name="f135" fmla="val 188864"/>
              <a:gd name="f136" fmla="+- 0 0 -90"/>
              <a:gd name="f137" fmla="*/ f3 1 630286"/>
              <a:gd name="f138" fmla="*/ f4 1 445048"/>
              <a:gd name="f139" fmla="val f5"/>
              <a:gd name="f140" fmla="val f6"/>
              <a:gd name="f141" fmla="val f7"/>
              <a:gd name="f142" fmla="*/ f136 f0 1"/>
              <a:gd name="f143" fmla="+- f141 0 f139"/>
              <a:gd name="f144" fmla="+- f140 0 f139"/>
              <a:gd name="f145" fmla="*/ f142 1 f2"/>
              <a:gd name="f146" fmla="*/ f144 1 630286"/>
              <a:gd name="f147" fmla="*/ f143 1 445048"/>
              <a:gd name="f148" fmla="*/ 630287 f144 1"/>
              <a:gd name="f149" fmla="*/ 359130 f143 1"/>
              <a:gd name="f150" fmla="*/ 624447 f144 1"/>
              <a:gd name="f151" fmla="*/ 371596 f143 1"/>
              <a:gd name="f152" fmla="*/ 588956 f144 1"/>
              <a:gd name="f153" fmla="*/ 435390 f143 1"/>
              <a:gd name="f154" fmla="*/ 566830 f144 1"/>
              <a:gd name="f155" fmla="*/ 441455 f143 1"/>
              <a:gd name="f156" fmla="*/ 298740 f144 1"/>
              <a:gd name="f157" fmla="*/ 291068 f143 1"/>
              <a:gd name="f158" fmla="*/ 257633 f144 1"/>
              <a:gd name="f159" fmla="*/ 280174 f143 1"/>
              <a:gd name="f160" fmla="*/ 243594 f144 1"/>
              <a:gd name="f161" fmla="*/ 275906 f143 1"/>
              <a:gd name="f162" fmla="*/ 10433 f144 1"/>
              <a:gd name="f163" fmla="*/ 187741 f143 1"/>
              <a:gd name="f164" fmla="*/ 3919 f144 1"/>
              <a:gd name="f165" fmla="*/ 167300 f143 1"/>
              <a:gd name="f166" fmla="*/ 92646 f144 1"/>
              <a:gd name="f167" fmla="*/ 8827 f143 1"/>
              <a:gd name="f168" fmla="*/ 112862 f144 1"/>
              <a:gd name="f169" fmla="*/ 4671 f143 1"/>
              <a:gd name="f170" fmla="*/ 314014 f144 1"/>
              <a:gd name="f171" fmla="*/ 163481 f143 1"/>
              <a:gd name="f172" fmla="*/ 505170 f144 1"/>
              <a:gd name="f173" fmla="*/ 282420 f143 1"/>
              <a:gd name="f174" fmla="*/ 612766 f144 1"/>
              <a:gd name="f175" fmla="*/ 343406 f143 1"/>
              <a:gd name="f176" fmla="*/ 630174 f144 1"/>
              <a:gd name="f177" fmla="*/ 359017 f143 1"/>
              <a:gd name="f178" fmla="*/ 243033 f144 1"/>
              <a:gd name="f179" fmla="*/ 188976 f143 1"/>
              <a:gd name="f180" fmla="*/ 234160 f144 1"/>
              <a:gd name="f181" fmla="*/ 177857 f143 1"/>
              <a:gd name="f182" fmla="*/ 158461 f144 1"/>
              <a:gd name="f183" fmla="*/ 119679 f143 1"/>
              <a:gd name="f184" fmla="*/ 118927 f144 1"/>
              <a:gd name="f185" fmla="*/ 94184 f143 1"/>
              <a:gd name="f186" fmla="*/ 92084 f144 1"/>
              <a:gd name="f187" fmla="*/ 137425 f143 1"/>
              <a:gd name="f188" fmla="*/ 97475 f144 1"/>
              <a:gd name="f189" fmla="*/ 152924 f143 1"/>
              <a:gd name="f190" fmla="*/ 224950 f144 1"/>
              <a:gd name="f191" fmla="*/ 201892 f143 1"/>
              <a:gd name="f192" fmla="*/ 188864 f143 1"/>
              <a:gd name="f193" fmla="+- f145 0 f1"/>
              <a:gd name="f194" fmla="*/ f148 1 630286"/>
              <a:gd name="f195" fmla="*/ f149 1 445048"/>
              <a:gd name="f196" fmla="*/ f150 1 630286"/>
              <a:gd name="f197" fmla="*/ f151 1 445048"/>
              <a:gd name="f198" fmla="*/ f152 1 630286"/>
              <a:gd name="f199" fmla="*/ f153 1 445048"/>
              <a:gd name="f200" fmla="*/ f154 1 630286"/>
              <a:gd name="f201" fmla="*/ f155 1 445048"/>
              <a:gd name="f202" fmla="*/ f156 1 630286"/>
              <a:gd name="f203" fmla="*/ f157 1 445048"/>
              <a:gd name="f204" fmla="*/ f158 1 630286"/>
              <a:gd name="f205" fmla="*/ f159 1 445048"/>
              <a:gd name="f206" fmla="*/ f160 1 630286"/>
              <a:gd name="f207" fmla="*/ f161 1 445048"/>
              <a:gd name="f208" fmla="*/ f162 1 630286"/>
              <a:gd name="f209" fmla="*/ f163 1 445048"/>
              <a:gd name="f210" fmla="*/ f164 1 630286"/>
              <a:gd name="f211" fmla="*/ f165 1 445048"/>
              <a:gd name="f212" fmla="*/ f166 1 630286"/>
              <a:gd name="f213" fmla="*/ f167 1 445048"/>
              <a:gd name="f214" fmla="*/ f168 1 630286"/>
              <a:gd name="f215" fmla="*/ f169 1 445048"/>
              <a:gd name="f216" fmla="*/ f170 1 630286"/>
              <a:gd name="f217" fmla="*/ f171 1 445048"/>
              <a:gd name="f218" fmla="*/ f172 1 630286"/>
              <a:gd name="f219" fmla="*/ f173 1 445048"/>
              <a:gd name="f220" fmla="*/ f174 1 630286"/>
              <a:gd name="f221" fmla="*/ f175 1 445048"/>
              <a:gd name="f222" fmla="*/ f176 1 630286"/>
              <a:gd name="f223" fmla="*/ f177 1 445048"/>
              <a:gd name="f224" fmla="*/ f178 1 630286"/>
              <a:gd name="f225" fmla="*/ f179 1 445048"/>
              <a:gd name="f226" fmla="*/ f180 1 630286"/>
              <a:gd name="f227" fmla="*/ f181 1 445048"/>
              <a:gd name="f228" fmla="*/ f182 1 630286"/>
              <a:gd name="f229" fmla="*/ f183 1 445048"/>
              <a:gd name="f230" fmla="*/ f184 1 630286"/>
              <a:gd name="f231" fmla="*/ f185 1 445048"/>
              <a:gd name="f232" fmla="*/ f186 1 630286"/>
              <a:gd name="f233" fmla="*/ f187 1 445048"/>
              <a:gd name="f234" fmla="*/ f188 1 630286"/>
              <a:gd name="f235" fmla="*/ f189 1 445048"/>
              <a:gd name="f236" fmla="*/ f190 1 630286"/>
              <a:gd name="f237" fmla="*/ f191 1 445048"/>
              <a:gd name="f238" fmla="*/ f192 1 445048"/>
              <a:gd name="f239" fmla="*/ f139 1 f146"/>
              <a:gd name="f240" fmla="*/ f140 1 f146"/>
              <a:gd name="f241" fmla="*/ f139 1 f147"/>
              <a:gd name="f242" fmla="*/ f141 1 f147"/>
              <a:gd name="f243" fmla="*/ f194 1 f146"/>
              <a:gd name="f244" fmla="*/ f195 1 f147"/>
              <a:gd name="f245" fmla="*/ f196 1 f146"/>
              <a:gd name="f246" fmla="*/ f197 1 f147"/>
              <a:gd name="f247" fmla="*/ f198 1 f146"/>
              <a:gd name="f248" fmla="*/ f199 1 f147"/>
              <a:gd name="f249" fmla="*/ f200 1 f146"/>
              <a:gd name="f250" fmla="*/ f201 1 f147"/>
              <a:gd name="f251" fmla="*/ f202 1 f146"/>
              <a:gd name="f252" fmla="*/ f203 1 f147"/>
              <a:gd name="f253" fmla="*/ f204 1 f146"/>
              <a:gd name="f254" fmla="*/ f205 1 f147"/>
              <a:gd name="f255" fmla="*/ f206 1 f146"/>
              <a:gd name="f256" fmla="*/ f207 1 f147"/>
              <a:gd name="f257" fmla="*/ f208 1 f146"/>
              <a:gd name="f258" fmla="*/ f209 1 f147"/>
              <a:gd name="f259" fmla="*/ f210 1 f146"/>
              <a:gd name="f260" fmla="*/ f211 1 f147"/>
              <a:gd name="f261" fmla="*/ f212 1 f146"/>
              <a:gd name="f262" fmla="*/ f213 1 f147"/>
              <a:gd name="f263" fmla="*/ f214 1 f146"/>
              <a:gd name="f264" fmla="*/ f215 1 f147"/>
              <a:gd name="f265" fmla="*/ f216 1 f146"/>
              <a:gd name="f266" fmla="*/ f217 1 f147"/>
              <a:gd name="f267" fmla="*/ f218 1 f146"/>
              <a:gd name="f268" fmla="*/ f219 1 f147"/>
              <a:gd name="f269" fmla="*/ f220 1 f146"/>
              <a:gd name="f270" fmla="*/ f221 1 f147"/>
              <a:gd name="f271" fmla="*/ f222 1 f146"/>
              <a:gd name="f272" fmla="*/ f223 1 f147"/>
              <a:gd name="f273" fmla="*/ f224 1 f146"/>
              <a:gd name="f274" fmla="*/ f225 1 f147"/>
              <a:gd name="f275" fmla="*/ f226 1 f146"/>
              <a:gd name="f276" fmla="*/ f227 1 f147"/>
              <a:gd name="f277" fmla="*/ f228 1 f146"/>
              <a:gd name="f278" fmla="*/ f229 1 f147"/>
              <a:gd name="f279" fmla="*/ f230 1 f146"/>
              <a:gd name="f280" fmla="*/ f231 1 f147"/>
              <a:gd name="f281" fmla="*/ f232 1 f146"/>
              <a:gd name="f282" fmla="*/ f233 1 f147"/>
              <a:gd name="f283" fmla="*/ f234 1 f146"/>
              <a:gd name="f284" fmla="*/ f235 1 f147"/>
              <a:gd name="f285" fmla="*/ f236 1 f146"/>
              <a:gd name="f286" fmla="*/ f237 1 f147"/>
              <a:gd name="f287" fmla="*/ f238 1 f147"/>
              <a:gd name="f288" fmla="*/ f239 f137 1"/>
              <a:gd name="f289" fmla="*/ f240 f137 1"/>
              <a:gd name="f290" fmla="*/ f242 f138 1"/>
              <a:gd name="f291" fmla="*/ f241 f138 1"/>
              <a:gd name="f292" fmla="*/ f243 f137 1"/>
              <a:gd name="f293" fmla="*/ f244 f138 1"/>
              <a:gd name="f294" fmla="*/ f245 f137 1"/>
              <a:gd name="f295" fmla="*/ f246 f138 1"/>
              <a:gd name="f296" fmla="*/ f247 f137 1"/>
              <a:gd name="f297" fmla="*/ f248 f138 1"/>
              <a:gd name="f298" fmla="*/ f249 f137 1"/>
              <a:gd name="f299" fmla="*/ f250 f138 1"/>
              <a:gd name="f300" fmla="*/ f251 f137 1"/>
              <a:gd name="f301" fmla="*/ f252 f138 1"/>
              <a:gd name="f302" fmla="*/ f253 f137 1"/>
              <a:gd name="f303" fmla="*/ f254 f138 1"/>
              <a:gd name="f304" fmla="*/ f255 f137 1"/>
              <a:gd name="f305" fmla="*/ f256 f138 1"/>
              <a:gd name="f306" fmla="*/ f257 f137 1"/>
              <a:gd name="f307" fmla="*/ f258 f138 1"/>
              <a:gd name="f308" fmla="*/ f259 f137 1"/>
              <a:gd name="f309" fmla="*/ f260 f138 1"/>
              <a:gd name="f310" fmla="*/ f261 f137 1"/>
              <a:gd name="f311" fmla="*/ f262 f138 1"/>
              <a:gd name="f312" fmla="*/ f263 f137 1"/>
              <a:gd name="f313" fmla="*/ f264 f138 1"/>
              <a:gd name="f314" fmla="*/ f265 f137 1"/>
              <a:gd name="f315" fmla="*/ f266 f138 1"/>
              <a:gd name="f316" fmla="*/ f267 f137 1"/>
              <a:gd name="f317" fmla="*/ f268 f138 1"/>
              <a:gd name="f318" fmla="*/ f269 f137 1"/>
              <a:gd name="f319" fmla="*/ f270 f138 1"/>
              <a:gd name="f320" fmla="*/ f271 f137 1"/>
              <a:gd name="f321" fmla="*/ f272 f138 1"/>
              <a:gd name="f322" fmla="*/ f273 f137 1"/>
              <a:gd name="f323" fmla="*/ f274 f138 1"/>
              <a:gd name="f324" fmla="*/ f275 f137 1"/>
              <a:gd name="f325" fmla="*/ f276 f138 1"/>
              <a:gd name="f326" fmla="*/ f277 f137 1"/>
              <a:gd name="f327" fmla="*/ f278 f138 1"/>
              <a:gd name="f328" fmla="*/ f279 f137 1"/>
              <a:gd name="f329" fmla="*/ f280 f138 1"/>
              <a:gd name="f330" fmla="*/ f281 f137 1"/>
              <a:gd name="f331" fmla="*/ f282 f138 1"/>
              <a:gd name="f332" fmla="*/ f283 f137 1"/>
              <a:gd name="f333" fmla="*/ f284 f138 1"/>
              <a:gd name="f334" fmla="*/ f285 f137 1"/>
              <a:gd name="f335" fmla="*/ f286 f138 1"/>
              <a:gd name="f336" fmla="*/ f287 f1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3">
                <a:pos x="f292" y="f293"/>
              </a:cxn>
              <a:cxn ang="f193">
                <a:pos x="f294" y="f295"/>
              </a:cxn>
              <a:cxn ang="f193">
                <a:pos x="f296" y="f297"/>
              </a:cxn>
              <a:cxn ang="f193">
                <a:pos x="f298" y="f299"/>
              </a:cxn>
              <a:cxn ang="f193">
                <a:pos x="f300" y="f301"/>
              </a:cxn>
              <a:cxn ang="f193">
                <a:pos x="f302" y="f303"/>
              </a:cxn>
              <a:cxn ang="f193">
                <a:pos x="f304" y="f305"/>
              </a:cxn>
              <a:cxn ang="f193">
                <a:pos x="f306" y="f307"/>
              </a:cxn>
              <a:cxn ang="f193">
                <a:pos x="f308" y="f309"/>
              </a:cxn>
              <a:cxn ang="f193">
                <a:pos x="f310" y="f311"/>
              </a:cxn>
              <a:cxn ang="f193">
                <a:pos x="f312" y="f313"/>
              </a:cxn>
              <a:cxn ang="f193">
                <a:pos x="f314" y="f315"/>
              </a:cxn>
              <a:cxn ang="f193">
                <a:pos x="f316" y="f317"/>
              </a:cxn>
              <a:cxn ang="f193">
                <a:pos x="f318" y="f319"/>
              </a:cxn>
              <a:cxn ang="f193">
                <a:pos x="f320" y="f321"/>
              </a:cxn>
              <a:cxn ang="f193">
                <a:pos x="f322" y="f323"/>
              </a:cxn>
              <a:cxn ang="f193">
                <a:pos x="f324" y="f325"/>
              </a:cxn>
              <a:cxn ang="f193">
                <a:pos x="f326" y="f327"/>
              </a:cxn>
              <a:cxn ang="f193">
                <a:pos x="f328" y="f329"/>
              </a:cxn>
              <a:cxn ang="f193">
                <a:pos x="f330" y="f331"/>
              </a:cxn>
              <a:cxn ang="f193">
                <a:pos x="f332" y="f333"/>
              </a:cxn>
              <a:cxn ang="f193">
                <a:pos x="f334" y="f335"/>
              </a:cxn>
              <a:cxn ang="f193">
                <a:pos x="f322" y="f336"/>
              </a:cxn>
            </a:cxnLst>
            <a:rect l="f288" t="f291" r="f289" b="f290"/>
            <a:pathLst>
              <a:path w="630286" h="445048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92" y="f93"/>
                </a:cubicBezTo>
                <a:close/>
                <a:moveTo>
                  <a:pt x="f94" y="f95"/>
                </a:moveTo>
                <a:cubicBezTo>
                  <a:pt x="f96" y="f53"/>
                  <a:pt x="f97" y="f98"/>
                  <a:pt x="f99" y="f100"/>
                </a:cubicBez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110"/>
                  <a:pt x="f111" y="f112"/>
                </a:cubicBezTo>
                <a:cubicBezTo>
                  <a:pt x="f113" y="f114"/>
                  <a:pt x="f115" y="f116"/>
                  <a:pt x="f117" y="f118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5" y="f126"/>
                  <a:pt x="f127" y="f128"/>
                  <a:pt x="f129" y="f130"/>
                </a:cubicBezTo>
                <a:cubicBezTo>
                  <a:pt x="f131" y="f132"/>
                  <a:pt x="f133" y="f134"/>
                  <a:pt x="f94" y="f135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4" name="Forma libre: forma 122">
            <a:extLst>
              <a:ext uri="{FF2B5EF4-FFF2-40B4-BE49-F238E27FC236}">
                <a16:creationId xmlns:a16="http://schemas.microsoft.com/office/drawing/2014/main" id="{D537FB7A-AD7F-4CD0-8104-275A1AA13AD2}"/>
              </a:ext>
            </a:extLst>
          </p:cNvPr>
          <p:cNvSpPr/>
          <p:nvPr/>
        </p:nvSpPr>
        <p:spPr>
          <a:xfrm>
            <a:off x="7868777" y="2471458"/>
            <a:ext cx="811712" cy="922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11712"/>
              <a:gd name="f7" fmla="val 92209"/>
              <a:gd name="f8" fmla="val 3475"/>
              <a:gd name="f9" fmla="val 92210"/>
              <a:gd name="f10" fmla="val -119"/>
              <a:gd name="f11" fmla="val 71993"/>
              <a:gd name="f12" fmla="val -2140"/>
              <a:gd name="f13" fmla="val 52900"/>
              <a:gd name="f14" fmla="val 3588"/>
              <a:gd name="f15" fmla="val 34256"/>
              <a:gd name="f16" fmla="val 10663"/>
              <a:gd name="f17" fmla="val 11569"/>
              <a:gd name="f18" fmla="val 27960"/>
              <a:gd name="f19" fmla="val 787"/>
              <a:gd name="f20" fmla="val 58172"/>
              <a:gd name="f21" fmla="val 450"/>
              <a:gd name="f22" fmla="val 108825"/>
              <a:gd name="f23" fmla="val 1"/>
              <a:gd name="f24" fmla="val 159478"/>
              <a:gd name="f25" fmla="val 226"/>
              <a:gd name="f26" fmla="val 210131"/>
              <a:gd name="f27" fmla="val 390842"/>
              <a:gd name="f28" fmla="val 571441"/>
              <a:gd name="f29" fmla="val 752152"/>
              <a:gd name="f30" fmla="val 798425"/>
              <a:gd name="f31" fmla="val -224"/>
              <a:gd name="f32" fmla="val 823582"/>
              <a:gd name="f33" fmla="val 33246"/>
              <a:gd name="f34" fmla="val 806174"/>
              <a:gd name="f35" fmla="val 91873"/>
              <a:gd name="f36" fmla="val 796403"/>
              <a:gd name="f37" fmla="val 61211"/>
              <a:gd name="f38" fmla="val 774389"/>
              <a:gd name="f39" fmla="val 57056"/>
              <a:gd name="f40" fmla="val 747884"/>
              <a:gd name="f41" fmla="val 57168"/>
              <a:gd name="f42" fmla="val 515958"/>
              <a:gd name="f43" fmla="val 57617"/>
              <a:gd name="f44" fmla="val 284033"/>
              <a:gd name="f45" fmla="val 57393"/>
              <a:gd name="f46" fmla="val 52107"/>
              <a:gd name="f47" fmla="val 12685"/>
              <a:gd name="f48" fmla="val 69410"/>
              <a:gd name="f49" fmla="val 92097"/>
              <a:gd name="f50" fmla="+- 0 0 -90"/>
              <a:gd name="f51" fmla="*/ f3 1 811712"/>
              <a:gd name="f52" fmla="*/ f4 1 92209"/>
              <a:gd name="f53" fmla="val f5"/>
              <a:gd name="f54" fmla="val f6"/>
              <a:gd name="f55" fmla="val f7"/>
              <a:gd name="f56" fmla="*/ f50 f0 1"/>
              <a:gd name="f57" fmla="+- f55 0 f53"/>
              <a:gd name="f58" fmla="+- f54 0 f53"/>
              <a:gd name="f59" fmla="*/ f56 1 f2"/>
              <a:gd name="f60" fmla="*/ f58 1 811712"/>
              <a:gd name="f61" fmla="*/ f57 1 92209"/>
              <a:gd name="f62" fmla="*/ 3475 f58 1"/>
              <a:gd name="f63" fmla="*/ 92210 f57 1"/>
              <a:gd name="f64" fmla="*/ 3588 f58 1"/>
              <a:gd name="f65" fmla="*/ 34256 f57 1"/>
              <a:gd name="f66" fmla="*/ 58172 f58 1"/>
              <a:gd name="f67" fmla="*/ 450 f57 1"/>
              <a:gd name="f68" fmla="*/ 210131 f58 1"/>
              <a:gd name="f69" fmla="*/ 226 f57 1"/>
              <a:gd name="f70" fmla="*/ 752152 f58 1"/>
              <a:gd name="f71" fmla="*/ 1 f57 1"/>
              <a:gd name="f72" fmla="*/ 806174 f58 1"/>
              <a:gd name="f73" fmla="*/ 91873 f57 1"/>
              <a:gd name="f74" fmla="*/ 747884 f58 1"/>
              <a:gd name="f75" fmla="*/ 57168 f57 1"/>
              <a:gd name="f76" fmla="*/ 52107 f58 1"/>
              <a:gd name="f77" fmla="*/ 92097 f57 1"/>
              <a:gd name="f78" fmla="+- f59 0 f1"/>
              <a:gd name="f79" fmla="*/ f62 1 811712"/>
              <a:gd name="f80" fmla="*/ f63 1 92209"/>
              <a:gd name="f81" fmla="*/ f64 1 811712"/>
              <a:gd name="f82" fmla="*/ f65 1 92209"/>
              <a:gd name="f83" fmla="*/ f66 1 811712"/>
              <a:gd name="f84" fmla="*/ f67 1 92209"/>
              <a:gd name="f85" fmla="*/ f68 1 811712"/>
              <a:gd name="f86" fmla="*/ f69 1 92209"/>
              <a:gd name="f87" fmla="*/ f70 1 811712"/>
              <a:gd name="f88" fmla="*/ f71 1 92209"/>
              <a:gd name="f89" fmla="*/ f72 1 811712"/>
              <a:gd name="f90" fmla="*/ f73 1 92209"/>
              <a:gd name="f91" fmla="*/ f74 1 811712"/>
              <a:gd name="f92" fmla="*/ f75 1 92209"/>
              <a:gd name="f93" fmla="*/ f76 1 811712"/>
              <a:gd name="f94" fmla="*/ f77 1 92209"/>
              <a:gd name="f95" fmla="*/ f53 1 f60"/>
              <a:gd name="f96" fmla="*/ f54 1 f60"/>
              <a:gd name="f97" fmla="*/ f53 1 f61"/>
              <a:gd name="f98" fmla="*/ f55 1 f61"/>
              <a:gd name="f99" fmla="*/ f79 1 f60"/>
              <a:gd name="f100" fmla="*/ f80 1 f61"/>
              <a:gd name="f101" fmla="*/ f81 1 f60"/>
              <a:gd name="f102" fmla="*/ f82 1 f61"/>
              <a:gd name="f103" fmla="*/ f83 1 f60"/>
              <a:gd name="f104" fmla="*/ f84 1 f61"/>
              <a:gd name="f105" fmla="*/ f85 1 f60"/>
              <a:gd name="f106" fmla="*/ f86 1 f61"/>
              <a:gd name="f107" fmla="*/ f87 1 f60"/>
              <a:gd name="f108" fmla="*/ f88 1 f61"/>
              <a:gd name="f109" fmla="*/ f89 1 f60"/>
              <a:gd name="f110" fmla="*/ f90 1 f61"/>
              <a:gd name="f111" fmla="*/ f91 1 f60"/>
              <a:gd name="f112" fmla="*/ f92 1 f61"/>
              <a:gd name="f113" fmla="*/ f93 1 f60"/>
              <a:gd name="f114" fmla="*/ f94 1 f61"/>
              <a:gd name="f115" fmla="*/ f95 f51 1"/>
              <a:gd name="f116" fmla="*/ f96 f51 1"/>
              <a:gd name="f117" fmla="*/ f98 f52 1"/>
              <a:gd name="f118" fmla="*/ f97 f52 1"/>
              <a:gd name="f119" fmla="*/ f99 f51 1"/>
              <a:gd name="f120" fmla="*/ f100 f52 1"/>
              <a:gd name="f121" fmla="*/ f101 f51 1"/>
              <a:gd name="f122" fmla="*/ f102 f52 1"/>
              <a:gd name="f123" fmla="*/ f103 f51 1"/>
              <a:gd name="f124" fmla="*/ f104 f52 1"/>
              <a:gd name="f125" fmla="*/ f105 f51 1"/>
              <a:gd name="f126" fmla="*/ f106 f52 1"/>
              <a:gd name="f127" fmla="*/ f107 f51 1"/>
              <a:gd name="f128" fmla="*/ f108 f52 1"/>
              <a:gd name="f129" fmla="*/ f109 f51 1"/>
              <a:gd name="f130" fmla="*/ f110 f52 1"/>
              <a:gd name="f131" fmla="*/ f111 f51 1"/>
              <a:gd name="f132" fmla="*/ f112 f52 1"/>
              <a:gd name="f133" fmla="*/ f113 f51 1"/>
              <a:gd name="f134" fmla="*/ f114 f5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8">
                <a:pos x="f119" y="f120"/>
              </a:cxn>
              <a:cxn ang="f78">
                <a:pos x="f121" y="f122"/>
              </a:cxn>
              <a:cxn ang="f78">
                <a:pos x="f123" y="f124"/>
              </a:cxn>
              <a:cxn ang="f78">
                <a:pos x="f125" y="f126"/>
              </a:cxn>
              <a:cxn ang="f78">
                <a:pos x="f127" y="f128"/>
              </a:cxn>
              <a:cxn ang="f78">
                <a:pos x="f129" y="f130"/>
              </a:cxn>
              <a:cxn ang="f78">
                <a:pos x="f131" y="f132"/>
              </a:cxn>
              <a:cxn ang="f78">
                <a:pos x="f133" y="f132"/>
              </a:cxn>
              <a:cxn ang="f78">
                <a:pos x="f121" y="f134"/>
              </a:cxn>
            </a:cxnLst>
            <a:rect l="f115" t="f118" r="f116" b="f117"/>
            <a:pathLst>
              <a:path w="811712" h="92209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5"/>
                </a:cubicBezTo>
                <a:cubicBezTo>
                  <a:pt x="f27" y="f25"/>
                  <a:pt x="f28" y="f19"/>
                  <a:pt x="f29" y="f23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39"/>
                  <a:pt x="f40" y="f41"/>
                </a:cubicBezTo>
                <a:cubicBezTo>
                  <a:pt x="f42" y="f43"/>
                  <a:pt x="f44" y="f45"/>
                  <a:pt x="f46" y="f41"/>
                </a:cubicBezTo>
                <a:cubicBezTo>
                  <a:pt x="f18" y="f41"/>
                  <a:pt x="f47" y="f48"/>
                  <a:pt x="f14" y="f49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5" name="Forma libre: forma 123">
            <a:extLst>
              <a:ext uri="{FF2B5EF4-FFF2-40B4-BE49-F238E27FC236}">
                <a16:creationId xmlns:a16="http://schemas.microsoft.com/office/drawing/2014/main" id="{98A9E93B-E5C2-485C-83BC-6587EC25C6DD}"/>
              </a:ext>
            </a:extLst>
          </p:cNvPr>
          <p:cNvSpPr/>
          <p:nvPr/>
        </p:nvSpPr>
        <p:spPr>
          <a:xfrm>
            <a:off x="7869015" y="3364708"/>
            <a:ext cx="811420" cy="8825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11419"/>
              <a:gd name="f7" fmla="val 88256"/>
              <a:gd name="f8" fmla="val 807278"/>
              <a:gd name="f9" fmla="val 426"/>
              <a:gd name="f10" fmla="val 812670"/>
              <a:gd name="f11" fmla="val 23113"/>
              <a:gd name="f12" fmla="val 814017"/>
              <a:gd name="f13" fmla="val 44789"/>
              <a:gd name="f14" fmla="val 803797"/>
              <a:gd name="f15" fmla="val 64781"/>
              <a:gd name="f16" fmla="val 794250"/>
              <a:gd name="f17" fmla="val 83425"/>
              <a:gd name="f18" fmla="val 776729"/>
              <a:gd name="f19" fmla="val 88367"/>
              <a:gd name="f20" fmla="val 756288"/>
              <a:gd name="f21" fmla="val 88254"/>
              <a:gd name="f22" fmla="val 586247"/>
              <a:gd name="f23" fmla="val 87917"/>
              <a:gd name="f24" fmla="val 416206"/>
              <a:gd name="f25" fmla="val 88030"/>
              <a:gd name="f26" fmla="val 246164"/>
              <a:gd name="f27" fmla="val 181809"/>
              <a:gd name="f28" fmla="val 117342"/>
              <a:gd name="f29" fmla="val 52986"/>
              <a:gd name="f30" fmla="val 17608"/>
              <a:gd name="f31" fmla="val 1323"/>
              <a:gd name="f32" fmla="val 72081"/>
              <a:gd name="f33" fmla="val 200"/>
              <a:gd name="f34" fmla="val 36815"/>
              <a:gd name="f35" fmla="val -250"/>
              <a:gd name="f36" fmla="val 24461"/>
              <a:gd name="f37" fmla="val 12219"/>
              <a:gd name="f38" fmla="val 89"/>
              <a:gd name="f39" fmla="val 7500"/>
              <a:gd name="f40" fmla="val -697"/>
              <a:gd name="f41" fmla="val 7949"/>
              <a:gd name="f42" fmla="val 3907"/>
              <a:gd name="f43" fmla="val 9522"/>
              <a:gd name="f44" fmla="val 6940"/>
              <a:gd name="f45" fmla="val 18619"/>
              <a:gd name="f46" fmla="val 25022"/>
              <a:gd name="f47" fmla="val 33557"/>
              <a:gd name="f48" fmla="val 33221"/>
              <a:gd name="f49" fmla="val 53548"/>
              <a:gd name="f50" fmla="val 287945"/>
              <a:gd name="f51" fmla="val 522341"/>
              <a:gd name="f52" fmla="val 756850"/>
              <a:gd name="f53" fmla="val 780323"/>
              <a:gd name="f54" fmla="val 796946"/>
              <a:gd name="f55" fmla="val 22664"/>
              <a:gd name="f56" fmla="val 807391"/>
              <a:gd name="f57" fmla="+- 0 0 -90"/>
              <a:gd name="f58" fmla="*/ f3 1 811419"/>
              <a:gd name="f59" fmla="*/ f4 1 88256"/>
              <a:gd name="f60" fmla="val f5"/>
              <a:gd name="f61" fmla="val f6"/>
              <a:gd name="f62" fmla="val f7"/>
              <a:gd name="f63" fmla="*/ f57 f0 1"/>
              <a:gd name="f64" fmla="+- f62 0 f60"/>
              <a:gd name="f65" fmla="+- f61 0 f60"/>
              <a:gd name="f66" fmla="*/ f63 1 f2"/>
              <a:gd name="f67" fmla="*/ f65 1 811419"/>
              <a:gd name="f68" fmla="*/ f64 1 88256"/>
              <a:gd name="f69" fmla="*/ 807278 f65 1"/>
              <a:gd name="f70" fmla="*/ 426 f64 1"/>
              <a:gd name="f71" fmla="*/ 803797 f65 1"/>
              <a:gd name="f72" fmla="*/ 64781 f64 1"/>
              <a:gd name="f73" fmla="*/ 756288 f65 1"/>
              <a:gd name="f74" fmla="*/ 88254 f64 1"/>
              <a:gd name="f75" fmla="*/ 246164 f65 1"/>
              <a:gd name="f76" fmla="*/ 88030 f64 1"/>
              <a:gd name="f77" fmla="*/ 52986 f65 1"/>
              <a:gd name="f78" fmla="*/ 200 f65 1"/>
              <a:gd name="f79" fmla="*/ 36815 f64 1"/>
              <a:gd name="f80" fmla="*/ 89 f64 1"/>
              <a:gd name="f81" fmla="*/ 9522 f65 1"/>
              <a:gd name="f82" fmla="*/ 6940 f64 1"/>
              <a:gd name="f83" fmla="*/ 53548 f65 1"/>
              <a:gd name="f84" fmla="*/ 33221 f64 1"/>
              <a:gd name="f85" fmla="*/ 756850 f65 1"/>
              <a:gd name="f86" fmla="*/ 807391 f65 1"/>
              <a:gd name="f87" fmla="+- f66 0 f1"/>
              <a:gd name="f88" fmla="*/ f69 1 811419"/>
              <a:gd name="f89" fmla="*/ f70 1 88256"/>
              <a:gd name="f90" fmla="*/ f71 1 811419"/>
              <a:gd name="f91" fmla="*/ f72 1 88256"/>
              <a:gd name="f92" fmla="*/ f73 1 811419"/>
              <a:gd name="f93" fmla="*/ f74 1 88256"/>
              <a:gd name="f94" fmla="*/ f75 1 811419"/>
              <a:gd name="f95" fmla="*/ f76 1 88256"/>
              <a:gd name="f96" fmla="*/ f77 1 811419"/>
              <a:gd name="f97" fmla="*/ f78 1 811419"/>
              <a:gd name="f98" fmla="*/ f79 1 88256"/>
              <a:gd name="f99" fmla="*/ f80 1 88256"/>
              <a:gd name="f100" fmla="*/ f81 1 811419"/>
              <a:gd name="f101" fmla="*/ f82 1 88256"/>
              <a:gd name="f102" fmla="*/ f83 1 811419"/>
              <a:gd name="f103" fmla="*/ f84 1 88256"/>
              <a:gd name="f104" fmla="*/ f85 1 811419"/>
              <a:gd name="f105" fmla="*/ f86 1 811419"/>
              <a:gd name="f106" fmla="*/ f60 1 f67"/>
              <a:gd name="f107" fmla="*/ f61 1 f67"/>
              <a:gd name="f108" fmla="*/ f60 1 f68"/>
              <a:gd name="f109" fmla="*/ f62 1 f68"/>
              <a:gd name="f110" fmla="*/ f88 1 f67"/>
              <a:gd name="f111" fmla="*/ f89 1 f68"/>
              <a:gd name="f112" fmla="*/ f90 1 f67"/>
              <a:gd name="f113" fmla="*/ f91 1 f68"/>
              <a:gd name="f114" fmla="*/ f92 1 f67"/>
              <a:gd name="f115" fmla="*/ f93 1 f68"/>
              <a:gd name="f116" fmla="*/ f94 1 f67"/>
              <a:gd name="f117" fmla="*/ f95 1 f68"/>
              <a:gd name="f118" fmla="*/ f96 1 f67"/>
              <a:gd name="f119" fmla="*/ f97 1 f67"/>
              <a:gd name="f120" fmla="*/ f98 1 f68"/>
              <a:gd name="f121" fmla="*/ f99 1 f68"/>
              <a:gd name="f122" fmla="*/ f100 1 f67"/>
              <a:gd name="f123" fmla="*/ f101 1 f68"/>
              <a:gd name="f124" fmla="*/ f102 1 f67"/>
              <a:gd name="f125" fmla="*/ f103 1 f68"/>
              <a:gd name="f126" fmla="*/ f104 1 f67"/>
              <a:gd name="f127" fmla="*/ f105 1 f67"/>
              <a:gd name="f128" fmla="*/ f106 f58 1"/>
              <a:gd name="f129" fmla="*/ f107 f58 1"/>
              <a:gd name="f130" fmla="*/ f109 f59 1"/>
              <a:gd name="f131" fmla="*/ f108 f59 1"/>
              <a:gd name="f132" fmla="*/ f110 f58 1"/>
              <a:gd name="f133" fmla="*/ f111 f59 1"/>
              <a:gd name="f134" fmla="*/ f112 f58 1"/>
              <a:gd name="f135" fmla="*/ f113 f59 1"/>
              <a:gd name="f136" fmla="*/ f114 f58 1"/>
              <a:gd name="f137" fmla="*/ f115 f59 1"/>
              <a:gd name="f138" fmla="*/ f116 f58 1"/>
              <a:gd name="f139" fmla="*/ f117 f59 1"/>
              <a:gd name="f140" fmla="*/ f118 f58 1"/>
              <a:gd name="f141" fmla="*/ f119 f58 1"/>
              <a:gd name="f142" fmla="*/ f120 f59 1"/>
              <a:gd name="f143" fmla="*/ f121 f59 1"/>
              <a:gd name="f144" fmla="*/ f122 f58 1"/>
              <a:gd name="f145" fmla="*/ f123 f59 1"/>
              <a:gd name="f146" fmla="*/ f124 f58 1"/>
              <a:gd name="f147" fmla="*/ f125 f59 1"/>
              <a:gd name="f148" fmla="*/ f126 f58 1"/>
              <a:gd name="f149" fmla="*/ f127 f5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87">
                <a:pos x="f132" y="f133"/>
              </a:cxn>
              <a:cxn ang="f87">
                <a:pos x="f134" y="f135"/>
              </a:cxn>
              <a:cxn ang="f87">
                <a:pos x="f136" y="f137"/>
              </a:cxn>
              <a:cxn ang="f87">
                <a:pos x="f138" y="f139"/>
              </a:cxn>
              <a:cxn ang="f87">
                <a:pos x="f140" y="f139"/>
              </a:cxn>
              <a:cxn ang="f87">
                <a:pos x="f141" y="f142"/>
              </a:cxn>
              <a:cxn ang="f87">
                <a:pos x="f141" y="f143"/>
              </a:cxn>
              <a:cxn ang="f87">
                <a:pos x="f144" y="f145"/>
              </a:cxn>
              <a:cxn ang="f87">
                <a:pos x="f146" y="f147"/>
              </a:cxn>
              <a:cxn ang="f87">
                <a:pos x="f148" y="f147"/>
              </a:cxn>
              <a:cxn ang="f87">
                <a:pos x="f149" y="f133"/>
              </a:cxn>
            </a:cxnLst>
            <a:rect l="f128" t="f131" r="f129" b="f130"/>
            <a:pathLst>
              <a:path w="811419" h="88256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5"/>
                </a:cubicBezTo>
                <a:cubicBezTo>
                  <a:pt x="f27" y="f25"/>
                  <a:pt x="f28" y="f25"/>
                  <a:pt x="f29" y="f25"/>
                </a:cubicBezTo>
                <a:cubicBezTo>
                  <a:pt x="f30" y="f25"/>
                  <a:pt x="f31" y="f32"/>
                  <a:pt x="f33" y="f34"/>
                </a:cubicBezTo>
                <a:cubicBezTo>
                  <a:pt x="f35" y="f36"/>
                  <a:pt x="f33" y="f37"/>
                  <a:pt x="f33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49" y="f48"/>
                </a:cubicBezTo>
                <a:cubicBezTo>
                  <a:pt x="f50" y="f48"/>
                  <a:pt x="f51" y="f48"/>
                  <a:pt x="f52" y="f48"/>
                </a:cubicBezTo>
                <a:cubicBezTo>
                  <a:pt x="f53" y="f48"/>
                  <a:pt x="f54" y="f55"/>
                  <a:pt x="f56" y="f9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6" name="Forma libre: forma 124">
            <a:extLst>
              <a:ext uri="{FF2B5EF4-FFF2-40B4-BE49-F238E27FC236}">
                <a16:creationId xmlns:a16="http://schemas.microsoft.com/office/drawing/2014/main" id="{78ED6B71-C265-4E9E-8D97-A5A65B8673D8}"/>
              </a:ext>
            </a:extLst>
          </p:cNvPr>
          <p:cNvSpPr/>
          <p:nvPr/>
        </p:nvSpPr>
        <p:spPr>
          <a:xfrm>
            <a:off x="6471117" y="2045329"/>
            <a:ext cx="881326" cy="20526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81327"/>
              <a:gd name="f7" fmla="val 205260"/>
              <a:gd name="f8" fmla="val 432326"/>
              <a:gd name="f9" fmla="val 205211"/>
              <a:gd name="f10" fmla="val 275987"/>
              <a:gd name="f11" fmla="val 206895"/>
              <a:gd name="f12" fmla="val 144806"/>
              <a:gd name="f13" fmla="val 156018"/>
              <a:gd name="f14" fmla="val 26990"/>
              <a:gd name="f15" fmla="val 67403"/>
              <a:gd name="f16" fmla="val -8276"/>
              <a:gd name="f17" fmla="val 40897"/>
              <a:gd name="f18" fmla="val -7378"/>
              <a:gd name="f19" fmla="val 40673"/>
              <a:gd name="f20" fmla="val 20364"/>
              <a:gd name="f21" fmla="val 9113"/>
              <a:gd name="f22" fmla="val 30584"/>
              <a:gd name="f23" fmla="val -2455"/>
              <a:gd name="f24" fmla="val 38221"/>
              <a:gd name="f25" fmla="val -2792"/>
              <a:gd name="f26" fmla="val 49677"/>
              <a:gd name="f27" fmla="val 6867"/>
              <a:gd name="f28" fmla="val 91457"/>
              <a:gd name="f29" fmla="val 41908"/>
              <a:gd name="f30" fmla="val 136158"/>
              <a:gd name="f31" fmla="val 72569"/>
              <a:gd name="f32" fmla="val 184677"/>
              <a:gd name="f33" fmla="val 97840"/>
              <a:gd name="f34" fmla="val 322260"/>
              <a:gd name="f35" fmla="val 169495"/>
              <a:gd name="f36" fmla="val 465346"/>
              <a:gd name="f37" fmla="val 181400"/>
              <a:gd name="f38" fmla="val 614048"/>
              <a:gd name="f39" fmla="val 140182"/>
              <a:gd name="f40" fmla="val 682784"/>
              <a:gd name="f41" fmla="val 121201"/>
              <a:gd name="f42" fmla="val 745229"/>
              <a:gd name="f43" fmla="val 88518"/>
              <a:gd name="f44" fmla="val 806777"/>
              <a:gd name="f45" fmla="val 53813"/>
              <a:gd name="f46" fmla="val 822613"/>
              <a:gd name="f47" fmla="val 44941"/>
              <a:gd name="f48" fmla="val 838786"/>
              <a:gd name="f49" fmla="val 36629"/>
              <a:gd name="f50" fmla="val 856307"/>
              <a:gd name="f51" fmla="val 31688"/>
              <a:gd name="f52" fmla="val 864056"/>
              <a:gd name="f53" fmla="val 29441"/>
              <a:gd name="f54" fmla="val 875737"/>
              <a:gd name="f55" fmla="val 23040"/>
              <a:gd name="f56" fmla="val 879331"/>
              <a:gd name="f57" fmla="val 34158"/>
              <a:gd name="f58" fmla="val 883037"/>
              <a:gd name="f59" fmla="val 45502"/>
              <a:gd name="f60" fmla="val 882476"/>
              <a:gd name="f61" fmla="val 61001"/>
              <a:gd name="f62" fmla="val 869897"/>
              <a:gd name="f63" fmla="val 67515"/>
              <a:gd name="f64" fmla="val 730067"/>
              <a:gd name="f65" fmla="val 140069"/>
              <a:gd name="f66" fmla="val 588329"/>
              <a:gd name="f67" fmla="val 207345"/>
              <a:gd name="f68" fmla="val 432439"/>
              <a:gd name="f69" fmla="+- 0 0 -90"/>
              <a:gd name="f70" fmla="*/ f3 1 881327"/>
              <a:gd name="f71" fmla="*/ f4 1 205260"/>
              <a:gd name="f72" fmla="val f5"/>
              <a:gd name="f73" fmla="val f6"/>
              <a:gd name="f74" fmla="val f7"/>
              <a:gd name="f75" fmla="*/ f69 f0 1"/>
              <a:gd name="f76" fmla="+- f74 0 f72"/>
              <a:gd name="f77" fmla="+- f73 0 f72"/>
              <a:gd name="f78" fmla="*/ f75 1 f2"/>
              <a:gd name="f79" fmla="*/ f77 1 881327"/>
              <a:gd name="f80" fmla="*/ f76 1 205260"/>
              <a:gd name="f81" fmla="*/ 432326 f77 1"/>
              <a:gd name="f82" fmla="*/ 205211 f76 1"/>
              <a:gd name="f83" fmla="*/ 26990 f77 1"/>
              <a:gd name="f84" fmla="*/ 67403 f76 1"/>
              <a:gd name="f85" fmla="*/ 20364 f77 1"/>
              <a:gd name="f86" fmla="*/ 9113 f76 1"/>
              <a:gd name="f87" fmla="*/ 49677 f77 1"/>
              <a:gd name="f88" fmla="*/ 6867 f76 1"/>
              <a:gd name="f89" fmla="*/ 184677 f77 1"/>
              <a:gd name="f90" fmla="*/ 97840 f76 1"/>
              <a:gd name="f91" fmla="*/ 614048 f77 1"/>
              <a:gd name="f92" fmla="*/ 140182 f76 1"/>
              <a:gd name="f93" fmla="*/ 806777 f77 1"/>
              <a:gd name="f94" fmla="*/ 53813 f76 1"/>
              <a:gd name="f95" fmla="*/ 856307 f77 1"/>
              <a:gd name="f96" fmla="*/ 31688 f76 1"/>
              <a:gd name="f97" fmla="*/ 879331 f77 1"/>
              <a:gd name="f98" fmla="*/ 34158 f76 1"/>
              <a:gd name="f99" fmla="*/ 869897 f77 1"/>
              <a:gd name="f100" fmla="*/ 67515 f76 1"/>
              <a:gd name="f101" fmla="*/ 432439 f77 1"/>
              <a:gd name="f102" fmla="+- f78 0 f1"/>
              <a:gd name="f103" fmla="*/ f81 1 881327"/>
              <a:gd name="f104" fmla="*/ f82 1 205260"/>
              <a:gd name="f105" fmla="*/ f83 1 881327"/>
              <a:gd name="f106" fmla="*/ f84 1 205260"/>
              <a:gd name="f107" fmla="*/ f85 1 881327"/>
              <a:gd name="f108" fmla="*/ f86 1 205260"/>
              <a:gd name="f109" fmla="*/ f87 1 881327"/>
              <a:gd name="f110" fmla="*/ f88 1 205260"/>
              <a:gd name="f111" fmla="*/ f89 1 881327"/>
              <a:gd name="f112" fmla="*/ f90 1 205260"/>
              <a:gd name="f113" fmla="*/ f91 1 881327"/>
              <a:gd name="f114" fmla="*/ f92 1 205260"/>
              <a:gd name="f115" fmla="*/ f93 1 881327"/>
              <a:gd name="f116" fmla="*/ f94 1 205260"/>
              <a:gd name="f117" fmla="*/ f95 1 881327"/>
              <a:gd name="f118" fmla="*/ f96 1 205260"/>
              <a:gd name="f119" fmla="*/ f97 1 881327"/>
              <a:gd name="f120" fmla="*/ f98 1 205260"/>
              <a:gd name="f121" fmla="*/ f99 1 881327"/>
              <a:gd name="f122" fmla="*/ f100 1 205260"/>
              <a:gd name="f123" fmla="*/ f101 1 881327"/>
              <a:gd name="f124" fmla="*/ f72 1 f79"/>
              <a:gd name="f125" fmla="*/ f73 1 f79"/>
              <a:gd name="f126" fmla="*/ f72 1 f80"/>
              <a:gd name="f127" fmla="*/ f74 1 f80"/>
              <a:gd name="f128" fmla="*/ f103 1 f79"/>
              <a:gd name="f129" fmla="*/ f104 1 f80"/>
              <a:gd name="f130" fmla="*/ f105 1 f79"/>
              <a:gd name="f131" fmla="*/ f106 1 f80"/>
              <a:gd name="f132" fmla="*/ f107 1 f79"/>
              <a:gd name="f133" fmla="*/ f108 1 f80"/>
              <a:gd name="f134" fmla="*/ f109 1 f79"/>
              <a:gd name="f135" fmla="*/ f110 1 f80"/>
              <a:gd name="f136" fmla="*/ f111 1 f79"/>
              <a:gd name="f137" fmla="*/ f112 1 f80"/>
              <a:gd name="f138" fmla="*/ f113 1 f79"/>
              <a:gd name="f139" fmla="*/ f114 1 f80"/>
              <a:gd name="f140" fmla="*/ f115 1 f79"/>
              <a:gd name="f141" fmla="*/ f116 1 f80"/>
              <a:gd name="f142" fmla="*/ f117 1 f79"/>
              <a:gd name="f143" fmla="*/ f118 1 f80"/>
              <a:gd name="f144" fmla="*/ f119 1 f79"/>
              <a:gd name="f145" fmla="*/ f120 1 f80"/>
              <a:gd name="f146" fmla="*/ f121 1 f79"/>
              <a:gd name="f147" fmla="*/ f122 1 f80"/>
              <a:gd name="f148" fmla="*/ f123 1 f79"/>
              <a:gd name="f149" fmla="*/ f124 f70 1"/>
              <a:gd name="f150" fmla="*/ f125 f70 1"/>
              <a:gd name="f151" fmla="*/ f127 f71 1"/>
              <a:gd name="f152" fmla="*/ f126 f71 1"/>
              <a:gd name="f153" fmla="*/ f128 f70 1"/>
              <a:gd name="f154" fmla="*/ f129 f71 1"/>
              <a:gd name="f155" fmla="*/ f130 f70 1"/>
              <a:gd name="f156" fmla="*/ f131 f71 1"/>
              <a:gd name="f157" fmla="*/ f132 f70 1"/>
              <a:gd name="f158" fmla="*/ f133 f71 1"/>
              <a:gd name="f159" fmla="*/ f134 f70 1"/>
              <a:gd name="f160" fmla="*/ f135 f71 1"/>
              <a:gd name="f161" fmla="*/ f136 f70 1"/>
              <a:gd name="f162" fmla="*/ f137 f71 1"/>
              <a:gd name="f163" fmla="*/ f138 f70 1"/>
              <a:gd name="f164" fmla="*/ f139 f71 1"/>
              <a:gd name="f165" fmla="*/ f140 f70 1"/>
              <a:gd name="f166" fmla="*/ f141 f71 1"/>
              <a:gd name="f167" fmla="*/ f142 f70 1"/>
              <a:gd name="f168" fmla="*/ f143 f71 1"/>
              <a:gd name="f169" fmla="*/ f144 f70 1"/>
              <a:gd name="f170" fmla="*/ f145 f71 1"/>
              <a:gd name="f171" fmla="*/ f146 f70 1"/>
              <a:gd name="f172" fmla="*/ f147 f71 1"/>
              <a:gd name="f173" fmla="*/ f148 f7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02">
                <a:pos x="f153" y="f154"/>
              </a:cxn>
              <a:cxn ang="f102">
                <a:pos x="f155" y="f156"/>
              </a:cxn>
              <a:cxn ang="f102">
                <a:pos x="f157" y="f158"/>
              </a:cxn>
              <a:cxn ang="f102">
                <a:pos x="f159" y="f160"/>
              </a:cxn>
              <a:cxn ang="f102">
                <a:pos x="f161" y="f162"/>
              </a:cxn>
              <a:cxn ang="f102">
                <a:pos x="f163" y="f164"/>
              </a:cxn>
              <a:cxn ang="f102">
                <a:pos x="f165" y="f166"/>
              </a:cxn>
              <a:cxn ang="f102">
                <a:pos x="f167" y="f168"/>
              </a:cxn>
              <a:cxn ang="f102">
                <a:pos x="f169" y="f170"/>
              </a:cxn>
              <a:cxn ang="f102">
                <a:pos x="f171" y="f172"/>
              </a:cxn>
              <a:cxn ang="f102">
                <a:pos x="f173" y="f154"/>
              </a:cxn>
            </a:cxnLst>
            <a:rect l="f149" t="f152" r="f150" b="f151"/>
            <a:pathLst>
              <a:path w="881327" h="205260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9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7" name="Forma libre: forma 125">
            <a:extLst>
              <a:ext uri="{FF2B5EF4-FFF2-40B4-BE49-F238E27FC236}">
                <a16:creationId xmlns:a16="http://schemas.microsoft.com/office/drawing/2014/main" id="{46074A70-735F-4997-A25D-15077030A86D}"/>
              </a:ext>
            </a:extLst>
          </p:cNvPr>
          <p:cNvSpPr/>
          <p:nvPr/>
        </p:nvSpPr>
        <p:spPr>
          <a:xfrm>
            <a:off x="7793586" y="4541495"/>
            <a:ext cx="718069" cy="2947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18065"/>
              <a:gd name="f7" fmla="val 294724"/>
              <a:gd name="f8" fmla="val 15612"/>
              <a:gd name="f9" fmla="val 58403"/>
              <a:gd name="f10" fmla="val 708070"/>
              <a:gd name="f11" fmla="val 98947"/>
              <a:gd name="f12" fmla="val 686730"/>
              <a:gd name="f13" fmla="val 136460"/>
              <a:gd name="f14" fmla="val 642816"/>
              <a:gd name="f15" fmla="val 213394"/>
              <a:gd name="f16" fmla="val 574754"/>
              <a:gd name="f17" fmla="val 258432"/>
              <a:gd name="f18" fmla="val 490295"/>
              <a:gd name="f19" fmla="val 278086"/>
              <a:gd name="f20" fmla="val 381352"/>
              <a:gd name="f21" fmla="val 303469"/>
              <a:gd name="f22" fmla="val 272633"/>
              <a:gd name="f23" fmla="val 302121"/>
              <a:gd name="f24" fmla="val 168295"/>
              <a:gd name="f25" fmla="val 257870"/>
              <a:gd name="f26" fmla="val 65753"/>
              <a:gd name="f27" fmla="val 214293"/>
              <a:gd name="f28" fmla="val 7351"/>
              <a:gd name="f29" fmla="val 136572"/>
              <a:gd name="f30" fmla="val 500"/>
              <a:gd name="f31" fmla="val 23361"/>
              <a:gd name="f32" fmla="val 50"/>
              <a:gd name="f33" fmla="val 15724"/>
              <a:gd name="f34" fmla="val -1522"/>
              <a:gd name="f35" fmla="val 7413"/>
              <a:gd name="f36" fmla="val 4880"/>
              <a:gd name="f37" fmla="val 11731"/>
              <a:gd name="f38" fmla="val 7525"/>
              <a:gd name="f39" fmla="val 9485"/>
              <a:gd name="f40" fmla="val 16173"/>
              <a:gd name="f41" fmla="val 11169"/>
              <a:gd name="f42" fmla="val 23698"/>
              <a:gd name="f43" fmla="val 26444"/>
              <a:gd name="f44" fmla="val 90973"/>
              <a:gd name="f45" fmla="val 69123"/>
              <a:gd name="f46" fmla="val 138145"/>
              <a:gd name="f47" fmla="val 125166"/>
              <a:gd name="f48" fmla="val 173411"/>
              <a:gd name="f49" fmla="val 207941"/>
              <a:gd name="f50" fmla="val 225412"/>
              <a:gd name="f51" fmla="val 299476"/>
              <a:gd name="f52" fmla="val 242820"/>
              <a:gd name="f53" fmla="val 396289"/>
              <a:gd name="f54" fmla="val 235520"/>
              <a:gd name="f55" fmla="val 460645"/>
              <a:gd name="f56" fmla="val 230690"/>
              <a:gd name="f57" fmla="val 522192"/>
              <a:gd name="f58" fmla="val 215753"/>
              <a:gd name="f59" fmla="val 578573"/>
              <a:gd name="f60" fmla="val 183294"/>
              <a:gd name="f61" fmla="val 642591"/>
              <a:gd name="f62" fmla="val 146568"/>
              <a:gd name="f63" fmla="val 692345"/>
              <a:gd name="f64" fmla="val 97937"/>
              <a:gd name="f65" fmla="val 709754"/>
              <a:gd name="f66" fmla="val 22912"/>
              <a:gd name="f67" fmla="val 710428"/>
              <a:gd name="f68" fmla="val 20104"/>
              <a:gd name="f69" fmla="val 712113"/>
              <a:gd name="f70" fmla="val 17521"/>
              <a:gd name="f71" fmla="val 713348"/>
              <a:gd name="f72" fmla="val 14713"/>
              <a:gd name="f73" fmla="val 714920"/>
              <a:gd name="f74" fmla="val 15050"/>
              <a:gd name="f75" fmla="val 716493"/>
              <a:gd name="f76" fmla="val 15275"/>
              <a:gd name="f77" fmla="val 717953"/>
              <a:gd name="f78" fmla="+- 0 0 -90"/>
              <a:gd name="f79" fmla="*/ f3 1 718065"/>
              <a:gd name="f80" fmla="*/ f4 1 294724"/>
              <a:gd name="f81" fmla="val f5"/>
              <a:gd name="f82" fmla="val f6"/>
              <a:gd name="f83" fmla="val f7"/>
              <a:gd name="f84" fmla="*/ f78 f0 1"/>
              <a:gd name="f85" fmla="+- f83 0 f81"/>
              <a:gd name="f86" fmla="+- f82 0 f81"/>
              <a:gd name="f87" fmla="*/ f84 1 f2"/>
              <a:gd name="f88" fmla="*/ f86 1 718065"/>
              <a:gd name="f89" fmla="*/ f85 1 294724"/>
              <a:gd name="f90" fmla="*/ 718065 f86 1"/>
              <a:gd name="f91" fmla="*/ 15612 f85 1"/>
              <a:gd name="f92" fmla="*/ 686730 f86 1"/>
              <a:gd name="f93" fmla="*/ 136460 f85 1"/>
              <a:gd name="f94" fmla="*/ 490295 f86 1"/>
              <a:gd name="f95" fmla="*/ 278086 f85 1"/>
              <a:gd name="f96" fmla="*/ 168295 f86 1"/>
              <a:gd name="f97" fmla="*/ 257870 f85 1"/>
              <a:gd name="f98" fmla="*/ 500 f86 1"/>
              <a:gd name="f99" fmla="*/ 23361 f85 1"/>
              <a:gd name="f100" fmla="*/ 4880 f86 1"/>
              <a:gd name="f101" fmla="*/ 0 f85 1"/>
              <a:gd name="f102" fmla="*/ 11169 f86 1"/>
              <a:gd name="f103" fmla="*/ 23698 f85 1"/>
              <a:gd name="f104" fmla="*/ 125166 f86 1"/>
              <a:gd name="f105" fmla="*/ 173411 f85 1"/>
              <a:gd name="f106" fmla="*/ 396289 f86 1"/>
              <a:gd name="f107" fmla="*/ 235520 f85 1"/>
              <a:gd name="f108" fmla="*/ 578573 f86 1"/>
              <a:gd name="f109" fmla="*/ 183294 f85 1"/>
              <a:gd name="f110" fmla="*/ 709754 f86 1"/>
              <a:gd name="f111" fmla="*/ 22912 f85 1"/>
              <a:gd name="f112" fmla="*/ 713348 f86 1"/>
              <a:gd name="f113" fmla="*/ 14713 f85 1"/>
              <a:gd name="f114" fmla="*/ 717953 f86 1"/>
              <a:gd name="f115" fmla="+- f87 0 f1"/>
              <a:gd name="f116" fmla="*/ f90 1 718065"/>
              <a:gd name="f117" fmla="*/ f91 1 294724"/>
              <a:gd name="f118" fmla="*/ f92 1 718065"/>
              <a:gd name="f119" fmla="*/ f93 1 294724"/>
              <a:gd name="f120" fmla="*/ f94 1 718065"/>
              <a:gd name="f121" fmla="*/ f95 1 294724"/>
              <a:gd name="f122" fmla="*/ f96 1 718065"/>
              <a:gd name="f123" fmla="*/ f97 1 294724"/>
              <a:gd name="f124" fmla="*/ f98 1 718065"/>
              <a:gd name="f125" fmla="*/ f99 1 294724"/>
              <a:gd name="f126" fmla="*/ f100 1 718065"/>
              <a:gd name="f127" fmla="*/ f101 1 294724"/>
              <a:gd name="f128" fmla="*/ f102 1 718065"/>
              <a:gd name="f129" fmla="*/ f103 1 294724"/>
              <a:gd name="f130" fmla="*/ f104 1 718065"/>
              <a:gd name="f131" fmla="*/ f105 1 294724"/>
              <a:gd name="f132" fmla="*/ f106 1 718065"/>
              <a:gd name="f133" fmla="*/ f107 1 294724"/>
              <a:gd name="f134" fmla="*/ f108 1 718065"/>
              <a:gd name="f135" fmla="*/ f109 1 294724"/>
              <a:gd name="f136" fmla="*/ f110 1 718065"/>
              <a:gd name="f137" fmla="*/ f111 1 294724"/>
              <a:gd name="f138" fmla="*/ f112 1 718065"/>
              <a:gd name="f139" fmla="*/ f113 1 294724"/>
              <a:gd name="f140" fmla="*/ f114 1 718065"/>
              <a:gd name="f141" fmla="*/ f81 1 f88"/>
              <a:gd name="f142" fmla="*/ f82 1 f88"/>
              <a:gd name="f143" fmla="*/ f81 1 f89"/>
              <a:gd name="f144" fmla="*/ f83 1 f89"/>
              <a:gd name="f145" fmla="*/ f116 1 f88"/>
              <a:gd name="f146" fmla="*/ f117 1 f89"/>
              <a:gd name="f147" fmla="*/ f118 1 f88"/>
              <a:gd name="f148" fmla="*/ f119 1 f89"/>
              <a:gd name="f149" fmla="*/ f120 1 f88"/>
              <a:gd name="f150" fmla="*/ f121 1 f89"/>
              <a:gd name="f151" fmla="*/ f122 1 f88"/>
              <a:gd name="f152" fmla="*/ f123 1 f89"/>
              <a:gd name="f153" fmla="*/ f124 1 f88"/>
              <a:gd name="f154" fmla="*/ f125 1 f89"/>
              <a:gd name="f155" fmla="*/ f126 1 f88"/>
              <a:gd name="f156" fmla="*/ f127 1 f89"/>
              <a:gd name="f157" fmla="*/ f128 1 f88"/>
              <a:gd name="f158" fmla="*/ f129 1 f89"/>
              <a:gd name="f159" fmla="*/ f130 1 f88"/>
              <a:gd name="f160" fmla="*/ f131 1 f89"/>
              <a:gd name="f161" fmla="*/ f132 1 f88"/>
              <a:gd name="f162" fmla="*/ f133 1 f89"/>
              <a:gd name="f163" fmla="*/ f134 1 f88"/>
              <a:gd name="f164" fmla="*/ f135 1 f89"/>
              <a:gd name="f165" fmla="*/ f136 1 f88"/>
              <a:gd name="f166" fmla="*/ f137 1 f89"/>
              <a:gd name="f167" fmla="*/ f138 1 f88"/>
              <a:gd name="f168" fmla="*/ f139 1 f89"/>
              <a:gd name="f169" fmla="*/ f140 1 f88"/>
              <a:gd name="f170" fmla="*/ f141 f79 1"/>
              <a:gd name="f171" fmla="*/ f142 f79 1"/>
              <a:gd name="f172" fmla="*/ f144 f80 1"/>
              <a:gd name="f173" fmla="*/ f143 f80 1"/>
              <a:gd name="f174" fmla="*/ f145 f79 1"/>
              <a:gd name="f175" fmla="*/ f146 f80 1"/>
              <a:gd name="f176" fmla="*/ f147 f79 1"/>
              <a:gd name="f177" fmla="*/ f148 f80 1"/>
              <a:gd name="f178" fmla="*/ f149 f79 1"/>
              <a:gd name="f179" fmla="*/ f150 f80 1"/>
              <a:gd name="f180" fmla="*/ f151 f79 1"/>
              <a:gd name="f181" fmla="*/ f152 f80 1"/>
              <a:gd name="f182" fmla="*/ f153 f79 1"/>
              <a:gd name="f183" fmla="*/ f154 f80 1"/>
              <a:gd name="f184" fmla="*/ f155 f79 1"/>
              <a:gd name="f185" fmla="*/ f156 f80 1"/>
              <a:gd name="f186" fmla="*/ f157 f79 1"/>
              <a:gd name="f187" fmla="*/ f158 f80 1"/>
              <a:gd name="f188" fmla="*/ f159 f79 1"/>
              <a:gd name="f189" fmla="*/ f160 f80 1"/>
              <a:gd name="f190" fmla="*/ f161 f79 1"/>
              <a:gd name="f191" fmla="*/ f162 f80 1"/>
              <a:gd name="f192" fmla="*/ f163 f79 1"/>
              <a:gd name="f193" fmla="*/ f164 f80 1"/>
              <a:gd name="f194" fmla="*/ f165 f79 1"/>
              <a:gd name="f195" fmla="*/ f166 f80 1"/>
              <a:gd name="f196" fmla="*/ f167 f79 1"/>
              <a:gd name="f197" fmla="*/ f168 f80 1"/>
              <a:gd name="f198" fmla="*/ f169 f7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15">
                <a:pos x="f174" y="f175"/>
              </a:cxn>
              <a:cxn ang="f115">
                <a:pos x="f176" y="f177"/>
              </a:cxn>
              <a:cxn ang="f115">
                <a:pos x="f178" y="f179"/>
              </a:cxn>
              <a:cxn ang="f115">
                <a:pos x="f180" y="f181"/>
              </a:cxn>
              <a:cxn ang="f115">
                <a:pos x="f182" y="f183"/>
              </a:cxn>
              <a:cxn ang="f115">
                <a:pos x="f184" y="f185"/>
              </a:cxn>
              <a:cxn ang="f115">
                <a:pos x="f186" y="f187"/>
              </a:cxn>
              <a:cxn ang="f115">
                <a:pos x="f188" y="f189"/>
              </a:cxn>
              <a:cxn ang="f115">
                <a:pos x="f190" y="f191"/>
              </a:cxn>
              <a:cxn ang="f115">
                <a:pos x="f192" y="f193"/>
              </a:cxn>
              <a:cxn ang="f115">
                <a:pos x="f194" y="f195"/>
              </a:cxn>
              <a:cxn ang="f115">
                <a:pos x="f196" y="f197"/>
              </a:cxn>
              <a:cxn ang="f115">
                <a:pos x="f198" y="f175"/>
              </a:cxn>
            </a:cxnLst>
            <a:rect l="f170" t="f173" r="f171" b="f172"/>
            <a:pathLst>
              <a:path w="718065" h="294724">
                <a:moveTo>
                  <a:pt x="f6" y="f8"/>
                </a:moveTo>
                <a:cubicBezTo>
                  <a:pt x="f6" y="f9"/>
                  <a:pt x="f10" y="f11"/>
                  <a:pt x="f12" y="f13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5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60"/>
                </a:cubicBezTo>
                <a:cubicBezTo>
                  <a:pt x="f61" y="f62"/>
                  <a:pt x="f63" y="f64"/>
                  <a:pt x="f65" y="f66"/>
                </a:cubicBezTo>
                <a:cubicBezTo>
                  <a:pt x="f67" y="f68"/>
                  <a:pt x="f69" y="f70"/>
                  <a:pt x="f71" y="f72"/>
                </a:cubicBezTo>
                <a:cubicBezTo>
                  <a:pt x="f73" y="f74"/>
                  <a:pt x="f75" y="f76"/>
                  <a:pt x="f77" y="f8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8" name="Forma libre: forma 126">
            <a:extLst>
              <a:ext uri="{FF2B5EF4-FFF2-40B4-BE49-F238E27FC236}">
                <a16:creationId xmlns:a16="http://schemas.microsoft.com/office/drawing/2014/main" id="{9EEEB797-5A54-45E0-9B41-891B002AFE2A}"/>
              </a:ext>
            </a:extLst>
          </p:cNvPr>
          <p:cNvSpPr/>
          <p:nvPr/>
        </p:nvSpPr>
        <p:spPr>
          <a:xfrm>
            <a:off x="7794894" y="3655085"/>
            <a:ext cx="715490" cy="36965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15494"/>
              <a:gd name="f7" fmla="val 369659"/>
              <a:gd name="f8" fmla="val 3679"/>
              <a:gd name="f9" fmla="val -12270"/>
              <a:gd name="f10" fmla="val 296319"/>
              <a:gd name="f11" fmla="val 22772"/>
              <a:gd name="f12" fmla="val 168058"/>
              <a:gd name="f13" fmla="val 125763"/>
              <a:gd name="f14" fmla="val 82700"/>
              <a:gd name="f15" fmla="val 240996"/>
              <a:gd name="f16" fmla="val -12878"/>
              <a:gd name="f17" fmla="val 406095"/>
              <a:gd name="f18" fmla="val -27029"/>
              <a:gd name="f19" fmla="val 539410"/>
              <a:gd name="f20" fmla="val 47659"/>
              <a:gd name="f21" fmla="val 665200"/>
              <a:gd name="f22" fmla="val 118079"/>
              <a:gd name="f23" fmla="val 722929"/>
              <a:gd name="f24" fmla="val 256111"/>
              <a:gd name="f25" fmla="val 714730"/>
              <a:gd name="f26" fmla="val 357642"/>
              <a:gd name="f27" fmla="val 667222"/>
              <a:gd name="f28" fmla="val 153232"/>
              <a:gd name="f29" fmla="val 542218"/>
              <a:gd name="f30" fmla="val 39909"/>
              <a:gd name="f31" fmla="val 334439"/>
              <a:gd name="f32" fmla="val 52151"/>
              <a:gd name="f33" fmla="val 143396"/>
              <a:gd name="f34" fmla="val 63382"/>
              <a:gd name="f35" fmla="val 35463"/>
              <a:gd name="f36" fmla="val 181423"/>
              <a:gd name="f37" fmla="+- 0 0 -90"/>
              <a:gd name="f38" fmla="*/ f3 1 715494"/>
              <a:gd name="f39" fmla="*/ f4 1 369659"/>
              <a:gd name="f40" fmla="val f5"/>
              <a:gd name="f41" fmla="val f6"/>
              <a:gd name="f42" fmla="val f7"/>
              <a:gd name="f43" fmla="*/ f37 f0 1"/>
              <a:gd name="f44" fmla="+- f42 0 f40"/>
              <a:gd name="f45" fmla="+- f41 0 f40"/>
              <a:gd name="f46" fmla="*/ f43 1 f2"/>
              <a:gd name="f47" fmla="*/ f45 1 715494"/>
              <a:gd name="f48" fmla="*/ f44 1 369659"/>
              <a:gd name="f49" fmla="*/ 3679 f45 1"/>
              <a:gd name="f50" fmla="*/ 369659 f44 1"/>
              <a:gd name="f51" fmla="*/ 125763 f45 1"/>
              <a:gd name="f52" fmla="*/ 82700 f44 1"/>
              <a:gd name="f53" fmla="*/ 539410 f45 1"/>
              <a:gd name="f54" fmla="*/ 47659 f44 1"/>
              <a:gd name="f55" fmla="*/ 714730 f45 1"/>
              <a:gd name="f56" fmla="*/ 357642 f44 1"/>
              <a:gd name="f57" fmla="*/ 334439 f45 1"/>
              <a:gd name="f58" fmla="*/ 52151 f44 1"/>
              <a:gd name="f59" fmla="+- f46 0 f1"/>
              <a:gd name="f60" fmla="*/ f49 1 715494"/>
              <a:gd name="f61" fmla="*/ f50 1 369659"/>
              <a:gd name="f62" fmla="*/ f51 1 715494"/>
              <a:gd name="f63" fmla="*/ f52 1 369659"/>
              <a:gd name="f64" fmla="*/ f53 1 715494"/>
              <a:gd name="f65" fmla="*/ f54 1 369659"/>
              <a:gd name="f66" fmla="*/ f55 1 715494"/>
              <a:gd name="f67" fmla="*/ f56 1 369659"/>
              <a:gd name="f68" fmla="*/ f57 1 715494"/>
              <a:gd name="f69" fmla="*/ f58 1 369659"/>
              <a:gd name="f70" fmla="*/ f40 1 f47"/>
              <a:gd name="f71" fmla="*/ f41 1 f47"/>
              <a:gd name="f72" fmla="*/ f40 1 f48"/>
              <a:gd name="f73" fmla="*/ f42 1 f48"/>
              <a:gd name="f74" fmla="*/ f60 1 f47"/>
              <a:gd name="f75" fmla="*/ f61 1 f48"/>
              <a:gd name="f76" fmla="*/ f62 1 f47"/>
              <a:gd name="f77" fmla="*/ f63 1 f48"/>
              <a:gd name="f78" fmla="*/ f64 1 f47"/>
              <a:gd name="f79" fmla="*/ f65 1 f48"/>
              <a:gd name="f80" fmla="*/ f66 1 f47"/>
              <a:gd name="f81" fmla="*/ f67 1 f48"/>
              <a:gd name="f82" fmla="*/ f68 1 f47"/>
              <a:gd name="f83" fmla="*/ f69 1 f48"/>
              <a:gd name="f84" fmla="*/ f70 f38 1"/>
              <a:gd name="f85" fmla="*/ f71 f38 1"/>
              <a:gd name="f86" fmla="*/ f73 f39 1"/>
              <a:gd name="f87" fmla="*/ f72 f39 1"/>
              <a:gd name="f88" fmla="*/ f74 f38 1"/>
              <a:gd name="f89" fmla="*/ f75 f39 1"/>
              <a:gd name="f90" fmla="*/ f76 f38 1"/>
              <a:gd name="f91" fmla="*/ f77 f39 1"/>
              <a:gd name="f92" fmla="*/ f78 f38 1"/>
              <a:gd name="f93" fmla="*/ f79 f39 1"/>
              <a:gd name="f94" fmla="*/ f80 f38 1"/>
              <a:gd name="f95" fmla="*/ f81 f39 1"/>
              <a:gd name="f96" fmla="*/ f82 f38 1"/>
              <a:gd name="f97" fmla="*/ f83 f3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9">
                <a:pos x="f88" y="f89"/>
              </a:cxn>
              <a:cxn ang="f59">
                <a:pos x="f90" y="f91"/>
              </a:cxn>
              <a:cxn ang="f59">
                <a:pos x="f92" y="f93"/>
              </a:cxn>
              <a:cxn ang="f59">
                <a:pos x="f94" y="f95"/>
              </a:cxn>
              <a:cxn ang="f59">
                <a:pos x="f96" y="f97"/>
              </a:cxn>
              <a:cxn ang="f59">
                <a:pos x="f88" y="f89"/>
              </a:cxn>
            </a:cxnLst>
            <a:rect l="f84" t="f87" r="f85" b="f86"/>
            <a:pathLst>
              <a:path w="715494" h="369659">
                <a:moveTo>
                  <a:pt x="f8" y="f7"/>
                </a:moveTo>
                <a:cubicBezTo>
                  <a:pt x="f9" y="f10"/>
                  <a:pt x="f11" y="f12"/>
                  <a:pt x="f13" y="f14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31" y="f32"/>
                </a:cubicBezTo>
                <a:cubicBezTo>
                  <a:pt x="f33" y="f34"/>
                  <a:pt x="f35" y="f36"/>
                  <a:pt x="f8" y="f7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9" name="Forma libre: forma 127">
            <a:extLst>
              <a:ext uri="{FF2B5EF4-FFF2-40B4-BE49-F238E27FC236}">
                <a16:creationId xmlns:a16="http://schemas.microsoft.com/office/drawing/2014/main" id="{EDFC8463-E4BB-4E84-A3E4-D34C5C9571F7}"/>
              </a:ext>
            </a:extLst>
          </p:cNvPr>
          <p:cNvSpPr/>
          <p:nvPr/>
        </p:nvSpPr>
        <p:spPr>
          <a:xfrm>
            <a:off x="5800523" y="4392786"/>
            <a:ext cx="64035" cy="6436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4033"/>
              <a:gd name="f7" fmla="val 64361"/>
              <a:gd name="f8" fmla="val 31341"/>
              <a:gd name="f9" fmla="val 13820"/>
              <a:gd name="f10" fmla="val -331"/>
              <a:gd name="f11" fmla="val 49536"/>
              <a:gd name="f12" fmla="val 6"/>
              <a:gd name="f13" fmla="val 31678"/>
              <a:gd name="f14" fmla="val 343"/>
              <a:gd name="f15" fmla="val 13484"/>
              <a:gd name="f16" fmla="val 14382"/>
              <a:gd name="f17" fmla="val 32240"/>
              <a:gd name="f18" fmla="val 49311"/>
              <a:gd name="f19" fmla="val 231"/>
              <a:gd name="f20" fmla="val 63575"/>
              <a:gd name="f21" fmla="val 13933"/>
              <a:gd name="f22" fmla="val 64024"/>
              <a:gd name="f23" fmla="val 30443"/>
              <a:gd name="f24" fmla="val 64473"/>
              <a:gd name="f25" fmla="val 48638"/>
              <a:gd name="f26" fmla="+- 0 0 -90"/>
              <a:gd name="f27" fmla="*/ f3 1 64033"/>
              <a:gd name="f28" fmla="*/ f4 1 64361"/>
              <a:gd name="f29" fmla="val f5"/>
              <a:gd name="f30" fmla="val f6"/>
              <a:gd name="f31" fmla="val f7"/>
              <a:gd name="f32" fmla="*/ f26 f0 1"/>
              <a:gd name="f33" fmla="+- f31 0 f29"/>
              <a:gd name="f34" fmla="+- f30 0 f29"/>
              <a:gd name="f35" fmla="*/ f32 1 f2"/>
              <a:gd name="f36" fmla="*/ f34 1 64033"/>
              <a:gd name="f37" fmla="*/ f33 1 64361"/>
              <a:gd name="f38" fmla="*/ 31341 f34 1"/>
              <a:gd name="f39" fmla="*/ 64361 f33 1"/>
              <a:gd name="f40" fmla="*/ 6 f34 1"/>
              <a:gd name="f41" fmla="*/ 31678 f33 1"/>
              <a:gd name="f42" fmla="*/ 32240 f34 1"/>
              <a:gd name="f43" fmla="*/ 6 f33 1"/>
              <a:gd name="f44" fmla="*/ 64024 f34 1"/>
              <a:gd name="f45" fmla="*/ 30443 f33 1"/>
              <a:gd name="f46" fmla="+- f35 0 f1"/>
              <a:gd name="f47" fmla="*/ f38 1 64033"/>
              <a:gd name="f48" fmla="*/ f39 1 64361"/>
              <a:gd name="f49" fmla="*/ f40 1 64033"/>
              <a:gd name="f50" fmla="*/ f41 1 64361"/>
              <a:gd name="f51" fmla="*/ f42 1 64033"/>
              <a:gd name="f52" fmla="*/ f43 1 64361"/>
              <a:gd name="f53" fmla="*/ f44 1 64033"/>
              <a:gd name="f54" fmla="*/ f45 1 64361"/>
              <a:gd name="f55" fmla="*/ f29 1 f36"/>
              <a:gd name="f56" fmla="*/ f30 1 f36"/>
              <a:gd name="f57" fmla="*/ f29 1 f37"/>
              <a:gd name="f58" fmla="*/ f31 1 f37"/>
              <a:gd name="f59" fmla="*/ f47 1 f36"/>
              <a:gd name="f60" fmla="*/ f48 1 f37"/>
              <a:gd name="f61" fmla="*/ f49 1 f36"/>
              <a:gd name="f62" fmla="*/ f50 1 f37"/>
              <a:gd name="f63" fmla="*/ f51 1 f36"/>
              <a:gd name="f64" fmla="*/ f52 1 f37"/>
              <a:gd name="f65" fmla="*/ f53 1 f36"/>
              <a:gd name="f66" fmla="*/ f54 1 f37"/>
              <a:gd name="f67" fmla="*/ f55 f27 1"/>
              <a:gd name="f68" fmla="*/ f56 f27 1"/>
              <a:gd name="f69" fmla="*/ f58 f28 1"/>
              <a:gd name="f70" fmla="*/ f57 f28 1"/>
              <a:gd name="f71" fmla="*/ f59 f27 1"/>
              <a:gd name="f72" fmla="*/ f60 f28 1"/>
              <a:gd name="f73" fmla="*/ f61 f27 1"/>
              <a:gd name="f74" fmla="*/ f62 f28 1"/>
              <a:gd name="f75" fmla="*/ f63 f27 1"/>
              <a:gd name="f76" fmla="*/ f64 f28 1"/>
              <a:gd name="f77" fmla="*/ f65 f27 1"/>
              <a:gd name="f78" fmla="*/ f66 f2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6">
                <a:pos x="f71" y="f72"/>
              </a:cxn>
              <a:cxn ang="f46">
                <a:pos x="f73" y="f74"/>
              </a:cxn>
              <a:cxn ang="f46">
                <a:pos x="f75" y="f76"/>
              </a:cxn>
              <a:cxn ang="f46">
                <a:pos x="f77" y="f78"/>
              </a:cxn>
              <a:cxn ang="f46">
                <a:pos x="f71" y="f72"/>
              </a:cxn>
            </a:cxnLst>
            <a:rect l="f67" t="f70" r="f68" b="f69"/>
            <a:pathLst>
              <a:path w="64033" h="64361">
                <a:moveTo>
                  <a:pt x="f8" y="f7"/>
                </a:moveTo>
                <a:cubicBezTo>
                  <a:pt x="f9" y="f7"/>
                  <a:pt x="f10" y="f11"/>
                  <a:pt x="f12" y="f13"/>
                </a:cubicBezTo>
                <a:cubicBezTo>
                  <a:pt x="f14" y="f15"/>
                  <a:pt x="f16" y="f10"/>
                  <a:pt x="f17" y="f12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24" y="f25"/>
                  <a:pt x="f18" y="f7"/>
                  <a:pt x="f8" y="f7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0" name="Forma libre: forma 128">
            <a:extLst>
              <a:ext uri="{FF2B5EF4-FFF2-40B4-BE49-F238E27FC236}">
                <a16:creationId xmlns:a16="http://schemas.microsoft.com/office/drawing/2014/main" id="{0807096E-3805-402F-9697-F83211BAF3BB}"/>
              </a:ext>
            </a:extLst>
          </p:cNvPr>
          <p:cNvSpPr/>
          <p:nvPr/>
        </p:nvSpPr>
        <p:spPr>
          <a:xfrm>
            <a:off x="5898922" y="4480047"/>
            <a:ext cx="60332" cy="6067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0336"/>
              <a:gd name="f7" fmla="val 60677"/>
              <a:gd name="f8" fmla="val 29426"/>
              <a:gd name="f9" fmla="val 11"/>
              <a:gd name="f10" fmla="val 45711"/>
              <a:gd name="f11" fmla="val -438"/>
              <a:gd name="f12" fmla="val 59750"/>
              <a:gd name="f13" fmla="val 12478"/>
              <a:gd name="f14" fmla="val 60312"/>
              <a:gd name="f15" fmla="val 28539"/>
              <a:gd name="f16" fmla="val 60986"/>
              <a:gd name="f17" fmla="val 45611"/>
              <a:gd name="f18" fmla="val 47733"/>
              <a:gd name="f19" fmla="val 60099"/>
              <a:gd name="f20" fmla="val 30886"/>
              <a:gd name="f21" fmla="val 60660"/>
              <a:gd name="f22" fmla="val 14039"/>
              <a:gd name="f23" fmla="val 61222"/>
              <a:gd name="f24" fmla="val 112"/>
              <a:gd name="f25" fmla="val 47520"/>
              <a:gd name="f26" fmla="val 30223"/>
              <a:gd name="f27" fmla="val 14500"/>
              <a:gd name="f28" fmla="val 13478"/>
              <a:gd name="f29" fmla="val 461"/>
              <a:gd name="f30" fmla="+- 0 0 -90"/>
              <a:gd name="f31" fmla="*/ f3 1 60336"/>
              <a:gd name="f32" fmla="*/ f4 1 60677"/>
              <a:gd name="f33" fmla="val f5"/>
              <a:gd name="f34" fmla="val f6"/>
              <a:gd name="f35" fmla="val f7"/>
              <a:gd name="f36" fmla="*/ f30 f0 1"/>
              <a:gd name="f37" fmla="+- f35 0 f33"/>
              <a:gd name="f38" fmla="+- f34 0 f33"/>
              <a:gd name="f39" fmla="*/ f36 1 f2"/>
              <a:gd name="f40" fmla="*/ f38 1 60336"/>
              <a:gd name="f41" fmla="*/ f37 1 60677"/>
              <a:gd name="f42" fmla="*/ 29426 f38 1"/>
              <a:gd name="f43" fmla="*/ 11 f37 1"/>
              <a:gd name="f44" fmla="*/ 60312 f38 1"/>
              <a:gd name="f45" fmla="*/ 28539 f37 1"/>
              <a:gd name="f46" fmla="*/ 30886 f38 1"/>
              <a:gd name="f47" fmla="*/ 60660 f37 1"/>
              <a:gd name="f48" fmla="*/ 0 f38 1"/>
              <a:gd name="f49" fmla="*/ 30223 f37 1"/>
              <a:gd name="f50" fmla="+- f39 0 f1"/>
              <a:gd name="f51" fmla="*/ f42 1 60336"/>
              <a:gd name="f52" fmla="*/ f43 1 60677"/>
              <a:gd name="f53" fmla="*/ f44 1 60336"/>
              <a:gd name="f54" fmla="*/ f45 1 60677"/>
              <a:gd name="f55" fmla="*/ f46 1 60336"/>
              <a:gd name="f56" fmla="*/ f47 1 60677"/>
              <a:gd name="f57" fmla="*/ f48 1 60336"/>
              <a:gd name="f58" fmla="*/ f49 1 60677"/>
              <a:gd name="f59" fmla="*/ f33 1 f40"/>
              <a:gd name="f60" fmla="*/ f34 1 f40"/>
              <a:gd name="f61" fmla="*/ f33 1 f41"/>
              <a:gd name="f62" fmla="*/ f35 1 f41"/>
              <a:gd name="f63" fmla="*/ f51 1 f40"/>
              <a:gd name="f64" fmla="*/ f52 1 f41"/>
              <a:gd name="f65" fmla="*/ f53 1 f40"/>
              <a:gd name="f66" fmla="*/ f54 1 f41"/>
              <a:gd name="f67" fmla="*/ f55 1 f40"/>
              <a:gd name="f68" fmla="*/ f56 1 f41"/>
              <a:gd name="f69" fmla="*/ f57 1 f40"/>
              <a:gd name="f70" fmla="*/ f58 1 f41"/>
              <a:gd name="f71" fmla="*/ f59 f31 1"/>
              <a:gd name="f72" fmla="*/ f60 f31 1"/>
              <a:gd name="f73" fmla="*/ f62 f32 1"/>
              <a:gd name="f74" fmla="*/ f61 f32 1"/>
              <a:gd name="f75" fmla="*/ f63 f31 1"/>
              <a:gd name="f76" fmla="*/ f64 f32 1"/>
              <a:gd name="f77" fmla="*/ f65 f31 1"/>
              <a:gd name="f78" fmla="*/ f66 f32 1"/>
              <a:gd name="f79" fmla="*/ f67 f31 1"/>
              <a:gd name="f80" fmla="*/ f68 f32 1"/>
              <a:gd name="f81" fmla="*/ f69 f31 1"/>
              <a:gd name="f82" fmla="*/ f70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0">
                <a:pos x="f75" y="f76"/>
              </a:cxn>
              <a:cxn ang="f50">
                <a:pos x="f77" y="f78"/>
              </a:cxn>
              <a:cxn ang="f50">
                <a:pos x="f79" y="f80"/>
              </a:cxn>
              <a:cxn ang="f50">
                <a:pos x="f81" y="f82"/>
              </a:cxn>
              <a:cxn ang="f50">
                <a:pos x="f75" y="f76"/>
              </a:cxn>
            </a:cxnLst>
            <a:rect l="f71" t="f74" r="f72" b="f73"/>
            <a:pathLst>
              <a:path w="60336" h="60677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5" y="f26"/>
                </a:cubicBezTo>
                <a:cubicBezTo>
                  <a:pt x="f5" y="f27"/>
                  <a:pt x="f28" y="f29"/>
                  <a:pt x="f8" y="f9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1" name="Forma libre: forma 129">
            <a:extLst>
              <a:ext uri="{FF2B5EF4-FFF2-40B4-BE49-F238E27FC236}">
                <a16:creationId xmlns:a16="http://schemas.microsoft.com/office/drawing/2014/main" id="{13E87329-84D8-4685-AC38-D064167529FE}"/>
              </a:ext>
            </a:extLst>
          </p:cNvPr>
          <p:cNvSpPr/>
          <p:nvPr/>
        </p:nvSpPr>
        <p:spPr>
          <a:xfrm>
            <a:off x="5799060" y="4487216"/>
            <a:ext cx="60332" cy="6067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0329"/>
              <a:gd name="f7" fmla="val 60680"/>
              <a:gd name="f8" fmla="val 60323"/>
              <a:gd name="f9" fmla="val 28783"/>
              <a:gd name="f10" fmla="val 60660"/>
              <a:gd name="f11" fmla="val 46304"/>
              <a:gd name="f12" fmla="val 47295"/>
              <a:gd name="f13" fmla="val 60567"/>
              <a:gd name="f14" fmla="val 30448"/>
              <a:gd name="f15" fmla="val 14387"/>
              <a:gd name="f16" fmla="val 60792"/>
              <a:gd name="f17" fmla="val 573"/>
              <a:gd name="f18" fmla="val 47427"/>
              <a:gd name="f19" fmla="val 11"/>
              <a:gd name="f20" fmla="val 31142"/>
              <a:gd name="f21" fmla="val -438"/>
              <a:gd name="f22" fmla="val 15305"/>
              <a:gd name="f23" fmla="val 13039"/>
              <a:gd name="f24" fmla="val 817"/>
              <a:gd name="f25" fmla="val 28988"/>
              <a:gd name="f26" fmla="val 31"/>
              <a:gd name="f27" fmla="val 44487"/>
              <a:gd name="f28" fmla="val -755"/>
              <a:gd name="f29" fmla="val 59986"/>
              <a:gd name="f30" fmla="val 13509"/>
              <a:gd name="f31" fmla="val 28671"/>
              <a:gd name="f32" fmla="+- 0 0 -90"/>
              <a:gd name="f33" fmla="*/ f3 1 60329"/>
              <a:gd name="f34" fmla="*/ f4 1 60680"/>
              <a:gd name="f35" fmla="val f5"/>
              <a:gd name="f36" fmla="val f6"/>
              <a:gd name="f37" fmla="val f7"/>
              <a:gd name="f38" fmla="*/ f32 f0 1"/>
              <a:gd name="f39" fmla="+- f37 0 f35"/>
              <a:gd name="f40" fmla="+- f36 0 f35"/>
              <a:gd name="f41" fmla="*/ f38 1 f2"/>
              <a:gd name="f42" fmla="*/ f40 1 60329"/>
              <a:gd name="f43" fmla="*/ f39 1 60680"/>
              <a:gd name="f44" fmla="*/ 60323 f40 1"/>
              <a:gd name="f45" fmla="*/ 28783 f39 1"/>
              <a:gd name="f46" fmla="*/ 30448 f40 1"/>
              <a:gd name="f47" fmla="*/ 60680 f39 1"/>
              <a:gd name="f48" fmla="*/ 11 f40 1"/>
              <a:gd name="f49" fmla="*/ 31142 f39 1"/>
              <a:gd name="f50" fmla="*/ 28988 f40 1"/>
              <a:gd name="f51" fmla="*/ 31 f39 1"/>
              <a:gd name="f52" fmla="*/ 28671 f39 1"/>
              <a:gd name="f53" fmla="+- f41 0 f1"/>
              <a:gd name="f54" fmla="*/ f44 1 60329"/>
              <a:gd name="f55" fmla="*/ f45 1 60680"/>
              <a:gd name="f56" fmla="*/ f46 1 60329"/>
              <a:gd name="f57" fmla="*/ f47 1 60680"/>
              <a:gd name="f58" fmla="*/ f48 1 60329"/>
              <a:gd name="f59" fmla="*/ f49 1 60680"/>
              <a:gd name="f60" fmla="*/ f50 1 60329"/>
              <a:gd name="f61" fmla="*/ f51 1 60680"/>
              <a:gd name="f62" fmla="*/ f52 1 60680"/>
              <a:gd name="f63" fmla="*/ f35 1 f42"/>
              <a:gd name="f64" fmla="*/ f36 1 f42"/>
              <a:gd name="f65" fmla="*/ f35 1 f43"/>
              <a:gd name="f66" fmla="*/ f37 1 f43"/>
              <a:gd name="f67" fmla="*/ f54 1 f42"/>
              <a:gd name="f68" fmla="*/ f55 1 f43"/>
              <a:gd name="f69" fmla="*/ f56 1 f42"/>
              <a:gd name="f70" fmla="*/ f57 1 f43"/>
              <a:gd name="f71" fmla="*/ f58 1 f42"/>
              <a:gd name="f72" fmla="*/ f59 1 f43"/>
              <a:gd name="f73" fmla="*/ f60 1 f42"/>
              <a:gd name="f74" fmla="*/ f61 1 f43"/>
              <a:gd name="f75" fmla="*/ f62 1 f43"/>
              <a:gd name="f76" fmla="*/ f63 f33 1"/>
              <a:gd name="f77" fmla="*/ f64 f33 1"/>
              <a:gd name="f78" fmla="*/ f66 f34 1"/>
              <a:gd name="f79" fmla="*/ f65 f34 1"/>
              <a:gd name="f80" fmla="*/ f67 f33 1"/>
              <a:gd name="f81" fmla="*/ f68 f34 1"/>
              <a:gd name="f82" fmla="*/ f69 f33 1"/>
              <a:gd name="f83" fmla="*/ f70 f34 1"/>
              <a:gd name="f84" fmla="*/ f71 f33 1"/>
              <a:gd name="f85" fmla="*/ f72 f34 1"/>
              <a:gd name="f86" fmla="*/ f73 f33 1"/>
              <a:gd name="f87" fmla="*/ f74 f34 1"/>
              <a:gd name="f88" fmla="*/ f75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3">
                <a:pos x="f80" y="f81"/>
              </a:cxn>
              <a:cxn ang="f53">
                <a:pos x="f82" y="f83"/>
              </a:cxn>
              <a:cxn ang="f53">
                <a:pos x="f84" y="f85"/>
              </a:cxn>
              <a:cxn ang="f53">
                <a:pos x="f86" y="f87"/>
              </a:cxn>
              <a:cxn ang="f53">
                <a:pos x="f80" y="f88"/>
              </a:cxn>
            </a:cxnLst>
            <a:rect l="f76" t="f79" r="f77" b="f78"/>
            <a:pathLst>
              <a:path w="60329" h="60680">
                <a:moveTo>
                  <a:pt x="f8" y="f9"/>
                </a:moveTo>
                <a:cubicBezTo>
                  <a:pt x="f10" y="f11"/>
                  <a:pt x="f12" y="f13"/>
                  <a:pt x="f14" y="f7"/>
                </a:cubicBez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8" y="f31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2" name="Forma libre: forma 130">
            <a:extLst>
              <a:ext uri="{FF2B5EF4-FFF2-40B4-BE49-F238E27FC236}">
                <a16:creationId xmlns:a16="http://schemas.microsoft.com/office/drawing/2014/main" id="{F49516E3-EA26-4526-8FF4-AF6D40EC7FEE}"/>
              </a:ext>
            </a:extLst>
          </p:cNvPr>
          <p:cNvSpPr/>
          <p:nvPr/>
        </p:nvSpPr>
        <p:spPr>
          <a:xfrm>
            <a:off x="5994495" y="4411550"/>
            <a:ext cx="58631" cy="5819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8630"/>
              <a:gd name="f7" fmla="val 58189"/>
              <a:gd name="f8" fmla="val 30100"/>
              <a:gd name="f9" fmla="val 45824"/>
              <a:gd name="f10" fmla="val 58515"/>
              <a:gd name="f11" fmla="val 12803"/>
              <a:gd name="f12" fmla="val 58627"/>
              <a:gd name="f13" fmla="val 28752"/>
              <a:gd name="f14" fmla="val 58852"/>
              <a:gd name="f15" fmla="val 44476"/>
              <a:gd name="f16" fmla="val 46161"/>
              <a:gd name="f17" fmla="val 57729"/>
              <a:gd name="f18" fmla="val 30549"/>
              <a:gd name="f19" fmla="val 58178"/>
              <a:gd name="f20" fmla="val 13814"/>
              <a:gd name="f21" fmla="val 112"/>
              <a:gd name="f22" fmla="val 45599"/>
              <a:gd name="f23" fmla="val 29313"/>
              <a:gd name="f24" fmla="val 12579"/>
              <a:gd name="f25" fmla="val 12804"/>
              <a:gd name="f26" fmla="+- 0 0 -90"/>
              <a:gd name="f27" fmla="*/ f3 1 58630"/>
              <a:gd name="f28" fmla="*/ f4 1 58189"/>
              <a:gd name="f29" fmla="val f5"/>
              <a:gd name="f30" fmla="val f6"/>
              <a:gd name="f31" fmla="val f7"/>
              <a:gd name="f32" fmla="*/ f26 f0 1"/>
              <a:gd name="f33" fmla="+- f31 0 f29"/>
              <a:gd name="f34" fmla="+- f30 0 f29"/>
              <a:gd name="f35" fmla="*/ f32 1 f2"/>
              <a:gd name="f36" fmla="*/ f34 1 58630"/>
              <a:gd name="f37" fmla="*/ f33 1 58189"/>
              <a:gd name="f38" fmla="*/ 30100 f34 1"/>
              <a:gd name="f39" fmla="*/ 0 f33 1"/>
              <a:gd name="f40" fmla="*/ 58627 f34 1"/>
              <a:gd name="f41" fmla="*/ 28752 f33 1"/>
              <a:gd name="f42" fmla="*/ 30549 f34 1"/>
              <a:gd name="f43" fmla="*/ 58178 f33 1"/>
              <a:gd name="f44" fmla="*/ 0 f34 1"/>
              <a:gd name="f45" fmla="*/ 29313 f33 1"/>
              <a:gd name="f46" fmla="*/ 112 f33 1"/>
              <a:gd name="f47" fmla="+- f35 0 f1"/>
              <a:gd name="f48" fmla="*/ f38 1 58630"/>
              <a:gd name="f49" fmla="*/ f39 1 58189"/>
              <a:gd name="f50" fmla="*/ f40 1 58630"/>
              <a:gd name="f51" fmla="*/ f41 1 58189"/>
              <a:gd name="f52" fmla="*/ f42 1 58630"/>
              <a:gd name="f53" fmla="*/ f43 1 58189"/>
              <a:gd name="f54" fmla="*/ f44 1 58630"/>
              <a:gd name="f55" fmla="*/ f45 1 58189"/>
              <a:gd name="f56" fmla="*/ f46 1 58189"/>
              <a:gd name="f57" fmla="*/ f29 1 f36"/>
              <a:gd name="f58" fmla="*/ f30 1 f36"/>
              <a:gd name="f59" fmla="*/ f29 1 f37"/>
              <a:gd name="f60" fmla="*/ f31 1 f37"/>
              <a:gd name="f61" fmla="*/ f48 1 f36"/>
              <a:gd name="f62" fmla="*/ f49 1 f37"/>
              <a:gd name="f63" fmla="*/ f50 1 f36"/>
              <a:gd name="f64" fmla="*/ f51 1 f37"/>
              <a:gd name="f65" fmla="*/ f52 1 f36"/>
              <a:gd name="f66" fmla="*/ f53 1 f37"/>
              <a:gd name="f67" fmla="*/ f54 1 f36"/>
              <a:gd name="f68" fmla="*/ f55 1 f37"/>
              <a:gd name="f69" fmla="*/ f56 1 f37"/>
              <a:gd name="f70" fmla="*/ f57 f27 1"/>
              <a:gd name="f71" fmla="*/ f58 f27 1"/>
              <a:gd name="f72" fmla="*/ f60 f28 1"/>
              <a:gd name="f73" fmla="*/ f59 f28 1"/>
              <a:gd name="f74" fmla="*/ f61 f27 1"/>
              <a:gd name="f75" fmla="*/ f62 f28 1"/>
              <a:gd name="f76" fmla="*/ f63 f27 1"/>
              <a:gd name="f77" fmla="*/ f64 f28 1"/>
              <a:gd name="f78" fmla="*/ f65 f27 1"/>
              <a:gd name="f79" fmla="*/ f66 f28 1"/>
              <a:gd name="f80" fmla="*/ f67 f27 1"/>
              <a:gd name="f81" fmla="*/ f68 f28 1"/>
              <a:gd name="f82" fmla="*/ f69 f2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7">
                <a:pos x="f74" y="f75"/>
              </a:cxn>
              <a:cxn ang="f47">
                <a:pos x="f76" y="f77"/>
              </a:cxn>
              <a:cxn ang="f47">
                <a:pos x="f78" y="f79"/>
              </a:cxn>
              <a:cxn ang="f47">
                <a:pos x="f80" y="f81"/>
              </a:cxn>
              <a:cxn ang="f47">
                <a:pos x="f74" y="f82"/>
              </a:cxn>
            </a:cxnLst>
            <a:rect l="f70" t="f73" r="f71" b="f72"/>
            <a:pathLst>
              <a:path w="58630" h="58189">
                <a:moveTo>
                  <a:pt x="f8" y="f5"/>
                </a:moveTo>
                <a:cubicBezTo>
                  <a:pt x="f9" y="f5"/>
                  <a:pt x="f10" y="f11"/>
                  <a:pt x="f12" y="f13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12"/>
                  <a:pt x="f21" y="f22"/>
                  <a:pt x="f5" y="f23"/>
                </a:cubicBezTo>
                <a:cubicBezTo>
                  <a:pt x="f5" y="f24"/>
                  <a:pt x="f25" y="f21"/>
                  <a:pt x="f8" y="f21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3" name="Forma libre: forma 131">
            <a:extLst>
              <a:ext uri="{FF2B5EF4-FFF2-40B4-BE49-F238E27FC236}">
                <a16:creationId xmlns:a16="http://schemas.microsoft.com/office/drawing/2014/main" id="{5025902A-0BBB-4FE3-A801-3CB68485D317}"/>
              </a:ext>
            </a:extLst>
          </p:cNvPr>
          <p:cNvSpPr/>
          <p:nvPr/>
        </p:nvSpPr>
        <p:spPr>
          <a:xfrm>
            <a:off x="5913287" y="4387812"/>
            <a:ext cx="57972" cy="5878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7972"/>
              <a:gd name="f7" fmla="val 58783"/>
              <a:gd name="f8" fmla="val 57847"/>
              <a:gd name="f9" fmla="val 30137"/>
              <a:gd name="f10" fmla="val 57398"/>
              <a:gd name="f11" fmla="val 46310"/>
              <a:gd name="f12" fmla="val 44594"/>
              <a:gd name="f13" fmla="val 59114"/>
              <a:gd name="f14" fmla="val 29208"/>
              <a:gd name="f15" fmla="val 58777"/>
              <a:gd name="f16" fmla="val 13147"/>
              <a:gd name="f17" fmla="val 58440"/>
              <a:gd name="f18" fmla="val -331"/>
              <a:gd name="f19" fmla="val 44288"/>
              <a:gd name="f20" fmla="val 6"/>
              <a:gd name="f21" fmla="val 28115"/>
              <a:gd name="f22" fmla="val 343"/>
              <a:gd name="f23" fmla="val 11044"/>
              <a:gd name="f24" fmla="val 13259"/>
              <a:gd name="f25" fmla="val -749"/>
              <a:gd name="f26" fmla="val 30892"/>
              <a:gd name="f27" fmla="val 37"/>
              <a:gd name="f28" fmla="val 46728"/>
              <a:gd name="f29" fmla="val 711"/>
              <a:gd name="f30" fmla="val 58409"/>
              <a:gd name="f31" fmla="val 13739"/>
              <a:gd name="f32" fmla="val 57960"/>
              <a:gd name="f33" fmla="+- 0 0 -90"/>
              <a:gd name="f34" fmla="*/ f3 1 57972"/>
              <a:gd name="f35" fmla="*/ f4 1 58783"/>
              <a:gd name="f36" fmla="val f5"/>
              <a:gd name="f37" fmla="val f6"/>
              <a:gd name="f38" fmla="val f7"/>
              <a:gd name="f39" fmla="*/ f33 f0 1"/>
              <a:gd name="f40" fmla="+- f38 0 f36"/>
              <a:gd name="f41" fmla="+- f37 0 f36"/>
              <a:gd name="f42" fmla="*/ f39 1 f2"/>
              <a:gd name="f43" fmla="*/ f41 1 57972"/>
              <a:gd name="f44" fmla="*/ f40 1 58783"/>
              <a:gd name="f45" fmla="*/ 57847 f41 1"/>
              <a:gd name="f46" fmla="*/ 30137 f40 1"/>
              <a:gd name="f47" fmla="*/ 29208 f41 1"/>
              <a:gd name="f48" fmla="*/ 58777 f40 1"/>
              <a:gd name="f49" fmla="*/ 6 f41 1"/>
              <a:gd name="f50" fmla="*/ 28115 f40 1"/>
              <a:gd name="f51" fmla="*/ 30892 f41 1"/>
              <a:gd name="f52" fmla="*/ 37 f40 1"/>
              <a:gd name="f53" fmla="*/ 57960 f41 1"/>
              <a:gd name="f54" fmla="+- f42 0 f1"/>
              <a:gd name="f55" fmla="*/ f45 1 57972"/>
              <a:gd name="f56" fmla="*/ f46 1 58783"/>
              <a:gd name="f57" fmla="*/ f47 1 57972"/>
              <a:gd name="f58" fmla="*/ f48 1 58783"/>
              <a:gd name="f59" fmla="*/ f49 1 57972"/>
              <a:gd name="f60" fmla="*/ f50 1 58783"/>
              <a:gd name="f61" fmla="*/ f51 1 57972"/>
              <a:gd name="f62" fmla="*/ f52 1 58783"/>
              <a:gd name="f63" fmla="*/ f53 1 57972"/>
              <a:gd name="f64" fmla="*/ f36 1 f43"/>
              <a:gd name="f65" fmla="*/ f37 1 f43"/>
              <a:gd name="f66" fmla="*/ f36 1 f44"/>
              <a:gd name="f67" fmla="*/ f38 1 f44"/>
              <a:gd name="f68" fmla="*/ f55 1 f43"/>
              <a:gd name="f69" fmla="*/ f56 1 f44"/>
              <a:gd name="f70" fmla="*/ f57 1 f43"/>
              <a:gd name="f71" fmla="*/ f58 1 f44"/>
              <a:gd name="f72" fmla="*/ f59 1 f43"/>
              <a:gd name="f73" fmla="*/ f60 1 f44"/>
              <a:gd name="f74" fmla="*/ f61 1 f43"/>
              <a:gd name="f75" fmla="*/ f62 1 f44"/>
              <a:gd name="f76" fmla="*/ f63 1 f43"/>
              <a:gd name="f77" fmla="*/ f64 f34 1"/>
              <a:gd name="f78" fmla="*/ f65 f34 1"/>
              <a:gd name="f79" fmla="*/ f67 f35 1"/>
              <a:gd name="f80" fmla="*/ f66 f35 1"/>
              <a:gd name="f81" fmla="*/ f68 f34 1"/>
              <a:gd name="f82" fmla="*/ f69 f35 1"/>
              <a:gd name="f83" fmla="*/ f70 f34 1"/>
              <a:gd name="f84" fmla="*/ f71 f35 1"/>
              <a:gd name="f85" fmla="*/ f72 f34 1"/>
              <a:gd name="f86" fmla="*/ f73 f35 1"/>
              <a:gd name="f87" fmla="*/ f74 f34 1"/>
              <a:gd name="f88" fmla="*/ f75 f35 1"/>
              <a:gd name="f89" fmla="*/ f76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4">
                <a:pos x="f81" y="f82"/>
              </a:cxn>
              <a:cxn ang="f54">
                <a:pos x="f83" y="f84"/>
              </a:cxn>
              <a:cxn ang="f54">
                <a:pos x="f85" y="f86"/>
              </a:cxn>
              <a:cxn ang="f54">
                <a:pos x="f87" y="f88"/>
              </a:cxn>
              <a:cxn ang="f54">
                <a:pos x="f89" y="f82"/>
              </a:cxn>
            </a:cxnLst>
            <a:rect l="f77" t="f80" r="f78" b="f79"/>
            <a:pathLst>
              <a:path w="57972" h="58783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9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4" name="Forma libre: forma 132">
            <a:extLst>
              <a:ext uri="{FF2B5EF4-FFF2-40B4-BE49-F238E27FC236}">
                <a16:creationId xmlns:a16="http://schemas.microsoft.com/office/drawing/2014/main" id="{985B8548-65A0-4C29-9B37-92E432C90D38}"/>
              </a:ext>
            </a:extLst>
          </p:cNvPr>
          <p:cNvSpPr/>
          <p:nvPr/>
        </p:nvSpPr>
        <p:spPr>
          <a:xfrm>
            <a:off x="7981614" y="2651046"/>
            <a:ext cx="148425" cy="19616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48422"/>
              <a:gd name="f7" fmla="val 196164"/>
              <a:gd name="f8" fmla="val 46867"/>
              <a:gd name="f9" fmla="val 195761"/>
              <a:gd name="f10" fmla="val 34962"/>
              <a:gd name="f11" fmla="val 23169"/>
              <a:gd name="f12" fmla="val 195873"/>
              <a:gd name="f13" fmla="val 11264"/>
              <a:gd name="f14" fmla="val 1268"/>
              <a:gd name="f15" fmla="val 195649"/>
              <a:gd name="f16" fmla="val -1876"/>
              <a:gd name="f17" fmla="val 190819"/>
              <a:gd name="f18" fmla="val 1044"/>
              <a:gd name="f19" fmla="val 181160"/>
              <a:gd name="f20" fmla="val 17778"/>
              <a:gd name="f21" fmla="val 125004"/>
              <a:gd name="f22" fmla="val 34401"/>
              <a:gd name="f23" fmla="val 68735"/>
              <a:gd name="f24" fmla="val 50911"/>
              <a:gd name="f25" fmla="val 12467"/>
              <a:gd name="f26" fmla="val 53381"/>
              <a:gd name="f27" fmla="val 4043"/>
              <a:gd name="f28" fmla="val 58436"/>
              <a:gd name="f29" fmla="val 112"/>
              <a:gd name="f30" fmla="val 67196"/>
              <a:gd name="f31" fmla="val 90332"/>
              <a:gd name="f32" fmla="val 113356"/>
              <a:gd name="f33" fmla="val 136493"/>
              <a:gd name="f34" fmla="val 148173"/>
              <a:gd name="f35" fmla="val 150195"/>
              <a:gd name="f36" fmla="val 5391"/>
              <a:gd name="f37" fmla="val 147163"/>
              <a:gd name="f38" fmla="val 15499"/>
              <a:gd name="f39" fmla="val 130877"/>
              <a:gd name="f40" fmla="val 70532"/>
              <a:gd name="f41" fmla="val 114592"/>
              <a:gd name="f42" fmla="val 125566"/>
              <a:gd name="f43" fmla="val 98756"/>
              <a:gd name="f44" fmla="val 180711"/>
              <a:gd name="f45" fmla="val 95387"/>
              <a:gd name="f46" fmla="val 192392"/>
              <a:gd name="f47" fmla="val 88535"/>
              <a:gd name="f48" fmla="val 196772"/>
              <a:gd name="f49" fmla="val 76967"/>
              <a:gd name="f50" fmla="val 196098"/>
              <a:gd name="f51" fmla="val 66971"/>
              <a:gd name="f52" fmla="val 195536"/>
              <a:gd name="f53" fmla="val 56975"/>
              <a:gd name="f54" fmla="val 46979"/>
              <a:gd name="f55" fmla="val 195986"/>
              <a:gd name="f56" fmla="+- 0 0 -90"/>
              <a:gd name="f57" fmla="*/ f3 1 148422"/>
              <a:gd name="f58" fmla="*/ f4 1 196164"/>
              <a:gd name="f59" fmla="val f5"/>
              <a:gd name="f60" fmla="val f6"/>
              <a:gd name="f61" fmla="val f7"/>
              <a:gd name="f62" fmla="*/ f56 f0 1"/>
              <a:gd name="f63" fmla="+- f61 0 f59"/>
              <a:gd name="f64" fmla="+- f60 0 f59"/>
              <a:gd name="f65" fmla="*/ f62 1 f2"/>
              <a:gd name="f66" fmla="*/ f64 1 148422"/>
              <a:gd name="f67" fmla="*/ f63 1 196164"/>
              <a:gd name="f68" fmla="*/ 46867 f64 1"/>
              <a:gd name="f69" fmla="*/ 195761 f63 1"/>
              <a:gd name="f70" fmla="*/ 11264 f64 1"/>
              <a:gd name="f71" fmla="*/ 1044 f64 1"/>
              <a:gd name="f72" fmla="*/ 181160 f63 1"/>
              <a:gd name="f73" fmla="*/ 50911 f64 1"/>
              <a:gd name="f74" fmla="*/ 12467 f63 1"/>
              <a:gd name="f75" fmla="*/ 67196 f64 1"/>
              <a:gd name="f76" fmla="*/ 112 f63 1"/>
              <a:gd name="f77" fmla="*/ 136493 f64 1"/>
              <a:gd name="f78" fmla="*/ 0 f63 1"/>
              <a:gd name="f79" fmla="*/ 147163 f64 1"/>
              <a:gd name="f80" fmla="*/ 15499 f63 1"/>
              <a:gd name="f81" fmla="*/ 98756 f64 1"/>
              <a:gd name="f82" fmla="*/ 180711 f63 1"/>
              <a:gd name="f83" fmla="*/ 76967 f64 1"/>
              <a:gd name="f84" fmla="*/ 196098 f63 1"/>
              <a:gd name="f85" fmla="*/ 46979 f64 1"/>
              <a:gd name="f86" fmla="*/ 195873 f63 1"/>
              <a:gd name="f87" fmla="+- f65 0 f1"/>
              <a:gd name="f88" fmla="*/ f68 1 148422"/>
              <a:gd name="f89" fmla="*/ f69 1 196164"/>
              <a:gd name="f90" fmla="*/ f70 1 148422"/>
              <a:gd name="f91" fmla="*/ f71 1 148422"/>
              <a:gd name="f92" fmla="*/ f72 1 196164"/>
              <a:gd name="f93" fmla="*/ f73 1 148422"/>
              <a:gd name="f94" fmla="*/ f74 1 196164"/>
              <a:gd name="f95" fmla="*/ f75 1 148422"/>
              <a:gd name="f96" fmla="*/ f76 1 196164"/>
              <a:gd name="f97" fmla="*/ f77 1 148422"/>
              <a:gd name="f98" fmla="*/ f78 1 196164"/>
              <a:gd name="f99" fmla="*/ f79 1 148422"/>
              <a:gd name="f100" fmla="*/ f80 1 196164"/>
              <a:gd name="f101" fmla="*/ f81 1 148422"/>
              <a:gd name="f102" fmla="*/ f82 1 196164"/>
              <a:gd name="f103" fmla="*/ f83 1 148422"/>
              <a:gd name="f104" fmla="*/ f84 1 196164"/>
              <a:gd name="f105" fmla="*/ f85 1 148422"/>
              <a:gd name="f106" fmla="*/ f86 1 196164"/>
              <a:gd name="f107" fmla="*/ f59 1 f66"/>
              <a:gd name="f108" fmla="*/ f60 1 f66"/>
              <a:gd name="f109" fmla="*/ f59 1 f67"/>
              <a:gd name="f110" fmla="*/ f61 1 f67"/>
              <a:gd name="f111" fmla="*/ f88 1 f66"/>
              <a:gd name="f112" fmla="*/ f89 1 f67"/>
              <a:gd name="f113" fmla="*/ f90 1 f66"/>
              <a:gd name="f114" fmla="*/ f91 1 f66"/>
              <a:gd name="f115" fmla="*/ f92 1 f67"/>
              <a:gd name="f116" fmla="*/ f93 1 f66"/>
              <a:gd name="f117" fmla="*/ f94 1 f67"/>
              <a:gd name="f118" fmla="*/ f95 1 f66"/>
              <a:gd name="f119" fmla="*/ f96 1 f67"/>
              <a:gd name="f120" fmla="*/ f97 1 f66"/>
              <a:gd name="f121" fmla="*/ f98 1 f67"/>
              <a:gd name="f122" fmla="*/ f99 1 f66"/>
              <a:gd name="f123" fmla="*/ f100 1 f67"/>
              <a:gd name="f124" fmla="*/ f101 1 f66"/>
              <a:gd name="f125" fmla="*/ f102 1 f67"/>
              <a:gd name="f126" fmla="*/ f103 1 f66"/>
              <a:gd name="f127" fmla="*/ f104 1 f67"/>
              <a:gd name="f128" fmla="*/ f105 1 f66"/>
              <a:gd name="f129" fmla="*/ f106 1 f67"/>
              <a:gd name="f130" fmla="*/ f107 f57 1"/>
              <a:gd name="f131" fmla="*/ f108 f57 1"/>
              <a:gd name="f132" fmla="*/ f110 f58 1"/>
              <a:gd name="f133" fmla="*/ f109 f58 1"/>
              <a:gd name="f134" fmla="*/ f111 f57 1"/>
              <a:gd name="f135" fmla="*/ f112 f58 1"/>
              <a:gd name="f136" fmla="*/ f113 f57 1"/>
              <a:gd name="f137" fmla="*/ f114 f57 1"/>
              <a:gd name="f138" fmla="*/ f115 f58 1"/>
              <a:gd name="f139" fmla="*/ f116 f57 1"/>
              <a:gd name="f140" fmla="*/ f117 f58 1"/>
              <a:gd name="f141" fmla="*/ f118 f57 1"/>
              <a:gd name="f142" fmla="*/ f119 f58 1"/>
              <a:gd name="f143" fmla="*/ f120 f57 1"/>
              <a:gd name="f144" fmla="*/ f121 f58 1"/>
              <a:gd name="f145" fmla="*/ f122 f57 1"/>
              <a:gd name="f146" fmla="*/ f123 f58 1"/>
              <a:gd name="f147" fmla="*/ f124 f57 1"/>
              <a:gd name="f148" fmla="*/ f125 f58 1"/>
              <a:gd name="f149" fmla="*/ f126 f57 1"/>
              <a:gd name="f150" fmla="*/ f127 f58 1"/>
              <a:gd name="f151" fmla="*/ f128 f57 1"/>
              <a:gd name="f152" fmla="*/ f129 f5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87">
                <a:pos x="f134" y="f135"/>
              </a:cxn>
              <a:cxn ang="f87">
                <a:pos x="f136" y="f135"/>
              </a:cxn>
              <a:cxn ang="f87">
                <a:pos x="f137" y="f138"/>
              </a:cxn>
              <a:cxn ang="f87">
                <a:pos x="f139" y="f140"/>
              </a:cxn>
              <a:cxn ang="f87">
                <a:pos x="f141" y="f142"/>
              </a:cxn>
              <a:cxn ang="f87">
                <a:pos x="f143" y="f144"/>
              </a:cxn>
              <a:cxn ang="f87">
                <a:pos x="f145" y="f146"/>
              </a:cxn>
              <a:cxn ang="f87">
                <a:pos x="f147" y="f148"/>
              </a:cxn>
              <a:cxn ang="f87">
                <a:pos x="f149" y="f150"/>
              </a:cxn>
              <a:cxn ang="f87">
                <a:pos x="f151" y="f150"/>
              </a:cxn>
              <a:cxn ang="f87">
                <a:pos x="f151" y="f152"/>
              </a:cxn>
            </a:cxnLst>
            <a:rect l="f130" t="f133" r="f131" b="f132"/>
            <a:pathLst>
              <a:path w="148422" h="196164">
                <a:moveTo>
                  <a:pt x="f8" y="f9"/>
                </a:moveTo>
                <a:cubicBezTo>
                  <a:pt x="f10" y="f9"/>
                  <a:pt x="f11" y="f12"/>
                  <a:pt x="f13" y="f9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29"/>
                </a:cubicBezTo>
                <a:cubicBezTo>
                  <a:pt x="f31" y="f29"/>
                  <a:pt x="f32" y="f29"/>
                  <a:pt x="f33" y="f5"/>
                </a:cubicBezTo>
                <a:cubicBezTo>
                  <a:pt x="f34" y="f5"/>
                  <a:pt x="f35" y="f36"/>
                  <a:pt x="f37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0"/>
                  <a:pt x="f54" y="f50"/>
                </a:cubicBezTo>
                <a:cubicBezTo>
                  <a:pt x="f54" y="f50"/>
                  <a:pt x="f54" y="f55"/>
                  <a:pt x="f54" y="f12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5" name="Forma libre: forma 133">
            <a:extLst>
              <a:ext uri="{FF2B5EF4-FFF2-40B4-BE49-F238E27FC236}">
                <a16:creationId xmlns:a16="http://schemas.microsoft.com/office/drawing/2014/main" id="{7187B338-99B4-42FA-AD85-85D9B4844561}"/>
              </a:ext>
            </a:extLst>
          </p:cNvPr>
          <p:cNvSpPr/>
          <p:nvPr/>
        </p:nvSpPr>
        <p:spPr>
          <a:xfrm>
            <a:off x="8096865" y="2650699"/>
            <a:ext cx="112562" cy="19644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12564"/>
              <a:gd name="f7" fmla="val 196451"/>
              <a:gd name="f8" fmla="val 28203"/>
              <a:gd name="f9" fmla="val 196339"/>
              <a:gd name="f10" fmla="val 26967"/>
              <a:gd name="f11" fmla="val 25732"/>
              <a:gd name="f12" fmla="val 24496"/>
              <a:gd name="f13" fmla="val -3470"/>
              <a:gd name="f14" fmla="val -3357"/>
              <a:gd name="f15" fmla="val 4617"/>
              <a:gd name="f16" fmla="val 169272"/>
              <a:gd name="f17" fmla="val 19330"/>
              <a:gd name="f18" fmla="val 119629"/>
              <a:gd name="f19" fmla="val 34267"/>
              <a:gd name="f20" fmla="val 69987"/>
              <a:gd name="f21" fmla="val 47969"/>
              <a:gd name="f22" fmla="val 20120"/>
              <a:gd name="f23" fmla="val 52237"/>
              <a:gd name="f24" fmla="val 4509"/>
              <a:gd name="f25" fmla="val 60211"/>
              <a:gd name="f26" fmla="val -321"/>
              <a:gd name="f27" fmla="val 75823"/>
              <a:gd name="f28" fmla="val 16"/>
              <a:gd name="f29" fmla="val 119849"/>
              <a:gd name="f30" fmla="val 1027"/>
              <a:gd name="f31" fmla="val 117042"/>
              <a:gd name="f32" fmla="val -3241"/>
              <a:gd name="f33" fmla="val 104575"/>
              <a:gd name="f34" fmla="val 39213"/>
              <a:gd name="f35" fmla="val 91884"/>
              <a:gd name="f36" fmla="val 82341"/>
              <a:gd name="f37" fmla="val 79529"/>
              <a:gd name="f38" fmla="val 125470"/>
              <a:gd name="f39" fmla="val 66501"/>
              <a:gd name="f40" fmla="val 168485"/>
              <a:gd name="f41" fmla="val 57965"/>
              <a:gd name="f42" fmla="val 196563"/>
              <a:gd name="f43" fmla="val 57628"/>
              <a:gd name="f44" fmla="+- 0 0 -90"/>
              <a:gd name="f45" fmla="*/ f3 1 112564"/>
              <a:gd name="f46" fmla="*/ f4 1 196451"/>
              <a:gd name="f47" fmla="val f5"/>
              <a:gd name="f48" fmla="val f6"/>
              <a:gd name="f49" fmla="val f7"/>
              <a:gd name="f50" fmla="*/ f44 f0 1"/>
              <a:gd name="f51" fmla="+- f49 0 f47"/>
              <a:gd name="f52" fmla="+- f48 0 f47"/>
              <a:gd name="f53" fmla="*/ f50 1 f2"/>
              <a:gd name="f54" fmla="*/ f52 1 112564"/>
              <a:gd name="f55" fmla="*/ f51 1 196451"/>
              <a:gd name="f56" fmla="*/ 28203 f52 1"/>
              <a:gd name="f57" fmla="*/ 196339 f51 1"/>
              <a:gd name="f58" fmla="*/ 24496 f52 1"/>
              <a:gd name="f59" fmla="*/ 4617 f52 1"/>
              <a:gd name="f60" fmla="*/ 169272 f51 1"/>
              <a:gd name="f61" fmla="*/ 47969 f52 1"/>
              <a:gd name="f62" fmla="*/ 20120 f51 1"/>
              <a:gd name="f63" fmla="*/ 75823 f52 1"/>
              <a:gd name="f64" fmla="*/ 16 f51 1"/>
              <a:gd name="f65" fmla="*/ 104575 f52 1"/>
              <a:gd name="f66" fmla="*/ 39213 f51 1"/>
              <a:gd name="f67" fmla="*/ 66501 f52 1"/>
              <a:gd name="f68" fmla="*/ 168485 f51 1"/>
              <a:gd name="f69" fmla="*/ 196451 f51 1"/>
              <a:gd name="f70" fmla="+- f53 0 f1"/>
              <a:gd name="f71" fmla="*/ f56 1 112564"/>
              <a:gd name="f72" fmla="*/ f57 1 196451"/>
              <a:gd name="f73" fmla="*/ f58 1 112564"/>
              <a:gd name="f74" fmla="*/ f59 1 112564"/>
              <a:gd name="f75" fmla="*/ f60 1 196451"/>
              <a:gd name="f76" fmla="*/ f61 1 112564"/>
              <a:gd name="f77" fmla="*/ f62 1 196451"/>
              <a:gd name="f78" fmla="*/ f63 1 112564"/>
              <a:gd name="f79" fmla="*/ f64 1 196451"/>
              <a:gd name="f80" fmla="*/ f65 1 112564"/>
              <a:gd name="f81" fmla="*/ f66 1 196451"/>
              <a:gd name="f82" fmla="*/ f67 1 112564"/>
              <a:gd name="f83" fmla="*/ f68 1 196451"/>
              <a:gd name="f84" fmla="*/ f69 1 196451"/>
              <a:gd name="f85" fmla="*/ f47 1 f54"/>
              <a:gd name="f86" fmla="*/ f48 1 f54"/>
              <a:gd name="f87" fmla="*/ f47 1 f55"/>
              <a:gd name="f88" fmla="*/ f49 1 f55"/>
              <a:gd name="f89" fmla="*/ f71 1 f54"/>
              <a:gd name="f90" fmla="*/ f72 1 f55"/>
              <a:gd name="f91" fmla="*/ f73 1 f54"/>
              <a:gd name="f92" fmla="*/ f74 1 f54"/>
              <a:gd name="f93" fmla="*/ f75 1 f55"/>
              <a:gd name="f94" fmla="*/ f76 1 f54"/>
              <a:gd name="f95" fmla="*/ f77 1 f55"/>
              <a:gd name="f96" fmla="*/ f78 1 f54"/>
              <a:gd name="f97" fmla="*/ f79 1 f55"/>
              <a:gd name="f98" fmla="*/ f80 1 f54"/>
              <a:gd name="f99" fmla="*/ f81 1 f55"/>
              <a:gd name="f100" fmla="*/ f82 1 f54"/>
              <a:gd name="f101" fmla="*/ f83 1 f55"/>
              <a:gd name="f102" fmla="*/ f84 1 f55"/>
              <a:gd name="f103" fmla="*/ f85 f45 1"/>
              <a:gd name="f104" fmla="*/ f86 f45 1"/>
              <a:gd name="f105" fmla="*/ f88 f46 1"/>
              <a:gd name="f106" fmla="*/ f87 f46 1"/>
              <a:gd name="f107" fmla="*/ f89 f45 1"/>
              <a:gd name="f108" fmla="*/ f90 f46 1"/>
              <a:gd name="f109" fmla="*/ f91 f45 1"/>
              <a:gd name="f110" fmla="*/ f92 f45 1"/>
              <a:gd name="f111" fmla="*/ f93 f46 1"/>
              <a:gd name="f112" fmla="*/ f94 f45 1"/>
              <a:gd name="f113" fmla="*/ f95 f46 1"/>
              <a:gd name="f114" fmla="*/ f96 f45 1"/>
              <a:gd name="f115" fmla="*/ f97 f46 1"/>
              <a:gd name="f116" fmla="*/ f98 f45 1"/>
              <a:gd name="f117" fmla="*/ f99 f46 1"/>
              <a:gd name="f118" fmla="*/ f100 f45 1"/>
              <a:gd name="f119" fmla="*/ f101 f46 1"/>
              <a:gd name="f120" fmla="*/ f102 f4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0">
                <a:pos x="f107" y="f108"/>
              </a:cxn>
              <a:cxn ang="f70">
                <a:pos x="f109" y="f108"/>
              </a:cxn>
              <a:cxn ang="f70">
                <a:pos x="f110" y="f111"/>
              </a:cxn>
              <a:cxn ang="f70">
                <a:pos x="f112" y="f113"/>
              </a:cxn>
              <a:cxn ang="f70">
                <a:pos x="f114" y="f115"/>
              </a:cxn>
              <a:cxn ang="f70">
                <a:pos x="f116" y="f117"/>
              </a:cxn>
              <a:cxn ang="f70">
                <a:pos x="f118" y="f119"/>
              </a:cxn>
              <a:cxn ang="f70">
                <a:pos x="f107" y="f120"/>
              </a:cxn>
            </a:cxnLst>
            <a:rect l="f103" t="f106" r="f104" b="f105"/>
            <a:pathLst>
              <a:path w="112564" h="196451">
                <a:moveTo>
                  <a:pt x="f8" y="f9"/>
                </a:moveTo>
                <a:cubicBezTo>
                  <a:pt x="f10" y="f9"/>
                  <a:pt x="f11" y="f9"/>
                  <a:pt x="f12" y="f9"/>
                </a:cubicBezTo>
                <a:cubicBezTo>
                  <a:pt x="f13" y="f9"/>
                  <a:pt x="f14" y="f9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7"/>
                  <a:pt x="f8" y="f7"/>
                </a:cubicBezTo>
                <a:close/>
              </a:path>
            </a:pathLst>
          </a:custGeom>
          <a:solidFill>
            <a:srgbClr val="FDAF5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auty Salon Company by Slides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726</Words>
  <Application>Microsoft Office PowerPoint</Application>
  <PresentationFormat>On-screen Show (16:9)</PresentationFormat>
  <Paragraphs>67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Anaheim</vt:lpstr>
      <vt:lpstr>Arial</vt:lpstr>
      <vt:lpstr>Arial Rounded MT Bold</vt:lpstr>
      <vt:lpstr>Bellefair</vt:lpstr>
      <vt:lpstr>Calibri</vt:lpstr>
      <vt:lpstr>Montserrat</vt:lpstr>
      <vt:lpstr>Playfair Display</vt:lpstr>
      <vt:lpstr>Playfair Display SemiBold</vt:lpstr>
      <vt:lpstr>Raleway</vt:lpstr>
      <vt:lpstr>Raleway Medium</vt:lpstr>
      <vt:lpstr>Roboto</vt:lpstr>
      <vt:lpstr>Beauty Salon Company by Slidesgo</vt:lpstr>
      <vt:lpstr>تم : زیبایی پوست</vt:lpstr>
      <vt:lpstr>درباره ما</vt:lpstr>
      <vt:lpstr>اینفوگرافیک املاک و مستغلات</vt:lpstr>
      <vt:lpstr>اینفوگرافیک املاک و مستغلات</vt:lpstr>
      <vt:lpstr>مشخصات مشتری</vt:lpstr>
      <vt:lpstr>اینفوگرافیک املاک و مستغلات</vt:lpstr>
      <vt:lpstr>PowerPoint Presentation</vt:lpstr>
      <vt:lpstr>PowerPoint Presentation</vt:lpstr>
      <vt:lpstr>PowerPoint Presentation</vt:lpstr>
    </vt:vector>
  </TitlesOfParts>
  <Manager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2024-04-21T06:59:00Z</dcterms:modified>
  <cp:category/>
</cp:coreProperties>
</file>