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53" r:id="rId4"/>
    <p:sldId id="312" r:id="rId5"/>
    <p:sldId id="313" r:id="rId6"/>
    <p:sldId id="324" r:id="rId7"/>
    <p:sldId id="328" r:id="rId8"/>
    <p:sldId id="330" r:id="rId9"/>
    <p:sldId id="334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256" autoAdjust="0"/>
  </p:normalViewPr>
  <p:slideViewPr>
    <p:cSldViewPr snapToGrid="0" showGuides="1">
      <p:cViewPr varScale="1">
        <p:scale>
          <a:sx n="70" d="100"/>
          <a:sy n="70" d="100"/>
        </p:scale>
        <p:origin x="732" y="60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11BB-433E-A65A-888C0C0C6D4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11BB-433E-A65A-888C0C0C6D48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11BB-433E-A65A-888C0C0C6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696-47E2-A03A-6A08004F6FD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696-47E2-A03A-6A08004F6FD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4696-47E2-A03A-6A08004F6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5096338806325E-2"/>
          <c:y val="4.7580407912697603E-2"/>
          <c:w val="0.8913911560093758"/>
          <c:h val="0.9181027834229363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434-4B0E-8800-577275C7188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F434-4B0E-8800-577275C71887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F434-4B0E-8800-577275C71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8949E250-30EA-40BA-97D9-574EFEDC0A54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B763D-DDAA-4192-84EE-8A5FAB5D70F7}"/>
              </a:ext>
            </a:extLst>
          </p:cNvPr>
          <p:cNvGrpSpPr/>
          <p:nvPr userDrawn="1"/>
        </p:nvGrpSpPr>
        <p:grpSpPr>
          <a:xfrm>
            <a:off x="4894144" y="965833"/>
            <a:ext cx="2438029" cy="4926334"/>
            <a:chOff x="4894144" y="965833"/>
            <a:chExt cx="2438029" cy="4926334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08C2BB1-3F16-49F8-B058-356ABA752AFF}"/>
                </a:ext>
              </a:extLst>
            </p:cNvPr>
            <p:cNvSpPr/>
            <p:nvPr/>
          </p:nvSpPr>
          <p:spPr>
            <a:xfrm>
              <a:off x="4897966" y="965833"/>
              <a:ext cx="2433289" cy="4926334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190AEB9-2776-4592-856E-947D45013FB8}"/>
                </a:ext>
              </a:extLst>
            </p:cNvPr>
            <p:cNvSpPr/>
            <p:nvPr/>
          </p:nvSpPr>
          <p:spPr>
            <a:xfrm>
              <a:off x="4927337" y="991671"/>
              <a:ext cx="2374499" cy="487461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E0517265-AB2F-4866-8E2D-40646B7C45F4}"/>
                </a:ext>
              </a:extLst>
            </p:cNvPr>
            <p:cNvSpPr/>
            <p:nvPr/>
          </p:nvSpPr>
          <p:spPr>
            <a:xfrm>
              <a:off x="5034997" y="1075621"/>
              <a:ext cx="2159229" cy="47067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8E050E5-8F8A-4971-8E90-11E0F11EF7E2}"/>
                </a:ext>
              </a:extLst>
            </p:cNvPr>
            <p:cNvSpPr/>
            <p:nvPr/>
          </p:nvSpPr>
          <p:spPr>
            <a:xfrm>
              <a:off x="4894579" y="1666608"/>
              <a:ext cx="17225" cy="16785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6AC1514-9D94-4C74-8BFB-E6A3F7A08F31}"/>
                </a:ext>
              </a:extLst>
            </p:cNvPr>
            <p:cNvSpPr/>
            <p:nvPr/>
          </p:nvSpPr>
          <p:spPr>
            <a:xfrm>
              <a:off x="4894579" y="2026747"/>
              <a:ext cx="24047" cy="334783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F91F03CB-80C9-4E40-A854-3D0E29069FF6}"/>
                </a:ext>
              </a:extLst>
            </p:cNvPr>
            <p:cNvSpPr/>
            <p:nvPr/>
          </p:nvSpPr>
          <p:spPr>
            <a:xfrm>
              <a:off x="4894627" y="2050794"/>
              <a:ext cx="13596" cy="280349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6C48078-1865-4208-ABF4-CFE7004BE7AA}"/>
                </a:ext>
              </a:extLst>
            </p:cNvPr>
            <p:cNvSpPr/>
            <p:nvPr/>
          </p:nvSpPr>
          <p:spPr>
            <a:xfrm>
              <a:off x="4894144" y="2473786"/>
              <a:ext cx="24047" cy="334783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E466B78E-33F9-4FFB-B6BC-A61A45D7FC3F}"/>
                </a:ext>
              </a:extLst>
            </p:cNvPr>
            <p:cNvSpPr/>
            <p:nvPr/>
          </p:nvSpPr>
          <p:spPr>
            <a:xfrm>
              <a:off x="4894144" y="2497834"/>
              <a:ext cx="13596" cy="280349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90362C29-A2E7-4D75-8406-0F94B0BCD9F2}"/>
                </a:ext>
              </a:extLst>
            </p:cNvPr>
            <p:cNvSpPr/>
            <p:nvPr/>
          </p:nvSpPr>
          <p:spPr>
            <a:xfrm>
              <a:off x="7308126" y="2139051"/>
              <a:ext cx="24047" cy="541828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CC45C19F-59F5-4C60-B4E0-A0E4551EA026}"/>
                </a:ext>
              </a:extLst>
            </p:cNvPr>
            <p:cNvSpPr/>
            <p:nvPr/>
          </p:nvSpPr>
          <p:spPr>
            <a:xfrm>
              <a:off x="7318577" y="2178001"/>
              <a:ext cx="13596" cy="453717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9F716F52-81AD-4C82-A242-816D4F0E2418}"/>
                </a:ext>
              </a:extLst>
            </p:cNvPr>
            <p:cNvSpPr/>
            <p:nvPr/>
          </p:nvSpPr>
          <p:spPr>
            <a:xfrm>
              <a:off x="7312722" y="3272543"/>
              <a:ext cx="19451" cy="371315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0EE9E6E6-1AF4-4F23-BD66-7EF768529208}"/>
                </a:ext>
              </a:extLst>
            </p:cNvPr>
            <p:cNvSpPr/>
            <p:nvPr/>
          </p:nvSpPr>
          <p:spPr>
            <a:xfrm>
              <a:off x="7321142" y="3299204"/>
              <a:ext cx="11031" cy="31092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8CB4B03-F145-4450-82DD-C1B1DCA8B6FC}"/>
                </a:ext>
              </a:extLst>
            </p:cNvPr>
            <p:cNvSpPr/>
            <p:nvPr/>
          </p:nvSpPr>
          <p:spPr>
            <a:xfrm>
              <a:off x="6432763" y="1075621"/>
              <a:ext cx="98209" cy="9820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B66B2D5-567A-43BD-85C9-3CBF3CBFC1FC}"/>
                </a:ext>
              </a:extLst>
            </p:cNvPr>
            <p:cNvSpPr/>
            <p:nvPr/>
          </p:nvSpPr>
          <p:spPr>
            <a:xfrm>
              <a:off x="6436400" y="1075621"/>
              <a:ext cx="90933" cy="9093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D73A920-D5D5-48D3-89AA-A95699106440}"/>
                </a:ext>
              </a:extLst>
            </p:cNvPr>
            <p:cNvSpPr/>
            <p:nvPr/>
          </p:nvSpPr>
          <p:spPr>
            <a:xfrm>
              <a:off x="6457105" y="1096325"/>
              <a:ext cx="49523" cy="4952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BEF62A8-7C9C-42C4-BB54-2D7F028FB69D}"/>
                </a:ext>
              </a:extLst>
            </p:cNvPr>
            <p:cNvSpPr/>
            <p:nvPr/>
          </p:nvSpPr>
          <p:spPr>
            <a:xfrm>
              <a:off x="6468731" y="1107952"/>
              <a:ext cx="26270" cy="2627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EAA83E77-F634-45B5-9767-50415A1DF7FD}"/>
                </a:ext>
              </a:extLst>
            </p:cNvPr>
            <p:cNvSpPr/>
            <p:nvPr userDrawn="1"/>
          </p:nvSpPr>
          <p:spPr>
            <a:xfrm flipH="1">
              <a:off x="4896288" y="1686619"/>
              <a:ext cx="9144" cy="12782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64DE2C0-4C6D-4EDA-957F-ED44C1D7A143}"/>
              </a:ext>
            </a:extLst>
          </p:cNvPr>
          <p:cNvSpPr>
            <a:spLocks noGrp="1"/>
          </p:cNvSpPr>
          <p:nvPr userDrawn="1">
            <p:ph type="pic" idx="14" hasCustomPrompt="1"/>
          </p:nvPr>
        </p:nvSpPr>
        <p:spPr>
          <a:xfrm>
            <a:off x="5039767" y="1078284"/>
            <a:ext cx="2159230" cy="4706759"/>
          </a:xfrm>
          <a:custGeom>
            <a:avLst/>
            <a:gdLst>
              <a:gd name="connsiteX0" fmla="*/ 232253 w 2159230"/>
              <a:gd name="connsiteY0" fmla="*/ 0 h 4706759"/>
              <a:gd name="connsiteX1" fmla="*/ 437895 w 2159230"/>
              <a:gd name="connsiteY1" fmla="*/ 0 h 4706759"/>
              <a:gd name="connsiteX2" fmla="*/ 457830 w 2159230"/>
              <a:gd name="connsiteY2" fmla="*/ 19935 h 4706759"/>
              <a:gd name="connsiteX3" fmla="*/ 612084 w 2159230"/>
              <a:gd name="connsiteY3" fmla="*/ 174190 h 4706759"/>
              <a:gd name="connsiteX4" fmla="*/ 1537469 w 2159230"/>
              <a:gd name="connsiteY4" fmla="*/ 174190 h 4706759"/>
              <a:gd name="connsiteX5" fmla="*/ 1691724 w 2159230"/>
              <a:gd name="connsiteY5" fmla="*/ 19935 h 4706759"/>
              <a:gd name="connsiteX6" fmla="*/ 1711659 w 2159230"/>
              <a:gd name="connsiteY6" fmla="*/ 0 h 4706759"/>
              <a:gd name="connsiteX7" fmla="*/ 1926977 w 2159230"/>
              <a:gd name="connsiteY7" fmla="*/ 0 h 4706759"/>
              <a:gd name="connsiteX8" fmla="*/ 2159230 w 2159230"/>
              <a:gd name="connsiteY8" fmla="*/ 232253 h 4706759"/>
              <a:gd name="connsiteX9" fmla="*/ 2159230 w 2159230"/>
              <a:gd name="connsiteY9" fmla="*/ 4474505 h 4706759"/>
              <a:gd name="connsiteX10" fmla="*/ 1926977 w 2159230"/>
              <a:gd name="connsiteY10" fmla="*/ 4706759 h 4706759"/>
              <a:gd name="connsiteX11" fmla="*/ 232253 w 2159230"/>
              <a:gd name="connsiteY11" fmla="*/ 4706759 h 4706759"/>
              <a:gd name="connsiteX12" fmla="*/ 0 w 2159230"/>
              <a:gd name="connsiteY12" fmla="*/ 4474505 h 4706759"/>
              <a:gd name="connsiteX13" fmla="*/ 0 w 2159230"/>
              <a:gd name="connsiteY13" fmla="*/ 232253 h 4706759"/>
              <a:gd name="connsiteX14" fmla="*/ 232253 w 2159230"/>
              <a:gd name="connsiteY14" fmla="*/ 0 h 470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59230" h="4706759">
                <a:moveTo>
                  <a:pt x="232253" y="0"/>
                </a:moveTo>
                <a:lnTo>
                  <a:pt x="437895" y="0"/>
                </a:lnTo>
                <a:cubicBezTo>
                  <a:pt x="448878" y="0"/>
                  <a:pt x="457830" y="8904"/>
                  <a:pt x="457830" y="19935"/>
                </a:cubicBezTo>
                <a:cubicBezTo>
                  <a:pt x="457830" y="105143"/>
                  <a:pt x="526925" y="174190"/>
                  <a:pt x="612084" y="174190"/>
                </a:cubicBezTo>
                <a:lnTo>
                  <a:pt x="1537469" y="174190"/>
                </a:lnTo>
                <a:cubicBezTo>
                  <a:pt x="1622677" y="174190"/>
                  <a:pt x="1691724" y="105095"/>
                  <a:pt x="1691724" y="19935"/>
                </a:cubicBezTo>
                <a:cubicBezTo>
                  <a:pt x="1691724" y="8952"/>
                  <a:pt x="1700627" y="0"/>
                  <a:pt x="1711659" y="0"/>
                </a:cubicBezTo>
                <a:lnTo>
                  <a:pt x="1926977" y="0"/>
                </a:lnTo>
                <a:cubicBezTo>
                  <a:pt x="2055249" y="0"/>
                  <a:pt x="2159230" y="103982"/>
                  <a:pt x="2159230" y="232253"/>
                </a:cubicBezTo>
                <a:lnTo>
                  <a:pt x="2159230" y="4474505"/>
                </a:lnTo>
                <a:cubicBezTo>
                  <a:pt x="2159230" y="4602777"/>
                  <a:pt x="2055249" y="4706759"/>
                  <a:pt x="1926977" y="4706759"/>
                </a:cubicBezTo>
                <a:lnTo>
                  <a:pt x="232253" y="4706759"/>
                </a:lnTo>
                <a:cubicBezTo>
                  <a:pt x="103982" y="4706759"/>
                  <a:pt x="0" y="4602777"/>
                  <a:pt x="0" y="4474505"/>
                </a:cubicBezTo>
                <a:lnTo>
                  <a:pt x="0" y="232253"/>
                </a:lnTo>
                <a:cubicBezTo>
                  <a:pt x="0" y="103982"/>
                  <a:pt x="103982" y="0"/>
                  <a:pt x="23225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AFD937A-0AF2-42F9-B14B-2BDFE7F664F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E7A7230-19FC-4A6A-AD1E-1679E7C77E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49EE0BD-C192-4143-AD15-E2B62DF7B5D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3EC9B4-9351-48B2-BF10-B4E5C1B8CD20}"/>
              </a:ext>
            </a:extLst>
          </p:cNvPr>
          <p:cNvSpPr/>
          <p:nvPr userDrawn="1"/>
        </p:nvSpPr>
        <p:spPr>
          <a:xfrm>
            <a:off x="-1" y="0"/>
            <a:ext cx="42872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C7B3E1C-7E97-4E4C-8A81-13A5A49C403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05315" y="535021"/>
            <a:ext cx="3889913" cy="3542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9053149-DB7C-4E8F-8C77-17ED336F64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44568" y="2025072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E1EA37EB-A459-4E80-83AF-6AFF34663A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67228" y="4260714"/>
            <a:ext cx="2628000" cy="20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ADCB3-5DCB-44CB-BB52-A312CE6B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6B5B-749A-4F30-B04F-4AFA2E48B356}" type="datetimeFigureOut">
              <a:rPr lang="en-US" smtClean="0"/>
              <a:t>4/21/2024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3A624-56AE-4FEF-AD2B-16F52C25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C2F98-D6FA-4F86-B018-4FDAB3B9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D947-4FB1-4176-9670-66C6FF06E42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D2EF810-1218-46EE-AEC6-CA6D1D2306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00931"/>
            <a:ext cx="3971925" cy="46561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3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21-04-2024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963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CBE684DF-9F54-431B-B9DD-964D6B03DA75}"/>
              </a:ext>
            </a:extLst>
          </p:cNvPr>
          <p:cNvSpPr>
            <a:spLocks noGrp="1" noChangeAspect="1"/>
          </p:cNvSpPr>
          <p:nvPr userDrawn="1">
            <p:ph type="pic" sz="quarter" idx="16" hasCustomPrompt="1"/>
          </p:nvPr>
        </p:nvSpPr>
        <p:spPr>
          <a:xfrm>
            <a:off x="8683487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EDF143C0-923E-4F5B-B400-E110FA42282D}"/>
              </a:ext>
            </a:extLst>
          </p:cNvPr>
          <p:cNvSpPr>
            <a:spLocks noGrp="1" noChangeAspect="1"/>
          </p:cNvSpPr>
          <p:nvPr userDrawn="1">
            <p:ph type="pic" sz="quarter" idx="17" hasCustomPrompt="1"/>
          </p:nvPr>
        </p:nvSpPr>
        <p:spPr>
          <a:xfrm>
            <a:off x="5026041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26FC643-31B8-4E59-8136-D3C108D69965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1368595" y="1821198"/>
            <a:ext cx="2130552" cy="21305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2DDB1FE-6278-48E0-BC39-7D1DA89D969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31471" y="-8359"/>
            <a:ext cx="7959246" cy="6866359"/>
          </a:xfrm>
          <a:prstGeom prst="parallelogram">
            <a:avLst>
              <a:gd name="adj" fmla="val 59674"/>
            </a:avLst>
          </a:prstGeom>
          <a:solidFill>
            <a:schemeClr val="bg1">
              <a:lumMod val="95000"/>
            </a:schemeClr>
          </a:solidFill>
          <a:effectLst>
            <a:innerShdw blurRad="228600" dist="76200" dir="108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4CD8CDC-6758-42EB-8C61-43E938EAA2D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81359C74-CBB2-4078-AB1E-D9F5D63D7F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1510" y="0"/>
            <a:ext cx="4570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4E4CB4-A25E-4D65-B17F-F2BDAAD11CAC}"/>
              </a:ext>
            </a:extLst>
          </p:cNvPr>
          <p:cNvSpPr/>
          <p:nvPr userDrawn="1"/>
        </p:nvSpPr>
        <p:spPr>
          <a:xfrm>
            <a:off x="4570491" y="0"/>
            <a:ext cx="305101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  <p:sldLayoutId id="2147483691" r:id="rId20"/>
    <p:sldLayoutId id="214748369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29184" y="1699360"/>
            <a:ext cx="6096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sz="48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لوازم آرایشی پوست</a:t>
            </a:r>
            <a:endParaRPr lang="ko-KR" altLang="en-US" sz="48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94053" y="3424695"/>
            <a:ext cx="609599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10005453" y="372106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124EC2-D7CC-5BE3-D6BB-93A5273C5434}"/>
              </a:ext>
            </a:extLst>
          </p:cNvPr>
          <p:cNvSpPr txBox="1"/>
          <p:nvPr/>
        </p:nvSpPr>
        <p:spPr>
          <a:xfrm>
            <a:off x="10058741" y="372106"/>
            <a:ext cx="15780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4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C93FCE-E4FD-4DFE-8496-522539445D44}"/>
              </a:ext>
            </a:extLst>
          </p:cNvPr>
          <p:cNvSpPr/>
          <p:nvPr/>
        </p:nvSpPr>
        <p:spPr>
          <a:xfrm>
            <a:off x="2770687" y="2300073"/>
            <a:ext cx="3258787" cy="325878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28475E2-EFE8-4881-9A31-E036FA50ACE2}"/>
              </a:ext>
            </a:extLst>
          </p:cNvPr>
          <p:cNvSpPr/>
          <p:nvPr/>
        </p:nvSpPr>
        <p:spPr>
          <a:xfrm>
            <a:off x="2998803" y="2528189"/>
            <a:ext cx="2802557" cy="2802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46A432-1BA0-4989-8921-1A3E3B865A89}"/>
              </a:ext>
            </a:extLst>
          </p:cNvPr>
          <p:cNvSpPr/>
          <p:nvPr/>
        </p:nvSpPr>
        <p:spPr>
          <a:xfrm>
            <a:off x="3158482" y="2687868"/>
            <a:ext cx="2483196" cy="248319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897A8D-37EB-47C0-9D9E-9382264B16B4}"/>
              </a:ext>
            </a:extLst>
          </p:cNvPr>
          <p:cNvSpPr/>
          <p:nvPr/>
        </p:nvSpPr>
        <p:spPr>
          <a:xfrm rot="10800000">
            <a:off x="6162526" y="2300072"/>
            <a:ext cx="3258787" cy="3258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3384B2-EB2F-4754-B77A-EC6899172268}"/>
              </a:ext>
            </a:extLst>
          </p:cNvPr>
          <p:cNvSpPr/>
          <p:nvPr/>
        </p:nvSpPr>
        <p:spPr>
          <a:xfrm rot="6864881">
            <a:off x="5264768" y="3189125"/>
            <a:ext cx="1436546" cy="2627775"/>
          </a:xfrm>
          <a:custGeom>
            <a:avLst/>
            <a:gdLst>
              <a:gd name="connsiteX0" fmla="*/ 0 w 1436546"/>
              <a:gd name="connsiteY0" fmla="*/ 1588879 h 2627775"/>
              <a:gd name="connsiteX1" fmla="*/ 359137 w 1436546"/>
              <a:gd name="connsiteY1" fmla="*/ 1588879 h 2627775"/>
              <a:gd name="connsiteX2" fmla="*/ 359137 w 1436546"/>
              <a:gd name="connsiteY2" fmla="*/ 1241704 h 2627775"/>
              <a:gd name="connsiteX3" fmla="*/ 403222 w 1436546"/>
              <a:gd name="connsiteY3" fmla="*/ 1212974 h 2627775"/>
              <a:gd name="connsiteX4" fmla="*/ 1070041 w 1436546"/>
              <a:gd name="connsiteY4" fmla="*/ 10169 h 2627775"/>
              <a:gd name="connsiteX5" fmla="*/ 1070273 w 1436546"/>
              <a:gd name="connsiteY5" fmla="*/ 0 h 2627775"/>
              <a:gd name="connsiteX6" fmla="*/ 1077410 w 1436546"/>
              <a:gd name="connsiteY6" fmla="*/ 0 h 2627775"/>
              <a:gd name="connsiteX7" fmla="*/ 1077410 w 1436546"/>
              <a:gd name="connsiteY7" fmla="*/ 1588879 h 2627775"/>
              <a:gd name="connsiteX8" fmla="*/ 1436546 w 1436546"/>
              <a:gd name="connsiteY8" fmla="*/ 1588879 h 2627775"/>
              <a:gd name="connsiteX9" fmla="*/ 718273 w 1436546"/>
              <a:gd name="connsiteY9" fmla="*/ 2627775 h 262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546" h="2627775">
                <a:moveTo>
                  <a:pt x="0" y="1588879"/>
                </a:moveTo>
                <a:lnTo>
                  <a:pt x="359137" y="1588879"/>
                </a:lnTo>
                <a:lnTo>
                  <a:pt x="359137" y="1241704"/>
                </a:lnTo>
                <a:lnTo>
                  <a:pt x="403222" y="1212974"/>
                </a:lnTo>
                <a:cubicBezTo>
                  <a:pt x="797481" y="926743"/>
                  <a:pt x="1036248" y="481894"/>
                  <a:pt x="1070041" y="10169"/>
                </a:cubicBezTo>
                <a:lnTo>
                  <a:pt x="1070273" y="0"/>
                </a:lnTo>
                <a:lnTo>
                  <a:pt x="1077410" y="0"/>
                </a:lnTo>
                <a:lnTo>
                  <a:pt x="1077410" y="1588879"/>
                </a:lnTo>
                <a:lnTo>
                  <a:pt x="1436546" y="1588879"/>
                </a:lnTo>
                <a:lnTo>
                  <a:pt x="718273" y="26277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E482F6-B9ED-4275-A3C2-543599A1A5B3}"/>
              </a:ext>
            </a:extLst>
          </p:cNvPr>
          <p:cNvSpPr/>
          <p:nvPr/>
        </p:nvSpPr>
        <p:spPr>
          <a:xfrm rot="10800000">
            <a:off x="6390640" y="2528187"/>
            <a:ext cx="2802557" cy="28025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A7EE5E-721A-4453-9564-B30135E4C75D}"/>
              </a:ext>
            </a:extLst>
          </p:cNvPr>
          <p:cNvSpPr/>
          <p:nvPr/>
        </p:nvSpPr>
        <p:spPr>
          <a:xfrm rot="10800000">
            <a:off x="6550322" y="2687869"/>
            <a:ext cx="2483196" cy="2483196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B68DDC-977A-45E5-B895-3CECA54F2086}"/>
              </a:ext>
            </a:extLst>
          </p:cNvPr>
          <p:cNvSpPr/>
          <p:nvPr/>
        </p:nvSpPr>
        <p:spPr>
          <a:xfrm rot="17664881">
            <a:off x="5498458" y="2063621"/>
            <a:ext cx="1436546" cy="2610704"/>
          </a:xfrm>
          <a:custGeom>
            <a:avLst/>
            <a:gdLst>
              <a:gd name="connsiteX0" fmla="*/ 1077410 w 1436546"/>
              <a:gd name="connsiteY0" fmla="*/ 0 h 2610704"/>
              <a:gd name="connsiteX1" fmla="*/ 1077410 w 1436546"/>
              <a:gd name="connsiteY1" fmla="*/ 1571808 h 2610704"/>
              <a:gd name="connsiteX2" fmla="*/ 1436546 w 1436546"/>
              <a:gd name="connsiteY2" fmla="*/ 1571808 h 2610704"/>
              <a:gd name="connsiteX3" fmla="*/ 718273 w 1436546"/>
              <a:gd name="connsiteY3" fmla="*/ 2610704 h 2610704"/>
              <a:gd name="connsiteX4" fmla="*/ 0 w 1436546"/>
              <a:gd name="connsiteY4" fmla="*/ 1571808 h 2610704"/>
              <a:gd name="connsiteX5" fmla="*/ 359137 w 1436546"/>
              <a:gd name="connsiteY5" fmla="*/ 1571808 h 2610704"/>
              <a:gd name="connsiteX6" fmla="*/ 359137 w 1436546"/>
              <a:gd name="connsiteY6" fmla="*/ 1226348 h 2610704"/>
              <a:gd name="connsiteX7" fmla="*/ 411895 w 1436546"/>
              <a:gd name="connsiteY7" fmla="*/ 1191966 h 2610704"/>
              <a:gd name="connsiteX8" fmla="*/ 1059926 w 1436546"/>
              <a:gd name="connsiteY8" fmla="*/ 145227 h 261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546" h="2610704">
                <a:moveTo>
                  <a:pt x="1077410" y="0"/>
                </a:moveTo>
                <a:lnTo>
                  <a:pt x="1077410" y="1571808"/>
                </a:lnTo>
                <a:lnTo>
                  <a:pt x="1436546" y="1571808"/>
                </a:lnTo>
                <a:lnTo>
                  <a:pt x="718273" y="2610704"/>
                </a:lnTo>
                <a:lnTo>
                  <a:pt x="0" y="1571808"/>
                </a:lnTo>
                <a:lnTo>
                  <a:pt x="359137" y="1571808"/>
                </a:lnTo>
                <a:lnTo>
                  <a:pt x="359137" y="1226348"/>
                </a:lnTo>
                <a:lnTo>
                  <a:pt x="411895" y="1191966"/>
                </a:lnTo>
                <a:cubicBezTo>
                  <a:pt x="762348" y="937539"/>
                  <a:pt x="989942" y="557783"/>
                  <a:pt x="1059926" y="145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4CF58-222B-481A-B979-A33D25C3C37B}"/>
              </a:ext>
            </a:extLst>
          </p:cNvPr>
          <p:cNvGrpSpPr/>
          <p:nvPr/>
        </p:nvGrpSpPr>
        <p:grpSpPr>
          <a:xfrm>
            <a:off x="3711088" y="3105737"/>
            <a:ext cx="1377983" cy="743214"/>
            <a:chOff x="323529" y="1876742"/>
            <a:chExt cx="2664296" cy="7432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693DD6-62FF-498E-A16C-AE397005E22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11EDCC-998E-4EEE-8F15-61223C80C6BB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9BDF6A-1693-4DF4-AA54-550BE0131964}"/>
              </a:ext>
            </a:extLst>
          </p:cNvPr>
          <p:cNvGrpSpPr/>
          <p:nvPr/>
        </p:nvGrpSpPr>
        <p:grpSpPr>
          <a:xfrm>
            <a:off x="7102926" y="4009563"/>
            <a:ext cx="1377983" cy="743214"/>
            <a:chOff x="323529" y="1876742"/>
            <a:chExt cx="2664296" cy="7432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9891A0-7C19-4AAA-B8FB-718E7D40D45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D20045-3F05-4B42-BA1B-BA2B7B90660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9DE5A25-9AA0-4093-B1DA-E053EF69C667}"/>
              </a:ext>
            </a:extLst>
          </p:cNvPr>
          <p:cNvSpPr txBox="1"/>
          <p:nvPr/>
        </p:nvSpPr>
        <p:spPr>
          <a:xfrm rot="1352626">
            <a:off x="5717176" y="3125676"/>
            <a:ext cx="10801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59D8B1-E000-4970-B697-DA4FD6E74268}"/>
              </a:ext>
            </a:extLst>
          </p:cNvPr>
          <p:cNvSpPr txBox="1"/>
          <p:nvPr/>
        </p:nvSpPr>
        <p:spPr>
          <a:xfrm rot="1352626">
            <a:off x="5377868" y="4209026"/>
            <a:ext cx="10801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485CBB-4013-4449-8D27-7D3078F32EAD}"/>
              </a:ext>
            </a:extLst>
          </p:cNvPr>
          <p:cNvGrpSpPr/>
          <p:nvPr/>
        </p:nvGrpSpPr>
        <p:grpSpPr>
          <a:xfrm>
            <a:off x="618901" y="3516914"/>
            <a:ext cx="2150135" cy="2828250"/>
            <a:chOff x="1669138" y="3683888"/>
            <a:chExt cx="2969536" cy="28282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2B05D1-4514-4EF1-99CC-153CD225C7A7}"/>
                </a:ext>
              </a:extLst>
            </p:cNvPr>
            <p:cNvSpPr txBox="1"/>
            <p:nvPr/>
          </p:nvSpPr>
          <p:spPr>
            <a:xfrm>
              <a:off x="1669138" y="3683888"/>
              <a:ext cx="1263523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C62298-0473-4C96-975C-AAA202CC045C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0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20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DE8AD0-746F-4157-B8CF-537E96056883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9B0053-BB2F-49ED-8601-D557FDC5FE13}"/>
              </a:ext>
            </a:extLst>
          </p:cNvPr>
          <p:cNvGrpSpPr/>
          <p:nvPr/>
        </p:nvGrpSpPr>
        <p:grpSpPr>
          <a:xfrm>
            <a:off x="9434053" y="1213117"/>
            <a:ext cx="2139046" cy="2828250"/>
            <a:chOff x="1684453" y="3683888"/>
            <a:chExt cx="2954221" cy="28282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A5E8F01-2A01-4104-B92F-72E8048FF568}"/>
                </a:ext>
              </a:extLst>
            </p:cNvPr>
            <p:cNvSpPr txBox="1"/>
            <p:nvPr/>
          </p:nvSpPr>
          <p:spPr>
            <a:xfrm>
              <a:off x="3375151" y="3683888"/>
              <a:ext cx="1263523" cy="6463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190C0C-F56D-400C-88E9-CCADC67972C1}"/>
                </a:ext>
              </a:extLst>
            </p:cNvPr>
            <p:cNvSpPr txBox="1"/>
            <p:nvPr/>
          </p:nvSpPr>
          <p:spPr>
            <a:xfrm>
              <a:off x="1684453" y="4380785"/>
              <a:ext cx="2954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20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20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402077-C7F0-4B51-B3F8-6E666AA80877}"/>
                </a:ext>
              </a:extLst>
            </p:cNvPr>
            <p:cNvSpPr txBox="1"/>
            <p:nvPr/>
          </p:nvSpPr>
          <p:spPr>
            <a:xfrm>
              <a:off x="1684453" y="4780895"/>
              <a:ext cx="2954221" cy="1731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79198F1-0E81-401F-BA1D-46E4BF4E3040}"/>
              </a:ext>
            </a:extLst>
          </p:cNvPr>
          <p:cNvSpPr/>
          <p:nvPr/>
        </p:nvSpPr>
        <p:spPr>
          <a:xfrm>
            <a:off x="7580144" y="2908618"/>
            <a:ext cx="398474" cy="920710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709498F-72BD-446F-A0EA-90F0D79E65A9}"/>
              </a:ext>
            </a:extLst>
          </p:cNvPr>
          <p:cNvSpPr/>
          <p:nvPr/>
        </p:nvSpPr>
        <p:spPr>
          <a:xfrm>
            <a:off x="4137737" y="4120232"/>
            <a:ext cx="560212" cy="685881"/>
          </a:xfrm>
          <a:custGeom>
            <a:avLst/>
            <a:gdLst>
              <a:gd name="connsiteX0" fmla="*/ 630514 w 729028"/>
              <a:gd name="connsiteY0" fmla="*/ 286524 h 892566"/>
              <a:gd name="connsiteX1" fmla="*/ 673400 w 729028"/>
              <a:gd name="connsiteY1" fmla="*/ 329514 h 892566"/>
              <a:gd name="connsiteX2" fmla="*/ 673400 w 729028"/>
              <a:gd name="connsiteY2" fmla="*/ 575551 h 892566"/>
              <a:gd name="connsiteX3" fmla="*/ 685966 w 729028"/>
              <a:gd name="connsiteY3" fmla="*/ 593408 h 892566"/>
              <a:gd name="connsiteX4" fmla="*/ 705843 w 729028"/>
              <a:gd name="connsiteY4" fmla="*/ 643465 h 892566"/>
              <a:gd name="connsiteX5" fmla="*/ 695087 w 729028"/>
              <a:gd name="connsiteY5" fmla="*/ 648686 h 892566"/>
              <a:gd name="connsiteX6" fmla="*/ 728574 w 729028"/>
              <a:gd name="connsiteY6" fmla="*/ 755692 h 892566"/>
              <a:gd name="connsiteX7" fmla="*/ 728504 w 729028"/>
              <a:gd name="connsiteY7" fmla="*/ 775430 h 892566"/>
              <a:gd name="connsiteX8" fmla="*/ 728295 w 729028"/>
              <a:gd name="connsiteY8" fmla="*/ 879372 h 892566"/>
              <a:gd name="connsiteX9" fmla="*/ 716112 w 729028"/>
              <a:gd name="connsiteY9" fmla="*/ 892530 h 892566"/>
              <a:gd name="connsiteX10" fmla="*/ 412255 w 729028"/>
              <a:gd name="connsiteY10" fmla="*/ 892461 h 892566"/>
              <a:gd name="connsiteX11" fmla="*/ 400455 w 729028"/>
              <a:gd name="connsiteY11" fmla="*/ 880382 h 892566"/>
              <a:gd name="connsiteX12" fmla="*/ 400490 w 729028"/>
              <a:gd name="connsiteY12" fmla="*/ 725129 h 892566"/>
              <a:gd name="connsiteX13" fmla="*/ 433594 w 729028"/>
              <a:gd name="connsiteY13" fmla="*/ 648477 h 892566"/>
              <a:gd name="connsiteX14" fmla="*/ 420297 w 729028"/>
              <a:gd name="connsiteY14" fmla="*/ 625990 h 892566"/>
              <a:gd name="connsiteX15" fmla="*/ 437980 w 729028"/>
              <a:gd name="connsiteY15" fmla="*/ 595358 h 892566"/>
              <a:gd name="connsiteX16" fmla="*/ 455350 w 729028"/>
              <a:gd name="connsiteY16" fmla="*/ 565874 h 892566"/>
              <a:gd name="connsiteX17" fmla="*/ 455211 w 729028"/>
              <a:gd name="connsiteY17" fmla="*/ 335640 h 892566"/>
              <a:gd name="connsiteX18" fmla="*/ 457439 w 729028"/>
              <a:gd name="connsiteY18" fmla="*/ 310856 h 892566"/>
              <a:gd name="connsiteX19" fmla="*/ 482015 w 729028"/>
              <a:gd name="connsiteY19" fmla="*/ 288264 h 892566"/>
              <a:gd name="connsiteX20" fmla="*/ 500290 w 729028"/>
              <a:gd name="connsiteY20" fmla="*/ 286663 h 892566"/>
              <a:gd name="connsiteX21" fmla="*/ 630514 w 729028"/>
              <a:gd name="connsiteY21" fmla="*/ 286524 h 892566"/>
              <a:gd name="connsiteX22" fmla="*/ 113029 w 729028"/>
              <a:gd name="connsiteY22" fmla="*/ 180910 h 892566"/>
              <a:gd name="connsiteX23" fmla="*/ 236638 w 729028"/>
              <a:gd name="connsiteY23" fmla="*/ 180945 h 892566"/>
              <a:gd name="connsiteX24" fmla="*/ 347474 w 729028"/>
              <a:gd name="connsiteY24" fmla="*/ 292615 h 892566"/>
              <a:gd name="connsiteX25" fmla="*/ 347787 w 729028"/>
              <a:gd name="connsiteY25" fmla="*/ 877945 h 892566"/>
              <a:gd name="connsiteX26" fmla="*/ 333306 w 729028"/>
              <a:gd name="connsiteY26" fmla="*/ 892565 h 892566"/>
              <a:gd name="connsiteX27" fmla="*/ 13715 w 729028"/>
              <a:gd name="connsiteY27" fmla="*/ 892530 h 892566"/>
              <a:gd name="connsiteX28" fmla="*/ 0 w 729028"/>
              <a:gd name="connsiteY28" fmla="*/ 878467 h 892566"/>
              <a:gd name="connsiteX29" fmla="*/ 244 w 729028"/>
              <a:gd name="connsiteY29" fmla="*/ 294495 h 892566"/>
              <a:gd name="connsiteX30" fmla="*/ 113029 w 729028"/>
              <a:gd name="connsiteY30" fmla="*/ 180910 h 892566"/>
              <a:gd name="connsiteX31" fmla="*/ 519066 w 729028"/>
              <a:gd name="connsiteY31" fmla="*/ 6443 h 892566"/>
              <a:gd name="connsiteX32" fmla="*/ 509759 w 729028"/>
              <a:gd name="connsiteY32" fmla="*/ 12187 h 892566"/>
              <a:gd name="connsiteX33" fmla="*/ 475818 w 729028"/>
              <a:gd name="connsiteY33" fmla="*/ 94233 h 892566"/>
              <a:gd name="connsiteX34" fmla="*/ 475923 w 729028"/>
              <a:gd name="connsiteY34" fmla="*/ 170433 h 892566"/>
              <a:gd name="connsiteX35" fmla="*/ 475749 w 729028"/>
              <a:gd name="connsiteY35" fmla="*/ 170398 h 892566"/>
              <a:gd name="connsiteX36" fmla="*/ 475680 w 729028"/>
              <a:gd name="connsiteY36" fmla="*/ 257109 h 892566"/>
              <a:gd name="connsiteX37" fmla="*/ 486680 w 729028"/>
              <a:gd name="connsiteY37" fmla="*/ 268770 h 892566"/>
              <a:gd name="connsiteX38" fmla="*/ 642976 w 729028"/>
              <a:gd name="connsiteY38" fmla="*/ 268701 h 892566"/>
              <a:gd name="connsiteX39" fmla="*/ 653002 w 729028"/>
              <a:gd name="connsiteY39" fmla="*/ 259128 h 892566"/>
              <a:gd name="connsiteX40" fmla="*/ 652097 w 729028"/>
              <a:gd name="connsiteY40" fmla="*/ 135657 h 892566"/>
              <a:gd name="connsiteX41" fmla="*/ 630305 w 729028"/>
              <a:gd name="connsiteY41" fmla="*/ 75506 h 892566"/>
              <a:gd name="connsiteX42" fmla="*/ 529914 w 729028"/>
              <a:gd name="connsiteY42" fmla="*/ 8949 h 892566"/>
              <a:gd name="connsiteX43" fmla="*/ 519066 w 729028"/>
              <a:gd name="connsiteY43" fmla="*/ 6443 h 892566"/>
              <a:gd name="connsiteX44" fmla="*/ 518369 w 729028"/>
              <a:gd name="connsiteY44" fmla="*/ 108 h 892566"/>
              <a:gd name="connsiteX45" fmla="*/ 532489 w 729028"/>
              <a:gd name="connsiteY45" fmla="*/ 3379 h 892566"/>
              <a:gd name="connsiteX46" fmla="*/ 632220 w 729028"/>
              <a:gd name="connsiteY46" fmla="*/ 68857 h 892566"/>
              <a:gd name="connsiteX47" fmla="*/ 657805 w 729028"/>
              <a:gd name="connsiteY47" fmla="*/ 130227 h 892566"/>
              <a:gd name="connsiteX48" fmla="*/ 659023 w 729028"/>
              <a:gd name="connsiteY48" fmla="*/ 264281 h 892566"/>
              <a:gd name="connsiteX49" fmla="*/ 647536 w 729028"/>
              <a:gd name="connsiteY49" fmla="*/ 275350 h 892566"/>
              <a:gd name="connsiteX50" fmla="*/ 564758 w 729028"/>
              <a:gd name="connsiteY50" fmla="*/ 275176 h 892566"/>
              <a:gd name="connsiteX51" fmla="*/ 484591 w 729028"/>
              <a:gd name="connsiteY51" fmla="*/ 275524 h 892566"/>
              <a:gd name="connsiteX52" fmla="*/ 469309 w 729028"/>
              <a:gd name="connsiteY52" fmla="*/ 260695 h 892566"/>
              <a:gd name="connsiteX53" fmla="*/ 469239 w 729028"/>
              <a:gd name="connsiteY53" fmla="*/ 191040 h 892566"/>
              <a:gd name="connsiteX54" fmla="*/ 470631 w 729028"/>
              <a:gd name="connsiteY54" fmla="*/ 80693 h 892566"/>
              <a:gd name="connsiteX55" fmla="*/ 506207 w 729028"/>
              <a:gd name="connsiteY55" fmla="*/ 7279 h 892566"/>
              <a:gd name="connsiteX56" fmla="*/ 518369 w 729028"/>
              <a:gd name="connsiteY56" fmla="*/ 108 h 8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29028" h="892566">
                <a:moveTo>
                  <a:pt x="630514" y="286524"/>
                </a:moveTo>
                <a:cubicBezTo>
                  <a:pt x="661843" y="286558"/>
                  <a:pt x="673295" y="297698"/>
                  <a:pt x="673400" y="329514"/>
                </a:cubicBezTo>
                <a:cubicBezTo>
                  <a:pt x="673678" y="411526"/>
                  <a:pt x="673678" y="493539"/>
                  <a:pt x="673400" y="575551"/>
                </a:cubicBezTo>
                <a:cubicBezTo>
                  <a:pt x="673365" y="585298"/>
                  <a:pt x="674479" y="590867"/>
                  <a:pt x="685966" y="593408"/>
                </a:cubicBezTo>
                <a:cubicBezTo>
                  <a:pt x="704346" y="597481"/>
                  <a:pt x="714545" y="626130"/>
                  <a:pt x="705843" y="643465"/>
                </a:cubicBezTo>
                <a:cubicBezTo>
                  <a:pt x="703580" y="648130"/>
                  <a:pt x="698986" y="645588"/>
                  <a:pt x="695087" y="648686"/>
                </a:cubicBezTo>
                <a:cubicBezTo>
                  <a:pt x="725406" y="678693"/>
                  <a:pt x="730836" y="716009"/>
                  <a:pt x="728574" y="755692"/>
                </a:cubicBezTo>
                <a:cubicBezTo>
                  <a:pt x="728191" y="762236"/>
                  <a:pt x="728539" y="768851"/>
                  <a:pt x="728504" y="775430"/>
                </a:cubicBezTo>
                <a:cubicBezTo>
                  <a:pt x="728400" y="810065"/>
                  <a:pt x="727982" y="844701"/>
                  <a:pt x="728295" y="879372"/>
                </a:cubicBezTo>
                <a:cubicBezTo>
                  <a:pt x="728365" y="888562"/>
                  <a:pt x="726555" y="892565"/>
                  <a:pt x="716112" y="892530"/>
                </a:cubicBezTo>
                <a:cubicBezTo>
                  <a:pt x="614815" y="892148"/>
                  <a:pt x="513518" y="892217"/>
                  <a:pt x="412255" y="892461"/>
                </a:cubicBezTo>
                <a:cubicBezTo>
                  <a:pt x="402996" y="892495"/>
                  <a:pt x="400420" y="889397"/>
                  <a:pt x="400455" y="880382"/>
                </a:cubicBezTo>
                <a:cubicBezTo>
                  <a:pt x="400734" y="828654"/>
                  <a:pt x="400003" y="776892"/>
                  <a:pt x="400490" y="725129"/>
                </a:cubicBezTo>
                <a:cubicBezTo>
                  <a:pt x="400768" y="695854"/>
                  <a:pt x="412430" y="670721"/>
                  <a:pt x="433594" y="648477"/>
                </a:cubicBezTo>
                <a:cubicBezTo>
                  <a:pt x="418834" y="646459"/>
                  <a:pt x="420714" y="635250"/>
                  <a:pt x="420297" y="625990"/>
                </a:cubicBezTo>
                <a:cubicBezTo>
                  <a:pt x="419670" y="612241"/>
                  <a:pt x="424474" y="598177"/>
                  <a:pt x="437980" y="595358"/>
                </a:cubicBezTo>
                <a:cubicBezTo>
                  <a:pt x="457126" y="591320"/>
                  <a:pt x="455420" y="579658"/>
                  <a:pt x="455350" y="565874"/>
                </a:cubicBezTo>
                <a:cubicBezTo>
                  <a:pt x="455037" y="489118"/>
                  <a:pt x="455176" y="412397"/>
                  <a:pt x="455211" y="335640"/>
                </a:cubicBezTo>
                <a:cubicBezTo>
                  <a:pt x="455211" y="327321"/>
                  <a:pt x="455002" y="319036"/>
                  <a:pt x="457439" y="310856"/>
                </a:cubicBezTo>
                <a:cubicBezTo>
                  <a:pt x="461198" y="298289"/>
                  <a:pt x="468961" y="290353"/>
                  <a:pt x="482015" y="288264"/>
                </a:cubicBezTo>
                <a:cubicBezTo>
                  <a:pt x="488037" y="287289"/>
                  <a:pt x="494198" y="286698"/>
                  <a:pt x="500290" y="286663"/>
                </a:cubicBezTo>
                <a:cubicBezTo>
                  <a:pt x="543698" y="286524"/>
                  <a:pt x="587106" y="286489"/>
                  <a:pt x="630514" y="286524"/>
                </a:cubicBezTo>
                <a:close/>
                <a:moveTo>
                  <a:pt x="113029" y="180910"/>
                </a:moveTo>
                <a:cubicBezTo>
                  <a:pt x="154243" y="180736"/>
                  <a:pt x="195459" y="180667"/>
                  <a:pt x="236638" y="180945"/>
                </a:cubicBezTo>
                <a:cubicBezTo>
                  <a:pt x="301002" y="181363"/>
                  <a:pt x="347439" y="228148"/>
                  <a:pt x="347474" y="292615"/>
                </a:cubicBezTo>
                <a:cubicBezTo>
                  <a:pt x="347543" y="487726"/>
                  <a:pt x="347404" y="682835"/>
                  <a:pt x="347787" y="877945"/>
                </a:cubicBezTo>
                <a:cubicBezTo>
                  <a:pt x="347822" y="889502"/>
                  <a:pt x="344863" y="892635"/>
                  <a:pt x="333306" y="892565"/>
                </a:cubicBezTo>
                <a:cubicBezTo>
                  <a:pt x="226787" y="892113"/>
                  <a:pt x="120234" y="892148"/>
                  <a:pt x="13715" y="892530"/>
                </a:cubicBezTo>
                <a:cubicBezTo>
                  <a:pt x="2611" y="892565"/>
                  <a:pt x="-34" y="889224"/>
                  <a:pt x="0" y="878467"/>
                </a:cubicBezTo>
                <a:cubicBezTo>
                  <a:pt x="383" y="779398"/>
                  <a:pt x="175" y="390083"/>
                  <a:pt x="244" y="294495"/>
                </a:cubicBezTo>
                <a:cubicBezTo>
                  <a:pt x="279" y="227173"/>
                  <a:pt x="45949" y="181189"/>
                  <a:pt x="113029" y="180910"/>
                </a:cubicBezTo>
                <a:close/>
                <a:moveTo>
                  <a:pt x="519066" y="6443"/>
                </a:moveTo>
                <a:cubicBezTo>
                  <a:pt x="515564" y="6843"/>
                  <a:pt x="512317" y="8619"/>
                  <a:pt x="509759" y="12187"/>
                </a:cubicBezTo>
                <a:cubicBezTo>
                  <a:pt x="492110" y="36832"/>
                  <a:pt x="475053" y="61721"/>
                  <a:pt x="475818" y="94233"/>
                </a:cubicBezTo>
                <a:cubicBezTo>
                  <a:pt x="476411" y="119645"/>
                  <a:pt x="475923" y="145022"/>
                  <a:pt x="475923" y="170433"/>
                </a:cubicBezTo>
                <a:cubicBezTo>
                  <a:pt x="475889" y="170433"/>
                  <a:pt x="475818" y="170433"/>
                  <a:pt x="475749" y="170398"/>
                </a:cubicBezTo>
                <a:cubicBezTo>
                  <a:pt x="475749" y="199325"/>
                  <a:pt x="475854" y="228217"/>
                  <a:pt x="475680" y="257109"/>
                </a:cubicBezTo>
                <a:cubicBezTo>
                  <a:pt x="475645" y="264907"/>
                  <a:pt x="477525" y="268841"/>
                  <a:pt x="486680" y="268770"/>
                </a:cubicBezTo>
                <a:cubicBezTo>
                  <a:pt x="538790" y="268388"/>
                  <a:pt x="590866" y="268492"/>
                  <a:pt x="642976" y="268701"/>
                </a:cubicBezTo>
                <a:cubicBezTo>
                  <a:pt x="650078" y="268736"/>
                  <a:pt x="653072" y="266856"/>
                  <a:pt x="653002" y="259128"/>
                </a:cubicBezTo>
                <a:cubicBezTo>
                  <a:pt x="652514" y="217948"/>
                  <a:pt x="653245" y="176803"/>
                  <a:pt x="652097" y="135657"/>
                </a:cubicBezTo>
                <a:cubicBezTo>
                  <a:pt x="651505" y="113657"/>
                  <a:pt x="647850" y="91379"/>
                  <a:pt x="630305" y="75506"/>
                </a:cubicBezTo>
                <a:cubicBezTo>
                  <a:pt x="600265" y="48319"/>
                  <a:pt x="565385" y="28130"/>
                  <a:pt x="529914" y="8949"/>
                </a:cubicBezTo>
                <a:cubicBezTo>
                  <a:pt x="526329" y="7017"/>
                  <a:pt x="522569" y="6042"/>
                  <a:pt x="519066" y="6443"/>
                </a:cubicBezTo>
                <a:close/>
                <a:moveTo>
                  <a:pt x="518369" y="108"/>
                </a:moveTo>
                <a:cubicBezTo>
                  <a:pt x="522925" y="-389"/>
                  <a:pt x="527807" y="856"/>
                  <a:pt x="532489" y="3379"/>
                </a:cubicBezTo>
                <a:cubicBezTo>
                  <a:pt x="567577" y="22351"/>
                  <a:pt x="601900" y="42645"/>
                  <a:pt x="632220" y="68857"/>
                </a:cubicBezTo>
                <a:cubicBezTo>
                  <a:pt x="650773" y="84904"/>
                  <a:pt x="656447" y="107009"/>
                  <a:pt x="657805" y="130227"/>
                </a:cubicBezTo>
                <a:cubicBezTo>
                  <a:pt x="660416" y="174854"/>
                  <a:pt x="659232" y="219585"/>
                  <a:pt x="659023" y="264281"/>
                </a:cubicBezTo>
                <a:cubicBezTo>
                  <a:pt x="658988" y="273157"/>
                  <a:pt x="655926" y="275455"/>
                  <a:pt x="647536" y="275350"/>
                </a:cubicBezTo>
                <a:cubicBezTo>
                  <a:pt x="619966" y="274932"/>
                  <a:pt x="592362" y="275176"/>
                  <a:pt x="564758" y="275176"/>
                </a:cubicBezTo>
                <a:cubicBezTo>
                  <a:pt x="538023" y="275176"/>
                  <a:pt x="511290" y="274410"/>
                  <a:pt x="484591" y="275524"/>
                </a:cubicBezTo>
                <a:cubicBezTo>
                  <a:pt x="472476" y="276011"/>
                  <a:pt x="469239" y="271242"/>
                  <a:pt x="469309" y="260695"/>
                </a:cubicBezTo>
                <a:cubicBezTo>
                  <a:pt x="469413" y="237477"/>
                  <a:pt x="468891" y="214258"/>
                  <a:pt x="469239" y="191040"/>
                </a:cubicBezTo>
                <a:cubicBezTo>
                  <a:pt x="469762" y="154246"/>
                  <a:pt x="467394" y="117417"/>
                  <a:pt x="470631" y="80693"/>
                </a:cubicBezTo>
                <a:cubicBezTo>
                  <a:pt x="473173" y="51870"/>
                  <a:pt x="489533" y="29279"/>
                  <a:pt x="506207" y="7279"/>
                </a:cubicBezTo>
                <a:cubicBezTo>
                  <a:pt x="509584" y="2840"/>
                  <a:pt x="513813" y="604"/>
                  <a:pt x="518369" y="108"/>
                </a:cubicBezTo>
                <a:close/>
              </a:path>
            </a:pathLst>
          </a:custGeom>
          <a:solidFill>
            <a:schemeClr val="accent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D6FB90E-B3F9-4F79-9742-034E4A4D37EF}"/>
              </a:ext>
            </a:extLst>
          </p:cNvPr>
          <p:cNvGrpSpPr/>
          <p:nvPr/>
        </p:nvGrpSpPr>
        <p:grpSpPr>
          <a:xfrm>
            <a:off x="3943349" y="1707380"/>
            <a:ext cx="7562850" cy="4503196"/>
            <a:chOff x="3943349" y="1707380"/>
            <a:chExt cx="7562850" cy="45031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81CDF20-7C09-4030-B810-FA4CE4AEA258}"/>
                </a:ext>
              </a:extLst>
            </p:cNvPr>
            <p:cNvGrpSpPr/>
            <p:nvPr/>
          </p:nvGrpSpPr>
          <p:grpSpPr>
            <a:xfrm>
              <a:off x="9176340" y="1707380"/>
              <a:ext cx="2329859" cy="1280132"/>
              <a:chOff x="8696325" y="1948927"/>
              <a:chExt cx="2457450" cy="1280132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2912E846-3264-4FE2-9766-AA46A0EC5B67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9575234-D666-4A20-B6F4-A4973A11CA18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5A9C78-6BB5-4007-A0AB-7CAAA8F5785D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6A3A02-6E90-416B-8DD1-75D183E1E20A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B819734-1937-4060-A4E3-BB64B98B5E9A}"/>
                </a:ext>
              </a:extLst>
            </p:cNvPr>
            <p:cNvGrpSpPr/>
            <p:nvPr/>
          </p:nvGrpSpPr>
          <p:grpSpPr>
            <a:xfrm>
              <a:off x="9176340" y="3318912"/>
              <a:ext cx="2329859" cy="1280132"/>
              <a:chOff x="8696325" y="1948927"/>
              <a:chExt cx="2457450" cy="128013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8ECBA3-444C-4801-8081-D716905AFDAA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22D1A68-DB1E-4D97-9FBC-E40C2ADAEDEE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D7C9F-8AFD-488F-A191-4A92F6724803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516035-B120-4949-8B0C-499B1DE035C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D62FC1-AEB2-4378-A2AC-5BFB0C9E184C}"/>
                </a:ext>
              </a:extLst>
            </p:cNvPr>
            <p:cNvGrpSpPr/>
            <p:nvPr/>
          </p:nvGrpSpPr>
          <p:grpSpPr>
            <a:xfrm>
              <a:off x="9176340" y="4930444"/>
              <a:ext cx="2329859" cy="1280132"/>
              <a:chOff x="8696325" y="1948927"/>
              <a:chExt cx="2457450" cy="128013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12B6AE-5CC1-4C74-A571-08BA476B41F2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C7DFB73-F219-4CC1-84B3-B4E4BD61219F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19E20A-5CFE-4BA7-8799-E32FF00817E1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D4B37A0-4ED3-476F-9A5E-9DEDF0974AA8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BB8738F-6B43-4AA1-8347-45B8A316E675}"/>
                </a:ext>
              </a:extLst>
            </p:cNvPr>
            <p:cNvGrpSpPr/>
            <p:nvPr/>
          </p:nvGrpSpPr>
          <p:grpSpPr>
            <a:xfrm>
              <a:off x="6559844" y="1707380"/>
              <a:ext cx="2329859" cy="1280132"/>
              <a:chOff x="8696325" y="1948927"/>
              <a:chExt cx="2457450" cy="1280132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E186827-8709-4F74-9B76-F2B08097079D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FB958800-3395-45F9-BE01-2F9129AA4414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40772C0-F27F-4F9B-A35F-A5CE100E2649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485984-8CB6-477B-8497-6677998B9A4E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9F878B2-2161-4694-B566-EAF434DBC57D}"/>
                </a:ext>
              </a:extLst>
            </p:cNvPr>
            <p:cNvGrpSpPr/>
            <p:nvPr/>
          </p:nvGrpSpPr>
          <p:grpSpPr>
            <a:xfrm>
              <a:off x="6559844" y="3318912"/>
              <a:ext cx="2329859" cy="1280132"/>
              <a:chOff x="8696325" y="1948927"/>
              <a:chExt cx="2457450" cy="128013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C97DABEB-9A4D-4FCC-B6A1-F1F75C3E8B1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57680034-ACAB-41AC-A212-F3CC43DAB085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9FF9453-8739-4B26-A1E5-4C714280933E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1CE898-CD94-4CD5-A65F-939B40D8D1DB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A882EE7-E978-4304-900F-3A45C73D1579}"/>
                </a:ext>
              </a:extLst>
            </p:cNvPr>
            <p:cNvGrpSpPr/>
            <p:nvPr/>
          </p:nvGrpSpPr>
          <p:grpSpPr>
            <a:xfrm>
              <a:off x="6559844" y="4930444"/>
              <a:ext cx="2329859" cy="1280132"/>
              <a:chOff x="8696325" y="1948927"/>
              <a:chExt cx="2457450" cy="128013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C54E3B1-C8C0-40DA-8B29-EEEC95F46014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F47D7EF0-77F9-4D12-9D9F-97AE922564D7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7D9613-3072-4E64-9C43-E9585D72177A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FF496-B0AA-4E1D-A1E4-FA11745D170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F81B17-96B6-43A4-8945-C45335519074}"/>
                </a:ext>
              </a:extLst>
            </p:cNvPr>
            <p:cNvGrpSpPr/>
            <p:nvPr/>
          </p:nvGrpSpPr>
          <p:grpSpPr>
            <a:xfrm>
              <a:off x="3943349" y="1707380"/>
              <a:ext cx="2329859" cy="1280132"/>
              <a:chOff x="8696325" y="1948927"/>
              <a:chExt cx="2457450" cy="128013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7F023DD-4C03-446E-A026-603389634A47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663A1CD-7CD9-4478-9340-4827136AEA6A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3D4E016-7D2F-4AF4-9C6B-0B2F050A2177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CD067AF-2829-49FD-B82C-929F651564A7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C427900-8CF4-4502-BF26-F37D6605E17F}"/>
                </a:ext>
              </a:extLst>
            </p:cNvPr>
            <p:cNvGrpSpPr/>
            <p:nvPr/>
          </p:nvGrpSpPr>
          <p:grpSpPr>
            <a:xfrm>
              <a:off x="3943349" y="3318912"/>
              <a:ext cx="2329859" cy="1280132"/>
              <a:chOff x="8696325" y="1948927"/>
              <a:chExt cx="2457450" cy="128013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F2AC8F0B-FEAD-4167-8595-AF0935EE260C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6B1636F-35C0-4A1D-ACF6-1555D9190F40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7292F12-5605-4096-8EDB-12A3696F4340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BF3BAEE-F4E4-44E7-8134-A8C78C40E3CC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46A35D2-B2AA-45A3-9767-AB4FC79A16B9}"/>
                </a:ext>
              </a:extLst>
            </p:cNvPr>
            <p:cNvGrpSpPr/>
            <p:nvPr/>
          </p:nvGrpSpPr>
          <p:grpSpPr>
            <a:xfrm>
              <a:off x="3943349" y="4930444"/>
              <a:ext cx="2329859" cy="1280132"/>
              <a:chOff x="8696325" y="1948927"/>
              <a:chExt cx="2457450" cy="1280132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E9888DB8-22F4-4DC0-B350-20010765FABE}"/>
                  </a:ext>
                </a:extLst>
              </p:cNvPr>
              <p:cNvSpPr/>
              <p:nvPr/>
            </p:nvSpPr>
            <p:spPr>
              <a:xfrm>
                <a:off x="8696325" y="1948927"/>
                <a:ext cx="2457450" cy="1032481"/>
              </a:xfrm>
              <a:prstGeom prst="roundRect">
                <a:avLst>
                  <a:gd name="adj" fmla="val 15218"/>
                </a:avLst>
              </a:prstGeom>
              <a:solidFill>
                <a:schemeClr val="bg1"/>
              </a:solidFill>
              <a:ln w="25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A8CD399-8933-43EB-952B-A280020375D6}"/>
                  </a:ext>
                </a:extLst>
              </p:cNvPr>
              <p:cNvSpPr/>
              <p:nvPr/>
            </p:nvSpPr>
            <p:spPr>
              <a:xfrm>
                <a:off x="9056738" y="2733759"/>
                <a:ext cx="1736626" cy="4953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134BD7-13ED-4B2C-B00C-329C39A26BE0}"/>
                  </a:ext>
                </a:extLst>
              </p:cNvPr>
              <p:cNvSpPr txBox="1"/>
              <p:nvPr/>
            </p:nvSpPr>
            <p:spPr>
              <a:xfrm>
                <a:off x="8903992" y="2018178"/>
                <a:ext cx="20421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8D3F42-953F-4156-B2F9-94FE2465CAC3}"/>
                  </a:ext>
                </a:extLst>
              </p:cNvPr>
              <p:cNvSpPr txBox="1"/>
              <p:nvPr/>
            </p:nvSpPr>
            <p:spPr>
              <a:xfrm>
                <a:off x="9709271" y="2842909"/>
                <a:ext cx="10228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altLang="ko-KR" sz="1200" b="1" dirty="0">
                    <a:solidFill>
                      <a:schemeClr val="bg1"/>
                    </a:solidFill>
                    <a:cs typeface="B Nazanin" panose="00000400000000000000" pitchFamily="2" charset="-78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D34EE24-AEB5-48F5-AD6C-93E9CDF192FC}"/>
              </a:ext>
            </a:extLst>
          </p:cNvPr>
          <p:cNvGrpSpPr/>
          <p:nvPr/>
        </p:nvGrpSpPr>
        <p:grpSpPr>
          <a:xfrm>
            <a:off x="763470" y="2036666"/>
            <a:ext cx="2889119" cy="3975011"/>
            <a:chOff x="6084168" y="1875695"/>
            <a:chExt cx="2842224" cy="3975011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03AFC15-DC0C-4F30-8267-3E1D8C0EBFFE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9085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 algn="r" rtl="1">
                <a:lnSpc>
                  <a:spcPts val="3500"/>
                </a:lnSpc>
              </a:pPr>
              <a:r>
                <a:rPr lang="fa-IR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قدرت</a:t>
              </a:r>
            </a:p>
            <a:p>
              <a:pPr algn="r" rtl="1">
                <a:lnSpc>
                  <a:spcPts val="3500"/>
                </a:lnSpc>
              </a:pPr>
              <a:r>
                <a:rPr lang="fa-IR" altLang="ko-KR" sz="3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3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58A0C2B-E395-494D-AC45-7E9EB479025E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55085"/>
              <a:chOff x="6084168" y="3048562"/>
              <a:chExt cx="2842224" cy="2955085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0E65D6-8056-4C4C-9880-14D196B577A1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285241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fa-IR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B Nazanin" panose="00000400000000000000" pitchFamily="2" charset="-78"/>
                  </a:rPr>
  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 این متن را می توان با متن خود جایگزین کرد. ارائه پاورپوینت مدرنی را دریافت کنید که به زیبایی طراحی شده است.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990441-95AA-4AAD-B0D2-EFB7EB244818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pPr algn="r" rtl="1"/>
                <a:r>
                  <a:rPr lang="fa-I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ما ایجاد می کنیم</a:t>
                </a:r>
              </a:p>
              <a:p>
                <a:pPr algn="r" rtl="1"/>
                <a:r>
                  <a:rPr lang="fa-IR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rPr>
                  <a:t>ارائه حرفه ای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3" name="Graphic 3">
            <a:extLst>
              <a:ext uri="{FF2B5EF4-FFF2-40B4-BE49-F238E27FC236}">
                <a16:creationId xmlns:a16="http://schemas.microsoft.com/office/drawing/2014/main" id="{25DC3164-71C3-408A-A013-ED0A32A89978}"/>
              </a:ext>
            </a:extLst>
          </p:cNvPr>
          <p:cNvSpPr/>
          <p:nvPr/>
        </p:nvSpPr>
        <p:spPr>
          <a:xfrm>
            <a:off x="9859738" y="5767581"/>
            <a:ext cx="191091" cy="390687"/>
          </a:xfrm>
          <a:custGeom>
            <a:avLst/>
            <a:gdLst>
              <a:gd name="connsiteX0" fmla="*/ 313536 w 439393"/>
              <a:gd name="connsiteY0" fmla="*/ 431354 h 898346"/>
              <a:gd name="connsiteX1" fmla="*/ 334369 w 439393"/>
              <a:gd name="connsiteY1" fmla="*/ 476449 h 898346"/>
              <a:gd name="connsiteX2" fmla="*/ 360766 w 439393"/>
              <a:gd name="connsiteY2" fmla="*/ 480913 h 898346"/>
              <a:gd name="connsiteX3" fmla="*/ 436592 w 439393"/>
              <a:gd name="connsiteY3" fmla="*/ 597370 h 898346"/>
              <a:gd name="connsiteX4" fmla="*/ 379981 w 439393"/>
              <a:gd name="connsiteY4" fmla="*/ 726637 h 898346"/>
              <a:gd name="connsiteX5" fmla="*/ 383863 w 439393"/>
              <a:gd name="connsiteY5" fmla="*/ 862826 h 898346"/>
              <a:gd name="connsiteX6" fmla="*/ 367883 w 439393"/>
              <a:gd name="connsiteY6" fmla="*/ 895110 h 898346"/>
              <a:gd name="connsiteX7" fmla="*/ 69042 w 439393"/>
              <a:gd name="connsiteY7" fmla="*/ 898345 h 898346"/>
              <a:gd name="connsiteX8" fmla="*/ 54550 w 439393"/>
              <a:gd name="connsiteY8" fmla="*/ 865414 h 898346"/>
              <a:gd name="connsiteX9" fmla="*/ 57332 w 439393"/>
              <a:gd name="connsiteY9" fmla="*/ 726054 h 898346"/>
              <a:gd name="connsiteX10" fmla="*/ 9261 w 439393"/>
              <a:gd name="connsiteY10" fmla="*/ 613674 h 898346"/>
              <a:gd name="connsiteX11" fmla="*/ 86963 w 439393"/>
              <a:gd name="connsiteY11" fmla="*/ 481690 h 898346"/>
              <a:gd name="connsiteX12" fmla="*/ 124618 w 439393"/>
              <a:gd name="connsiteY12" fmla="*/ 430643 h 898346"/>
              <a:gd name="connsiteX13" fmla="*/ 109672 w 439393"/>
              <a:gd name="connsiteY13" fmla="*/ 28609 h 898346"/>
              <a:gd name="connsiteX14" fmla="*/ 126559 w 439393"/>
              <a:gd name="connsiteY14" fmla="*/ 4670 h 898346"/>
              <a:gd name="connsiteX15" fmla="*/ 310301 w 439393"/>
              <a:gd name="connsiteY15" fmla="*/ 2341 h 898346"/>
              <a:gd name="connsiteX16" fmla="*/ 324535 w 439393"/>
              <a:gd name="connsiteY16" fmla="*/ 27573 h 898346"/>
              <a:gd name="connsiteX17" fmla="*/ 313536 w 439393"/>
              <a:gd name="connsiteY17" fmla="*/ 431354 h 89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9393" h="898346">
                <a:moveTo>
                  <a:pt x="313536" y="431354"/>
                </a:moveTo>
                <a:cubicBezTo>
                  <a:pt x="309784" y="452511"/>
                  <a:pt x="312631" y="475220"/>
                  <a:pt x="334369" y="476449"/>
                </a:cubicBezTo>
                <a:cubicBezTo>
                  <a:pt x="343233" y="476966"/>
                  <a:pt x="352032" y="479166"/>
                  <a:pt x="360766" y="480913"/>
                </a:cubicBezTo>
                <a:cubicBezTo>
                  <a:pt x="418024" y="492171"/>
                  <a:pt x="449273" y="539659"/>
                  <a:pt x="436592" y="597370"/>
                </a:cubicBezTo>
                <a:cubicBezTo>
                  <a:pt x="426305" y="644146"/>
                  <a:pt x="399779" y="683936"/>
                  <a:pt x="379981" y="726637"/>
                </a:cubicBezTo>
                <a:cubicBezTo>
                  <a:pt x="358696" y="772443"/>
                  <a:pt x="346338" y="817796"/>
                  <a:pt x="383863" y="862826"/>
                </a:cubicBezTo>
                <a:cubicBezTo>
                  <a:pt x="399261" y="881265"/>
                  <a:pt x="396156" y="892522"/>
                  <a:pt x="367883" y="895110"/>
                </a:cubicBezTo>
                <a:cubicBezTo>
                  <a:pt x="265918" y="895693"/>
                  <a:pt x="168613" y="897634"/>
                  <a:pt x="69042" y="898345"/>
                </a:cubicBezTo>
                <a:cubicBezTo>
                  <a:pt x="39863" y="898539"/>
                  <a:pt x="43680" y="877836"/>
                  <a:pt x="54550" y="865414"/>
                </a:cubicBezTo>
                <a:cubicBezTo>
                  <a:pt x="95439" y="818702"/>
                  <a:pt x="77194" y="772766"/>
                  <a:pt x="57332" y="726054"/>
                </a:cubicBezTo>
                <a:cubicBezTo>
                  <a:pt x="41351" y="688529"/>
                  <a:pt x="22136" y="652169"/>
                  <a:pt x="9261" y="613674"/>
                </a:cubicBezTo>
                <a:cubicBezTo>
                  <a:pt x="-15907" y="538818"/>
                  <a:pt x="10296" y="492947"/>
                  <a:pt x="86963" y="481690"/>
                </a:cubicBezTo>
                <a:cubicBezTo>
                  <a:pt x="122418" y="476514"/>
                  <a:pt x="128564" y="463898"/>
                  <a:pt x="124618" y="430643"/>
                </a:cubicBezTo>
                <a:cubicBezTo>
                  <a:pt x="108767" y="297170"/>
                  <a:pt x="119054" y="162469"/>
                  <a:pt x="109672" y="28609"/>
                </a:cubicBezTo>
                <a:cubicBezTo>
                  <a:pt x="108767" y="15345"/>
                  <a:pt x="111161" y="6999"/>
                  <a:pt x="126559" y="4670"/>
                </a:cubicBezTo>
                <a:cubicBezTo>
                  <a:pt x="187763" y="-4582"/>
                  <a:pt x="249032" y="2859"/>
                  <a:pt x="310301" y="2341"/>
                </a:cubicBezTo>
                <a:cubicBezTo>
                  <a:pt x="328999" y="2147"/>
                  <a:pt x="324470" y="17416"/>
                  <a:pt x="324535" y="27573"/>
                </a:cubicBezTo>
                <a:cubicBezTo>
                  <a:pt x="325053" y="82373"/>
                  <a:pt x="325246" y="360704"/>
                  <a:pt x="313536" y="431354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Graphic 3">
            <a:extLst>
              <a:ext uri="{FF2B5EF4-FFF2-40B4-BE49-F238E27FC236}">
                <a16:creationId xmlns:a16="http://schemas.microsoft.com/office/drawing/2014/main" id="{41BA8778-FFB5-41C9-967A-EC6D360ABA49}"/>
              </a:ext>
            </a:extLst>
          </p:cNvPr>
          <p:cNvSpPr/>
          <p:nvPr/>
        </p:nvSpPr>
        <p:spPr>
          <a:xfrm>
            <a:off x="9698502" y="4176157"/>
            <a:ext cx="353066" cy="35047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Graphic 3">
            <a:extLst>
              <a:ext uri="{FF2B5EF4-FFF2-40B4-BE49-F238E27FC236}">
                <a16:creationId xmlns:a16="http://schemas.microsoft.com/office/drawing/2014/main" id="{FA1AF2C2-38A8-4686-A977-14CBC9495913}"/>
              </a:ext>
            </a:extLst>
          </p:cNvPr>
          <p:cNvSpPr/>
          <p:nvPr/>
        </p:nvSpPr>
        <p:spPr>
          <a:xfrm>
            <a:off x="7159533" y="2544947"/>
            <a:ext cx="296530" cy="353363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6" name="Graphic 3">
            <a:extLst>
              <a:ext uri="{FF2B5EF4-FFF2-40B4-BE49-F238E27FC236}">
                <a16:creationId xmlns:a16="http://schemas.microsoft.com/office/drawing/2014/main" id="{D5C09D61-E2DF-4D1A-A068-7E73670B2399}"/>
              </a:ext>
            </a:extLst>
          </p:cNvPr>
          <p:cNvSpPr/>
          <p:nvPr/>
        </p:nvSpPr>
        <p:spPr>
          <a:xfrm>
            <a:off x="7180248" y="5779382"/>
            <a:ext cx="295806" cy="322043"/>
          </a:xfrm>
          <a:custGeom>
            <a:avLst/>
            <a:gdLst>
              <a:gd name="connsiteX0" fmla="*/ 75504 w 520849"/>
              <a:gd name="connsiteY0" fmla="*/ 235221 h 567045"/>
              <a:gd name="connsiteX1" fmla="*/ 83462 w 520849"/>
              <a:gd name="connsiteY1" fmla="*/ 215359 h 567045"/>
              <a:gd name="connsiteX2" fmla="*/ 129527 w 520849"/>
              <a:gd name="connsiteY2" fmla="*/ 157260 h 567045"/>
              <a:gd name="connsiteX3" fmla="*/ 151524 w 520849"/>
              <a:gd name="connsiteY3" fmla="*/ 64483 h 567045"/>
              <a:gd name="connsiteX4" fmla="*/ 221981 w 520849"/>
              <a:gd name="connsiteY4" fmla="*/ 46497 h 567045"/>
              <a:gd name="connsiteX5" fmla="*/ 260153 w 520849"/>
              <a:gd name="connsiteY5" fmla="*/ 47791 h 567045"/>
              <a:gd name="connsiteX6" fmla="*/ 452823 w 520849"/>
              <a:gd name="connsiteY6" fmla="*/ 6319 h 567045"/>
              <a:gd name="connsiteX7" fmla="*/ 520821 w 520849"/>
              <a:gd name="connsiteY7" fmla="*/ 82210 h 567045"/>
              <a:gd name="connsiteX8" fmla="*/ 452758 w 520849"/>
              <a:gd name="connsiteY8" fmla="*/ 148138 h 567045"/>
              <a:gd name="connsiteX9" fmla="*/ 250448 w 520849"/>
              <a:gd name="connsiteY9" fmla="*/ 98514 h 567045"/>
              <a:gd name="connsiteX10" fmla="*/ 247536 w 520849"/>
              <a:gd name="connsiteY10" fmla="*/ 96638 h 567045"/>
              <a:gd name="connsiteX11" fmla="*/ 229162 w 520849"/>
              <a:gd name="connsiteY11" fmla="*/ 103819 h 567045"/>
              <a:gd name="connsiteX12" fmla="*/ 231232 w 520849"/>
              <a:gd name="connsiteY12" fmla="*/ 116565 h 567045"/>
              <a:gd name="connsiteX13" fmla="*/ 255559 w 520849"/>
              <a:gd name="connsiteY13" fmla="*/ 189285 h 567045"/>
              <a:gd name="connsiteX14" fmla="*/ 279109 w 520849"/>
              <a:gd name="connsiteY14" fmla="*/ 214324 h 567045"/>
              <a:gd name="connsiteX15" fmla="*/ 288943 w 520849"/>
              <a:gd name="connsiteY15" fmla="*/ 237744 h 567045"/>
              <a:gd name="connsiteX16" fmla="*/ 297354 w 520849"/>
              <a:gd name="connsiteY16" fmla="*/ 272034 h 567045"/>
              <a:gd name="connsiteX17" fmla="*/ 294055 w 520849"/>
              <a:gd name="connsiteY17" fmla="*/ 515558 h 567045"/>
              <a:gd name="connsiteX18" fmla="*/ 284997 w 520849"/>
              <a:gd name="connsiteY18" fmla="*/ 543119 h 567045"/>
              <a:gd name="connsiteX19" fmla="*/ 277297 w 520849"/>
              <a:gd name="connsiteY19" fmla="*/ 564405 h 567045"/>
              <a:gd name="connsiteX20" fmla="*/ 102807 w 520849"/>
              <a:gd name="connsiteY20" fmla="*/ 564729 h 567045"/>
              <a:gd name="connsiteX21" fmla="*/ 93296 w 520849"/>
              <a:gd name="connsiteY21" fmla="*/ 545255 h 567045"/>
              <a:gd name="connsiteX22" fmla="*/ 62564 w 520849"/>
              <a:gd name="connsiteY22" fmla="*/ 498284 h 567045"/>
              <a:gd name="connsiteX23" fmla="*/ 63988 w 520849"/>
              <a:gd name="connsiteY23" fmla="*/ 285815 h 567045"/>
              <a:gd name="connsiteX24" fmla="*/ 75569 w 520849"/>
              <a:gd name="connsiteY24" fmla="*/ 275722 h 567045"/>
              <a:gd name="connsiteX25" fmla="*/ 75504 w 520849"/>
              <a:gd name="connsiteY25" fmla="*/ 235221 h 5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0849" h="567045">
                <a:moveTo>
                  <a:pt x="75504" y="235221"/>
                </a:moveTo>
                <a:cubicBezTo>
                  <a:pt x="69487" y="227846"/>
                  <a:pt x="74016" y="216524"/>
                  <a:pt x="83462" y="215359"/>
                </a:cubicBezTo>
                <a:cubicBezTo>
                  <a:pt x="114193" y="211736"/>
                  <a:pt x="119887" y="204425"/>
                  <a:pt x="129527" y="157260"/>
                </a:cubicBezTo>
                <a:cubicBezTo>
                  <a:pt x="134056" y="126334"/>
                  <a:pt x="143761" y="95279"/>
                  <a:pt x="151524" y="64483"/>
                </a:cubicBezTo>
                <a:cubicBezTo>
                  <a:pt x="159547" y="32457"/>
                  <a:pt x="199854" y="22688"/>
                  <a:pt x="221981" y="46497"/>
                </a:cubicBezTo>
                <a:cubicBezTo>
                  <a:pt x="238155" y="63901"/>
                  <a:pt x="247536" y="55166"/>
                  <a:pt x="260153" y="47791"/>
                </a:cubicBezTo>
                <a:cubicBezTo>
                  <a:pt x="319804" y="12660"/>
                  <a:pt x="381203" y="-12249"/>
                  <a:pt x="452823" y="6319"/>
                </a:cubicBezTo>
                <a:cubicBezTo>
                  <a:pt x="494489" y="17124"/>
                  <a:pt x="521856" y="45979"/>
                  <a:pt x="520821" y="82210"/>
                </a:cubicBezTo>
                <a:cubicBezTo>
                  <a:pt x="519851" y="115465"/>
                  <a:pt x="495395" y="139274"/>
                  <a:pt x="452758" y="148138"/>
                </a:cubicBezTo>
                <a:cubicBezTo>
                  <a:pt x="377451" y="163794"/>
                  <a:pt x="311976" y="139144"/>
                  <a:pt x="250448" y="98514"/>
                </a:cubicBezTo>
                <a:cubicBezTo>
                  <a:pt x="249477" y="97867"/>
                  <a:pt x="248507" y="97285"/>
                  <a:pt x="247536" y="96638"/>
                </a:cubicBezTo>
                <a:cubicBezTo>
                  <a:pt x="240549" y="92303"/>
                  <a:pt x="231426" y="95926"/>
                  <a:pt x="229162" y="103819"/>
                </a:cubicBezTo>
                <a:cubicBezTo>
                  <a:pt x="227480" y="109707"/>
                  <a:pt x="227480" y="115659"/>
                  <a:pt x="231232" y="116565"/>
                </a:cubicBezTo>
                <a:cubicBezTo>
                  <a:pt x="264164" y="124329"/>
                  <a:pt x="255236" y="163148"/>
                  <a:pt x="255559" y="189285"/>
                </a:cubicBezTo>
                <a:cubicBezTo>
                  <a:pt x="255753" y="206819"/>
                  <a:pt x="260023" y="215100"/>
                  <a:pt x="279109" y="214324"/>
                </a:cubicBezTo>
                <a:cubicBezTo>
                  <a:pt x="296901" y="215359"/>
                  <a:pt x="302983" y="227458"/>
                  <a:pt x="288943" y="237744"/>
                </a:cubicBezTo>
                <a:cubicBezTo>
                  <a:pt x="266299" y="254307"/>
                  <a:pt x="286290" y="263947"/>
                  <a:pt x="297354" y="272034"/>
                </a:cubicBezTo>
                <a:cubicBezTo>
                  <a:pt x="396989" y="344755"/>
                  <a:pt x="396925" y="449889"/>
                  <a:pt x="294055" y="515558"/>
                </a:cubicBezTo>
                <a:cubicBezTo>
                  <a:pt x="273739" y="528562"/>
                  <a:pt x="277427" y="535744"/>
                  <a:pt x="284997" y="543119"/>
                </a:cubicBezTo>
                <a:cubicBezTo>
                  <a:pt x="292695" y="550624"/>
                  <a:pt x="288037" y="563694"/>
                  <a:pt x="277297" y="564405"/>
                </a:cubicBezTo>
                <a:cubicBezTo>
                  <a:pt x="220428" y="568287"/>
                  <a:pt x="163558" y="567446"/>
                  <a:pt x="102807" y="564729"/>
                </a:cubicBezTo>
                <a:cubicBezTo>
                  <a:pt x="93102" y="564276"/>
                  <a:pt x="87732" y="553277"/>
                  <a:pt x="93296" y="545255"/>
                </a:cubicBezTo>
                <a:cubicBezTo>
                  <a:pt x="109730" y="521510"/>
                  <a:pt x="78739" y="510576"/>
                  <a:pt x="62564" y="498284"/>
                </a:cubicBezTo>
                <a:cubicBezTo>
                  <a:pt x="-21091" y="434621"/>
                  <a:pt x="-21091" y="346890"/>
                  <a:pt x="63988" y="285815"/>
                </a:cubicBezTo>
                <a:cubicBezTo>
                  <a:pt x="68128" y="282839"/>
                  <a:pt x="71622" y="279086"/>
                  <a:pt x="75569" y="275722"/>
                </a:cubicBezTo>
                <a:cubicBezTo>
                  <a:pt x="97889" y="256830"/>
                  <a:pt x="88896" y="251590"/>
                  <a:pt x="75504" y="235221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BB136FB-C045-4665-BE74-CF0837B2BF26}"/>
              </a:ext>
            </a:extLst>
          </p:cNvPr>
          <p:cNvSpPr/>
          <p:nvPr/>
        </p:nvSpPr>
        <p:spPr>
          <a:xfrm>
            <a:off x="7192956" y="4144265"/>
            <a:ext cx="229684" cy="392627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AA344DB-BFA1-4120-AF83-ABC6FE7FE687}"/>
              </a:ext>
            </a:extLst>
          </p:cNvPr>
          <p:cNvSpPr/>
          <p:nvPr/>
        </p:nvSpPr>
        <p:spPr>
          <a:xfrm>
            <a:off x="4541293" y="4145236"/>
            <a:ext cx="229685" cy="412313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7E79154-B364-4F73-8EDC-D49D10A2C70E}"/>
              </a:ext>
            </a:extLst>
          </p:cNvPr>
          <p:cNvSpPr/>
          <p:nvPr/>
        </p:nvSpPr>
        <p:spPr>
          <a:xfrm>
            <a:off x="4562004" y="2548827"/>
            <a:ext cx="133036" cy="398739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51C1FCD7-1CB0-4A05-B5BD-D0F63EDEB983}"/>
              </a:ext>
            </a:extLst>
          </p:cNvPr>
          <p:cNvSpPr/>
          <p:nvPr/>
        </p:nvSpPr>
        <p:spPr>
          <a:xfrm>
            <a:off x="4513406" y="5797437"/>
            <a:ext cx="257572" cy="335694"/>
          </a:xfrm>
          <a:custGeom>
            <a:avLst/>
            <a:gdLst>
              <a:gd name="connsiteX0" fmla="*/ 375780 w 488684"/>
              <a:gd name="connsiteY0" fmla="*/ 335882 h 636902"/>
              <a:gd name="connsiteX1" fmla="*/ 426911 w 488684"/>
              <a:gd name="connsiteY1" fmla="*/ 427236 h 636902"/>
              <a:gd name="connsiteX2" fmla="*/ 436940 w 488684"/>
              <a:gd name="connsiteY2" fmla="*/ 552815 h 636902"/>
              <a:gd name="connsiteX3" fmla="*/ 405497 w 488684"/>
              <a:gd name="connsiteY3" fmla="*/ 586847 h 636902"/>
              <a:gd name="connsiteX4" fmla="*/ 179894 w 488684"/>
              <a:gd name="connsiteY4" fmla="*/ 588011 h 636902"/>
              <a:gd name="connsiteX5" fmla="*/ 141269 w 488684"/>
              <a:gd name="connsiteY5" fmla="*/ 545116 h 636902"/>
              <a:gd name="connsiteX6" fmla="*/ 168378 w 488684"/>
              <a:gd name="connsiteY6" fmla="*/ 351928 h 636902"/>
              <a:gd name="connsiteX7" fmla="*/ 193933 w 488684"/>
              <a:gd name="connsiteY7" fmla="*/ 337371 h 636902"/>
              <a:gd name="connsiteX8" fmla="*/ 207456 w 488684"/>
              <a:gd name="connsiteY8" fmla="*/ 358527 h 636902"/>
              <a:gd name="connsiteX9" fmla="*/ 201827 w 488684"/>
              <a:gd name="connsiteY9" fmla="*/ 411903 h 636902"/>
              <a:gd name="connsiteX10" fmla="*/ 212502 w 488684"/>
              <a:gd name="connsiteY10" fmla="*/ 432865 h 636902"/>
              <a:gd name="connsiteX11" fmla="*/ 234435 w 488684"/>
              <a:gd name="connsiteY11" fmla="*/ 417144 h 636902"/>
              <a:gd name="connsiteX12" fmla="*/ 237087 w 488684"/>
              <a:gd name="connsiteY12" fmla="*/ 402069 h 636902"/>
              <a:gd name="connsiteX13" fmla="*/ 314531 w 488684"/>
              <a:gd name="connsiteY13" fmla="*/ 337371 h 636902"/>
              <a:gd name="connsiteX14" fmla="*/ 375780 w 488684"/>
              <a:gd name="connsiteY14" fmla="*/ 335882 h 636902"/>
              <a:gd name="connsiteX15" fmla="*/ 299481 w 488684"/>
              <a:gd name="connsiteY15" fmla="*/ 229146 h 636902"/>
              <a:gd name="connsiteX16" fmla="*/ 215801 w 488684"/>
              <a:gd name="connsiteY16" fmla="*/ 231265 h 636902"/>
              <a:gd name="connsiteX17" fmla="*/ 151492 w 488684"/>
              <a:gd name="connsiteY17" fmla="*/ 297904 h 636902"/>
              <a:gd name="connsiteX18" fmla="*/ 112220 w 488684"/>
              <a:gd name="connsiteY18" fmla="*/ 554691 h 636902"/>
              <a:gd name="connsiteX19" fmla="*/ 165208 w 488684"/>
              <a:gd name="connsiteY19" fmla="*/ 617254 h 636902"/>
              <a:gd name="connsiteX20" fmla="*/ 175171 w 488684"/>
              <a:gd name="connsiteY20" fmla="*/ 617901 h 636902"/>
              <a:gd name="connsiteX21" fmla="*/ 190440 w 488684"/>
              <a:gd name="connsiteY21" fmla="*/ 618613 h 636902"/>
              <a:gd name="connsiteX22" fmla="*/ 369848 w 488684"/>
              <a:gd name="connsiteY22" fmla="*/ 618936 h 636902"/>
              <a:gd name="connsiteX23" fmla="*/ 411190 w 488684"/>
              <a:gd name="connsiteY23" fmla="*/ 616348 h 636902"/>
              <a:gd name="connsiteX24" fmla="*/ 421283 w 488684"/>
              <a:gd name="connsiteY24" fmla="*/ 615054 h 636902"/>
              <a:gd name="connsiteX25" fmla="*/ 467025 w 488684"/>
              <a:gd name="connsiteY25" fmla="*/ 564460 h 636902"/>
              <a:gd name="connsiteX26" fmla="*/ 430923 w 488684"/>
              <a:gd name="connsiteY26" fmla="*/ 321001 h 636902"/>
              <a:gd name="connsiteX27" fmla="*/ 423806 w 488684"/>
              <a:gd name="connsiteY27" fmla="*/ 282829 h 636902"/>
              <a:gd name="connsiteX28" fmla="*/ 376512 w 488684"/>
              <a:gd name="connsiteY28" fmla="*/ 230036 h 636902"/>
              <a:gd name="connsiteX29" fmla="*/ 299481 w 488684"/>
              <a:gd name="connsiteY29" fmla="*/ 229146 h 636902"/>
              <a:gd name="connsiteX30" fmla="*/ 295073 w 488684"/>
              <a:gd name="connsiteY30" fmla="*/ 208677 h 636902"/>
              <a:gd name="connsiteX31" fmla="*/ 363960 w 488684"/>
              <a:gd name="connsiteY31" fmla="*/ 210950 h 636902"/>
              <a:gd name="connsiteX32" fmla="*/ 442892 w 488684"/>
              <a:gd name="connsiteY32" fmla="*/ 278042 h 636902"/>
              <a:gd name="connsiteX33" fmla="*/ 486951 w 488684"/>
              <a:gd name="connsiteY33" fmla="*/ 538710 h 636902"/>
              <a:gd name="connsiteX34" fmla="*/ 406726 w 488684"/>
              <a:gd name="connsiteY34" fmla="*/ 635758 h 636902"/>
              <a:gd name="connsiteX35" fmla="*/ 165532 w 488684"/>
              <a:gd name="connsiteY35" fmla="*/ 634722 h 636902"/>
              <a:gd name="connsiteX36" fmla="*/ 89834 w 488684"/>
              <a:gd name="connsiteY36" fmla="*/ 537611 h 636902"/>
              <a:gd name="connsiteX37" fmla="*/ 128912 w 488684"/>
              <a:gd name="connsiteY37" fmla="*/ 307544 h 636902"/>
              <a:gd name="connsiteX38" fmla="*/ 219295 w 488684"/>
              <a:gd name="connsiteY38" fmla="*/ 208685 h 636902"/>
              <a:gd name="connsiteX39" fmla="*/ 295073 w 488684"/>
              <a:gd name="connsiteY39" fmla="*/ 208677 h 636902"/>
              <a:gd name="connsiteX40" fmla="*/ 57291 w 488684"/>
              <a:gd name="connsiteY40" fmla="*/ 95723 h 636902"/>
              <a:gd name="connsiteX41" fmla="*/ 118301 w 488684"/>
              <a:gd name="connsiteY41" fmla="*/ 192317 h 636902"/>
              <a:gd name="connsiteX42" fmla="*/ 106591 w 488684"/>
              <a:gd name="connsiteY42" fmla="*/ 275584 h 636902"/>
              <a:gd name="connsiteX43" fmla="*/ 23842 w 488684"/>
              <a:gd name="connsiteY43" fmla="*/ 275843 h 636902"/>
              <a:gd name="connsiteX44" fmla="*/ 8767 w 488684"/>
              <a:gd name="connsiteY44" fmla="*/ 193158 h 636902"/>
              <a:gd name="connsiteX45" fmla="*/ 57291 w 488684"/>
              <a:gd name="connsiteY45" fmla="*/ 95723 h 636902"/>
              <a:gd name="connsiteX46" fmla="*/ 314865 w 488684"/>
              <a:gd name="connsiteY46" fmla="*/ 24 h 636902"/>
              <a:gd name="connsiteX47" fmla="*/ 353997 w 488684"/>
              <a:gd name="connsiteY47" fmla="*/ 293 h 636902"/>
              <a:gd name="connsiteX48" fmla="*/ 387575 w 488684"/>
              <a:gd name="connsiteY48" fmla="*/ 19185 h 636902"/>
              <a:gd name="connsiteX49" fmla="*/ 358266 w 488684"/>
              <a:gd name="connsiteY49" fmla="*/ 37753 h 636902"/>
              <a:gd name="connsiteX50" fmla="*/ 306831 w 488684"/>
              <a:gd name="connsiteY50" fmla="*/ 37688 h 636902"/>
              <a:gd name="connsiteX51" fmla="*/ 322617 w 488684"/>
              <a:gd name="connsiteY51" fmla="*/ 100187 h 636902"/>
              <a:gd name="connsiteX52" fmla="*/ 364348 w 488684"/>
              <a:gd name="connsiteY52" fmla="*/ 150134 h 636902"/>
              <a:gd name="connsiteX53" fmla="*/ 333940 w 488684"/>
              <a:gd name="connsiteY53" fmla="*/ 191282 h 636902"/>
              <a:gd name="connsiteX54" fmla="*/ 249832 w 488684"/>
              <a:gd name="connsiteY54" fmla="*/ 191411 h 636902"/>
              <a:gd name="connsiteX55" fmla="*/ 216642 w 488684"/>
              <a:gd name="connsiteY55" fmla="*/ 148775 h 636902"/>
              <a:gd name="connsiteX56" fmla="*/ 247827 w 488684"/>
              <a:gd name="connsiteY56" fmla="*/ 101739 h 636902"/>
              <a:gd name="connsiteX57" fmla="*/ 266201 w 488684"/>
              <a:gd name="connsiteY57" fmla="*/ 69843 h 636902"/>
              <a:gd name="connsiteX58" fmla="*/ 254038 w 488684"/>
              <a:gd name="connsiteY58" fmla="*/ 36524 h 636902"/>
              <a:gd name="connsiteX59" fmla="*/ 141204 w 488684"/>
              <a:gd name="connsiteY59" fmla="*/ 42605 h 636902"/>
              <a:gd name="connsiteX60" fmla="*/ 75989 w 488684"/>
              <a:gd name="connsiteY60" fmla="*/ 62597 h 636902"/>
              <a:gd name="connsiteX61" fmla="*/ 51856 w 488684"/>
              <a:gd name="connsiteY61" fmla="*/ 58715 h 636902"/>
              <a:gd name="connsiteX62" fmla="*/ 66543 w 488684"/>
              <a:gd name="connsiteY62" fmla="*/ 35100 h 636902"/>
              <a:gd name="connsiteX63" fmla="*/ 166501 w 488684"/>
              <a:gd name="connsiteY63" fmla="*/ 1716 h 636902"/>
              <a:gd name="connsiteX64" fmla="*/ 314865 w 488684"/>
              <a:gd name="connsiteY64" fmla="*/ 24 h 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8684" h="636902">
                <a:moveTo>
                  <a:pt x="375780" y="335882"/>
                </a:moveTo>
                <a:cubicBezTo>
                  <a:pt x="419027" y="337601"/>
                  <a:pt x="415218" y="353723"/>
                  <a:pt x="426911" y="427236"/>
                </a:cubicBezTo>
                <a:cubicBezTo>
                  <a:pt x="434417" y="468708"/>
                  <a:pt x="438752" y="510115"/>
                  <a:pt x="436940" y="552815"/>
                </a:cubicBezTo>
                <a:cubicBezTo>
                  <a:pt x="436034" y="575007"/>
                  <a:pt x="427365" y="585423"/>
                  <a:pt x="405497" y="586847"/>
                </a:cubicBezTo>
                <a:cubicBezTo>
                  <a:pt x="367325" y="589305"/>
                  <a:pt x="216902" y="589370"/>
                  <a:pt x="179894" y="588011"/>
                </a:cubicBezTo>
                <a:cubicBezTo>
                  <a:pt x="150910" y="586976"/>
                  <a:pt x="141399" y="572613"/>
                  <a:pt x="141269" y="545116"/>
                </a:cubicBezTo>
                <a:cubicBezTo>
                  <a:pt x="140817" y="479254"/>
                  <a:pt x="161132" y="416561"/>
                  <a:pt x="168378" y="351928"/>
                </a:cubicBezTo>
                <a:cubicBezTo>
                  <a:pt x="170384" y="334200"/>
                  <a:pt x="183000" y="337824"/>
                  <a:pt x="193933" y="337371"/>
                </a:cubicBezTo>
                <a:cubicBezTo>
                  <a:pt x="210367" y="336724"/>
                  <a:pt x="208232" y="348563"/>
                  <a:pt x="207456" y="358527"/>
                </a:cubicBezTo>
                <a:cubicBezTo>
                  <a:pt x="206032" y="376319"/>
                  <a:pt x="203638" y="394111"/>
                  <a:pt x="201827" y="411903"/>
                </a:cubicBezTo>
                <a:cubicBezTo>
                  <a:pt x="200921" y="421090"/>
                  <a:pt x="200403" y="430471"/>
                  <a:pt x="212502" y="432865"/>
                </a:cubicBezTo>
                <a:cubicBezTo>
                  <a:pt x="225054" y="435259"/>
                  <a:pt x="231653" y="428530"/>
                  <a:pt x="234435" y="417144"/>
                </a:cubicBezTo>
                <a:cubicBezTo>
                  <a:pt x="235664" y="412162"/>
                  <a:pt x="236181" y="407115"/>
                  <a:pt x="237087" y="402069"/>
                </a:cubicBezTo>
                <a:cubicBezTo>
                  <a:pt x="246792" y="327731"/>
                  <a:pt x="240128" y="340217"/>
                  <a:pt x="314531" y="337371"/>
                </a:cubicBezTo>
                <a:cubicBezTo>
                  <a:pt x="341721" y="336336"/>
                  <a:pt x="361365" y="335309"/>
                  <a:pt x="375780" y="335882"/>
                </a:cubicBezTo>
                <a:close/>
                <a:moveTo>
                  <a:pt x="299481" y="229146"/>
                </a:moveTo>
                <a:cubicBezTo>
                  <a:pt x="272542" y="229615"/>
                  <a:pt x="244495" y="230585"/>
                  <a:pt x="215801" y="231265"/>
                </a:cubicBezTo>
                <a:cubicBezTo>
                  <a:pt x="156926" y="230036"/>
                  <a:pt x="161196" y="226348"/>
                  <a:pt x="151492" y="297904"/>
                </a:cubicBezTo>
                <a:cubicBezTo>
                  <a:pt x="136482" y="383176"/>
                  <a:pt x="122571" y="468772"/>
                  <a:pt x="112220" y="554691"/>
                </a:cubicBezTo>
                <a:cubicBezTo>
                  <a:pt x="106979" y="597909"/>
                  <a:pt x="121730" y="613631"/>
                  <a:pt x="165208" y="617254"/>
                </a:cubicBezTo>
                <a:cubicBezTo>
                  <a:pt x="167925" y="617448"/>
                  <a:pt x="171289" y="617707"/>
                  <a:pt x="175171" y="617901"/>
                </a:cubicBezTo>
                <a:cubicBezTo>
                  <a:pt x="180282" y="618224"/>
                  <a:pt x="185329" y="618483"/>
                  <a:pt x="190440" y="618613"/>
                </a:cubicBezTo>
                <a:cubicBezTo>
                  <a:pt x="234758" y="620295"/>
                  <a:pt x="314078" y="621006"/>
                  <a:pt x="369848" y="618936"/>
                </a:cubicBezTo>
                <a:cubicBezTo>
                  <a:pt x="383629" y="618807"/>
                  <a:pt x="397409" y="618030"/>
                  <a:pt x="411190" y="616348"/>
                </a:cubicBezTo>
                <a:cubicBezTo>
                  <a:pt x="415007" y="615960"/>
                  <a:pt x="418371" y="615507"/>
                  <a:pt x="421283" y="615054"/>
                </a:cubicBezTo>
                <a:cubicBezTo>
                  <a:pt x="451821" y="610137"/>
                  <a:pt x="470065" y="594092"/>
                  <a:pt x="467025" y="564460"/>
                </a:cubicBezTo>
                <a:cubicBezTo>
                  <a:pt x="458549" y="480741"/>
                  <a:pt x="444445" y="411061"/>
                  <a:pt x="430923" y="321001"/>
                </a:cubicBezTo>
                <a:cubicBezTo>
                  <a:pt x="428594" y="308644"/>
                  <a:pt x="426200" y="295963"/>
                  <a:pt x="423806" y="282829"/>
                </a:cubicBezTo>
                <a:cubicBezTo>
                  <a:pt x="416754" y="250092"/>
                  <a:pt x="421412" y="230036"/>
                  <a:pt x="376512" y="230036"/>
                </a:cubicBezTo>
                <a:cubicBezTo>
                  <a:pt x="352250" y="228709"/>
                  <a:pt x="326419" y="228677"/>
                  <a:pt x="299481" y="229146"/>
                </a:cubicBezTo>
                <a:close/>
                <a:moveTo>
                  <a:pt x="295073" y="208677"/>
                </a:moveTo>
                <a:cubicBezTo>
                  <a:pt x="319140" y="209073"/>
                  <a:pt x="342059" y="209850"/>
                  <a:pt x="363960" y="210950"/>
                </a:cubicBezTo>
                <a:cubicBezTo>
                  <a:pt x="428723" y="214185"/>
                  <a:pt x="428723" y="214185"/>
                  <a:pt x="442892" y="278042"/>
                </a:cubicBezTo>
                <a:cubicBezTo>
                  <a:pt x="450980" y="307415"/>
                  <a:pt x="480935" y="485011"/>
                  <a:pt x="486951" y="538710"/>
                </a:cubicBezTo>
                <a:cubicBezTo>
                  <a:pt x="494651" y="607484"/>
                  <a:pt x="478217" y="632911"/>
                  <a:pt x="406726" y="635758"/>
                </a:cubicBezTo>
                <a:cubicBezTo>
                  <a:pt x="368489" y="637310"/>
                  <a:pt x="207456" y="637569"/>
                  <a:pt x="165532" y="634722"/>
                </a:cubicBezTo>
                <a:cubicBezTo>
                  <a:pt x="103809" y="630517"/>
                  <a:pt x="80065" y="599203"/>
                  <a:pt x="89834" y="537611"/>
                </a:cubicBezTo>
                <a:cubicBezTo>
                  <a:pt x="101933" y="460749"/>
                  <a:pt x="114614" y="384017"/>
                  <a:pt x="128912" y="307544"/>
                </a:cubicBezTo>
                <a:cubicBezTo>
                  <a:pt x="141269" y="221431"/>
                  <a:pt x="132082" y="210109"/>
                  <a:pt x="219295" y="208685"/>
                </a:cubicBezTo>
                <a:cubicBezTo>
                  <a:pt x="245789" y="208264"/>
                  <a:pt x="271005" y="208281"/>
                  <a:pt x="295073" y="208677"/>
                </a:cubicBezTo>
                <a:close/>
                <a:moveTo>
                  <a:pt x="57291" y="95723"/>
                </a:moveTo>
                <a:cubicBezTo>
                  <a:pt x="81229" y="125678"/>
                  <a:pt x="106397" y="160809"/>
                  <a:pt x="118301" y="192317"/>
                </a:cubicBezTo>
                <a:cubicBezTo>
                  <a:pt x="129817" y="222790"/>
                  <a:pt x="136740" y="255139"/>
                  <a:pt x="106591" y="275584"/>
                </a:cubicBezTo>
                <a:cubicBezTo>
                  <a:pt x="80970" y="292988"/>
                  <a:pt x="49786" y="293570"/>
                  <a:pt x="23842" y="275843"/>
                </a:cubicBezTo>
                <a:cubicBezTo>
                  <a:pt x="-6889" y="254880"/>
                  <a:pt x="-3202" y="222467"/>
                  <a:pt x="8767" y="193158"/>
                </a:cubicBezTo>
                <a:cubicBezTo>
                  <a:pt x="22030" y="160615"/>
                  <a:pt x="39952" y="129948"/>
                  <a:pt x="57291" y="95723"/>
                </a:cubicBezTo>
                <a:close/>
                <a:moveTo>
                  <a:pt x="314865" y="24"/>
                </a:moveTo>
                <a:cubicBezTo>
                  <a:pt x="331696" y="-43"/>
                  <a:pt x="345715" y="18"/>
                  <a:pt x="353997" y="293"/>
                </a:cubicBezTo>
                <a:cubicBezTo>
                  <a:pt x="367777" y="746"/>
                  <a:pt x="386281" y="4369"/>
                  <a:pt x="387575" y="19185"/>
                </a:cubicBezTo>
                <a:cubicBezTo>
                  <a:pt x="388739" y="33289"/>
                  <a:pt x="370300" y="34518"/>
                  <a:pt x="358266" y="37753"/>
                </a:cubicBezTo>
                <a:cubicBezTo>
                  <a:pt x="352120" y="39370"/>
                  <a:pt x="316536" y="37559"/>
                  <a:pt x="306831" y="37688"/>
                </a:cubicBezTo>
                <a:cubicBezTo>
                  <a:pt x="305796" y="86277"/>
                  <a:pt x="302561" y="100769"/>
                  <a:pt x="322617" y="100187"/>
                </a:cubicBezTo>
                <a:cubicBezTo>
                  <a:pt x="362277" y="101157"/>
                  <a:pt x="365707" y="120825"/>
                  <a:pt x="364348" y="150134"/>
                </a:cubicBezTo>
                <a:cubicBezTo>
                  <a:pt x="363248" y="174266"/>
                  <a:pt x="367841" y="193675"/>
                  <a:pt x="333940" y="191282"/>
                </a:cubicBezTo>
                <a:cubicBezTo>
                  <a:pt x="305990" y="189341"/>
                  <a:pt x="277717" y="189017"/>
                  <a:pt x="249832" y="191411"/>
                </a:cubicBezTo>
                <a:cubicBezTo>
                  <a:pt x="214572" y="194387"/>
                  <a:pt x="214960" y="174848"/>
                  <a:pt x="216642" y="148775"/>
                </a:cubicBezTo>
                <a:cubicBezTo>
                  <a:pt x="218195" y="124642"/>
                  <a:pt x="210366" y="100769"/>
                  <a:pt x="247827" y="101739"/>
                </a:cubicBezTo>
                <a:cubicBezTo>
                  <a:pt x="270471" y="100187"/>
                  <a:pt x="266654" y="94946"/>
                  <a:pt x="266201" y="69843"/>
                </a:cubicBezTo>
                <a:cubicBezTo>
                  <a:pt x="267236" y="51210"/>
                  <a:pt x="268659" y="35877"/>
                  <a:pt x="254038" y="36524"/>
                </a:cubicBezTo>
                <a:cubicBezTo>
                  <a:pt x="227835" y="37624"/>
                  <a:pt x="165531" y="34971"/>
                  <a:pt x="141204" y="42605"/>
                </a:cubicBezTo>
                <a:cubicBezTo>
                  <a:pt x="118042" y="49916"/>
                  <a:pt x="103614" y="52310"/>
                  <a:pt x="75989" y="62597"/>
                </a:cubicBezTo>
                <a:cubicBezTo>
                  <a:pt x="68095" y="65508"/>
                  <a:pt x="56061" y="69326"/>
                  <a:pt x="51856" y="58715"/>
                </a:cubicBezTo>
                <a:cubicBezTo>
                  <a:pt x="47392" y="47458"/>
                  <a:pt x="58585" y="39629"/>
                  <a:pt x="66543" y="35100"/>
                </a:cubicBezTo>
                <a:cubicBezTo>
                  <a:pt x="97533" y="17438"/>
                  <a:pt x="129623" y="1975"/>
                  <a:pt x="166501" y="1716"/>
                </a:cubicBezTo>
                <a:cubicBezTo>
                  <a:pt x="188580" y="1570"/>
                  <a:pt x="264373" y="224"/>
                  <a:pt x="314865" y="24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0B281B9-5641-4CC6-A1D3-CAD25AC1C87C}"/>
              </a:ext>
            </a:extLst>
          </p:cNvPr>
          <p:cNvSpPr/>
          <p:nvPr/>
        </p:nvSpPr>
        <p:spPr>
          <a:xfrm>
            <a:off x="9755023" y="2595167"/>
            <a:ext cx="295806" cy="296993"/>
          </a:xfrm>
          <a:custGeom>
            <a:avLst/>
            <a:gdLst>
              <a:gd name="connsiteX0" fmla="*/ 511669 w 561224"/>
              <a:gd name="connsiteY0" fmla="*/ 451638 h 563476"/>
              <a:gd name="connsiteX1" fmla="*/ 473953 w 561224"/>
              <a:gd name="connsiteY1" fmla="*/ 510473 h 563476"/>
              <a:gd name="connsiteX2" fmla="*/ 511669 w 561224"/>
              <a:gd name="connsiteY2" fmla="*/ 451638 h 563476"/>
              <a:gd name="connsiteX3" fmla="*/ 29359 w 561224"/>
              <a:gd name="connsiteY3" fmla="*/ 369229 h 563476"/>
              <a:gd name="connsiteX4" fmla="*/ 43180 w 561224"/>
              <a:gd name="connsiteY4" fmla="*/ 464877 h 563476"/>
              <a:gd name="connsiteX5" fmla="*/ 29359 w 561224"/>
              <a:gd name="connsiteY5" fmla="*/ 369229 h 563476"/>
              <a:gd name="connsiteX6" fmla="*/ 449535 w 561224"/>
              <a:gd name="connsiteY6" fmla="*/ 232205 h 563476"/>
              <a:gd name="connsiteX7" fmla="*/ 434686 w 561224"/>
              <a:gd name="connsiteY7" fmla="*/ 233668 h 563476"/>
              <a:gd name="connsiteX8" fmla="*/ 119131 w 561224"/>
              <a:gd name="connsiteY8" fmla="*/ 238641 h 563476"/>
              <a:gd name="connsiteX9" fmla="*/ 97301 w 561224"/>
              <a:gd name="connsiteY9" fmla="*/ 258985 h 563476"/>
              <a:gd name="connsiteX10" fmla="*/ 97043 w 561224"/>
              <a:gd name="connsiteY10" fmla="*/ 384987 h 563476"/>
              <a:gd name="connsiteX11" fmla="*/ 124620 w 561224"/>
              <a:gd name="connsiteY11" fmla="*/ 422252 h 563476"/>
              <a:gd name="connsiteX12" fmla="*/ 279621 w 561224"/>
              <a:gd name="connsiteY12" fmla="*/ 439496 h 563476"/>
              <a:gd name="connsiteX13" fmla="*/ 434492 w 561224"/>
              <a:gd name="connsiteY13" fmla="*/ 421412 h 563476"/>
              <a:gd name="connsiteX14" fmla="*/ 459034 w 561224"/>
              <a:gd name="connsiteY14" fmla="*/ 401908 h 563476"/>
              <a:gd name="connsiteX15" fmla="*/ 459680 w 561224"/>
              <a:gd name="connsiteY15" fmla="*/ 252785 h 563476"/>
              <a:gd name="connsiteX16" fmla="*/ 449535 w 561224"/>
              <a:gd name="connsiteY16" fmla="*/ 232205 h 563476"/>
              <a:gd name="connsiteX17" fmla="*/ 549879 w 561224"/>
              <a:gd name="connsiteY17" fmla="*/ 176899 h 563476"/>
              <a:gd name="connsiteX18" fmla="*/ 557653 w 561224"/>
              <a:gd name="connsiteY18" fmla="*/ 194143 h 563476"/>
              <a:gd name="connsiteX19" fmla="*/ 561205 w 561224"/>
              <a:gd name="connsiteY19" fmla="*/ 457386 h 563476"/>
              <a:gd name="connsiteX20" fmla="*/ 496169 w 561224"/>
              <a:gd name="connsiteY20" fmla="*/ 534046 h 563476"/>
              <a:gd name="connsiteX21" fmla="*/ 84514 w 561224"/>
              <a:gd name="connsiteY21" fmla="*/ 538890 h 563476"/>
              <a:gd name="connsiteX22" fmla="*/ 6432 w 561224"/>
              <a:gd name="connsiteY22" fmla="*/ 438269 h 563476"/>
              <a:gd name="connsiteX23" fmla="*/ 5076 w 561224"/>
              <a:gd name="connsiteY23" fmla="*/ 197437 h 563476"/>
              <a:gd name="connsiteX24" fmla="*/ 29424 w 561224"/>
              <a:gd name="connsiteY24" fmla="*/ 178514 h 563476"/>
              <a:gd name="connsiteX25" fmla="*/ 526072 w 561224"/>
              <a:gd name="connsiteY25" fmla="*/ 178255 h 563476"/>
              <a:gd name="connsiteX26" fmla="*/ 549879 w 561224"/>
              <a:gd name="connsiteY26" fmla="*/ 176899 h 563476"/>
              <a:gd name="connsiteX27" fmla="*/ 10897 w 561224"/>
              <a:gd name="connsiteY27" fmla="*/ 73404 h 563476"/>
              <a:gd name="connsiteX28" fmla="*/ 27874 w 561224"/>
              <a:gd name="connsiteY28" fmla="*/ 78990 h 563476"/>
              <a:gd name="connsiteX29" fmla="*/ 491713 w 561224"/>
              <a:gd name="connsiteY29" fmla="*/ 85578 h 563476"/>
              <a:gd name="connsiteX30" fmla="*/ 503080 w 561224"/>
              <a:gd name="connsiteY30" fmla="*/ 83898 h 563476"/>
              <a:gd name="connsiteX31" fmla="*/ 552292 w 561224"/>
              <a:gd name="connsiteY31" fmla="*/ 125425 h 563476"/>
              <a:gd name="connsiteX32" fmla="*/ 524392 w 561224"/>
              <a:gd name="connsiteY32" fmla="*/ 153455 h 563476"/>
              <a:gd name="connsiteX33" fmla="*/ 269933 w 561224"/>
              <a:gd name="connsiteY33" fmla="*/ 178126 h 563476"/>
              <a:gd name="connsiteX34" fmla="*/ 30780 w 561224"/>
              <a:gd name="connsiteY34" fmla="*/ 154553 h 563476"/>
              <a:gd name="connsiteX35" fmla="*/ 168 w 561224"/>
              <a:gd name="connsiteY35" fmla="*/ 80217 h 563476"/>
              <a:gd name="connsiteX36" fmla="*/ 10897 w 561224"/>
              <a:gd name="connsiteY36" fmla="*/ 73404 h 563476"/>
              <a:gd name="connsiteX37" fmla="*/ 284941 w 561224"/>
              <a:gd name="connsiteY37" fmla="*/ 69 h 563476"/>
              <a:gd name="connsiteX38" fmla="*/ 537180 w 561224"/>
              <a:gd name="connsiteY38" fmla="*/ 47344 h 563476"/>
              <a:gd name="connsiteX39" fmla="*/ 6497 w 561224"/>
              <a:gd name="connsiteY39" fmla="*/ 43856 h 563476"/>
              <a:gd name="connsiteX40" fmla="*/ 284941 w 561224"/>
              <a:gd name="connsiteY40" fmla="*/ 69 h 56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1224" h="563476">
                <a:moveTo>
                  <a:pt x="511669" y="451638"/>
                </a:moveTo>
                <a:cubicBezTo>
                  <a:pt x="510442" y="477083"/>
                  <a:pt x="494684" y="496136"/>
                  <a:pt x="473953" y="510473"/>
                </a:cubicBezTo>
                <a:cubicBezTo>
                  <a:pt x="511540" y="500269"/>
                  <a:pt x="521680" y="478311"/>
                  <a:pt x="511669" y="451638"/>
                </a:cubicBezTo>
                <a:close/>
                <a:moveTo>
                  <a:pt x="29359" y="369229"/>
                </a:moveTo>
                <a:cubicBezTo>
                  <a:pt x="29166" y="404492"/>
                  <a:pt x="29359" y="446213"/>
                  <a:pt x="43180" y="464877"/>
                </a:cubicBezTo>
                <a:cubicBezTo>
                  <a:pt x="40274" y="436460"/>
                  <a:pt x="42857" y="402683"/>
                  <a:pt x="29359" y="369229"/>
                </a:cubicBezTo>
                <a:close/>
                <a:moveTo>
                  <a:pt x="449535" y="232205"/>
                </a:moveTo>
                <a:cubicBezTo>
                  <a:pt x="446016" y="231759"/>
                  <a:pt x="441225" y="232167"/>
                  <a:pt x="434686" y="233668"/>
                </a:cubicBezTo>
                <a:cubicBezTo>
                  <a:pt x="333354" y="254335"/>
                  <a:pt x="224466" y="249491"/>
                  <a:pt x="119131" y="238641"/>
                </a:cubicBezTo>
                <a:cubicBezTo>
                  <a:pt x="102145" y="236897"/>
                  <a:pt x="96914" y="237672"/>
                  <a:pt x="97301" y="258985"/>
                </a:cubicBezTo>
                <a:cubicBezTo>
                  <a:pt x="96914" y="307552"/>
                  <a:pt x="96914" y="334160"/>
                  <a:pt x="97043" y="384987"/>
                </a:cubicBezTo>
                <a:cubicBezTo>
                  <a:pt x="95428" y="418635"/>
                  <a:pt x="104470" y="416956"/>
                  <a:pt x="124620" y="422252"/>
                </a:cubicBezTo>
                <a:cubicBezTo>
                  <a:pt x="175447" y="435685"/>
                  <a:pt x="227308" y="439302"/>
                  <a:pt x="279621" y="439496"/>
                </a:cubicBezTo>
                <a:cubicBezTo>
                  <a:pt x="331998" y="439819"/>
                  <a:pt x="384052" y="436912"/>
                  <a:pt x="434492" y="421412"/>
                </a:cubicBezTo>
                <a:cubicBezTo>
                  <a:pt x="451413" y="415729"/>
                  <a:pt x="458065" y="417796"/>
                  <a:pt x="459034" y="401908"/>
                </a:cubicBezTo>
                <a:cubicBezTo>
                  <a:pt x="460907" y="348498"/>
                  <a:pt x="461553" y="306066"/>
                  <a:pt x="459680" y="252785"/>
                </a:cubicBezTo>
                <a:cubicBezTo>
                  <a:pt x="459196" y="242565"/>
                  <a:pt x="460092" y="233543"/>
                  <a:pt x="449535" y="232205"/>
                </a:cubicBezTo>
                <a:close/>
                <a:moveTo>
                  <a:pt x="549879" y="176899"/>
                </a:moveTo>
                <a:cubicBezTo>
                  <a:pt x="555102" y="178869"/>
                  <a:pt x="557653" y="183939"/>
                  <a:pt x="557653" y="194143"/>
                </a:cubicBezTo>
                <a:cubicBezTo>
                  <a:pt x="557718" y="264151"/>
                  <a:pt x="561528" y="364514"/>
                  <a:pt x="561205" y="457386"/>
                </a:cubicBezTo>
                <a:cubicBezTo>
                  <a:pt x="561076" y="494973"/>
                  <a:pt x="527686" y="525780"/>
                  <a:pt x="496169" y="534046"/>
                </a:cubicBezTo>
                <a:cubicBezTo>
                  <a:pt x="359575" y="569826"/>
                  <a:pt x="221689" y="574798"/>
                  <a:pt x="84514" y="538890"/>
                </a:cubicBezTo>
                <a:cubicBezTo>
                  <a:pt x="15668" y="520871"/>
                  <a:pt x="5141" y="506598"/>
                  <a:pt x="6432" y="438269"/>
                </a:cubicBezTo>
                <a:cubicBezTo>
                  <a:pt x="8047" y="366064"/>
                  <a:pt x="5011" y="252268"/>
                  <a:pt x="5076" y="197437"/>
                </a:cubicBezTo>
                <a:cubicBezTo>
                  <a:pt x="6497" y="178255"/>
                  <a:pt x="11276" y="174509"/>
                  <a:pt x="29424" y="178514"/>
                </a:cubicBezTo>
                <a:cubicBezTo>
                  <a:pt x="194887" y="214939"/>
                  <a:pt x="360609" y="212420"/>
                  <a:pt x="526072" y="178255"/>
                </a:cubicBezTo>
                <a:cubicBezTo>
                  <a:pt x="536761" y="176060"/>
                  <a:pt x="544656" y="174930"/>
                  <a:pt x="549879" y="176899"/>
                </a:cubicBezTo>
                <a:close/>
                <a:moveTo>
                  <a:pt x="10897" y="73404"/>
                </a:moveTo>
                <a:cubicBezTo>
                  <a:pt x="16702" y="74712"/>
                  <a:pt x="23547" y="78086"/>
                  <a:pt x="27874" y="78990"/>
                </a:cubicBezTo>
                <a:cubicBezTo>
                  <a:pt x="182099" y="111540"/>
                  <a:pt x="336713" y="110119"/>
                  <a:pt x="491713" y="85578"/>
                </a:cubicBezTo>
                <a:cubicBezTo>
                  <a:pt x="495524" y="84996"/>
                  <a:pt x="499334" y="84673"/>
                  <a:pt x="503080" y="83898"/>
                </a:cubicBezTo>
                <a:cubicBezTo>
                  <a:pt x="555070" y="73177"/>
                  <a:pt x="553584" y="73113"/>
                  <a:pt x="552292" y="125425"/>
                </a:cubicBezTo>
                <a:cubicBezTo>
                  <a:pt x="551776" y="147190"/>
                  <a:pt x="539699" y="149967"/>
                  <a:pt x="524392" y="153455"/>
                </a:cubicBezTo>
                <a:cubicBezTo>
                  <a:pt x="440627" y="172507"/>
                  <a:pt x="355700" y="179288"/>
                  <a:pt x="269933" y="178126"/>
                </a:cubicBezTo>
                <a:cubicBezTo>
                  <a:pt x="189397" y="178449"/>
                  <a:pt x="109378" y="173605"/>
                  <a:pt x="30780" y="154553"/>
                </a:cubicBezTo>
                <a:cubicBezTo>
                  <a:pt x="4624" y="148224"/>
                  <a:pt x="-1124" y="144090"/>
                  <a:pt x="168" y="80217"/>
                </a:cubicBezTo>
                <a:cubicBezTo>
                  <a:pt x="329" y="72855"/>
                  <a:pt x="5092" y="72096"/>
                  <a:pt x="10897" y="73404"/>
                </a:cubicBezTo>
                <a:close/>
                <a:moveTo>
                  <a:pt x="284941" y="69"/>
                </a:moveTo>
                <a:cubicBezTo>
                  <a:pt x="396049" y="1248"/>
                  <a:pt x="502790" y="17603"/>
                  <a:pt x="537180" y="47344"/>
                </a:cubicBezTo>
                <a:cubicBezTo>
                  <a:pt x="361836" y="95652"/>
                  <a:pt x="187977" y="91454"/>
                  <a:pt x="6497" y="43856"/>
                </a:cubicBezTo>
                <a:cubicBezTo>
                  <a:pt x="58358" y="12889"/>
                  <a:pt x="173833" y="-1110"/>
                  <a:pt x="284941" y="69"/>
                </a:cubicBezTo>
                <a:close/>
              </a:path>
            </a:pathLst>
          </a:custGeom>
          <a:solidFill>
            <a:schemeClr val="bg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88">
            <a:extLst>
              <a:ext uri="{FF2B5EF4-FFF2-40B4-BE49-F238E27FC236}">
                <a16:creationId xmlns:a16="http://schemas.microsoft.com/office/drawing/2014/main" id="{65886261-52EA-41F9-9D09-618F7360FC94}"/>
              </a:ext>
            </a:extLst>
          </p:cNvPr>
          <p:cNvGrpSpPr/>
          <p:nvPr/>
        </p:nvGrpSpPr>
        <p:grpSpPr>
          <a:xfrm>
            <a:off x="3929569" y="2354864"/>
            <a:ext cx="4376131" cy="3594419"/>
            <a:chOff x="2241333" y="2017415"/>
            <a:chExt cx="4653973" cy="3822630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82117FA9-5839-48D0-8D44-412B67DDEE1A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" name="Teardrop 3">
              <a:extLst>
                <a:ext uri="{FF2B5EF4-FFF2-40B4-BE49-F238E27FC236}">
                  <a16:creationId xmlns:a16="http://schemas.microsoft.com/office/drawing/2014/main" id="{BB4BA583-06A3-4422-8FA8-C201820D05DD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" name="Teardrop 3">
              <a:extLst>
                <a:ext uri="{FF2B5EF4-FFF2-40B4-BE49-F238E27FC236}">
                  <a16:creationId xmlns:a16="http://schemas.microsoft.com/office/drawing/2014/main" id="{64381A70-4A6E-4277-9DBA-B81AD40A47B3}"/>
                </a:ext>
              </a:extLst>
            </p:cNvPr>
            <p:cNvSpPr/>
            <p:nvPr/>
          </p:nvSpPr>
          <p:spPr>
            <a:xfrm rot="4500000">
              <a:off x="5494959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" name="Teardrop 3">
              <a:extLst>
                <a:ext uri="{FF2B5EF4-FFF2-40B4-BE49-F238E27FC236}">
                  <a16:creationId xmlns:a16="http://schemas.microsoft.com/office/drawing/2014/main" id="{DD3D6124-889A-4DAA-9EE8-9B5352EAAE7B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8" name="Teardrop 3">
              <a:extLst>
                <a:ext uri="{FF2B5EF4-FFF2-40B4-BE49-F238E27FC236}">
                  <a16:creationId xmlns:a16="http://schemas.microsoft.com/office/drawing/2014/main" id="{2C2B39BB-9E6A-409D-9421-452C38274A62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9" name="Teardrop 3">
              <a:extLst>
                <a:ext uri="{FF2B5EF4-FFF2-40B4-BE49-F238E27FC236}">
                  <a16:creationId xmlns:a16="http://schemas.microsoft.com/office/drawing/2014/main" id="{2055A657-62CD-41D5-B2F2-A0EDB1333290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01">
            <a:extLst>
              <a:ext uri="{FF2B5EF4-FFF2-40B4-BE49-F238E27FC236}">
                <a16:creationId xmlns:a16="http://schemas.microsoft.com/office/drawing/2014/main" id="{1ABAB65F-4493-439B-9929-C9593599D08A}"/>
              </a:ext>
            </a:extLst>
          </p:cNvPr>
          <p:cNvGrpSpPr/>
          <p:nvPr/>
        </p:nvGrpSpPr>
        <p:grpSpPr>
          <a:xfrm>
            <a:off x="8642628" y="3473654"/>
            <a:ext cx="2791899" cy="890327"/>
            <a:chOff x="2079598" y="4257726"/>
            <a:chExt cx="2262901" cy="8903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1CB72A-D043-43E0-A3B3-72A21CFF0BF6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AE8DD0-D298-4001-88B4-4B1BCE5E5B0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04">
            <a:extLst>
              <a:ext uri="{FF2B5EF4-FFF2-40B4-BE49-F238E27FC236}">
                <a16:creationId xmlns:a16="http://schemas.microsoft.com/office/drawing/2014/main" id="{5C58AC38-7A9C-42EB-9B4D-ECA41C9CE2F2}"/>
              </a:ext>
            </a:extLst>
          </p:cNvPr>
          <p:cNvGrpSpPr/>
          <p:nvPr/>
        </p:nvGrpSpPr>
        <p:grpSpPr>
          <a:xfrm>
            <a:off x="8334811" y="5194537"/>
            <a:ext cx="2791899" cy="890327"/>
            <a:chOff x="2079598" y="4257726"/>
            <a:chExt cx="2262901" cy="890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FCED4F-8AE2-4658-8CB0-859F7BD534A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723F99-AFF0-4D11-B479-A57ED90F24A2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107">
            <a:extLst>
              <a:ext uri="{FF2B5EF4-FFF2-40B4-BE49-F238E27FC236}">
                <a16:creationId xmlns:a16="http://schemas.microsoft.com/office/drawing/2014/main" id="{9B4C1E1A-B5EC-46E8-AE70-D9A2C893E1CC}"/>
              </a:ext>
            </a:extLst>
          </p:cNvPr>
          <p:cNvGrpSpPr/>
          <p:nvPr/>
        </p:nvGrpSpPr>
        <p:grpSpPr>
          <a:xfrm>
            <a:off x="7752748" y="1752773"/>
            <a:ext cx="2791899" cy="890327"/>
            <a:chOff x="2079598" y="4257726"/>
            <a:chExt cx="2262901" cy="890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27D50-4105-456A-B365-ED134D5C1FC5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2B59F8-4A3E-4486-B6F3-12A121B0425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99319C01-5A57-46C6-881A-20BB5BAEA432}"/>
              </a:ext>
            </a:extLst>
          </p:cNvPr>
          <p:cNvGrpSpPr/>
          <p:nvPr/>
        </p:nvGrpSpPr>
        <p:grpSpPr>
          <a:xfrm>
            <a:off x="1077361" y="5194537"/>
            <a:ext cx="2804354" cy="890327"/>
            <a:chOff x="2079598" y="4257726"/>
            <a:chExt cx="2262901" cy="8903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B427FB-B7EA-46B2-B2E9-8F807F6C93C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020422-89B8-4C03-8F60-3F4050FBB903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113">
            <a:extLst>
              <a:ext uri="{FF2B5EF4-FFF2-40B4-BE49-F238E27FC236}">
                <a16:creationId xmlns:a16="http://schemas.microsoft.com/office/drawing/2014/main" id="{6A98BFBF-0E15-4597-888B-571084A8AE62}"/>
              </a:ext>
            </a:extLst>
          </p:cNvPr>
          <p:cNvGrpSpPr/>
          <p:nvPr/>
        </p:nvGrpSpPr>
        <p:grpSpPr>
          <a:xfrm>
            <a:off x="760492" y="3473654"/>
            <a:ext cx="2804354" cy="890327"/>
            <a:chOff x="2079598" y="4257726"/>
            <a:chExt cx="2262901" cy="8903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671E77-A9D5-48EA-8156-C0069EAF42B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28B29F-FBB8-47D8-A248-1B94D8C1BA84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116">
            <a:extLst>
              <a:ext uri="{FF2B5EF4-FFF2-40B4-BE49-F238E27FC236}">
                <a16:creationId xmlns:a16="http://schemas.microsoft.com/office/drawing/2014/main" id="{ECD7536F-7DEC-4F4D-A8A4-65B2FA17313A}"/>
              </a:ext>
            </a:extLst>
          </p:cNvPr>
          <p:cNvGrpSpPr/>
          <p:nvPr/>
        </p:nvGrpSpPr>
        <p:grpSpPr>
          <a:xfrm>
            <a:off x="1653425" y="1752773"/>
            <a:ext cx="2804354" cy="890327"/>
            <a:chOff x="2079598" y="4257726"/>
            <a:chExt cx="2262901" cy="89032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65C0257-7903-4B92-91E8-3F8C298B194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210543-DAD0-4C9D-86D2-305027F8245D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79E1734-E927-4EF2-89D3-9B938B1AB961}"/>
              </a:ext>
            </a:extLst>
          </p:cNvPr>
          <p:cNvSpPr/>
          <p:nvPr/>
        </p:nvSpPr>
        <p:spPr>
          <a:xfrm>
            <a:off x="5352646" y="3731649"/>
            <a:ext cx="1486708" cy="1462888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Graphic 3">
            <a:extLst>
              <a:ext uri="{FF2B5EF4-FFF2-40B4-BE49-F238E27FC236}">
                <a16:creationId xmlns:a16="http://schemas.microsoft.com/office/drawing/2014/main" id="{76C7A06C-67A0-43AA-8D5C-1D08052D4C7A}"/>
              </a:ext>
            </a:extLst>
          </p:cNvPr>
          <p:cNvSpPr/>
          <p:nvPr/>
        </p:nvSpPr>
        <p:spPr>
          <a:xfrm>
            <a:off x="4489202" y="5194537"/>
            <a:ext cx="399829" cy="39689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6" name="Graphic 3">
            <a:extLst>
              <a:ext uri="{FF2B5EF4-FFF2-40B4-BE49-F238E27FC236}">
                <a16:creationId xmlns:a16="http://schemas.microsoft.com/office/drawing/2014/main" id="{0B62F0FA-8AD2-4FA4-9118-8A0B699701E6}"/>
              </a:ext>
            </a:extLst>
          </p:cNvPr>
          <p:cNvSpPr/>
          <p:nvPr/>
        </p:nvSpPr>
        <p:spPr>
          <a:xfrm>
            <a:off x="7409016" y="5188460"/>
            <a:ext cx="335805" cy="40016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827648D-EAF3-4C74-BEE4-EADC5875A3B9}"/>
              </a:ext>
            </a:extLst>
          </p:cNvPr>
          <p:cNvSpPr/>
          <p:nvPr/>
        </p:nvSpPr>
        <p:spPr>
          <a:xfrm>
            <a:off x="5253645" y="2747463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10BADC0-6841-4FDA-8E3C-6FA9D8E6419A}"/>
              </a:ext>
            </a:extLst>
          </p:cNvPr>
          <p:cNvSpPr/>
          <p:nvPr/>
        </p:nvSpPr>
        <p:spPr>
          <a:xfrm>
            <a:off x="4412549" y="3781431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7569091-39E6-4F5E-B8E3-601EEC3576B7}"/>
              </a:ext>
            </a:extLst>
          </p:cNvPr>
          <p:cNvSpPr/>
          <p:nvPr/>
        </p:nvSpPr>
        <p:spPr>
          <a:xfrm>
            <a:off x="6714602" y="2747463"/>
            <a:ext cx="412844" cy="337696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5 h 712454"/>
              <a:gd name="connsiteX4" fmla="*/ 796920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5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5 w 870997"/>
              <a:gd name="connsiteY13" fmla="*/ 252072 h 712454"/>
              <a:gd name="connsiteX14" fmla="*/ 402523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1 h 712454"/>
              <a:gd name="connsiteX18" fmla="*/ 833192 w 870997"/>
              <a:gd name="connsiteY18" fmla="*/ 322144 h 712454"/>
              <a:gd name="connsiteX19" fmla="*/ 816762 w 870997"/>
              <a:gd name="connsiteY19" fmla="*/ 339166 h 712454"/>
              <a:gd name="connsiteX20" fmla="*/ 576086 w 870997"/>
              <a:gd name="connsiteY20" fmla="*/ 338818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5 w 870997"/>
              <a:gd name="connsiteY24" fmla="*/ 252072 h 712454"/>
              <a:gd name="connsiteX25" fmla="*/ 296731 w 870997"/>
              <a:gd name="connsiteY25" fmla="*/ 155583 h 712454"/>
              <a:gd name="connsiteX26" fmla="*/ 315428 w 870997"/>
              <a:gd name="connsiteY26" fmla="*/ 161288 h 712454"/>
              <a:gd name="connsiteX27" fmla="*/ 332521 w 870997"/>
              <a:gd name="connsiteY27" fmla="*/ 199474 h 712454"/>
              <a:gd name="connsiteX28" fmla="*/ 326185 w 870997"/>
              <a:gd name="connsiteY28" fmla="*/ 215278 h 712454"/>
              <a:gd name="connsiteX29" fmla="*/ 96126 w 870997"/>
              <a:gd name="connsiteY29" fmla="*/ 671810 h 712454"/>
              <a:gd name="connsiteX30" fmla="*/ 91879 w 870997"/>
              <a:gd name="connsiteY30" fmla="*/ 679956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1 w 870997"/>
              <a:gd name="connsiteY37" fmla="*/ 155583 h 712454"/>
              <a:gd name="connsiteX38" fmla="*/ 567523 w 870997"/>
              <a:gd name="connsiteY38" fmla="*/ 26 h 712454"/>
              <a:gd name="connsiteX39" fmla="*/ 573127 w 870997"/>
              <a:gd name="connsiteY39" fmla="*/ 1406 h 712454"/>
              <a:gd name="connsiteX40" fmla="*/ 736943 w 870997"/>
              <a:gd name="connsiteY40" fmla="*/ 64202 h 712454"/>
              <a:gd name="connsiteX41" fmla="*/ 796224 w 870997"/>
              <a:gd name="connsiteY41" fmla="*/ 113598 h 712454"/>
              <a:gd name="connsiteX42" fmla="*/ 800053 w 870997"/>
              <a:gd name="connsiteY42" fmla="*/ 237242 h 712454"/>
              <a:gd name="connsiteX43" fmla="*/ 784179 w 870997"/>
              <a:gd name="connsiteY43" fmla="*/ 243335 h 712454"/>
              <a:gd name="connsiteX44" fmla="*/ 578975 w 870997"/>
              <a:gd name="connsiteY44" fmla="*/ 243335 h 712454"/>
              <a:gd name="connsiteX45" fmla="*/ 344808 w 870997"/>
              <a:gd name="connsiteY45" fmla="*/ 243544 h 712454"/>
              <a:gd name="connsiteX46" fmla="*/ 335375 w 870997"/>
              <a:gd name="connsiteY46" fmla="*/ 230176 h 712454"/>
              <a:gd name="connsiteX47" fmla="*/ 392393 w 870997"/>
              <a:gd name="connsiteY47" fmla="*/ 161183 h 712454"/>
              <a:gd name="connsiteX48" fmla="*/ 458707 w 870997"/>
              <a:gd name="connsiteY48" fmla="*/ 126825 h 712454"/>
              <a:gd name="connsiteX49" fmla="*/ 544478 w 870997"/>
              <a:gd name="connsiteY49" fmla="*/ 74750 h 712454"/>
              <a:gd name="connsiteX50" fmla="*/ 571212 w 870997"/>
              <a:gd name="connsiteY50" fmla="*/ 28800 h 712454"/>
              <a:gd name="connsiteX51" fmla="*/ 561187 w 870997"/>
              <a:gd name="connsiteY51" fmla="*/ 2484 h 712454"/>
              <a:gd name="connsiteX52" fmla="*/ 567523 w 870997"/>
              <a:gd name="connsiteY52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8"/>
                  <a:pt x="871588" y="368963"/>
                  <a:pt x="870961" y="388179"/>
                </a:cubicBezTo>
                <a:cubicBezTo>
                  <a:pt x="870056" y="418533"/>
                  <a:pt x="863581" y="448156"/>
                  <a:pt x="857525" y="477745"/>
                </a:cubicBezTo>
                <a:cubicBezTo>
                  <a:pt x="846177" y="533058"/>
                  <a:pt x="828214" y="585934"/>
                  <a:pt x="796920" y="633519"/>
                </a:cubicBezTo>
                <a:cubicBezTo>
                  <a:pt x="771787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3" y="424137"/>
                  <a:pt x="280375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5" y="252072"/>
                </a:moveTo>
                <a:cubicBezTo>
                  <a:pt x="367436" y="251584"/>
                  <a:pt x="384979" y="252106"/>
                  <a:pt x="402523" y="252106"/>
                </a:cubicBezTo>
                <a:cubicBezTo>
                  <a:pt x="527909" y="252106"/>
                  <a:pt x="653259" y="252072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1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5" y="335197"/>
                  <a:pt x="830477" y="339270"/>
                  <a:pt x="816762" y="339166"/>
                </a:cubicBezTo>
                <a:cubicBezTo>
                  <a:pt x="736525" y="338470"/>
                  <a:pt x="656323" y="338818"/>
                  <a:pt x="576086" y="338818"/>
                </a:cubicBezTo>
                <a:cubicBezTo>
                  <a:pt x="495431" y="338818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5" y="252072"/>
                </a:cubicBezTo>
                <a:close/>
                <a:moveTo>
                  <a:pt x="296731" y="155583"/>
                </a:moveTo>
                <a:cubicBezTo>
                  <a:pt x="303054" y="156440"/>
                  <a:pt x="309337" y="158259"/>
                  <a:pt x="315428" y="161288"/>
                </a:cubicBezTo>
                <a:cubicBezTo>
                  <a:pt x="331197" y="169155"/>
                  <a:pt x="337255" y="182451"/>
                  <a:pt x="332521" y="199474"/>
                </a:cubicBezTo>
                <a:cubicBezTo>
                  <a:pt x="330988" y="204939"/>
                  <a:pt x="328726" y="210230"/>
                  <a:pt x="326185" y="215278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0" y="677310"/>
                  <a:pt x="91879" y="679956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8"/>
                  <a:pt x="-10184" y="583985"/>
                  <a:pt x="6525" y="521396"/>
                </a:cubicBezTo>
                <a:cubicBezTo>
                  <a:pt x="10493" y="506567"/>
                  <a:pt x="16063" y="492330"/>
                  <a:pt x="23094" y="478615"/>
                </a:cubicBezTo>
                <a:cubicBezTo>
                  <a:pt x="60898" y="404957"/>
                  <a:pt x="98528" y="331195"/>
                  <a:pt x="136262" y="257502"/>
                </a:cubicBezTo>
                <a:cubicBezTo>
                  <a:pt x="147923" y="234736"/>
                  <a:pt x="161813" y="213572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1" y="155583"/>
                </a:cubicBezTo>
                <a:close/>
                <a:moveTo>
                  <a:pt x="567523" y="26"/>
                </a:moveTo>
                <a:cubicBezTo>
                  <a:pt x="569515" y="179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4"/>
                  <a:pt x="826787" y="197873"/>
                  <a:pt x="800053" y="237242"/>
                </a:cubicBezTo>
                <a:cubicBezTo>
                  <a:pt x="795597" y="243822"/>
                  <a:pt x="790201" y="243335"/>
                  <a:pt x="784179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6"/>
                  <a:pt x="335375" y="230176"/>
                </a:cubicBezTo>
                <a:cubicBezTo>
                  <a:pt x="347141" y="201110"/>
                  <a:pt x="367470" y="179215"/>
                  <a:pt x="392393" y="161183"/>
                </a:cubicBezTo>
                <a:cubicBezTo>
                  <a:pt x="412757" y="146459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5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5282EE4-84C7-404C-A7C7-9FDF2D40157C}"/>
              </a:ext>
            </a:extLst>
          </p:cNvPr>
          <p:cNvSpPr/>
          <p:nvPr/>
        </p:nvSpPr>
        <p:spPr>
          <a:xfrm>
            <a:off x="7606878" y="3807245"/>
            <a:ext cx="388414" cy="413092"/>
          </a:xfrm>
          <a:custGeom>
            <a:avLst/>
            <a:gdLst>
              <a:gd name="connsiteX0" fmla="*/ 394409 w 819455"/>
              <a:gd name="connsiteY0" fmla="*/ 0 h 871520"/>
              <a:gd name="connsiteX1" fmla="*/ 403251 w 819455"/>
              <a:gd name="connsiteY1" fmla="*/ 9399 h 871520"/>
              <a:gd name="connsiteX2" fmla="*/ 402798 w 819455"/>
              <a:gd name="connsiteY2" fmla="*/ 34358 h 871520"/>
              <a:gd name="connsiteX3" fmla="*/ 495985 w 819455"/>
              <a:gd name="connsiteY3" fmla="*/ 54130 h 871520"/>
              <a:gd name="connsiteX4" fmla="*/ 515722 w 819455"/>
              <a:gd name="connsiteY4" fmla="*/ 61057 h 871520"/>
              <a:gd name="connsiteX5" fmla="*/ 524060 w 819455"/>
              <a:gd name="connsiteY5" fmla="*/ 60701 h 871520"/>
              <a:gd name="connsiteX6" fmla="*/ 544039 w 819455"/>
              <a:gd name="connsiteY6" fmla="*/ 47538 h 871520"/>
              <a:gd name="connsiteX7" fmla="*/ 571220 w 819455"/>
              <a:gd name="connsiteY7" fmla="*/ 38873 h 871520"/>
              <a:gd name="connsiteX8" fmla="*/ 575542 w 819455"/>
              <a:gd name="connsiteY8" fmla="*/ 38584 h 871520"/>
              <a:gd name="connsiteX9" fmla="*/ 577896 w 819455"/>
              <a:gd name="connsiteY9" fmla="*/ 37900 h 871520"/>
              <a:gd name="connsiteX10" fmla="*/ 597881 w 819455"/>
              <a:gd name="connsiteY10" fmla="*/ 37091 h 871520"/>
              <a:gd name="connsiteX11" fmla="*/ 601004 w 819455"/>
              <a:gd name="connsiteY11" fmla="*/ 36882 h 871520"/>
              <a:gd name="connsiteX12" fmla="*/ 601456 w 819455"/>
              <a:gd name="connsiteY12" fmla="*/ 36946 h 871520"/>
              <a:gd name="connsiteX13" fmla="*/ 604750 w 819455"/>
              <a:gd name="connsiteY13" fmla="*/ 36813 h 871520"/>
              <a:gd name="connsiteX14" fmla="*/ 632370 w 819455"/>
              <a:gd name="connsiteY14" fmla="*/ 40798 h 871520"/>
              <a:gd name="connsiteX15" fmla="*/ 756989 w 819455"/>
              <a:gd name="connsiteY15" fmla="*/ 120104 h 871520"/>
              <a:gd name="connsiteX16" fmla="*/ 764750 w 819455"/>
              <a:gd name="connsiteY16" fmla="*/ 130783 h 871520"/>
              <a:gd name="connsiteX17" fmla="*/ 780222 w 819455"/>
              <a:gd name="connsiteY17" fmla="*/ 150938 h 871520"/>
              <a:gd name="connsiteX18" fmla="*/ 783278 w 819455"/>
              <a:gd name="connsiteY18" fmla="*/ 359647 h 871520"/>
              <a:gd name="connsiteX19" fmla="*/ 607174 w 819455"/>
              <a:gd name="connsiteY19" fmla="*/ 354039 h 871520"/>
              <a:gd name="connsiteX20" fmla="*/ 596330 w 819455"/>
              <a:gd name="connsiteY20" fmla="*/ 344815 h 871520"/>
              <a:gd name="connsiteX21" fmla="*/ 552390 w 819455"/>
              <a:gd name="connsiteY21" fmla="*/ 309879 h 871520"/>
              <a:gd name="connsiteX22" fmla="*/ 546133 w 819455"/>
              <a:gd name="connsiteY22" fmla="*/ 301346 h 871520"/>
              <a:gd name="connsiteX23" fmla="*/ 523465 w 819455"/>
              <a:gd name="connsiteY23" fmla="*/ 271815 h 871520"/>
              <a:gd name="connsiteX24" fmla="*/ 520164 w 819455"/>
              <a:gd name="connsiteY24" fmla="*/ 265926 h 871520"/>
              <a:gd name="connsiteX25" fmla="*/ 510390 w 819455"/>
              <a:gd name="connsiteY25" fmla="*/ 252595 h 871520"/>
              <a:gd name="connsiteX26" fmla="*/ 496835 w 819455"/>
              <a:gd name="connsiteY26" fmla="*/ 221428 h 871520"/>
              <a:gd name="connsiteX27" fmla="*/ 494319 w 819455"/>
              <a:gd name="connsiteY27" fmla="*/ 210750 h 871520"/>
              <a:gd name="connsiteX28" fmla="*/ 492116 w 819455"/>
              <a:gd name="connsiteY28" fmla="*/ 204925 h 871520"/>
              <a:gd name="connsiteX29" fmla="*/ 490255 w 819455"/>
              <a:gd name="connsiteY29" fmla="*/ 110644 h 871520"/>
              <a:gd name="connsiteX30" fmla="*/ 498527 w 819455"/>
              <a:gd name="connsiteY30" fmla="*/ 92554 h 871520"/>
              <a:gd name="connsiteX31" fmla="*/ 493826 w 819455"/>
              <a:gd name="connsiteY31" fmla="*/ 88000 h 871520"/>
              <a:gd name="connsiteX32" fmla="*/ 403147 w 819455"/>
              <a:gd name="connsiteY32" fmla="*/ 69203 h 871520"/>
              <a:gd name="connsiteX33" fmla="*/ 402938 w 819455"/>
              <a:gd name="connsiteY33" fmla="*/ 236256 h 871520"/>
              <a:gd name="connsiteX34" fmla="*/ 415399 w 819455"/>
              <a:gd name="connsiteY34" fmla="*/ 253765 h 871520"/>
              <a:gd name="connsiteX35" fmla="*/ 633310 w 819455"/>
              <a:gd name="connsiteY35" fmla="*/ 562112 h 871520"/>
              <a:gd name="connsiteX36" fmla="*/ 508655 w 819455"/>
              <a:gd name="connsiteY36" fmla="*/ 806409 h 871520"/>
              <a:gd name="connsiteX37" fmla="*/ 499779 w 819455"/>
              <a:gd name="connsiteY37" fmla="*/ 825763 h 871520"/>
              <a:gd name="connsiteX38" fmla="*/ 458599 w 819455"/>
              <a:gd name="connsiteY38" fmla="*/ 871294 h 871520"/>
              <a:gd name="connsiteX39" fmla="*/ 185027 w 819455"/>
              <a:gd name="connsiteY39" fmla="*/ 871329 h 871520"/>
              <a:gd name="connsiteX40" fmla="*/ 142802 w 819455"/>
              <a:gd name="connsiteY40" fmla="*/ 828930 h 871520"/>
              <a:gd name="connsiteX41" fmla="*/ 134379 w 819455"/>
              <a:gd name="connsiteY41" fmla="*/ 813231 h 871520"/>
              <a:gd name="connsiteX42" fmla="*/ 4259 w 819455"/>
              <a:gd name="connsiteY42" fmla="*/ 604893 h 871520"/>
              <a:gd name="connsiteX43" fmla="*/ 192929 w 819455"/>
              <a:gd name="connsiteY43" fmla="*/ 263477 h 871520"/>
              <a:gd name="connsiteX44" fmla="*/ 208385 w 819455"/>
              <a:gd name="connsiteY44" fmla="*/ 239528 h 871520"/>
              <a:gd name="connsiteX45" fmla="*/ 208036 w 819455"/>
              <a:gd name="connsiteY45" fmla="*/ 85633 h 871520"/>
              <a:gd name="connsiteX46" fmla="*/ 213049 w 819455"/>
              <a:gd name="connsiteY46" fmla="*/ 70281 h 871520"/>
              <a:gd name="connsiteX47" fmla="*/ 212667 w 819455"/>
              <a:gd name="connsiteY47" fmla="*/ 37909 h 871520"/>
              <a:gd name="connsiteX48" fmla="*/ 208628 w 819455"/>
              <a:gd name="connsiteY48" fmla="*/ 2855 h 871520"/>
              <a:gd name="connsiteX49" fmla="*/ 216843 w 819455"/>
              <a:gd name="connsiteY49" fmla="*/ 140 h 871520"/>
              <a:gd name="connsiteX50" fmla="*/ 394409 w 819455"/>
              <a:gd name="connsiteY50" fmla="*/ 0 h 8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9455" h="871520">
                <a:moveTo>
                  <a:pt x="394409" y="0"/>
                </a:moveTo>
                <a:cubicBezTo>
                  <a:pt x="401510" y="0"/>
                  <a:pt x="403564" y="2924"/>
                  <a:pt x="403251" y="9399"/>
                </a:cubicBezTo>
                <a:cubicBezTo>
                  <a:pt x="402868" y="17684"/>
                  <a:pt x="402938" y="26038"/>
                  <a:pt x="402798" y="34358"/>
                </a:cubicBezTo>
                <a:cubicBezTo>
                  <a:pt x="434197" y="39370"/>
                  <a:pt x="465770" y="43512"/>
                  <a:pt x="495985" y="54130"/>
                </a:cubicBezTo>
                <a:cubicBezTo>
                  <a:pt x="502564" y="56427"/>
                  <a:pt x="509282" y="58412"/>
                  <a:pt x="515722" y="61057"/>
                </a:cubicBezTo>
                <a:lnTo>
                  <a:pt x="524060" y="60701"/>
                </a:lnTo>
                <a:lnTo>
                  <a:pt x="544039" y="47538"/>
                </a:lnTo>
                <a:cubicBezTo>
                  <a:pt x="552560" y="43512"/>
                  <a:pt x="561673" y="40636"/>
                  <a:pt x="571220" y="38873"/>
                </a:cubicBezTo>
                <a:lnTo>
                  <a:pt x="575542" y="38584"/>
                </a:lnTo>
                <a:lnTo>
                  <a:pt x="577896" y="37900"/>
                </a:lnTo>
                <a:lnTo>
                  <a:pt x="597881" y="37091"/>
                </a:lnTo>
                <a:lnTo>
                  <a:pt x="601004" y="36882"/>
                </a:lnTo>
                <a:lnTo>
                  <a:pt x="601456" y="36946"/>
                </a:lnTo>
                <a:lnTo>
                  <a:pt x="604750" y="36813"/>
                </a:lnTo>
                <a:cubicBezTo>
                  <a:pt x="613849" y="37369"/>
                  <a:pt x="623076" y="38770"/>
                  <a:pt x="632370" y="40798"/>
                </a:cubicBezTo>
                <a:cubicBezTo>
                  <a:pt x="679642" y="51102"/>
                  <a:pt x="723903" y="80829"/>
                  <a:pt x="756989" y="120104"/>
                </a:cubicBezTo>
                <a:lnTo>
                  <a:pt x="764750" y="130783"/>
                </a:lnTo>
                <a:lnTo>
                  <a:pt x="780222" y="150938"/>
                </a:lnTo>
                <a:cubicBezTo>
                  <a:pt x="830416" y="227100"/>
                  <a:pt x="833537" y="315095"/>
                  <a:pt x="783278" y="359647"/>
                </a:cubicBezTo>
                <a:cubicBezTo>
                  <a:pt x="740199" y="397835"/>
                  <a:pt x="670137" y="393259"/>
                  <a:pt x="607174" y="354039"/>
                </a:cubicBezTo>
                <a:lnTo>
                  <a:pt x="596330" y="344815"/>
                </a:lnTo>
                <a:lnTo>
                  <a:pt x="552390" y="309879"/>
                </a:lnTo>
                <a:lnTo>
                  <a:pt x="546133" y="301346"/>
                </a:lnTo>
                <a:lnTo>
                  <a:pt x="523465" y="271815"/>
                </a:lnTo>
                <a:lnTo>
                  <a:pt x="520164" y="265926"/>
                </a:lnTo>
                <a:lnTo>
                  <a:pt x="510390" y="252595"/>
                </a:lnTo>
                <a:cubicBezTo>
                  <a:pt x="504951" y="242389"/>
                  <a:pt x="500385" y="231952"/>
                  <a:pt x="496835" y="221428"/>
                </a:cubicBezTo>
                <a:lnTo>
                  <a:pt x="494319" y="210750"/>
                </a:lnTo>
                <a:lnTo>
                  <a:pt x="492116" y="204925"/>
                </a:lnTo>
                <a:cubicBezTo>
                  <a:pt x="482353" y="171320"/>
                  <a:pt x="481568" y="138443"/>
                  <a:pt x="490255" y="110644"/>
                </a:cubicBezTo>
                <a:lnTo>
                  <a:pt x="498527" y="92554"/>
                </a:lnTo>
                <a:lnTo>
                  <a:pt x="493826" y="88000"/>
                </a:lnTo>
                <a:cubicBezTo>
                  <a:pt x="464238" y="78601"/>
                  <a:pt x="434441" y="70386"/>
                  <a:pt x="403147" y="69203"/>
                </a:cubicBezTo>
                <a:cubicBezTo>
                  <a:pt x="403147" y="124899"/>
                  <a:pt x="403390" y="180560"/>
                  <a:pt x="402938" y="236256"/>
                </a:cubicBezTo>
                <a:cubicBezTo>
                  <a:pt x="402868" y="246107"/>
                  <a:pt x="405583" y="250493"/>
                  <a:pt x="415399" y="253765"/>
                </a:cubicBezTo>
                <a:cubicBezTo>
                  <a:pt x="549522" y="298496"/>
                  <a:pt x="636652" y="420679"/>
                  <a:pt x="633310" y="562112"/>
                </a:cubicBezTo>
                <a:cubicBezTo>
                  <a:pt x="630943" y="662817"/>
                  <a:pt x="587813" y="744273"/>
                  <a:pt x="508655" y="806409"/>
                </a:cubicBezTo>
                <a:cubicBezTo>
                  <a:pt x="501833" y="811769"/>
                  <a:pt x="498735" y="816364"/>
                  <a:pt x="499779" y="825763"/>
                </a:cubicBezTo>
                <a:cubicBezTo>
                  <a:pt x="502599" y="851209"/>
                  <a:pt x="484358" y="871225"/>
                  <a:pt x="458599" y="871294"/>
                </a:cubicBezTo>
                <a:cubicBezTo>
                  <a:pt x="367396" y="871607"/>
                  <a:pt x="276230" y="871572"/>
                  <a:pt x="185027" y="871329"/>
                </a:cubicBezTo>
                <a:cubicBezTo>
                  <a:pt x="160451" y="871259"/>
                  <a:pt x="141793" y="852741"/>
                  <a:pt x="142802" y="828930"/>
                </a:cubicBezTo>
                <a:cubicBezTo>
                  <a:pt x="143151" y="820820"/>
                  <a:pt x="140018" y="817304"/>
                  <a:pt x="134379" y="813231"/>
                </a:cubicBezTo>
                <a:cubicBezTo>
                  <a:pt x="62774" y="761434"/>
                  <a:pt x="18845" y="692232"/>
                  <a:pt x="4259" y="604893"/>
                </a:cubicBezTo>
                <a:cubicBezTo>
                  <a:pt x="-19621" y="462068"/>
                  <a:pt x="58772" y="319870"/>
                  <a:pt x="192929" y="263477"/>
                </a:cubicBezTo>
                <a:cubicBezTo>
                  <a:pt x="205112" y="258325"/>
                  <a:pt x="208594" y="252303"/>
                  <a:pt x="208385" y="239528"/>
                </a:cubicBezTo>
                <a:cubicBezTo>
                  <a:pt x="207584" y="188253"/>
                  <a:pt x="208036" y="136943"/>
                  <a:pt x="208036" y="85633"/>
                </a:cubicBezTo>
                <a:cubicBezTo>
                  <a:pt x="208036" y="79959"/>
                  <a:pt x="208280" y="75155"/>
                  <a:pt x="213049" y="70281"/>
                </a:cubicBezTo>
                <a:cubicBezTo>
                  <a:pt x="221403" y="61753"/>
                  <a:pt x="220394" y="47760"/>
                  <a:pt x="212667" y="37909"/>
                </a:cubicBezTo>
                <a:cubicBezTo>
                  <a:pt x="203129" y="25760"/>
                  <a:pt x="206018" y="7241"/>
                  <a:pt x="208628" y="2855"/>
                </a:cubicBezTo>
                <a:cubicBezTo>
                  <a:pt x="210578" y="-418"/>
                  <a:pt x="213885" y="140"/>
                  <a:pt x="216843" y="140"/>
                </a:cubicBezTo>
                <a:cubicBezTo>
                  <a:pt x="276055" y="105"/>
                  <a:pt x="335232" y="209"/>
                  <a:pt x="394409" y="0"/>
                </a:cubicBezTo>
                <a:close/>
              </a:path>
            </a:pathLst>
          </a:custGeom>
          <a:solidFill>
            <a:schemeClr val="bg1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>
            <a:extLst>
              <a:ext uri="{FF2B5EF4-FFF2-40B4-BE49-F238E27FC236}">
                <a16:creationId xmlns:a16="http://schemas.microsoft.com/office/drawing/2014/main" id="{849F32C9-EDC0-4759-9459-CC6D930DE7EC}"/>
              </a:ext>
            </a:extLst>
          </p:cNvPr>
          <p:cNvSpPr/>
          <p:nvPr/>
        </p:nvSpPr>
        <p:spPr>
          <a:xfrm>
            <a:off x="323528" y="0"/>
            <a:ext cx="4518439" cy="659735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7162D5C2-763E-4DF2-9E37-12449F6682B5}"/>
              </a:ext>
            </a:extLst>
          </p:cNvPr>
          <p:cNvSpPr/>
          <p:nvPr/>
        </p:nvSpPr>
        <p:spPr>
          <a:xfrm>
            <a:off x="587791" y="0"/>
            <a:ext cx="3989913" cy="6237312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56B0FB3F-9A6E-437C-B71F-CFCACB755D5A}"/>
              </a:ext>
            </a:extLst>
          </p:cNvPr>
          <p:cNvSpPr/>
          <p:nvPr/>
        </p:nvSpPr>
        <p:spPr>
          <a:xfrm>
            <a:off x="668833" y="1"/>
            <a:ext cx="3827829" cy="6113721"/>
          </a:xfrm>
          <a:custGeom>
            <a:avLst/>
            <a:gdLst/>
            <a:ahLst/>
            <a:cxnLst/>
            <a:rect l="l" t="t" r="r" b="b"/>
            <a:pathLst>
              <a:path w="4248472" h="6597352">
                <a:moveTo>
                  <a:pt x="0" y="0"/>
                </a:moveTo>
                <a:lnTo>
                  <a:pt x="4248472" y="0"/>
                </a:lnTo>
                <a:lnTo>
                  <a:pt x="4248472" y="6597352"/>
                </a:lnTo>
                <a:lnTo>
                  <a:pt x="2124236" y="56829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 dirty="0"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DC6D6241-03A3-4E62-A1A0-CFBEFA4F77B2}"/>
              </a:ext>
            </a:extLst>
          </p:cNvPr>
          <p:cNvSpPr/>
          <p:nvPr/>
        </p:nvSpPr>
        <p:spPr>
          <a:xfrm>
            <a:off x="809898" y="404664"/>
            <a:ext cx="4248094" cy="1512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40" name="Right Triangle 7">
            <a:extLst>
              <a:ext uri="{FF2B5EF4-FFF2-40B4-BE49-F238E27FC236}">
                <a16:creationId xmlns:a16="http://schemas.microsoft.com/office/drawing/2014/main" id="{7DC3C2EB-1CF0-478A-A772-63ECD1FBEA79}"/>
              </a:ext>
            </a:extLst>
          </p:cNvPr>
          <p:cNvSpPr/>
          <p:nvPr/>
        </p:nvSpPr>
        <p:spPr>
          <a:xfrm rot="5400000">
            <a:off x="4835679" y="1919874"/>
            <a:ext cx="228600" cy="216024"/>
          </a:xfrm>
          <a:prstGeom prst="rtTriangl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849E5F-FF2B-4FE7-8837-ADC03F401271}"/>
              </a:ext>
            </a:extLst>
          </p:cNvPr>
          <p:cNvSpPr txBox="1">
            <a:spLocks/>
          </p:cNvSpPr>
          <p:nvPr/>
        </p:nvSpPr>
        <p:spPr>
          <a:xfrm>
            <a:off x="1085316" y="381541"/>
            <a:ext cx="3562884" cy="158417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اینفوگرافیک نمودار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37993-3191-42C1-B9B2-276A6B188295}"/>
              </a:ext>
            </a:extLst>
          </p:cNvPr>
          <p:cNvSpPr txBox="1"/>
          <p:nvPr/>
        </p:nvSpPr>
        <p:spPr>
          <a:xfrm>
            <a:off x="905114" y="2132857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6600" b="1" dirty="0">
                <a:solidFill>
                  <a:schemeClr val="bg1"/>
                </a:solidFill>
                <a:cs typeface="B Nazanin" panose="00000400000000000000" pitchFamily="2" charset="-78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56B5C1-5882-4AFD-A4DC-63384FE504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54194"/>
              </p:ext>
            </p:extLst>
          </p:nvPr>
        </p:nvGraphicFramePr>
        <p:xfrm>
          <a:off x="5835252" y="700341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D79D7E9-FBF0-4651-8E84-4C586A9280B3}"/>
              </a:ext>
            </a:extLst>
          </p:cNvPr>
          <p:cNvSpPr/>
          <p:nvPr/>
        </p:nvSpPr>
        <p:spPr>
          <a:xfrm>
            <a:off x="6293726" y="1133639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E84C8-BE9D-4C04-AD3C-FEE6F27309D9}"/>
              </a:ext>
            </a:extLst>
          </p:cNvPr>
          <p:cNvSpPr txBox="1"/>
          <p:nvPr/>
        </p:nvSpPr>
        <p:spPr>
          <a:xfrm>
            <a:off x="6309606" y="134042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1"/>
                </a:solidFill>
                <a:cs typeface="B Nazanin" panose="00000400000000000000" pitchFamily="2" charset="-78"/>
              </a:rPr>
              <a:t>80</a:t>
            </a:r>
            <a:r>
              <a:rPr lang="en-US" altLang="ko-KR" sz="1600" b="1" dirty="0"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9576DC-5FEA-4881-BEA1-FDC6ABA6254F}"/>
              </a:ext>
            </a:extLst>
          </p:cNvPr>
          <p:cNvSpPr/>
          <p:nvPr/>
        </p:nvSpPr>
        <p:spPr>
          <a:xfrm>
            <a:off x="5987590" y="5596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BEEC8-55D1-4514-9408-B7FDF43B7DDC}"/>
              </a:ext>
            </a:extLst>
          </p:cNvPr>
          <p:cNvSpPr txBox="1"/>
          <p:nvPr/>
        </p:nvSpPr>
        <p:spPr>
          <a:xfrm>
            <a:off x="6001456" y="6836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0" name="그룹 12">
            <a:extLst>
              <a:ext uri="{FF2B5EF4-FFF2-40B4-BE49-F238E27FC236}">
                <a16:creationId xmlns:a16="http://schemas.microsoft.com/office/drawing/2014/main" id="{F7DBEE68-9D47-46AF-A02C-CCFF6F1AE74F}"/>
              </a:ext>
            </a:extLst>
          </p:cNvPr>
          <p:cNvGrpSpPr/>
          <p:nvPr/>
        </p:nvGrpSpPr>
        <p:grpSpPr>
          <a:xfrm>
            <a:off x="7699237" y="990097"/>
            <a:ext cx="3634049" cy="1170025"/>
            <a:chOff x="7664069" y="910417"/>
            <a:chExt cx="1800200" cy="11700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51FE79-0A53-429A-9A3E-B39D6C15849E}"/>
                </a:ext>
              </a:extLst>
            </p:cNvPr>
            <p:cNvSpPr txBox="1"/>
            <p:nvPr/>
          </p:nvSpPr>
          <p:spPr>
            <a:xfrm>
              <a:off x="7664069" y="1180196"/>
              <a:ext cx="18002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5BD3B9-8E7A-48DE-A1ED-565F98A2D639}"/>
                </a:ext>
              </a:extLst>
            </p:cNvPr>
            <p:cNvSpPr txBox="1"/>
            <p:nvPr/>
          </p:nvSpPr>
          <p:spPr>
            <a:xfrm>
              <a:off x="7664069" y="910417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5282523-8CB7-4094-9E7C-DF80D823BB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493570"/>
              </p:ext>
            </p:extLst>
          </p:nvPr>
        </p:nvGraphicFramePr>
        <p:xfrm>
          <a:off x="5835252" y="2688714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51EE1066-04CC-4981-89D7-5900F087E325}"/>
              </a:ext>
            </a:extLst>
          </p:cNvPr>
          <p:cNvSpPr/>
          <p:nvPr/>
        </p:nvSpPr>
        <p:spPr>
          <a:xfrm>
            <a:off x="6280650" y="3144663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B9BEF-0C74-43EF-98E9-02B5BA073FA8}"/>
              </a:ext>
            </a:extLst>
          </p:cNvPr>
          <p:cNvSpPr txBox="1"/>
          <p:nvPr/>
        </p:nvSpPr>
        <p:spPr>
          <a:xfrm>
            <a:off x="6311626" y="33377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4"/>
                </a:solidFill>
                <a:cs typeface="B Nazanin" panose="00000400000000000000" pitchFamily="2" charset="-78"/>
              </a:rPr>
              <a:t>60</a:t>
            </a:r>
            <a:r>
              <a:rPr lang="en-US" altLang="ko-KR" sz="1600" b="1" dirty="0">
                <a:solidFill>
                  <a:schemeClr val="accent4"/>
                </a:solidFill>
                <a:cs typeface="B Nazanin" panose="00000400000000000000" pitchFamily="2" charset="-78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77B366-9A3A-4D1B-BBD5-2FBCB321494C}"/>
              </a:ext>
            </a:extLst>
          </p:cNvPr>
          <p:cNvSpPr/>
          <p:nvPr/>
        </p:nvSpPr>
        <p:spPr>
          <a:xfrm>
            <a:off x="5987590" y="2570655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6DB573-38E1-458B-BAA0-1AFFB4F0FA4E}"/>
              </a:ext>
            </a:extLst>
          </p:cNvPr>
          <p:cNvSpPr txBox="1"/>
          <p:nvPr/>
        </p:nvSpPr>
        <p:spPr>
          <a:xfrm>
            <a:off x="6001456" y="2694636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7BA7848-C7F0-43E1-8E54-22446583C68A}"/>
              </a:ext>
            </a:extLst>
          </p:cNvPr>
          <p:cNvGrpSpPr/>
          <p:nvPr/>
        </p:nvGrpSpPr>
        <p:grpSpPr>
          <a:xfrm>
            <a:off x="7699237" y="2978469"/>
            <a:ext cx="3634049" cy="1170025"/>
            <a:chOff x="7664069" y="2928301"/>
            <a:chExt cx="1800200" cy="11700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7326A0-DF08-48F4-B673-63A37EEB366E}"/>
                </a:ext>
              </a:extLst>
            </p:cNvPr>
            <p:cNvSpPr txBox="1"/>
            <p:nvPr/>
          </p:nvSpPr>
          <p:spPr>
            <a:xfrm>
              <a:off x="7664069" y="3198080"/>
              <a:ext cx="18002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7D9E2-1FD5-4C7D-9EF9-797243A7289F}"/>
                </a:ext>
              </a:extLst>
            </p:cNvPr>
            <p:cNvSpPr txBox="1"/>
            <p:nvPr/>
          </p:nvSpPr>
          <p:spPr>
            <a:xfrm>
              <a:off x="7664069" y="292830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62DC6173-899A-46DE-8983-A4DD91AFA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140670"/>
              </p:ext>
            </p:extLst>
          </p:nvPr>
        </p:nvGraphicFramePr>
        <p:xfrm>
          <a:off x="5835252" y="4699738"/>
          <a:ext cx="1730641" cy="1680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E38DD49B-12E4-48C3-9862-9C8C8583424D}"/>
              </a:ext>
            </a:extLst>
          </p:cNvPr>
          <p:cNvSpPr/>
          <p:nvPr/>
        </p:nvSpPr>
        <p:spPr>
          <a:xfrm>
            <a:off x="6280650" y="5133036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6B7EAF-65B4-4AC6-9B7E-91A3B5F76C0C}"/>
              </a:ext>
            </a:extLst>
          </p:cNvPr>
          <p:cNvSpPr txBox="1"/>
          <p:nvPr/>
        </p:nvSpPr>
        <p:spPr>
          <a:xfrm>
            <a:off x="6311626" y="5326103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B Nazanin" panose="00000400000000000000" pitchFamily="2" charset="-78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C27967-6458-4774-989F-3D287376246A}"/>
              </a:ext>
            </a:extLst>
          </p:cNvPr>
          <p:cNvSpPr/>
          <p:nvPr/>
        </p:nvSpPr>
        <p:spPr>
          <a:xfrm>
            <a:off x="5987590" y="4559028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8C5D9F-105D-4F13-976D-4FB0A1D185E2}"/>
              </a:ext>
            </a:extLst>
          </p:cNvPr>
          <p:cNvSpPr txBox="1"/>
          <p:nvPr/>
        </p:nvSpPr>
        <p:spPr>
          <a:xfrm>
            <a:off x="6001456" y="4683009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그룹 24">
            <a:extLst>
              <a:ext uri="{FF2B5EF4-FFF2-40B4-BE49-F238E27FC236}">
                <a16:creationId xmlns:a16="http://schemas.microsoft.com/office/drawing/2014/main" id="{07CED76E-CAAC-4251-A0E1-D8EFED7F8FE7}"/>
              </a:ext>
            </a:extLst>
          </p:cNvPr>
          <p:cNvGrpSpPr/>
          <p:nvPr/>
        </p:nvGrpSpPr>
        <p:grpSpPr>
          <a:xfrm>
            <a:off x="7699237" y="4989493"/>
            <a:ext cx="3634049" cy="1170025"/>
            <a:chOff x="7664069" y="4923535"/>
            <a:chExt cx="1800200" cy="117002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E92E91-1D24-4C5D-ACF7-772468A1AB6F}"/>
                </a:ext>
              </a:extLst>
            </p:cNvPr>
            <p:cNvSpPr txBox="1"/>
            <p:nvPr/>
          </p:nvSpPr>
          <p:spPr>
            <a:xfrm>
              <a:off x="7664069" y="5193314"/>
              <a:ext cx="18002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5467A2-FF58-4A4F-B94D-6B9150650661}"/>
                </a:ext>
              </a:extLst>
            </p:cNvPr>
            <p:cNvSpPr txBox="1"/>
            <p:nvPr/>
          </p:nvSpPr>
          <p:spPr>
            <a:xfrm>
              <a:off x="7664069" y="4923535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12A8D64-034B-4F5F-BC4B-A6E1F6337E3C}"/>
              </a:ext>
            </a:extLst>
          </p:cNvPr>
          <p:cNvGrpSpPr/>
          <p:nvPr/>
        </p:nvGrpSpPr>
        <p:grpSpPr>
          <a:xfrm>
            <a:off x="926536" y="3463842"/>
            <a:ext cx="3312368" cy="1454244"/>
            <a:chOff x="5375474" y="2822446"/>
            <a:chExt cx="3312368" cy="145424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9FBA18-DD6D-4576-8B07-A76478373806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5C7BFE-02D0-40FB-A83E-53DFE780E813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40AA824-414F-4B4A-8BA2-52CECE2ED637}"/>
              </a:ext>
            </a:extLst>
          </p:cNvPr>
          <p:cNvSpPr txBox="1"/>
          <p:nvPr/>
        </p:nvSpPr>
        <p:spPr>
          <a:xfrm>
            <a:off x="2664927" y="2626154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متن</a:t>
            </a:r>
            <a:endParaRPr lang="ko-KR" alt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905AA8-4AAD-4923-9F35-719E0EECBBE0}"/>
              </a:ext>
            </a:extLst>
          </p:cNvPr>
          <p:cNvGrpSpPr/>
          <p:nvPr/>
        </p:nvGrpSpPr>
        <p:grpSpPr>
          <a:xfrm>
            <a:off x="7349506" y="2050332"/>
            <a:ext cx="3998746" cy="3996830"/>
            <a:chOff x="4709778" y="2467644"/>
            <a:chExt cx="2800698" cy="279935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E560559-224F-4B85-9492-A8F2C9E0E704}"/>
                </a:ext>
              </a:extLst>
            </p:cNvPr>
            <p:cNvGrpSpPr/>
            <p:nvPr/>
          </p:nvGrpSpPr>
          <p:grpSpPr>
            <a:xfrm>
              <a:off x="4709778" y="2467644"/>
              <a:ext cx="2800698" cy="2799356"/>
              <a:chOff x="2666849" y="0"/>
              <a:chExt cx="6856254" cy="685296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8C5F41E-1743-458D-AA78-EDA8A9FD1CCD}"/>
                  </a:ext>
                </a:extLst>
              </p:cNvPr>
              <p:cNvSpPr/>
              <p:nvPr/>
            </p:nvSpPr>
            <p:spPr>
              <a:xfrm>
                <a:off x="5430278" y="5839841"/>
                <a:ext cx="671369" cy="1003916"/>
              </a:xfrm>
              <a:custGeom>
                <a:avLst/>
                <a:gdLst>
                  <a:gd name="connsiteX0" fmla="*/ 0 w 671368"/>
                  <a:gd name="connsiteY0" fmla="*/ 505534 h 1003915"/>
                  <a:gd name="connsiteX1" fmla="*/ 16941 w 671368"/>
                  <a:gd name="connsiteY1" fmla="*/ 422084 h 1003915"/>
                  <a:gd name="connsiteX2" fmla="*/ 40157 w 671368"/>
                  <a:gd name="connsiteY2" fmla="*/ 439652 h 1003915"/>
                  <a:gd name="connsiteX3" fmla="*/ 174430 w 671368"/>
                  <a:gd name="connsiteY3" fmla="*/ 609691 h 1003915"/>
                  <a:gd name="connsiteX4" fmla="*/ 189489 w 671368"/>
                  <a:gd name="connsiteY4" fmla="*/ 622867 h 1003915"/>
                  <a:gd name="connsiteX5" fmla="*/ 200156 w 671368"/>
                  <a:gd name="connsiteY5" fmla="*/ 567024 h 1003915"/>
                  <a:gd name="connsiteX6" fmla="*/ 229018 w 671368"/>
                  <a:gd name="connsiteY6" fmla="*/ 184281 h 1003915"/>
                  <a:gd name="connsiteX7" fmla="*/ 239058 w 671368"/>
                  <a:gd name="connsiteY7" fmla="*/ 21772 h 1003915"/>
                  <a:gd name="connsiteX8" fmla="*/ 245959 w 671368"/>
                  <a:gd name="connsiteY8" fmla="*/ 1694 h 1003915"/>
                  <a:gd name="connsiteX9" fmla="*/ 322508 w 671368"/>
                  <a:gd name="connsiteY9" fmla="*/ 12361 h 1003915"/>
                  <a:gd name="connsiteX10" fmla="*/ 328782 w 671368"/>
                  <a:gd name="connsiteY10" fmla="*/ 34949 h 1003915"/>
                  <a:gd name="connsiteX11" fmla="*/ 343841 w 671368"/>
                  <a:gd name="connsiteY11" fmla="*/ 303496 h 1003915"/>
                  <a:gd name="connsiteX12" fmla="*/ 341331 w 671368"/>
                  <a:gd name="connsiteY12" fmla="*/ 329222 h 1003915"/>
                  <a:gd name="connsiteX13" fmla="*/ 343214 w 671368"/>
                  <a:gd name="connsiteY13" fmla="*/ 333614 h 1003915"/>
                  <a:gd name="connsiteX14" fmla="*/ 342586 w 671368"/>
                  <a:gd name="connsiteY14" fmla="*/ 332359 h 1003915"/>
                  <a:gd name="connsiteX15" fmla="*/ 357645 w 671368"/>
                  <a:gd name="connsiteY15" fmla="*/ 262712 h 1003915"/>
                  <a:gd name="connsiteX16" fmla="*/ 419135 w 671368"/>
                  <a:gd name="connsiteY16" fmla="*/ 55654 h 1003915"/>
                  <a:gd name="connsiteX17" fmla="*/ 432939 w 671368"/>
                  <a:gd name="connsiteY17" fmla="*/ 27419 h 1003915"/>
                  <a:gd name="connsiteX18" fmla="*/ 506350 w 671368"/>
                  <a:gd name="connsiteY18" fmla="*/ 31811 h 1003915"/>
                  <a:gd name="connsiteX19" fmla="*/ 511370 w 671368"/>
                  <a:gd name="connsiteY19" fmla="*/ 71968 h 1003915"/>
                  <a:gd name="connsiteX20" fmla="*/ 437331 w 671368"/>
                  <a:gd name="connsiteY20" fmla="*/ 413927 h 1003915"/>
                  <a:gd name="connsiteX21" fmla="*/ 420390 w 671368"/>
                  <a:gd name="connsiteY21" fmla="*/ 567652 h 1003915"/>
                  <a:gd name="connsiteX22" fmla="*/ 414743 w 671368"/>
                  <a:gd name="connsiteY22" fmla="*/ 654867 h 1003915"/>
                  <a:gd name="connsiteX23" fmla="*/ 449252 w 671368"/>
                  <a:gd name="connsiteY23" fmla="*/ 636043 h 1003915"/>
                  <a:gd name="connsiteX24" fmla="*/ 634349 w 671368"/>
                  <a:gd name="connsiteY24" fmla="*/ 508671 h 1003915"/>
                  <a:gd name="connsiteX25" fmla="*/ 668232 w 671368"/>
                  <a:gd name="connsiteY25" fmla="*/ 499887 h 1003915"/>
                  <a:gd name="connsiteX26" fmla="*/ 664467 w 671368"/>
                  <a:gd name="connsiteY26" fmla="*/ 581456 h 1003915"/>
                  <a:gd name="connsiteX27" fmla="*/ 410978 w 671368"/>
                  <a:gd name="connsiteY27" fmla="*/ 760278 h 1003915"/>
                  <a:gd name="connsiteX28" fmla="*/ 365174 w 671368"/>
                  <a:gd name="connsiteY28" fmla="*/ 766553 h 1003915"/>
                  <a:gd name="connsiteX29" fmla="*/ 327528 w 671368"/>
                  <a:gd name="connsiteY29" fmla="*/ 772827 h 1003915"/>
                  <a:gd name="connsiteX30" fmla="*/ 345724 w 671368"/>
                  <a:gd name="connsiteY30" fmla="*/ 819886 h 1003915"/>
                  <a:gd name="connsiteX31" fmla="*/ 400939 w 671368"/>
                  <a:gd name="connsiteY31" fmla="*/ 932199 h 1003915"/>
                  <a:gd name="connsiteX32" fmla="*/ 339449 w 671368"/>
                  <a:gd name="connsiteY32" fmla="*/ 995571 h 1003915"/>
                  <a:gd name="connsiteX33" fmla="*/ 137411 w 671368"/>
                  <a:gd name="connsiteY33" fmla="*/ 949767 h 1003915"/>
                  <a:gd name="connsiteX34" fmla="*/ 175685 w 671368"/>
                  <a:gd name="connsiteY34" fmla="*/ 810474 h 1003915"/>
                  <a:gd name="connsiteX35" fmla="*/ 215842 w 671368"/>
                  <a:gd name="connsiteY35" fmla="*/ 797298 h 1003915"/>
                  <a:gd name="connsiteX36" fmla="*/ 235920 w 671368"/>
                  <a:gd name="connsiteY36" fmla="*/ 777846 h 1003915"/>
                  <a:gd name="connsiteX37" fmla="*/ 215215 w 671368"/>
                  <a:gd name="connsiteY37" fmla="*/ 749611 h 1003915"/>
                  <a:gd name="connsiteX38" fmla="*/ 156234 w 671368"/>
                  <a:gd name="connsiteY38" fmla="*/ 715730 h 1003915"/>
                  <a:gd name="connsiteX39" fmla="*/ 0 w 671368"/>
                  <a:gd name="connsiteY39" fmla="*/ 50553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71368" h="1003915">
                    <a:moveTo>
                      <a:pt x="0" y="505534"/>
                    </a:moveTo>
                    <a:cubicBezTo>
                      <a:pt x="5647" y="477927"/>
                      <a:pt x="11294" y="449692"/>
                      <a:pt x="16941" y="422084"/>
                    </a:cubicBezTo>
                    <a:cubicBezTo>
                      <a:pt x="30745" y="419574"/>
                      <a:pt x="34510" y="432123"/>
                      <a:pt x="40157" y="439652"/>
                    </a:cubicBezTo>
                    <a:cubicBezTo>
                      <a:pt x="83451" y="497377"/>
                      <a:pt x="127999" y="554475"/>
                      <a:pt x="174430" y="609691"/>
                    </a:cubicBezTo>
                    <a:cubicBezTo>
                      <a:pt x="178195" y="614083"/>
                      <a:pt x="180705" y="620357"/>
                      <a:pt x="189489" y="622867"/>
                    </a:cubicBezTo>
                    <a:cubicBezTo>
                      <a:pt x="198273" y="605298"/>
                      <a:pt x="197018" y="585220"/>
                      <a:pt x="200156" y="567024"/>
                    </a:cubicBezTo>
                    <a:cubicBezTo>
                      <a:pt x="224626" y="440280"/>
                      <a:pt x="226509" y="312281"/>
                      <a:pt x="229018" y="184281"/>
                    </a:cubicBezTo>
                    <a:cubicBezTo>
                      <a:pt x="230273" y="130321"/>
                      <a:pt x="231528" y="75733"/>
                      <a:pt x="239058" y="21772"/>
                    </a:cubicBezTo>
                    <a:cubicBezTo>
                      <a:pt x="240312" y="14870"/>
                      <a:pt x="240312" y="7341"/>
                      <a:pt x="245959" y="1694"/>
                    </a:cubicBezTo>
                    <a:cubicBezTo>
                      <a:pt x="272312" y="-3325"/>
                      <a:pt x="297410" y="3576"/>
                      <a:pt x="322508" y="12361"/>
                    </a:cubicBezTo>
                    <a:cubicBezTo>
                      <a:pt x="328155" y="18635"/>
                      <a:pt x="328782" y="26792"/>
                      <a:pt x="328782" y="34949"/>
                    </a:cubicBezTo>
                    <a:cubicBezTo>
                      <a:pt x="329410" y="124674"/>
                      <a:pt x="337567" y="214399"/>
                      <a:pt x="343841" y="303496"/>
                    </a:cubicBezTo>
                    <a:cubicBezTo>
                      <a:pt x="344469" y="312908"/>
                      <a:pt x="341959" y="322320"/>
                      <a:pt x="341331" y="329222"/>
                    </a:cubicBezTo>
                    <a:cubicBezTo>
                      <a:pt x="340704" y="336123"/>
                      <a:pt x="346979" y="333614"/>
                      <a:pt x="343214" y="333614"/>
                    </a:cubicBezTo>
                    <a:cubicBezTo>
                      <a:pt x="342586" y="333614"/>
                      <a:pt x="342586" y="332986"/>
                      <a:pt x="342586" y="332359"/>
                    </a:cubicBezTo>
                    <a:cubicBezTo>
                      <a:pt x="341331" y="307888"/>
                      <a:pt x="350743" y="285300"/>
                      <a:pt x="357645" y="262712"/>
                    </a:cubicBezTo>
                    <a:cubicBezTo>
                      <a:pt x="379606" y="194320"/>
                      <a:pt x="400312" y="124674"/>
                      <a:pt x="419135" y="55654"/>
                    </a:cubicBezTo>
                    <a:cubicBezTo>
                      <a:pt x="421645" y="45615"/>
                      <a:pt x="424154" y="34949"/>
                      <a:pt x="432939" y="27419"/>
                    </a:cubicBezTo>
                    <a:cubicBezTo>
                      <a:pt x="458037" y="17380"/>
                      <a:pt x="482507" y="24910"/>
                      <a:pt x="506350" y="31811"/>
                    </a:cubicBezTo>
                    <a:cubicBezTo>
                      <a:pt x="519527" y="43733"/>
                      <a:pt x="513879" y="58164"/>
                      <a:pt x="511370" y="71968"/>
                    </a:cubicBezTo>
                    <a:cubicBezTo>
                      <a:pt x="490036" y="186791"/>
                      <a:pt x="464311" y="300359"/>
                      <a:pt x="437331" y="413927"/>
                    </a:cubicBezTo>
                    <a:cubicBezTo>
                      <a:pt x="425409" y="464750"/>
                      <a:pt x="424154" y="516201"/>
                      <a:pt x="420390" y="567652"/>
                    </a:cubicBezTo>
                    <a:cubicBezTo>
                      <a:pt x="417880" y="595886"/>
                      <a:pt x="411606" y="624122"/>
                      <a:pt x="414743" y="654867"/>
                    </a:cubicBezTo>
                    <a:cubicBezTo>
                      <a:pt x="428547" y="651102"/>
                      <a:pt x="438586" y="642945"/>
                      <a:pt x="449252" y="636043"/>
                    </a:cubicBezTo>
                    <a:cubicBezTo>
                      <a:pt x="511997" y="595259"/>
                      <a:pt x="572860" y="551966"/>
                      <a:pt x="634349" y="508671"/>
                    </a:cubicBezTo>
                    <a:cubicBezTo>
                      <a:pt x="643761" y="501770"/>
                      <a:pt x="653173" y="487338"/>
                      <a:pt x="668232" y="499887"/>
                    </a:cubicBezTo>
                    <a:cubicBezTo>
                      <a:pt x="673251" y="527495"/>
                      <a:pt x="678271" y="555103"/>
                      <a:pt x="664467" y="581456"/>
                    </a:cubicBezTo>
                    <a:cubicBezTo>
                      <a:pt x="582271" y="644200"/>
                      <a:pt x="498821" y="704435"/>
                      <a:pt x="410978" y="760278"/>
                    </a:cubicBezTo>
                    <a:cubicBezTo>
                      <a:pt x="395292" y="770317"/>
                      <a:pt x="381488" y="768434"/>
                      <a:pt x="365174" y="766553"/>
                    </a:cubicBezTo>
                    <a:cubicBezTo>
                      <a:pt x="352626" y="765297"/>
                      <a:pt x="334430" y="755258"/>
                      <a:pt x="327528" y="772827"/>
                    </a:cubicBezTo>
                    <a:cubicBezTo>
                      <a:pt x="320626" y="791023"/>
                      <a:pt x="321881" y="807337"/>
                      <a:pt x="345724" y="819886"/>
                    </a:cubicBezTo>
                    <a:cubicBezTo>
                      <a:pt x="393410" y="843728"/>
                      <a:pt x="414115" y="889532"/>
                      <a:pt x="400939" y="932199"/>
                    </a:cubicBezTo>
                    <a:cubicBezTo>
                      <a:pt x="391527" y="962943"/>
                      <a:pt x="368312" y="982395"/>
                      <a:pt x="339449" y="995571"/>
                    </a:cubicBezTo>
                    <a:cubicBezTo>
                      <a:pt x="272940" y="1025688"/>
                      <a:pt x="176313" y="1003727"/>
                      <a:pt x="137411" y="949767"/>
                    </a:cubicBezTo>
                    <a:cubicBezTo>
                      <a:pt x="99764" y="897689"/>
                      <a:pt x="114823" y="841219"/>
                      <a:pt x="175685" y="810474"/>
                    </a:cubicBezTo>
                    <a:cubicBezTo>
                      <a:pt x="188234" y="804199"/>
                      <a:pt x="202038" y="799807"/>
                      <a:pt x="215842" y="797298"/>
                    </a:cubicBezTo>
                    <a:cubicBezTo>
                      <a:pt x="228391" y="794788"/>
                      <a:pt x="233411" y="791023"/>
                      <a:pt x="235920" y="777846"/>
                    </a:cubicBezTo>
                    <a:cubicBezTo>
                      <a:pt x="240312" y="757768"/>
                      <a:pt x="233411" y="748356"/>
                      <a:pt x="215215" y="749611"/>
                    </a:cubicBezTo>
                    <a:cubicBezTo>
                      <a:pt x="186979" y="751494"/>
                      <a:pt x="171921" y="735808"/>
                      <a:pt x="156234" y="715730"/>
                    </a:cubicBezTo>
                    <a:cubicBezTo>
                      <a:pt x="103529" y="646710"/>
                      <a:pt x="47059" y="579573"/>
                      <a:pt x="0" y="5055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BC9940-FFA6-492E-A469-3AAD5496141E}"/>
                  </a:ext>
                </a:extLst>
              </p:cNvPr>
              <p:cNvSpPr/>
              <p:nvPr/>
            </p:nvSpPr>
            <p:spPr>
              <a:xfrm>
                <a:off x="6095373" y="5842775"/>
                <a:ext cx="658820" cy="1010190"/>
              </a:xfrm>
              <a:custGeom>
                <a:avLst/>
                <a:gdLst>
                  <a:gd name="connsiteX0" fmla="*/ 0 w 658819"/>
                  <a:gd name="connsiteY0" fmla="*/ 578521 h 1010190"/>
                  <a:gd name="connsiteX1" fmla="*/ 0 w 658819"/>
                  <a:gd name="connsiteY1" fmla="*/ 493816 h 1010190"/>
                  <a:gd name="connsiteX2" fmla="*/ 26980 w 658819"/>
                  <a:gd name="connsiteY2" fmla="*/ 506992 h 1010190"/>
                  <a:gd name="connsiteX3" fmla="*/ 187607 w 658819"/>
                  <a:gd name="connsiteY3" fmla="*/ 636246 h 1010190"/>
                  <a:gd name="connsiteX4" fmla="*/ 213959 w 658819"/>
                  <a:gd name="connsiteY4" fmla="*/ 650678 h 1010190"/>
                  <a:gd name="connsiteX5" fmla="*/ 203920 w 658819"/>
                  <a:gd name="connsiteY5" fmla="*/ 493816 h 1010190"/>
                  <a:gd name="connsiteX6" fmla="*/ 129254 w 658819"/>
                  <a:gd name="connsiteY6" fmla="*/ 64642 h 1010190"/>
                  <a:gd name="connsiteX7" fmla="*/ 130509 w 658819"/>
                  <a:gd name="connsiteY7" fmla="*/ 28877 h 1010190"/>
                  <a:gd name="connsiteX8" fmla="*/ 208312 w 658819"/>
                  <a:gd name="connsiteY8" fmla="*/ 24485 h 1010190"/>
                  <a:gd name="connsiteX9" fmla="*/ 226508 w 658819"/>
                  <a:gd name="connsiteY9" fmla="*/ 79701 h 1010190"/>
                  <a:gd name="connsiteX10" fmla="*/ 285489 w 658819"/>
                  <a:gd name="connsiteY10" fmla="*/ 284876 h 1010190"/>
                  <a:gd name="connsiteX11" fmla="*/ 294273 w 658819"/>
                  <a:gd name="connsiteY11" fmla="*/ 333817 h 1010190"/>
                  <a:gd name="connsiteX12" fmla="*/ 308077 w 658819"/>
                  <a:gd name="connsiteY12" fmla="*/ 98524 h 1010190"/>
                  <a:gd name="connsiteX13" fmla="*/ 318743 w 658819"/>
                  <a:gd name="connsiteY13" fmla="*/ 14446 h 1010190"/>
                  <a:gd name="connsiteX14" fmla="*/ 395292 w 658819"/>
                  <a:gd name="connsiteY14" fmla="*/ 2524 h 1010190"/>
                  <a:gd name="connsiteX15" fmla="*/ 407841 w 658819"/>
                  <a:gd name="connsiteY15" fmla="*/ 109818 h 1010190"/>
                  <a:gd name="connsiteX16" fmla="*/ 409095 w 658819"/>
                  <a:gd name="connsiteY16" fmla="*/ 404091 h 1010190"/>
                  <a:gd name="connsiteX17" fmla="*/ 437331 w 658819"/>
                  <a:gd name="connsiteY17" fmla="*/ 634364 h 1010190"/>
                  <a:gd name="connsiteX18" fmla="*/ 480625 w 658819"/>
                  <a:gd name="connsiteY18" fmla="*/ 591070 h 1010190"/>
                  <a:gd name="connsiteX19" fmla="*/ 625565 w 658819"/>
                  <a:gd name="connsiteY19" fmla="*/ 429816 h 1010190"/>
                  <a:gd name="connsiteX20" fmla="*/ 648780 w 658819"/>
                  <a:gd name="connsiteY20" fmla="*/ 417267 h 1010190"/>
                  <a:gd name="connsiteX21" fmla="*/ 664467 w 658819"/>
                  <a:gd name="connsiteY21" fmla="*/ 500090 h 1010190"/>
                  <a:gd name="connsiteX22" fmla="*/ 456782 w 658819"/>
                  <a:gd name="connsiteY22" fmla="*/ 732873 h 1010190"/>
                  <a:gd name="connsiteX23" fmla="*/ 407213 w 658819"/>
                  <a:gd name="connsiteY23" fmla="*/ 748559 h 1010190"/>
                  <a:gd name="connsiteX24" fmla="*/ 379606 w 658819"/>
                  <a:gd name="connsiteY24" fmla="*/ 766128 h 1010190"/>
                  <a:gd name="connsiteX25" fmla="*/ 400939 w 658819"/>
                  <a:gd name="connsiteY25" fmla="*/ 801893 h 1010190"/>
                  <a:gd name="connsiteX26" fmla="*/ 446115 w 658819"/>
                  <a:gd name="connsiteY26" fmla="*/ 823853 h 1010190"/>
                  <a:gd name="connsiteX27" fmla="*/ 441095 w 658819"/>
                  <a:gd name="connsiteY27" fmla="*/ 975695 h 1010190"/>
                  <a:gd name="connsiteX28" fmla="*/ 259763 w 658819"/>
                  <a:gd name="connsiteY28" fmla="*/ 993264 h 1010190"/>
                  <a:gd name="connsiteX29" fmla="*/ 200783 w 658819"/>
                  <a:gd name="connsiteY29" fmla="*/ 916716 h 1010190"/>
                  <a:gd name="connsiteX30" fmla="*/ 254743 w 658819"/>
                  <a:gd name="connsiteY30" fmla="*/ 821971 h 1010190"/>
                  <a:gd name="connsiteX31" fmla="*/ 283606 w 658819"/>
                  <a:gd name="connsiteY31" fmla="*/ 807540 h 1010190"/>
                  <a:gd name="connsiteX32" fmla="*/ 292390 w 658819"/>
                  <a:gd name="connsiteY32" fmla="*/ 783069 h 1010190"/>
                  <a:gd name="connsiteX33" fmla="*/ 274194 w 658819"/>
                  <a:gd name="connsiteY33" fmla="*/ 764873 h 1010190"/>
                  <a:gd name="connsiteX34" fmla="*/ 158744 w 658819"/>
                  <a:gd name="connsiteY34" fmla="*/ 710913 h 1010190"/>
                  <a:gd name="connsiteX35" fmla="*/ 0 w 658819"/>
                  <a:gd name="connsiteY35" fmla="*/ 578521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8819" h="1010190">
                    <a:moveTo>
                      <a:pt x="0" y="578521"/>
                    </a:moveTo>
                    <a:cubicBezTo>
                      <a:pt x="0" y="550286"/>
                      <a:pt x="0" y="522051"/>
                      <a:pt x="0" y="493816"/>
                    </a:cubicBezTo>
                    <a:cubicBezTo>
                      <a:pt x="13176" y="490051"/>
                      <a:pt x="18823" y="500718"/>
                      <a:pt x="26980" y="506992"/>
                    </a:cubicBezTo>
                    <a:cubicBezTo>
                      <a:pt x="80940" y="549659"/>
                      <a:pt x="132391" y="594835"/>
                      <a:pt x="187607" y="636246"/>
                    </a:cubicBezTo>
                    <a:cubicBezTo>
                      <a:pt x="195136" y="641893"/>
                      <a:pt x="201410" y="650051"/>
                      <a:pt x="213959" y="650678"/>
                    </a:cubicBezTo>
                    <a:cubicBezTo>
                      <a:pt x="213332" y="597972"/>
                      <a:pt x="209567" y="545894"/>
                      <a:pt x="203920" y="493816"/>
                    </a:cubicBezTo>
                    <a:cubicBezTo>
                      <a:pt x="188862" y="348875"/>
                      <a:pt x="148077" y="208327"/>
                      <a:pt x="129254" y="64642"/>
                    </a:cubicBezTo>
                    <a:cubicBezTo>
                      <a:pt x="127999" y="52720"/>
                      <a:pt x="120470" y="40799"/>
                      <a:pt x="130509" y="28877"/>
                    </a:cubicBezTo>
                    <a:cubicBezTo>
                      <a:pt x="156234" y="23858"/>
                      <a:pt x="181960" y="18211"/>
                      <a:pt x="208312" y="24485"/>
                    </a:cubicBezTo>
                    <a:cubicBezTo>
                      <a:pt x="220234" y="40799"/>
                      <a:pt x="222116" y="60877"/>
                      <a:pt x="226508" y="79701"/>
                    </a:cubicBezTo>
                    <a:cubicBezTo>
                      <a:pt x="244077" y="148720"/>
                      <a:pt x="264783" y="217111"/>
                      <a:pt x="285489" y="284876"/>
                    </a:cubicBezTo>
                    <a:cubicBezTo>
                      <a:pt x="290508" y="301190"/>
                      <a:pt x="294900" y="316876"/>
                      <a:pt x="294273" y="333817"/>
                    </a:cubicBezTo>
                    <a:cubicBezTo>
                      <a:pt x="294900" y="255386"/>
                      <a:pt x="307449" y="177582"/>
                      <a:pt x="308077" y="98524"/>
                    </a:cubicBezTo>
                    <a:cubicBezTo>
                      <a:pt x="308077" y="70289"/>
                      <a:pt x="309959" y="42054"/>
                      <a:pt x="318743" y="14446"/>
                    </a:cubicBezTo>
                    <a:cubicBezTo>
                      <a:pt x="342586" y="642"/>
                      <a:pt x="368311" y="-3122"/>
                      <a:pt x="395292" y="2524"/>
                    </a:cubicBezTo>
                    <a:cubicBezTo>
                      <a:pt x="408468" y="37034"/>
                      <a:pt x="406586" y="74054"/>
                      <a:pt x="407841" y="109818"/>
                    </a:cubicBezTo>
                    <a:cubicBezTo>
                      <a:pt x="409723" y="207700"/>
                      <a:pt x="407213" y="306209"/>
                      <a:pt x="409095" y="404091"/>
                    </a:cubicBezTo>
                    <a:cubicBezTo>
                      <a:pt x="410350" y="480012"/>
                      <a:pt x="427292" y="554051"/>
                      <a:pt x="437331" y="634364"/>
                    </a:cubicBezTo>
                    <a:cubicBezTo>
                      <a:pt x="455527" y="618050"/>
                      <a:pt x="468703" y="605501"/>
                      <a:pt x="480625" y="591070"/>
                    </a:cubicBezTo>
                    <a:cubicBezTo>
                      <a:pt x="527683" y="536482"/>
                      <a:pt x="580389" y="486287"/>
                      <a:pt x="625565" y="429816"/>
                    </a:cubicBezTo>
                    <a:cubicBezTo>
                      <a:pt x="631212" y="422914"/>
                      <a:pt x="635604" y="411620"/>
                      <a:pt x="648780" y="417267"/>
                    </a:cubicBezTo>
                    <a:cubicBezTo>
                      <a:pt x="653800" y="444875"/>
                      <a:pt x="659447" y="472483"/>
                      <a:pt x="664467" y="500090"/>
                    </a:cubicBezTo>
                    <a:cubicBezTo>
                      <a:pt x="601722" y="583541"/>
                      <a:pt x="530193" y="658834"/>
                      <a:pt x="456782" y="732873"/>
                    </a:cubicBezTo>
                    <a:cubicBezTo>
                      <a:pt x="442978" y="746677"/>
                      <a:pt x="424782" y="746677"/>
                      <a:pt x="407213" y="748559"/>
                    </a:cubicBezTo>
                    <a:cubicBezTo>
                      <a:pt x="395292" y="749814"/>
                      <a:pt x="380860" y="748559"/>
                      <a:pt x="379606" y="766128"/>
                    </a:cubicBezTo>
                    <a:cubicBezTo>
                      <a:pt x="378351" y="783069"/>
                      <a:pt x="378351" y="798128"/>
                      <a:pt x="400939" y="801893"/>
                    </a:cubicBezTo>
                    <a:cubicBezTo>
                      <a:pt x="417880" y="804402"/>
                      <a:pt x="432939" y="813187"/>
                      <a:pt x="446115" y="823853"/>
                    </a:cubicBezTo>
                    <a:cubicBezTo>
                      <a:pt x="502585" y="867774"/>
                      <a:pt x="500075" y="934284"/>
                      <a:pt x="441095" y="975695"/>
                    </a:cubicBezTo>
                    <a:cubicBezTo>
                      <a:pt x="383998" y="1015225"/>
                      <a:pt x="323135" y="1023382"/>
                      <a:pt x="259763" y="993264"/>
                    </a:cubicBezTo>
                    <a:cubicBezTo>
                      <a:pt x="227763" y="978205"/>
                      <a:pt x="202665" y="953734"/>
                      <a:pt x="200783" y="916716"/>
                    </a:cubicBezTo>
                    <a:cubicBezTo>
                      <a:pt x="198273" y="875304"/>
                      <a:pt x="219607" y="843304"/>
                      <a:pt x="254743" y="821971"/>
                    </a:cubicBezTo>
                    <a:cubicBezTo>
                      <a:pt x="264155" y="816324"/>
                      <a:pt x="273567" y="811932"/>
                      <a:pt x="283606" y="807540"/>
                    </a:cubicBezTo>
                    <a:cubicBezTo>
                      <a:pt x="295528" y="802520"/>
                      <a:pt x="295528" y="793108"/>
                      <a:pt x="292390" y="783069"/>
                    </a:cubicBezTo>
                    <a:cubicBezTo>
                      <a:pt x="289880" y="774285"/>
                      <a:pt x="287998" y="761736"/>
                      <a:pt x="274194" y="764873"/>
                    </a:cubicBezTo>
                    <a:cubicBezTo>
                      <a:pt x="222116" y="776167"/>
                      <a:pt x="191999" y="737893"/>
                      <a:pt x="158744" y="710913"/>
                    </a:cubicBezTo>
                    <a:cubicBezTo>
                      <a:pt x="104783" y="669501"/>
                      <a:pt x="52705" y="623070"/>
                      <a:pt x="0" y="5785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05E85E9-1377-45CC-A8C9-90AE11ECDB79}"/>
                  </a:ext>
                </a:extLst>
              </p:cNvPr>
              <p:cNvSpPr/>
              <p:nvPr/>
            </p:nvSpPr>
            <p:spPr>
              <a:xfrm>
                <a:off x="8512913" y="2759719"/>
                <a:ext cx="1010190" cy="671369"/>
              </a:xfrm>
              <a:custGeom>
                <a:avLst/>
                <a:gdLst>
                  <a:gd name="connsiteX0" fmla="*/ 498835 w 1010190"/>
                  <a:gd name="connsiteY0" fmla="*/ 2931 h 671368"/>
                  <a:gd name="connsiteX1" fmla="*/ 604247 w 1010190"/>
                  <a:gd name="connsiteY1" fmla="*/ 88892 h 671368"/>
                  <a:gd name="connsiteX2" fmla="*/ 720952 w 1010190"/>
                  <a:gd name="connsiteY2" fmla="*/ 198695 h 671368"/>
                  <a:gd name="connsiteX3" fmla="*/ 747932 w 1010190"/>
                  <a:gd name="connsiteY3" fmla="*/ 259558 h 671368"/>
                  <a:gd name="connsiteX4" fmla="*/ 761736 w 1010190"/>
                  <a:gd name="connsiteY4" fmla="*/ 289047 h 671368"/>
                  <a:gd name="connsiteX5" fmla="*/ 801265 w 1010190"/>
                  <a:gd name="connsiteY5" fmla="*/ 265205 h 671368"/>
                  <a:gd name="connsiteX6" fmla="*/ 830128 w 1010190"/>
                  <a:gd name="connsiteY6" fmla="*/ 211871 h 671368"/>
                  <a:gd name="connsiteX7" fmla="*/ 978832 w 1010190"/>
                  <a:gd name="connsiteY7" fmla="*/ 230067 h 671368"/>
                  <a:gd name="connsiteX8" fmla="*/ 1010205 w 1010190"/>
                  <a:gd name="connsiteY8" fmla="*/ 302851 h 671368"/>
                  <a:gd name="connsiteX9" fmla="*/ 1010205 w 1010190"/>
                  <a:gd name="connsiteY9" fmla="*/ 356184 h 671368"/>
                  <a:gd name="connsiteX10" fmla="*/ 971303 w 1010190"/>
                  <a:gd name="connsiteY10" fmla="*/ 439007 h 671368"/>
                  <a:gd name="connsiteX11" fmla="*/ 820716 w 1010190"/>
                  <a:gd name="connsiteY11" fmla="*/ 410772 h 671368"/>
                  <a:gd name="connsiteX12" fmla="*/ 806284 w 1010190"/>
                  <a:gd name="connsiteY12" fmla="*/ 381910 h 671368"/>
                  <a:gd name="connsiteX13" fmla="*/ 781186 w 1010190"/>
                  <a:gd name="connsiteY13" fmla="*/ 374380 h 671368"/>
                  <a:gd name="connsiteX14" fmla="*/ 764246 w 1010190"/>
                  <a:gd name="connsiteY14" fmla="*/ 393204 h 671368"/>
                  <a:gd name="connsiteX15" fmla="*/ 715933 w 1010190"/>
                  <a:gd name="connsiteY15" fmla="*/ 502380 h 671368"/>
                  <a:gd name="connsiteX16" fmla="*/ 576639 w 1010190"/>
                  <a:gd name="connsiteY16" fmla="*/ 666771 h 671368"/>
                  <a:gd name="connsiteX17" fmla="*/ 495698 w 1010190"/>
                  <a:gd name="connsiteY17" fmla="*/ 671163 h 671368"/>
                  <a:gd name="connsiteX18" fmla="*/ 502600 w 1010190"/>
                  <a:gd name="connsiteY18" fmla="*/ 642928 h 671368"/>
                  <a:gd name="connsiteX19" fmla="*/ 634992 w 1010190"/>
                  <a:gd name="connsiteY19" fmla="*/ 478536 h 671368"/>
                  <a:gd name="connsiteX20" fmla="*/ 651305 w 1010190"/>
                  <a:gd name="connsiteY20" fmla="*/ 454066 h 671368"/>
                  <a:gd name="connsiteX21" fmla="*/ 587933 w 1010190"/>
                  <a:gd name="connsiteY21" fmla="*/ 455321 h 671368"/>
                  <a:gd name="connsiteX22" fmla="*/ 339464 w 1010190"/>
                  <a:gd name="connsiteY22" fmla="*/ 486694 h 671368"/>
                  <a:gd name="connsiteX23" fmla="*/ 58367 w 1010190"/>
                  <a:gd name="connsiteY23" fmla="*/ 538772 h 671368"/>
                  <a:gd name="connsiteX24" fmla="*/ 28250 w 1010190"/>
                  <a:gd name="connsiteY24" fmla="*/ 536262 h 671368"/>
                  <a:gd name="connsiteX25" fmla="*/ 23858 w 1010190"/>
                  <a:gd name="connsiteY25" fmla="*/ 458458 h 671368"/>
                  <a:gd name="connsiteX26" fmla="*/ 58367 w 1010190"/>
                  <a:gd name="connsiteY26" fmla="*/ 445909 h 671368"/>
                  <a:gd name="connsiteX27" fmla="*/ 289268 w 1010190"/>
                  <a:gd name="connsiteY27" fmla="*/ 379400 h 671368"/>
                  <a:gd name="connsiteX28" fmla="*/ 333189 w 1010190"/>
                  <a:gd name="connsiteY28" fmla="*/ 371871 h 671368"/>
                  <a:gd name="connsiteX29" fmla="*/ 109190 w 1010190"/>
                  <a:gd name="connsiteY29" fmla="*/ 358067 h 671368"/>
                  <a:gd name="connsiteX30" fmla="*/ 14446 w 1010190"/>
                  <a:gd name="connsiteY30" fmla="*/ 346773 h 671368"/>
                  <a:gd name="connsiteX31" fmla="*/ 2524 w 1010190"/>
                  <a:gd name="connsiteY31" fmla="*/ 270224 h 671368"/>
                  <a:gd name="connsiteX32" fmla="*/ 30132 w 1010190"/>
                  <a:gd name="connsiteY32" fmla="*/ 262695 h 671368"/>
                  <a:gd name="connsiteX33" fmla="*/ 315621 w 1010190"/>
                  <a:gd name="connsiteY33" fmla="*/ 257675 h 671368"/>
                  <a:gd name="connsiteX34" fmla="*/ 613031 w 1010190"/>
                  <a:gd name="connsiteY34" fmla="*/ 231322 h 671368"/>
                  <a:gd name="connsiteX35" fmla="*/ 628090 w 1010190"/>
                  <a:gd name="connsiteY35" fmla="*/ 225675 h 671368"/>
                  <a:gd name="connsiteX36" fmla="*/ 610521 w 1010190"/>
                  <a:gd name="connsiteY36" fmla="*/ 203715 h 671368"/>
                  <a:gd name="connsiteX37" fmla="*/ 434836 w 1010190"/>
                  <a:gd name="connsiteY37" fmla="*/ 43088 h 671368"/>
                  <a:gd name="connsiteX38" fmla="*/ 416012 w 1010190"/>
                  <a:gd name="connsiteY38" fmla="*/ 18618 h 671368"/>
                  <a:gd name="connsiteX39" fmla="*/ 498835 w 1010190"/>
                  <a:gd name="connsiteY39" fmla="*/ 2931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0190" h="671368">
                    <a:moveTo>
                      <a:pt x="498835" y="2931"/>
                    </a:moveTo>
                    <a:cubicBezTo>
                      <a:pt x="533972" y="31167"/>
                      <a:pt x="570364" y="58774"/>
                      <a:pt x="604247" y="88892"/>
                    </a:cubicBezTo>
                    <a:cubicBezTo>
                      <a:pt x="644403" y="124656"/>
                      <a:pt x="681423" y="162930"/>
                      <a:pt x="720952" y="198695"/>
                    </a:cubicBezTo>
                    <a:cubicBezTo>
                      <a:pt x="739148" y="215636"/>
                      <a:pt x="748559" y="234460"/>
                      <a:pt x="747932" y="259558"/>
                    </a:cubicBezTo>
                    <a:cubicBezTo>
                      <a:pt x="747932" y="270852"/>
                      <a:pt x="746050" y="289047"/>
                      <a:pt x="761736" y="289047"/>
                    </a:cubicBezTo>
                    <a:cubicBezTo>
                      <a:pt x="777422" y="289675"/>
                      <a:pt x="797501" y="290930"/>
                      <a:pt x="801265" y="265205"/>
                    </a:cubicBezTo>
                    <a:cubicBezTo>
                      <a:pt x="804402" y="245126"/>
                      <a:pt x="815069" y="227558"/>
                      <a:pt x="830128" y="211871"/>
                    </a:cubicBezTo>
                    <a:cubicBezTo>
                      <a:pt x="877813" y="164185"/>
                      <a:pt x="942441" y="172342"/>
                      <a:pt x="978832" y="230067"/>
                    </a:cubicBezTo>
                    <a:cubicBezTo>
                      <a:pt x="993264" y="252656"/>
                      <a:pt x="999538" y="278381"/>
                      <a:pt x="1010205" y="302851"/>
                    </a:cubicBezTo>
                    <a:cubicBezTo>
                      <a:pt x="1010205" y="320420"/>
                      <a:pt x="1010205" y="338616"/>
                      <a:pt x="1010205" y="356184"/>
                    </a:cubicBezTo>
                    <a:cubicBezTo>
                      <a:pt x="1000166" y="385047"/>
                      <a:pt x="994519" y="416419"/>
                      <a:pt x="971303" y="439007"/>
                    </a:cubicBezTo>
                    <a:cubicBezTo>
                      <a:pt x="925499" y="482929"/>
                      <a:pt x="853343" y="469125"/>
                      <a:pt x="820716" y="410772"/>
                    </a:cubicBezTo>
                    <a:cubicBezTo>
                      <a:pt x="815696" y="401360"/>
                      <a:pt x="811304" y="391949"/>
                      <a:pt x="806284" y="381910"/>
                    </a:cubicBezTo>
                    <a:cubicBezTo>
                      <a:pt x="800638" y="370616"/>
                      <a:pt x="791226" y="371243"/>
                      <a:pt x="781186" y="374380"/>
                    </a:cubicBezTo>
                    <a:cubicBezTo>
                      <a:pt x="771775" y="376890"/>
                      <a:pt x="761108" y="380027"/>
                      <a:pt x="764246" y="393204"/>
                    </a:cubicBezTo>
                    <a:cubicBezTo>
                      <a:pt x="775540" y="441517"/>
                      <a:pt x="741658" y="471007"/>
                      <a:pt x="715933" y="502380"/>
                    </a:cubicBezTo>
                    <a:cubicBezTo>
                      <a:pt x="670756" y="558222"/>
                      <a:pt x="623070" y="611555"/>
                      <a:pt x="576639" y="666771"/>
                    </a:cubicBezTo>
                    <a:cubicBezTo>
                      <a:pt x="550286" y="680575"/>
                      <a:pt x="522678" y="675555"/>
                      <a:pt x="495698" y="671163"/>
                    </a:cubicBezTo>
                    <a:cubicBezTo>
                      <a:pt x="481894" y="657987"/>
                      <a:pt x="496326" y="650457"/>
                      <a:pt x="502600" y="642928"/>
                    </a:cubicBezTo>
                    <a:cubicBezTo>
                      <a:pt x="546521" y="587712"/>
                      <a:pt x="592325" y="534379"/>
                      <a:pt x="634992" y="478536"/>
                    </a:cubicBezTo>
                    <a:cubicBezTo>
                      <a:pt x="640639" y="471635"/>
                      <a:pt x="646913" y="465360"/>
                      <a:pt x="651305" y="454066"/>
                    </a:cubicBezTo>
                    <a:cubicBezTo>
                      <a:pt x="629344" y="452184"/>
                      <a:pt x="608638" y="454066"/>
                      <a:pt x="587933" y="455321"/>
                    </a:cubicBezTo>
                    <a:cubicBezTo>
                      <a:pt x="504482" y="461596"/>
                      <a:pt x="421032" y="468497"/>
                      <a:pt x="339464" y="486694"/>
                    </a:cubicBezTo>
                    <a:cubicBezTo>
                      <a:pt x="246602" y="507399"/>
                      <a:pt x="152484" y="523085"/>
                      <a:pt x="58367" y="538772"/>
                    </a:cubicBezTo>
                    <a:cubicBezTo>
                      <a:pt x="48328" y="540654"/>
                      <a:pt x="37662" y="545673"/>
                      <a:pt x="28250" y="536262"/>
                    </a:cubicBezTo>
                    <a:cubicBezTo>
                      <a:pt x="23230" y="510536"/>
                      <a:pt x="17583" y="484811"/>
                      <a:pt x="23858" y="458458"/>
                    </a:cubicBezTo>
                    <a:cubicBezTo>
                      <a:pt x="33269" y="449047"/>
                      <a:pt x="46446" y="449047"/>
                      <a:pt x="58367" y="445909"/>
                    </a:cubicBezTo>
                    <a:cubicBezTo>
                      <a:pt x="136171" y="425831"/>
                      <a:pt x="212719" y="402615"/>
                      <a:pt x="289268" y="379400"/>
                    </a:cubicBezTo>
                    <a:cubicBezTo>
                      <a:pt x="303699" y="375008"/>
                      <a:pt x="318131" y="370616"/>
                      <a:pt x="333189" y="371871"/>
                    </a:cubicBezTo>
                    <a:cubicBezTo>
                      <a:pt x="258523" y="371243"/>
                      <a:pt x="183857" y="359322"/>
                      <a:pt x="109190" y="358067"/>
                    </a:cubicBezTo>
                    <a:cubicBezTo>
                      <a:pt x="77191" y="357439"/>
                      <a:pt x="45191" y="356184"/>
                      <a:pt x="14446" y="346773"/>
                    </a:cubicBezTo>
                    <a:cubicBezTo>
                      <a:pt x="642" y="322930"/>
                      <a:pt x="-3122" y="297204"/>
                      <a:pt x="2524" y="270224"/>
                    </a:cubicBezTo>
                    <a:cubicBezTo>
                      <a:pt x="10054" y="262067"/>
                      <a:pt x="20093" y="263322"/>
                      <a:pt x="30132" y="262695"/>
                    </a:cubicBezTo>
                    <a:cubicBezTo>
                      <a:pt x="125504" y="254538"/>
                      <a:pt x="220876" y="255165"/>
                      <a:pt x="315621" y="257675"/>
                    </a:cubicBezTo>
                    <a:cubicBezTo>
                      <a:pt x="416012" y="260185"/>
                      <a:pt x="514522" y="246381"/>
                      <a:pt x="613031" y="231322"/>
                    </a:cubicBezTo>
                    <a:cubicBezTo>
                      <a:pt x="618050" y="230695"/>
                      <a:pt x="623697" y="230695"/>
                      <a:pt x="628090" y="225675"/>
                    </a:cubicBezTo>
                    <a:cubicBezTo>
                      <a:pt x="626207" y="215009"/>
                      <a:pt x="617423" y="209989"/>
                      <a:pt x="610521" y="203715"/>
                    </a:cubicBezTo>
                    <a:cubicBezTo>
                      <a:pt x="551541" y="150382"/>
                      <a:pt x="495698" y="94539"/>
                      <a:pt x="434836" y="43088"/>
                    </a:cubicBezTo>
                    <a:cubicBezTo>
                      <a:pt x="426679" y="36186"/>
                      <a:pt x="416640" y="31167"/>
                      <a:pt x="416012" y="18618"/>
                    </a:cubicBezTo>
                    <a:cubicBezTo>
                      <a:pt x="440483" y="4814"/>
                      <a:pt x="468090" y="-5225"/>
                      <a:pt x="498835" y="2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E3D4E5A-1F9B-4033-A6B5-B4AFA37DFD04}"/>
                  </a:ext>
                </a:extLst>
              </p:cNvPr>
              <p:cNvSpPr/>
              <p:nvPr/>
            </p:nvSpPr>
            <p:spPr>
              <a:xfrm>
                <a:off x="5427012" y="0"/>
                <a:ext cx="677643" cy="1010190"/>
              </a:xfrm>
              <a:custGeom>
                <a:avLst/>
                <a:gdLst>
                  <a:gd name="connsiteX0" fmla="*/ 357774 w 677643"/>
                  <a:gd name="connsiteY0" fmla="*/ 0 h 1010190"/>
                  <a:gd name="connsiteX1" fmla="*/ 409853 w 677643"/>
                  <a:gd name="connsiteY1" fmla="*/ 18823 h 1010190"/>
                  <a:gd name="connsiteX2" fmla="*/ 468205 w 677643"/>
                  <a:gd name="connsiteY2" fmla="*/ 95999 h 1010190"/>
                  <a:gd name="connsiteX3" fmla="*/ 415500 w 677643"/>
                  <a:gd name="connsiteY3" fmla="*/ 188234 h 1010190"/>
                  <a:gd name="connsiteX4" fmla="*/ 384755 w 677643"/>
                  <a:gd name="connsiteY4" fmla="*/ 203920 h 1010190"/>
                  <a:gd name="connsiteX5" fmla="*/ 376598 w 677643"/>
                  <a:gd name="connsiteY5" fmla="*/ 229018 h 1010190"/>
                  <a:gd name="connsiteX6" fmla="*/ 395421 w 677643"/>
                  <a:gd name="connsiteY6" fmla="*/ 246587 h 1010190"/>
                  <a:gd name="connsiteX7" fmla="*/ 510871 w 677643"/>
                  <a:gd name="connsiteY7" fmla="*/ 300547 h 1010190"/>
                  <a:gd name="connsiteX8" fmla="*/ 669616 w 677643"/>
                  <a:gd name="connsiteY8" fmla="*/ 434821 h 1010190"/>
                  <a:gd name="connsiteX9" fmla="*/ 674008 w 677643"/>
                  <a:gd name="connsiteY9" fmla="*/ 515762 h 1010190"/>
                  <a:gd name="connsiteX10" fmla="*/ 645773 w 677643"/>
                  <a:gd name="connsiteY10" fmla="*/ 508860 h 1010190"/>
                  <a:gd name="connsiteX11" fmla="*/ 487656 w 677643"/>
                  <a:gd name="connsiteY11" fmla="*/ 381488 h 1010190"/>
                  <a:gd name="connsiteX12" fmla="*/ 458793 w 677643"/>
                  <a:gd name="connsiteY12" fmla="*/ 362037 h 1010190"/>
                  <a:gd name="connsiteX13" fmla="*/ 456283 w 677643"/>
                  <a:gd name="connsiteY13" fmla="*/ 378978 h 1010190"/>
                  <a:gd name="connsiteX14" fmla="*/ 524048 w 677643"/>
                  <a:gd name="connsiteY14" fmla="*/ 851446 h 1010190"/>
                  <a:gd name="connsiteX15" fmla="*/ 541617 w 677643"/>
                  <a:gd name="connsiteY15" fmla="*/ 956857 h 1010190"/>
                  <a:gd name="connsiteX16" fmla="*/ 538479 w 677643"/>
                  <a:gd name="connsiteY16" fmla="*/ 984465 h 1010190"/>
                  <a:gd name="connsiteX17" fmla="*/ 460676 w 677643"/>
                  <a:gd name="connsiteY17" fmla="*/ 988857 h 1010190"/>
                  <a:gd name="connsiteX18" fmla="*/ 442480 w 677643"/>
                  <a:gd name="connsiteY18" fmla="*/ 933642 h 1010190"/>
                  <a:gd name="connsiteX19" fmla="*/ 383500 w 677643"/>
                  <a:gd name="connsiteY19" fmla="*/ 728466 h 1010190"/>
                  <a:gd name="connsiteX20" fmla="*/ 374715 w 677643"/>
                  <a:gd name="connsiteY20" fmla="*/ 687682 h 1010190"/>
                  <a:gd name="connsiteX21" fmla="*/ 360912 w 677643"/>
                  <a:gd name="connsiteY21" fmla="*/ 914191 h 1010190"/>
                  <a:gd name="connsiteX22" fmla="*/ 350245 w 677643"/>
                  <a:gd name="connsiteY22" fmla="*/ 998269 h 1010190"/>
                  <a:gd name="connsiteX23" fmla="*/ 273696 w 677643"/>
                  <a:gd name="connsiteY23" fmla="*/ 1010190 h 1010190"/>
                  <a:gd name="connsiteX24" fmla="*/ 261147 w 677643"/>
                  <a:gd name="connsiteY24" fmla="*/ 902897 h 1010190"/>
                  <a:gd name="connsiteX25" fmla="*/ 259892 w 677643"/>
                  <a:gd name="connsiteY25" fmla="*/ 611761 h 1010190"/>
                  <a:gd name="connsiteX26" fmla="*/ 231030 w 677643"/>
                  <a:gd name="connsiteY26" fmla="*/ 382743 h 1010190"/>
                  <a:gd name="connsiteX27" fmla="*/ 212834 w 677643"/>
                  <a:gd name="connsiteY27" fmla="*/ 394037 h 1010190"/>
                  <a:gd name="connsiteX28" fmla="*/ 48443 w 677643"/>
                  <a:gd name="connsiteY28" fmla="*/ 573487 h 1010190"/>
                  <a:gd name="connsiteX29" fmla="*/ 20208 w 677643"/>
                  <a:gd name="connsiteY29" fmla="*/ 596075 h 1010190"/>
                  <a:gd name="connsiteX30" fmla="*/ 3267 w 677643"/>
                  <a:gd name="connsiteY30" fmla="*/ 511370 h 1010190"/>
                  <a:gd name="connsiteX31" fmla="*/ 212207 w 677643"/>
                  <a:gd name="connsiteY31" fmla="*/ 277332 h 1010190"/>
                  <a:gd name="connsiteX32" fmla="*/ 261775 w 677643"/>
                  <a:gd name="connsiteY32" fmla="*/ 262900 h 1010190"/>
                  <a:gd name="connsiteX33" fmla="*/ 288128 w 677643"/>
                  <a:gd name="connsiteY33" fmla="*/ 243450 h 1010190"/>
                  <a:gd name="connsiteX34" fmla="*/ 267422 w 677643"/>
                  <a:gd name="connsiteY34" fmla="*/ 209567 h 1010190"/>
                  <a:gd name="connsiteX35" fmla="*/ 212207 w 677643"/>
                  <a:gd name="connsiteY35" fmla="*/ 179450 h 1010190"/>
                  <a:gd name="connsiteX36" fmla="*/ 222246 w 677643"/>
                  <a:gd name="connsiteY36" fmla="*/ 37647 h 1010190"/>
                  <a:gd name="connsiteX37" fmla="*/ 303187 w 677643"/>
                  <a:gd name="connsiteY37" fmla="*/ 0 h 1010190"/>
                  <a:gd name="connsiteX38" fmla="*/ 357774 w 677643"/>
                  <a:gd name="connsiteY38" fmla="*/ 0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77643" h="1010190">
                    <a:moveTo>
                      <a:pt x="357774" y="0"/>
                    </a:moveTo>
                    <a:cubicBezTo>
                      <a:pt x="375343" y="6274"/>
                      <a:pt x="393539" y="10667"/>
                      <a:pt x="409853" y="18823"/>
                    </a:cubicBezTo>
                    <a:cubicBezTo>
                      <a:pt x="441225" y="34510"/>
                      <a:pt x="466323" y="58353"/>
                      <a:pt x="468205" y="95999"/>
                    </a:cubicBezTo>
                    <a:cubicBezTo>
                      <a:pt x="470087" y="136784"/>
                      <a:pt x="449382" y="166901"/>
                      <a:pt x="415500" y="188234"/>
                    </a:cubicBezTo>
                    <a:cubicBezTo>
                      <a:pt x="405460" y="194509"/>
                      <a:pt x="394794" y="198901"/>
                      <a:pt x="384755" y="203920"/>
                    </a:cubicBezTo>
                    <a:cubicBezTo>
                      <a:pt x="373460" y="209567"/>
                      <a:pt x="374088" y="218979"/>
                      <a:pt x="376598" y="229018"/>
                    </a:cubicBezTo>
                    <a:cubicBezTo>
                      <a:pt x="379107" y="238430"/>
                      <a:pt x="381617" y="249097"/>
                      <a:pt x="395421" y="246587"/>
                    </a:cubicBezTo>
                    <a:cubicBezTo>
                      <a:pt x="447499" y="235293"/>
                      <a:pt x="476990" y="273567"/>
                      <a:pt x="510871" y="300547"/>
                    </a:cubicBezTo>
                    <a:cubicBezTo>
                      <a:pt x="564832" y="343841"/>
                      <a:pt x="616910" y="389645"/>
                      <a:pt x="669616" y="434821"/>
                    </a:cubicBezTo>
                    <a:cubicBezTo>
                      <a:pt x="683419" y="461174"/>
                      <a:pt x="678400" y="488782"/>
                      <a:pt x="674008" y="515762"/>
                    </a:cubicBezTo>
                    <a:cubicBezTo>
                      <a:pt x="660832" y="529566"/>
                      <a:pt x="653302" y="515134"/>
                      <a:pt x="645773" y="508860"/>
                    </a:cubicBezTo>
                    <a:cubicBezTo>
                      <a:pt x="594322" y="464939"/>
                      <a:pt x="540989" y="423527"/>
                      <a:pt x="487656" y="381488"/>
                    </a:cubicBezTo>
                    <a:cubicBezTo>
                      <a:pt x="478872" y="374586"/>
                      <a:pt x="470087" y="366429"/>
                      <a:pt x="458793" y="362037"/>
                    </a:cubicBezTo>
                    <a:cubicBezTo>
                      <a:pt x="451264" y="366429"/>
                      <a:pt x="456283" y="373331"/>
                      <a:pt x="456283" y="378978"/>
                    </a:cubicBezTo>
                    <a:cubicBezTo>
                      <a:pt x="456911" y="539605"/>
                      <a:pt x="495813" y="694584"/>
                      <a:pt x="524048" y="851446"/>
                    </a:cubicBezTo>
                    <a:cubicBezTo>
                      <a:pt x="530323" y="886583"/>
                      <a:pt x="535969" y="921720"/>
                      <a:pt x="541617" y="956857"/>
                    </a:cubicBezTo>
                    <a:cubicBezTo>
                      <a:pt x="542871" y="966269"/>
                      <a:pt x="547263" y="976308"/>
                      <a:pt x="538479" y="984465"/>
                    </a:cubicBezTo>
                    <a:cubicBezTo>
                      <a:pt x="512754" y="989485"/>
                      <a:pt x="487029" y="995132"/>
                      <a:pt x="460676" y="988857"/>
                    </a:cubicBezTo>
                    <a:cubicBezTo>
                      <a:pt x="448754" y="972543"/>
                      <a:pt x="446872" y="952465"/>
                      <a:pt x="442480" y="933642"/>
                    </a:cubicBezTo>
                    <a:cubicBezTo>
                      <a:pt x="424911" y="864623"/>
                      <a:pt x="404205" y="796231"/>
                      <a:pt x="383500" y="728466"/>
                    </a:cubicBezTo>
                    <a:cubicBezTo>
                      <a:pt x="378480" y="712153"/>
                      <a:pt x="374088" y="696467"/>
                      <a:pt x="374715" y="687682"/>
                    </a:cubicBezTo>
                    <a:cubicBezTo>
                      <a:pt x="374088" y="757957"/>
                      <a:pt x="361539" y="835760"/>
                      <a:pt x="360912" y="914191"/>
                    </a:cubicBezTo>
                    <a:cubicBezTo>
                      <a:pt x="360912" y="942426"/>
                      <a:pt x="359029" y="970661"/>
                      <a:pt x="350245" y="998269"/>
                    </a:cubicBezTo>
                    <a:cubicBezTo>
                      <a:pt x="326402" y="1012073"/>
                      <a:pt x="300677" y="1015837"/>
                      <a:pt x="273696" y="1010190"/>
                    </a:cubicBezTo>
                    <a:cubicBezTo>
                      <a:pt x="260520" y="975681"/>
                      <a:pt x="262402" y="938661"/>
                      <a:pt x="261147" y="902897"/>
                    </a:cubicBezTo>
                    <a:cubicBezTo>
                      <a:pt x="259265" y="805642"/>
                      <a:pt x="261147" y="708388"/>
                      <a:pt x="259892" y="611761"/>
                    </a:cubicBezTo>
                    <a:cubicBezTo>
                      <a:pt x="258010" y="533330"/>
                      <a:pt x="240442" y="458664"/>
                      <a:pt x="231030" y="382743"/>
                    </a:cubicBezTo>
                    <a:cubicBezTo>
                      <a:pt x="220363" y="381488"/>
                      <a:pt x="216599" y="389017"/>
                      <a:pt x="212834" y="394037"/>
                    </a:cubicBezTo>
                    <a:cubicBezTo>
                      <a:pt x="158246" y="453644"/>
                      <a:pt x="100521" y="510742"/>
                      <a:pt x="48443" y="573487"/>
                    </a:cubicBezTo>
                    <a:cubicBezTo>
                      <a:pt x="40913" y="582899"/>
                      <a:pt x="35266" y="595448"/>
                      <a:pt x="20208" y="596075"/>
                    </a:cubicBezTo>
                    <a:cubicBezTo>
                      <a:pt x="4521" y="569722"/>
                      <a:pt x="-5518" y="542115"/>
                      <a:pt x="3267" y="511370"/>
                    </a:cubicBezTo>
                    <a:cubicBezTo>
                      <a:pt x="66011" y="427292"/>
                      <a:pt x="138168" y="351371"/>
                      <a:pt x="212207" y="277332"/>
                    </a:cubicBezTo>
                    <a:cubicBezTo>
                      <a:pt x="225383" y="264155"/>
                      <a:pt x="244206" y="264155"/>
                      <a:pt x="261775" y="262900"/>
                    </a:cubicBezTo>
                    <a:cubicBezTo>
                      <a:pt x="274324" y="262273"/>
                      <a:pt x="287500" y="261646"/>
                      <a:pt x="288128" y="243450"/>
                    </a:cubicBezTo>
                    <a:cubicBezTo>
                      <a:pt x="288755" y="227136"/>
                      <a:pt x="287500" y="213960"/>
                      <a:pt x="267422" y="209567"/>
                    </a:cubicBezTo>
                    <a:cubicBezTo>
                      <a:pt x="246089" y="205175"/>
                      <a:pt x="227893" y="194509"/>
                      <a:pt x="212207" y="179450"/>
                    </a:cubicBezTo>
                    <a:cubicBezTo>
                      <a:pt x="166403" y="135529"/>
                      <a:pt x="171423" y="75921"/>
                      <a:pt x="222246" y="37647"/>
                    </a:cubicBezTo>
                    <a:cubicBezTo>
                      <a:pt x="246716" y="19451"/>
                      <a:pt x="275579" y="10667"/>
                      <a:pt x="303187" y="0"/>
                    </a:cubicBezTo>
                    <a:cubicBezTo>
                      <a:pt x="322010" y="0"/>
                      <a:pt x="339578" y="0"/>
                      <a:pt x="3577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C04BD63-9DBC-42A4-8A20-E97198795728}"/>
                  </a:ext>
                </a:extLst>
              </p:cNvPr>
              <p:cNvSpPr/>
              <p:nvPr/>
            </p:nvSpPr>
            <p:spPr>
              <a:xfrm>
                <a:off x="6740958" y="5697850"/>
                <a:ext cx="652545" cy="997641"/>
              </a:xfrm>
              <a:custGeom>
                <a:avLst/>
                <a:gdLst>
                  <a:gd name="connsiteX0" fmla="*/ 653230 w 652545"/>
                  <a:gd name="connsiteY0" fmla="*/ 427919 h 997641"/>
                  <a:gd name="connsiteX1" fmla="*/ 521466 w 652545"/>
                  <a:gd name="connsiteY1" fmla="*/ 668859 h 997641"/>
                  <a:gd name="connsiteX2" fmla="*/ 447427 w 652545"/>
                  <a:gd name="connsiteY2" fmla="*/ 730976 h 997641"/>
                  <a:gd name="connsiteX3" fmla="*/ 431741 w 652545"/>
                  <a:gd name="connsiteY3" fmla="*/ 746035 h 997641"/>
                  <a:gd name="connsiteX4" fmla="*/ 455584 w 652545"/>
                  <a:gd name="connsiteY4" fmla="*/ 778035 h 997641"/>
                  <a:gd name="connsiteX5" fmla="*/ 484447 w 652545"/>
                  <a:gd name="connsiteY5" fmla="*/ 781799 h 997641"/>
                  <a:gd name="connsiteX6" fmla="*/ 535898 w 652545"/>
                  <a:gd name="connsiteY6" fmla="*/ 945564 h 997641"/>
                  <a:gd name="connsiteX7" fmla="*/ 362722 w 652545"/>
                  <a:gd name="connsiteY7" fmla="*/ 997014 h 997641"/>
                  <a:gd name="connsiteX8" fmla="*/ 311899 w 652545"/>
                  <a:gd name="connsiteY8" fmla="*/ 845799 h 997641"/>
                  <a:gd name="connsiteX9" fmla="*/ 344526 w 652545"/>
                  <a:gd name="connsiteY9" fmla="*/ 814427 h 997641"/>
                  <a:gd name="connsiteX10" fmla="*/ 352683 w 652545"/>
                  <a:gd name="connsiteY10" fmla="*/ 790584 h 997641"/>
                  <a:gd name="connsiteX11" fmla="*/ 320683 w 652545"/>
                  <a:gd name="connsiteY11" fmla="*/ 774270 h 997641"/>
                  <a:gd name="connsiteX12" fmla="*/ 256056 w 652545"/>
                  <a:gd name="connsiteY12" fmla="*/ 770506 h 997641"/>
                  <a:gd name="connsiteX13" fmla="*/ 19508 w 652545"/>
                  <a:gd name="connsiteY13" fmla="*/ 648153 h 997641"/>
                  <a:gd name="connsiteX14" fmla="*/ 57 w 652545"/>
                  <a:gd name="connsiteY14" fmla="*/ 566585 h 997641"/>
                  <a:gd name="connsiteX15" fmla="*/ 28920 w 652545"/>
                  <a:gd name="connsiteY15" fmla="*/ 572860 h 997641"/>
                  <a:gd name="connsiteX16" fmla="*/ 233468 w 652545"/>
                  <a:gd name="connsiteY16" fmla="*/ 672624 h 997641"/>
                  <a:gd name="connsiteX17" fmla="*/ 246017 w 652545"/>
                  <a:gd name="connsiteY17" fmla="*/ 675761 h 997641"/>
                  <a:gd name="connsiteX18" fmla="*/ 123037 w 652545"/>
                  <a:gd name="connsiteY18" fmla="*/ 331920 h 997641"/>
                  <a:gd name="connsiteX19" fmla="*/ 31430 w 652545"/>
                  <a:gd name="connsiteY19" fmla="*/ 117960 h 997641"/>
                  <a:gd name="connsiteX20" fmla="*/ 26410 w 652545"/>
                  <a:gd name="connsiteY20" fmla="*/ 92235 h 997641"/>
                  <a:gd name="connsiteX21" fmla="*/ 99822 w 652545"/>
                  <a:gd name="connsiteY21" fmla="*/ 64627 h 997641"/>
                  <a:gd name="connsiteX22" fmla="*/ 116763 w 652545"/>
                  <a:gd name="connsiteY22" fmla="*/ 84705 h 997641"/>
                  <a:gd name="connsiteX23" fmla="*/ 237860 w 652545"/>
                  <a:gd name="connsiteY23" fmla="*/ 304940 h 997641"/>
                  <a:gd name="connsiteX24" fmla="*/ 252291 w 652545"/>
                  <a:gd name="connsiteY24" fmla="*/ 334430 h 997641"/>
                  <a:gd name="connsiteX25" fmla="*/ 222174 w 652545"/>
                  <a:gd name="connsiteY25" fmla="*/ 144941 h 997641"/>
                  <a:gd name="connsiteX26" fmla="*/ 205860 w 652545"/>
                  <a:gd name="connsiteY26" fmla="*/ 44549 h 997641"/>
                  <a:gd name="connsiteX27" fmla="*/ 281781 w 652545"/>
                  <a:gd name="connsiteY27" fmla="*/ 0 h 997641"/>
                  <a:gd name="connsiteX28" fmla="*/ 293703 w 652545"/>
                  <a:gd name="connsiteY28" fmla="*/ 26353 h 997641"/>
                  <a:gd name="connsiteX29" fmla="*/ 375271 w 652545"/>
                  <a:gd name="connsiteY29" fmla="*/ 367057 h 997641"/>
                  <a:gd name="connsiteX30" fmla="*/ 458094 w 652545"/>
                  <a:gd name="connsiteY30" fmla="*/ 602977 h 997641"/>
                  <a:gd name="connsiteX31" fmla="*/ 486329 w 652545"/>
                  <a:gd name="connsiteY31" fmla="*/ 567213 h 997641"/>
                  <a:gd name="connsiteX32" fmla="*/ 598642 w 652545"/>
                  <a:gd name="connsiteY32" fmla="*/ 369567 h 997641"/>
                  <a:gd name="connsiteX33" fmla="*/ 617466 w 652545"/>
                  <a:gd name="connsiteY33" fmla="*/ 348861 h 997641"/>
                  <a:gd name="connsiteX34" fmla="*/ 653230 w 652545"/>
                  <a:gd name="connsiteY34" fmla="*/ 427919 h 997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97641">
                    <a:moveTo>
                      <a:pt x="653230" y="427919"/>
                    </a:moveTo>
                    <a:cubicBezTo>
                      <a:pt x="612446" y="509487"/>
                      <a:pt x="567897" y="589801"/>
                      <a:pt x="521466" y="668859"/>
                    </a:cubicBezTo>
                    <a:cubicBezTo>
                      <a:pt x="503898" y="698977"/>
                      <a:pt x="484447" y="724074"/>
                      <a:pt x="447427" y="730976"/>
                    </a:cubicBezTo>
                    <a:cubicBezTo>
                      <a:pt x="441153" y="732232"/>
                      <a:pt x="425467" y="732859"/>
                      <a:pt x="431741" y="746035"/>
                    </a:cubicBezTo>
                    <a:cubicBezTo>
                      <a:pt x="437388" y="757957"/>
                      <a:pt x="432369" y="778662"/>
                      <a:pt x="455584" y="778035"/>
                    </a:cubicBezTo>
                    <a:cubicBezTo>
                      <a:pt x="464996" y="778035"/>
                      <a:pt x="475035" y="779290"/>
                      <a:pt x="484447" y="781799"/>
                    </a:cubicBezTo>
                    <a:cubicBezTo>
                      <a:pt x="572289" y="801251"/>
                      <a:pt x="598642" y="880936"/>
                      <a:pt x="535898" y="945564"/>
                    </a:cubicBezTo>
                    <a:cubicBezTo>
                      <a:pt x="488839" y="993877"/>
                      <a:pt x="429859" y="1013328"/>
                      <a:pt x="362722" y="997014"/>
                    </a:cubicBezTo>
                    <a:cubicBezTo>
                      <a:pt x="288683" y="978818"/>
                      <a:pt x="264213" y="905407"/>
                      <a:pt x="311899" y="845799"/>
                    </a:cubicBezTo>
                    <a:cubicBezTo>
                      <a:pt x="321311" y="833878"/>
                      <a:pt x="332604" y="823211"/>
                      <a:pt x="344526" y="814427"/>
                    </a:cubicBezTo>
                    <a:cubicBezTo>
                      <a:pt x="353310" y="807525"/>
                      <a:pt x="355820" y="802505"/>
                      <a:pt x="352683" y="790584"/>
                    </a:cubicBezTo>
                    <a:cubicBezTo>
                      <a:pt x="347663" y="769878"/>
                      <a:pt x="338879" y="763604"/>
                      <a:pt x="320683" y="774270"/>
                    </a:cubicBezTo>
                    <a:cubicBezTo>
                      <a:pt x="298095" y="786819"/>
                      <a:pt x="278016" y="781172"/>
                      <a:pt x="256056" y="770506"/>
                    </a:cubicBezTo>
                    <a:cubicBezTo>
                      <a:pt x="175743" y="732232"/>
                      <a:pt x="96057" y="693957"/>
                      <a:pt x="19508" y="648153"/>
                    </a:cubicBezTo>
                    <a:cubicBezTo>
                      <a:pt x="3822" y="623056"/>
                      <a:pt x="-570" y="595448"/>
                      <a:pt x="57" y="566585"/>
                    </a:cubicBezTo>
                    <a:cubicBezTo>
                      <a:pt x="11979" y="558428"/>
                      <a:pt x="20136" y="568468"/>
                      <a:pt x="28920" y="572860"/>
                    </a:cubicBezTo>
                    <a:cubicBezTo>
                      <a:pt x="97312" y="605487"/>
                      <a:pt x="163821" y="642506"/>
                      <a:pt x="233468" y="672624"/>
                    </a:cubicBezTo>
                    <a:cubicBezTo>
                      <a:pt x="237232" y="674506"/>
                      <a:pt x="240997" y="677643"/>
                      <a:pt x="246017" y="675761"/>
                    </a:cubicBezTo>
                    <a:cubicBezTo>
                      <a:pt x="215899" y="557174"/>
                      <a:pt x="175743" y="442350"/>
                      <a:pt x="123037" y="331920"/>
                    </a:cubicBezTo>
                    <a:cubicBezTo>
                      <a:pt x="89782" y="261646"/>
                      <a:pt x="60920" y="190117"/>
                      <a:pt x="31430" y="117960"/>
                    </a:cubicBezTo>
                    <a:cubicBezTo>
                      <a:pt x="28292" y="109803"/>
                      <a:pt x="23900" y="101647"/>
                      <a:pt x="26410" y="92235"/>
                    </a:cubicBezTo>
                    <a:cubicBezTo>
                      <a:pt x="45861" y="70274"/>
                      <a:pt x="73469" y="69019"/>
                      <a:pt x="99822" y="64627"/>
                    </a:cubicBezTo>
                    <a:cubicBezTo>
                      <a:pt x="108606" y="69019"/>
                      <a:pt x="112371" y="76549"/>
                      <a:pt x="116763" y="84705"/>
                    </a:cubicBezTo>
                    <a:cubicBezTo>
                      <a:pt x="153155" y="159999"/>
                      <a:pt x="195821" y="232156"/>
                      <a:pt x="237860" y="304940"/>
                    </a:cubicBezTo>
                    <a:cubicBezTo>
                      <a:pt x="244135" y="316234"/>
                      <a:pt x="250409" y="328155"/>
                      <a:pt x="252291" y="334430"/>
                    </a:cubicBezTo>
                    <a:cubicBezTo>
                      <a:pt x="239742" y="276077"/>
                      <a:pt x="233468" y="210195"/>
                      <a:pt x="222174" y="144941"/>
                    </a:cubicBezTo>
                    <a:cubicBezTo>
                      <a:pt x="216527" y="111686"/>
                      <a:pt x="207743" y="78431"/>
                      <a:pt x="205860" y="44549"/>
                    </a:cubicBezTo>
                    <a:cubicBezTo>
                      <a:pt x="213389" y="18823"/>
                      <a:pt x="244135" y="1255"/>
                      <a:pt x="281781" y="0"/>
                    </a:cubicBezTo>
                    <a:cubicBezTo>
                      <a:pt x="289938" y="6902"/>
                      <a:pt x="291193" y="16941"/>
                      <a:pt x="293703" y="26353"/>
                    </a:cubicBezTo>
                    <a:cubicBezTo>
                      <a:pt x="323820" y="139293"/>
                      <a:pt x="350173" y="252862"/>
                      <a:pt x="375271" y="367057"/>
                    </a:cubicBezTo>
                    <a:cubicBezTo>
                      <a:pt x="393467" y="448625"/>
                      <a:pt x="431114" y="522664"/>
                      <a:pt x="458094" y="602977"/>
                    </a:cubicBezTo>
                    <a:cubicBezTo>
                      <a:pt x="473153" y="592311"/>
                      <a:pt x="479427" y="579134"/>
                      <a:pt x="486329" y="567213"/>
                    </a:cubicBezTo>
                    <a:cubicBezTo>
                      <a:pt x="524604" y="501958"/>
                      <a:pt x="563505" y="436704"/>
                      <a:pt x="598642" y="369567"/>
                    </a:cubicBezTo>
                    <a:cubicBezTo>
                      <a:pt x="603035" y="361410"/>
                      <a:pt x="606172" y="350743"/>
                      <a:pt x="617466" y="348861"/>
                    </a:cubicBezTo>
                    <a:cubicBezTo>
                      <a:pt x="636916" y="370822"/>
                      <a:pt x="651348" y="396547"/>
                      <a:pt x="653230" y="427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8102E1C-CA2D-4D93-90F7-0984615E13EA}"/>
                  </a:ext>
                </a:extLst>
              </p:cNvPr>
              <p:cNvSpPr/>
              <p:nvPr/>
            </p:nvSpPr>
            <p:spPr>
              <a:xfrm>
                <a:off x="4798439" y="156178"/>
                <a:ext cx="646271" cy="1003916"/>
              </a:xfrm>
              <a:custGeom>
                <a:avLst/>
                <a:gdLst>
                  <a:gd name="connsiteX0" fmla="*/ 631839 w 646270"/>
                  <a:gd name="connsiteY0" fmla="*/ 354564 h 1003915"/>
                  <a:gd name="connsiteX1" fmla="*/ 647526 w 646270"/>
                  <a:gd name="connsiteY1" fmla="*/ 437387 h 1003915"/>
                  <a:gd name="connsiteX2" fmla="*/ 620545 w 646270"/>
                  <a:gd name="connsiteY2" fmla="*/ 429230 h 1003915"/>
                  <a:gd name="connsiteX3" fmla="*/ 421017 w 646270"/>
                  <a:gd name="connsiteY3" fmla="*/ 331976 h 1003915"/>
                  <a:gd name="connsiteX4" fmla="*/ 405958 w 646270"/>
                  <a:gd name="connsiteY4" fmla="*/ 328211 h 1003915"/>
                  <a:gd name="connsiteX5" fmla="*/ 443605 w 646270"/>
                  <a:gd name="connsiteY5" fmla="*/ 454956 h 1003915"/>
                  <a:gd name="connsiteX6" fmla="*/ 567840 w 646270"/>
                  <a:gd name="connsiteY6" fmla="*/ 756758 h 1003915"/>
                  <a:gd name="connsiteX7" fmla="*/ 622428 w 646270"/>
                  <a:gd name="connsiteY7" fmla="*/ 887894 h 1003915"/>
                  <a:gd name="connsiteX8" fmla="*/ 626820 w 646270"/>
                  <a:gd name="connsiteY8" fmla="*/ 911110 h 1003915"/>
                  <a:gd name="connsiteX9" fmla="*/ 553409 w 646270"/>
                  <a:gd name="connsiteY9" fmla="*/ 938718 h 1003915"/>
                  <a:gd name="connsiteX10" fmla="*/ 536468 w 646270"/>
                  <a:gd name="connsiteY10" fmla="*/ 918639 h 1003915"/>
                  <a:gd name="connsiteX11" fmla="*/ 415370 w 646270"/>
                  <a:gd name="connsiteY11" fmla="*/ 698405 h 1003915"/>
                  <a:gd name="connsiteX12" fmla="*/ 400939 w 646270"/>
                  <a:gd name="connsiteY12" fmla="*/ 668915 h 1003915"/>
                  <a:gd name="connsiteX13" fmla="*/ 431684 w 646270"/>
                  <a:gd name="connsiteY13" fmla="*/ 859032 h 1003915"/>
                  <a:gd name="connsiteX14" fmla="*/ 447997 w 646270"/>
                  <a:gd name="connsiteY14" fmla="*/ 959423 h 1003915"/>
                  <a:gd name="connsiteX15" fmla="*/ 372076 w 646270"/>
                  <a:gd name="connsiteY15" fmla="*/ 1003972 h 1003915"/>
                  <a:gd name="connsiteX16" fmla="*/ 360155 w 646270"/>
                  <a:gd name="connsiteY16" fmla="*/ 977619 h 1003915"/>
                  <a:gd name="connsiteX17" fmla="*/ 278587 w 646270"/>
                  <a:gd name="connsiteY17" fmla="*/ 636915 h 1003915"/>
                  <a:gd name="connsiteX18" fmla="*/ 195763 w 646270"/>
                  <a:gd name="connsiteY18" fmla="*/ 400995 h 1003915"/>
                  <a:gd name="connsiteX19" fmla="*/ 167528 w 646270"/>
                  <a:gd name="connsiteY19" fmla="*/ 436760 h 1003915"/>
                  <a:gd name="connsiteX20" fmla="*/ 55215 w 646270"/>
                  <a:gd name="connsiteY20" fmla="*/ 634406 h 1003915"/>
                  <a:gd name="connsiteX21" fmla="*/ 36392 w 646270"/>
                  <a:gd name="connsiteY21" fmla="*/ 655111 h 1003915"/>
                  <a:gd name="connsiteX22" fmla="*/ 0 w 646270"/>
                  <a:gd name="connsiteY22" fmla="*/ 574798 h 1003915"/>
                  <a:gd name="connsiteX23" fmla="*/ 131764 w 646270"/>
                  <a:gd name="connsiteY23" fmla="*/ 333858 h 1003915"/>
                  <a:gd name="connsiteX24" fmla="*/ 205803 w 646270"/>
                  <a:gd name="connsiteY24" fmla="*/ 271741 h 1003915"/>
                  <a:gd name="connsiteX25" fmla="*/ 221489 w 646270"/>
                  <a:gd name="connsiteY25" fmla="*/ 256682 h 1003915"/>
                  <a:gd name="connsiteX26" fmla="*/ 197646 w 646270"/>
                  <a:gd name="connsiteY26" fmla="*/ 224682 h 1003915"/>
                  <a:gd name="connsiteX27" fmla="*/ 168783 w 646270"/>
                  <a:gd name="connsiteY27" fmla="*/ 220918 h 1003915"/>
                  <a:gd name="connsiteX28" fmla="*/ 115450 w 646270"/>
                  <a:gd name="connsiteY28" fmla="*/ 59036 h 1003915"/>
                  <a:gd name="connsiteX29" fmla="*/ 293018 w 646270"/>
                  <a:gd name="connsiteY29" fmla="*/ 6331 h 1003915"/>
                  <a:gd name="connsiteX30" fmla="*/ 342586 w 646270"/>
                  <a:gd name="connsiteY30" fmla="*/ 155036 h 1003915"/>
                  <a:gd name="connsiteX31" fmla="*/ 308077 w 646270"/>
                  <a:gd name="connsiteY31" fmla="*/ 188291 h 1003915"/>
                  <a:gd name="connsiteX32" fmla="*/ 299920 w 646270"/>
                  <a:gd name="connsiteY32" fmla="*/ 212134 h 1003915"/>
                  <a:gd name="connsiteX33" fmla="*/ 332547 w 646270"/>
                  <a:gd name="connsiteY33" fmla="*/ 228447 h 1003915"/>
                  <a:gd name="connsiteX34" fmla="*/ 397174 w 646270"/>
                  <a:gd name="connsiteY34" fmla="*/ 232839 h 1003915"/>
                  <a:gd name="connsiteX35" fmla="*/ 631839 w 646270"/>
                  <a:gd name="connsiteY35" fmla="*/ 354564 h 100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46270" h="1003915">
                    <a:moveTo>
                      <a:pt x="631839" y="354564"/>
                    </a:moveTo>
                    <a:cubicBezTo>
                      <a:pt x="636859" y="382172"/>
                      <a:pt x="641879" y="409779"/>
                      <a:pt x="647526" y="437387"/>
                    </a:cubicBezTo>
                    <a:cubicBezTo>
                      <a:pt x="636859" y="441152"/>
                      <a:pt x="628702" y="432995"/>
                      <a:pt x="620545" y="429230"/>
                    </a:cubicBezTo>
                    <a:cubicBezTo>
                      <a:pt x="553409" y="397230"/>
                      <a:pt x="488781" y="360839"/>
                      <a:pt x="421017" y="331976"/>
                    </a:cubicBezTo>
                    <a:cubicBezTo>
                      <a:pt x="417253" y="330094"/>
                      <a:pt x="413488" y="327584"/>
                      <a:pt x="405958" y="328211"/>
                    </a:cubicBezTo>
                    <a:cubicBezTo>
                      <a:pt x="417253" y="370878"/>
                      <a:pt x="431684" y="412917"/>
                      <a:pt x="443605" y="454956"/>
                    </a:cubicBezTo>
                    <a:cubicBezTo>
                      <a:pt x="473095" y="560367"/>
                      <a:pt x="526428" y="656366"/>
                      <a:pt x="567840" y="756758"/>
                    </a:cubicBezTo>
                    <a:cubicBezTo>
                      <a:pt x="586036" y="800679"/>
                      <a:pt x="603604" y="843973"/>
                      <a:pt x="622428" y="887894"/>
                    </a:cubicBezTo>
                    <a:cubicBezTo>
                      <a:pt x="625565" y="895424"/>
                      <a:pt x="628702" y="902953"/>
                      <a:pt x="626820" y="911110"/>
                    </a:cubicBezTo>
                    <a:cubicBezTo>
                      <a:pt x="607369" y="933071"/>
                      <a:pt x="579761" y="934326"/>
                      <a:pt x="553409" y="938718"/>
                    </a:cubicBezTo>
                    <a:cubicBezTo>
                      <a:pt x="544624" y="934326"/>
                      <a:pt x="540860" y="926796"/>
                      <a:pt x="536468" y="918639"/>
                    </a:cubicBezTo>
                    <a:cubicBezTo>
                      <a:pt x="500075" y="843346"/>
                      <a:pt x="457409" y="771189"/>
                      <a:pt x="415370" y="698405"/>
                    </a:cubicBezTo>
                    <a:cubicBezTo>
                      <a:pt x="409096" y="687111"/>
                      <a:pt x="403449" y="675190"/>
                      <a:pt x="400939" y="668915"/>
                    </a:cubicBezTo>
                    <a:cubicBezTo>
                      <a:pt x="414115" y="727268"/>
                      <a:pt x="419762" y="793777"/>
                      <a:pt x="431684" y="859032"/>
                    </a:cubicBezTo>
                    <a:cubicBezTo>
                      <a:pt x="437331" y="892287"/>
                      <a:pt x="446115" y="925541"/>
                      <a:pt x="447997" y="959423"/>
                    </a:cubicBezTo>
                    <a:cubicBezTo>
                      <a:pt x="440468" y="985149"/>
                      <a:pt x="409723" y="1002717"/>
                      <a:pt x="372076" y="1003972"/>
                    </a:cubicBezTo>
                    <a:cubicBezTo>
                      <a:pt x="363920" y="997070"/>
                      <a:pt x="362665" y="987031"/>
                      <a:pt x="360155" y="977619"/>
                    </a:cubicBezTo>
                    <a:cubicBezTo>
                      <a:pt x="330037" y="864679"/>
                      <a:pt x="303685" y="751111"/>
                      <a:pt x="278587" y="636915"/>
                    </a:cubicBezTo>
                    <a:cubicBezTo>
                      <a:pt x="260391" y="555347"/>
                      <a:pt x="222744" y="481308"/>
                      <a:pt x="195763" y="400995"/>
                    </a:cubicBezTo>
                    <a:cubicBezTo>
                      <a:pt x="180705" y="411662"/>
                      <a:pt x="174430" y="424838"/>
                      <a:pt x="167528" y="436760"/>
                    </a:cubicBezTo>
                    <a:cubicBezTo>
                      <a:pt x="129254" y="502014"/>
                      <a:pt x="90352" y="567269"/>
                      <a:pt x="55215" y="634406"/>
                    </a:cubicBezTo>
                    <a:cubicBezTo>
                      <a:pt x="50823" y="642562"/>
                      <a:pt x="47686" y="653229"/>
                      <a:pt x="36392" y="655111"/>
                    </a:cubicBezTo>
                    <a:cubicBezTo>
                      <a:pt x="16313" y="631896"/>
                      <a:pt x="1882" y="606171"/>
                      <a:pt x="0" y="574798"/>
                    </a:cubicBezTo>
                    <a:cubicBezTo>
                      <a:pt x="40784" y="493230"/>
                      <a:pt x="85333" y="412917"/>
                      <a:pt x="131764" y="333858"/>
                    </a:cubicBezTo>
                    <a:cubicBezTo>
                      <a:pt x="149332" y="303741"/>
                      <a:pt x="168783" y="278643"/>
                      <a:pt x="205803" y="271741"/>
                    </a:cubicBezTo>
                    <a:cubicBezTo>
                      <a:pt x="212077" y="270486"/>
                      <a:pt x="227763" y="269859"/>
                      <a:pt x="221489" y="256682"/>
                    </a:cubicBezTo>
                    <a:cubicBezTo>
                      <a:pt x="215842" y="244761"/>
                      <a:pt x="220861" y="224055"/>
                      <a:pt x="197646" y="224682"/>
                    </a:cubicBezTo>
                    <a:cubicBezTo>
                      <a:pt x="188234" y="224682"/>
                      <a:pt x="178195" y="223428"/>
                      <a:pt x="168783" y="220918"/>
                    </a:cubicBezTo>
                    <a:cubicBezTo>
                      <a:pt x="81568" y="201467"/>
                      <a:pt x="55215" y="123663"/>
                      <a:pt x="115450" y="59036"/>
                    </a:cubicBezTo>
                    <a:cubicBezTo>
                      <a:pt x="163136" y="8213"/>
                      <a:pt x="223999" y="-11238"/>
                      <a:pt x="293018" y="6331"/>
                    </a:cubicBezTo>
                    <a:cubicBezTo>
                      <a:pt x="363920" y="25154"/>
                      <a:pt x="387762" y="96683"/>
                      <a:pt x="342586" y="155036"/>
                    </a:cubicBezTo>
                    <a:cubicBezTo>
                      <a:pt x="333174" y="167585"/>
                      <a:pt x="320625" y="178879"/>
                      <a:pt x="308077" y="188291"/>
                    </a:cubicBezTo>
                    <a:cubicBezTo>
                      <a:pt x="299292" y="195192"/>
                      <a:pt x="296783" y="200212"/>
                      <a:pt x="299920" y="212134"/>
                    </a:cubicBezTo>
                    <a:cubicBezTo>
                      <a:pt x="304939" y="233467"/>
                      <a:pt x="313724" y="239114"/>
                      <a:pt x="332547" y="228447"/>
                    </a:cubicBezTo>
                    <a:cubicBezTo>
                      <a:pt x="355135" y="215898"/>
                      <a:pt x="375213" y="221545"/>
                      <a:pt x="397174" y="232839"/>
                    </a:cubicBezTo>
                    <a:cubicBezTo>
                      <a:pt x="475605" y="271114"/>
                      <a:pt x="555918" y="308760"/>
                      <a:pt x="631839" y="3545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F3735E3-5583-4845-A9A1-066E7E43796E}"/>
                  </a:ext>
                </a:extLst>
              </p:cNvPr>
              <p:cNvSpPr/>
              <p:nvPr/>
            </p:nvSpPr>
            <p:spPr>
              <a:xfrm>
                <a:off x="2822551" y="4072076"/>
                <a:ext cx="997641" cy="652545"/>
              </a:xfrm>
              <a:custGeom>
                <a:avLst/>
                <a:gdLst>
                  <a:gd name="connsiteX0" fmla="*/ 574798 w 997641"/>
                  <a:gd name="connsiteY0" fmla="*/ 654485 h 652545"/>
                  <a:gd name="connsiteX1" fmla="*/ 333858 w 997641"/>
                  <a:gd name="connsiteY1" fmla="*/ 522721 h 652545"/>
                  <a:gd name="connsiteX2" fmla="*/ 271741 w 997641"/>
                  <a:gd name="connsiteY2" fmla="*/ 448682 h 652545"/>
                  <a:gd name="connsiteX3" fmla="*/ 256682 w 997641"/>
                  <a:gd name="connsiteY3" fmla="*/ 432996 h 652545"/>
                  <a:gd name="connsiteX4" fmla="*/ 224682 w 997641"/>
                  <a:gd name="connsiteY4" fmla="*/ 456839 h 652545"/>
                  <a:gd name="connsiteX5" fmla="*/ 220918 w 997641"/>
                  <a:gd name="connsiteY5" fmla="*/ 485702 h 652545"/>
                  <a:gd name="connsiteX6" fmla="*/ 59036 w 997641"/>
                  <a:gd name="connsiteY6" fmla="*/ 538407 h 652545"/>
                  <a:gd name="connsiteX7" fmla="*/ 6331 w 997641"/>
                  <a:gd name="connsiteY7" fmla="*/ 360840 h 652545"/>
                  <a:gd name="connsiteX8" fmla="*/ 153153 w 997641"/>
                  <a:gd name="connsiteY8" fmla="*/ 309389 h 652545"/>
                  <a:gd name="connsiteX9" fmla="*/ 188918 w 997641"/>
                  <a:gd name="connsiteY9" fmla="*/ 345153 h 652545"/>
                  <a:gd name="connsiteX10" fmla="*/ 212761 w 997641"/>
                  <a:gd name="connsiteY10" fmla="*/ 353310 h 652545"/>
                  <a:gd name="connsiteX11" fmla="*/ 229075 w 997641"/>
                  <a:gd name="connsiteY11" fmla="*/ 320683 h 652545"/>
                  <a:gd name="connsiteX12" fmla="*/ 233467 w 997641"/>
                  <a:gd name="connsiteY12" fmla="*/ 256056 h 652545"/>
                  <a:gd name="connsiteX13" fmla="*/ 355819 w 997641"/>
                  <a:gd name="connsiteY13" fmla="*/ 19508 h 652545"/>
                  <a:gd name="connsiteX14" fmla="*/ 437387 w 997641"/>
                  <a:gd name="connsiteY14" fmla="*/ 57 h 652545"/>
                  <a:gd name="connsiteX15" fmla="*/ 431113 w 997641"/>
                  <a:gd name="connsiteY15" fmla="*/ 28920 h 652545"/>
                  <a:gd name="connsiteX16" fmla="*/ 331349 w 997641"/>
                  <a:gd name="connsiteY16" fmla="*/ 233468 h 652545"/>
                  <a:gd name="connsiteX17" fmla="*/ 328211 w 997641"/>
                  <a:gd name="connsiteY17" fmla="*/ 246017 h 652545"/>
                  <a:gd name="connsiteX18" fmla="*/ 672052 w 997641"/>
                  <a:gd name="connsiteY18" fmla="*/ 123037 h 652545"/>
                  <a:gd name="connsiteX19" fmla="*/ 886012 w 997641"/>
                  <a:gd name="connsiteY19" fmla="*/ 31430 h 652545"/>
                  <a:gd name="connsiteX20" fmla="*/ 911737 w 997641"/>
                  <a:gd name="connsiteY20" fmla="*/ 26410 h 652545"/>
                  <a:gd name="connsiteX21" fmla="*/ 939345 w 997641"/>
                  <a:gd name="connsiteY21" fmla="*/ 99822 h 652545"/>
                  <a:gd name="connsiteX22" fmla="*/ 921777 w 997641"/>
                  <a:gd name="connsiteY22" fmla="*/ 115508 h 652545"/>
                  <a:gd name="connsiteX23" fmla="*/ 694641 w 997641"/>
                  <a:gd name="connsiteY23" fmla="*/ 239742 h 652545"/>
                  <a:gd name="connsiteX24" fmla="*/ 667033 w 997641"/>
                  <a:gd name="connsiteY24" fmla="*/ 251664 h 652545"/>
                  <a:gd name="connsiteX25" fmla="*/ 856522 w 997641"/>
                  <a:gd name="connsiteY25" fmla="*/ 221546 h 652545"/>
                  <a:gd name="connsiteX26" fmla="*/ 943110 w 997641"/>
                  <a:gd name="connsiteY26" fmla="*/ 205860 h 652545"/>
                  <a:gd name="connsiteX27" fmla="*/ 974482 w 997641"/>
                  <a:gd name="connsiteY27" fmla="*/ 204605 h 652545"/>
                  <a:gd name="connsiteX28" fmla="*/ 1002717 w 997641"/>
                  <a:gd name="connsiteY28" fmla="*/ 281781 h 652545"/>
                  <a:gd name="connsiteX29" fmla="*/ 973855 w 997641"/>
                  <a:gd name="connsiteY29" fmla="*/ 293703 h 652545"/>
                  <a:gd name="connsiteX30" fmla="*/ 631268 w 997641"/>
                  <a:gd name="connsiteY30" fmla="*/ 375899 h 652545"/>
                  <a:gd name="connsiteX31" fmla="*/ 397231 w 997641"/>
                  <a:gd name="connsiteY31" fmla="*/ 459349 h 652545"/>
                  <a:gd name="connsiteX32" fmla="*/ 491975 w 997641"/>
                  <a:gd name="connsiteY32" fmla="*/ 518956 h 652545"/>
                  <a:gd name="connsiteX33" fmla="*/ 636288 w 997641"/>
                  <a:gd name="connsiteY33" fmla="*/ 599897 h 652545"/>
                  <a:gd name="connsiteX34" fmla="*/ 654484 w 997641"/>
                  <a:gd name="connsiteY34" fmla="*/ 617466 h 652545"/>
                  <a:gd name="connsiteX35" fmla="*/ 574798 w 997641"/>
                  <a:gd name="connsiteY35" fmla="*/ 654485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97641" h="652545">
                    <a:moveTo>
                      <a:pt x="574798" y="654485"/>
                    </a:moveTo>
                    <a:cubicBezTo>
                      <a:pt x="492603" y="613701"/>
                      <a:pt x="412917" y="569152"/>
                      <a:pt x="333858" y="522721"/>
                    </a:cubicBezTo>
                    <a:cubicBezTo>
                      <a:pt x="303741" y="505153"/>
                      <a:pt x="279270" y="485074"/>
                      <a:pt x="271741" y="448682"/>
                    </a:cubicBezTo>
                    <a:cubicBezTo>
                      <a:pt x="270486" y="442408"/>
                      <a:pt x="270486" y="426722"/>
                      <a:pt x="256682" y="432996"/>
                    </a:cubicBezTo>
                    <a:cubicBezTo>
                      <a:pt x="244761" y="438643"/>
                      <a:pt x="224055" y="433623"/>
                      <a:pt x="224682" y="456839"/>
                    </a:cubicBezTo>
                    <a:cubicBezTo>
                      <a:pt x="224682" y="466251"/>
                      <a:pt x="223428" y="476290"/>
                      <a:pt x="220918" y="485702"/>
                    </a:cubicBezTo>
                    <a:cubicBezTo>
                      <a:pt x="201467" y="572917"/>
                      <a:pt x="123663" y="599270"/>
                      <a:pt x="59036" y="538407"/>
                    </a:cubicBezTo>
                    <a:cubicBezTo>
                      <a:pt x="8213" y="490721"/>
                      <a:pt x="-11238" y="429859"/>
                      <a:pt x="6331" y="360840"/>
                    </a:cubicBezTo>
                    <a:cubicBezTo>
                      <a:pt x="24527" y="291193"/>
                      <a:pt x="94801" y="267350"/>
                      <a:pt x="153153" y="309389"/>
                    </a:cubicBezTo>
                    <a:cubicBezTo>
                      <a:pt x="166957" y="319428"/>
                      <a:pt x="179506" y="331350"/>
                      <a:pt x="188918" y="345153"/>
                    </a:cubicBezTo>
                    <a:cubicBezTo>
                      <a:pt x="195192" y="355192"/>
                      <a:pt x="200839" y="355820"/>
                      <a:pt x="212761" y="353310"/>
                    </a:cubicBezTo>
                    <a:cubicBezTo>
                      <a:pt x="234094" y="348291"/>
                      <a:pt x="239114" y="338879"/>
                      <a:pt x="229075" y="320683"/>
                    </a:cubicBezTo>
                    <a:cubicBezTo>
                      <a:pt x="216526" y="298095"/>
                      <a:pt x="222800" y="278016"/>
                      <a:pt x="233467" y="256056"/>
                    </a:cubicBezTo>
                    <a:cubicBezTo>
                      <a:pt x="271741" y="176370"/>
                      <a:pt x="310015" y="95429"/>
                      <a:pt x="355819" y="19508"/>
                    </a:cubicBezTo>
                    <a:cubicBezTo>
                      <a:pt x="380917" y="3822"/>
                      <a:pt x="408525" y="-570"/>
                      <a:pt x="437387" y="57"/>
                    </a:cubicBezTo>
                    <a:cubicBezTo>
                      <a:pt x="445544" y="11979"/>
                      <a:pt x="435505" y="20136"/>
                      <a:pt x="431113" y="28920"/>
                    </a:cubicBezTo>
                    <a:cubicBezTo>
                      <a:pt x="398485" y="97312"/>
                      <a:pt x="361466" y="163194"/>
                      <a:pt x="331349" y="233468"/>
                    </a:cubicBezTo>
                    <a:cubicBezTo>
                      <a:pt x="329466" y="237232"/>
                      <a:pt x="326329" y="240997"/>
                      <a:pt x="328211" y="246017"/>
                    </a:cubicBezTo>
                    <a:cubicBezTo>
                      <a:pt x="446799" y="215899"/>
                      <a:pt x="560994" y="175743"/>
                      <a:pt x="672052" y="123037"/>
                    </a:cubicBezTo>
                    <a:cubicBezTo>
                      <a:pt x="742327" y="89782"/>
                      <a:pt x="813856" y="60920"/>
                      <a:pt x="886012" y="31430"/>
                    </a:cubicBezTo>
                    <a:cubicBezTo>
                      <a:pt x="894169" y="28292"/>
                      <a:pt x="902326" y="23900"/>
                      <a:pt x="911737" y="26410"/>
                    </a:cubicBezTo>
                    <a:cubicBezTo>
                      <a:pt x="933698" y="45861"/>
                      <a:pt x="934953" y="73469"/>
                      <a:pt x="939345" y="99822"/>
                    </a:cubicBezTo>
                    <a:cubicBezTo>
                      <a:pt x="935580" y="107351"/>
                      <a:pt x="928678" y="111743"/>
                      <a:pt x="921777" y="115508"/>
                    </a:cubicBezTo>
                    <a:cubicBezTo>
                      <a:pt x="843973" y="153155"/>
                      <a:pt x="769934" y="197703"/>
                      <a:pt x="694641" y="239742"/>
                    </a:cubicBezTo>
                    <a:cubicBezTo>
                      <a:pt x="685229" y="244762"/>
                      <a:pt x="675190" y="249154"/>
                      <a:pt x="667033" y="251664"/>
                    </a:cubicBezTo>
                    <a:cubicBezTo>
                      <a:pt x="728523" y="239742"/>
                      <a:pt x="793150" y="232840"/>
                      <a:pt x="856522" y="221546"/>
                    </a:cubicBezTo>
                    <a:cubicBezTo>
                      <a:pt x="885385" y="216527"/>
                      <a:pt x="914247" y="210880"/>
                      <a:pt x="943110" y="205860"/>
                    </a:cubicBezTo>
                    <a:cubicBezTo>
                      <a:pt x="953776" y="203978"/>
                      <a:pt x="963815" y="200213"/>
                      <a:pt x="974482" y="204605"/>
                    </a:cubicBezTo>
                    <a:cubicBezTo>
                      <a:pt x="988913" y="228448"/>
                      <a:pt x="1003972" y="252291"/>
                      <a:pt x="1002717" y="281781"/>
                    </a:cubicBezTo>
                    <a:cubicBezTo>
                      <a:pt x="994560" y="289938"/>
                      <a:pt x="983894" y="291193"/>
                      <a:pt x="973855" y="293703"/>
                    </a:cubicBezTo>
                    <a:cubicBezTo>
                      <a:pt x="860287" y="324448"/>
                      <a:pt x="745464" y="350173"/>
                      <a:pt x="631268" y="375899"/>
                    </a:cubicBezTo>
                    <a:cubicBezTo>
                      <a:pt x="552210" y="394094"/>
                      <a:pt x="479426" y="430486"/>
                      <a:pt x="397231" y="459349"/>
                    </a:cubicBezTo>
                    <a:cubicBezTo>
                      <a:pt x="430485" y="484447"/>
                      <a:pt x="461858" y="501388"/>
                      <a:pt x="491975" y="518956"/>
                    </a:cubicBezTo>
                    <a:cubicBezTo>
                      <a:pt x="540289" y="545937"/>
                      <a:pt x="586720" y="575427"/>
                      <a:pt x="636288" y="599897"/>
                    </a:cubicBezTo>
                    <a:cubicBezTo>
                      <a:pt x="643817" y="603662"/>
                      <a:pt x="653229" y="606799"/>
                      <a:pt x="654484" y="617466"/>
                    </a:cubicBezTo>
                    <a:cubicBezTo>
                      <a:pt x="631896" y="638171"/>
                      <a:pt x="606171" y="652603"/>
                      <a:pt x="574798" y="6544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4798AC7-734E-4D9D-9381-1D25393124DD}"/>
                  </a:ext>
                </a:extLst>
              </p:cNvPr>
              <p:cNvSpPr/>
              <p:nvPr/>
            </p:nvSpPr>
            <p:spPr>
              <a:xfrm>
                <a:off x="8091910" y="4625542"/>
                <a:ext cx="928622" cy="734113"/>
              </a:xfrm>
              <a:custGeom>
                <a:avLst/>
                <a:gdLst>
                  <a:gd name="connsiteX0" fmla="*/ 701487 w 928622"/>
                  <a:gd name="connsiteY0" fmla="*/ 102274 h 734113"/>
                  <a:gd name="connsiteX1" fmla="*/ 748545 w 928622"/>
                  <a:gd name="connsiteY1" fmla="*/ 375841 h 734113"/>
                  <a:gd name="connsiteX2" fmla="*/ 729722 w 928622"/>
                  <a:gd name="connsiteY2" fmla="*/ 466193 h 734113"/>
                  <a:gd name="connsiteX3" fmla="*/ 726584 w 928622"/>
                  <a:gd name="connsiteY3" fmla="*/ 488781 h 734113"/>
                  <a:gd name="connsiteX4" fmla="*/ 765486 w 928622"/>
                  <a:gd name="connsiteY4" fmla="*/ 498193 h 734113"/>
                  <a:gd name="connsiteX5" fmla="*/ 799995 w 928622"/>
                  <a:gd name="connsiteY5" fmla="*/ 478115 h 734113"/>
                  <a:gd name="connsiteX6" fmla="*/ 933014 w 928622"/>
                  <a:gd name="connsiteY6" fmla="*/ 564703 h 734113"/>
                  <a:gd name="connsiteX7" fmla="*/ 831368 w 928622"/>
                  <a:gd name="connsiteY7" fmla="*/ 725329 h 734113"/>
                  <a:gd name="connsiteX8" fmla="*/ 730349 w 928622"/>
                  <a:gd name="connsiteY8" fmla="*/ 720310 h 734113"/>
                  <a:gd name="connsiteX9" fmla="*/ 694584 w 928622"/>
                  <a:gd name="connsiteY9" fmla="*/ 622428 h 734113"/>
                  <a:gd name="connsiteX10" fmla="*/ 699604 w 928622"/>
                  <a:gd name="connsiteY10" fmla="*/ 596075 h 734113"/>
                  <a:gd name="connsiteX11" fmla="*/ 678271 w 928622"/>
                  <a:gd name="connsiteY11" fmla="*/ 564075 h 734113"/>
                  <a:gd name="connsiteX12" fmla="*/ 658820 w 928622"/>
                  <a:gd name="connsiteY12" fmla="*/ 577252 h 734113"/>
                  <a:gd name="connsiteX13" fmla="*/ 603604 w 928622"/>
                  <a:gd name="connsiteY13" fmla="*/ 617408 h 734113"/>
                  <a:gd name="connsiteX14" fmla="*/ 344469 w 928622"/>
                  <a:gd name="connsiteY14" fmla="*/ 668232 h 734113"/>
                  <a:gd name="connsiteX15" fmla="*/ 281097 w 928622"/>
                  <a:gd name="connsiteY15" fmla="*/ 611134 h 734113"/>
                  <a:gd name="connsiteX16" fmla="*/ 368939 w 928622"/>
                  <a:gd name="connsiteY16" fmla="*/ 590428 h 734113"/>
                  <a:gd name="connsiteX17" fmla="*/ 540860 w 928622"/>
                  <a:gd name="connsiteY17" fmla="*/ 550271 h 734113"/>
                  <a:gd name="connsiteX18" fmla="*/ 357018 w 928622"/>
                  <a:gd name="connsiteY18" fmla="*/ 426664 h 734113"/>
                  <a:gd name="connsiteX19" fmla="*/ 24471 w 928622"/>
                  <a:gd name="connsiteY19" fmla="*/ 249097 h 734113"/>
                  <a:gd name="connsiteX20" fmla="*/ 0 w 928622"/>
                  <a:gd name="connsiteY20" fmla="*/ 229018 h 734113"/>
                  <a:gd name="connsiteX21" fmla="*/ 43294 w 928622"/>
                  <a:gd name="connsiteY21" fmla="*/ 165019 h 734113"/>
                  <a:gd name="connsiteX22" fmla="*/ 122980 w 928622"/>
                  <a:gd name="connsiteY22" fmla="*/ 194509 h 734113"/>
                  <a:gd name="connsiteX23" fmla="*/ 334430 w 928622"/>
                  <a:gd name="connsiteY23" fmla="*/ 282351 h 734113"/>
                  <a:gd name="connsiteX24" fmla="*/ 335057 w 928622"/>
                  <a:gd name="connsiteY24" fmla="*/ 281096 h 734113"/>
                  <a:gd name="connsiteX25" fmla="*/ 332547 w 928622"/>
                  <a:gd name="connsiteY25" fmla="*/ 281724 h 734113"/>
                  <a:gd name="connsiteX26" fmla="*/ 257253 w 928622"/>
                  <a:gd name="connsiteY26" fmla="*/ 213959 h 734113"/>
                  <a:gd name="connsiteX27" fmla="*/ 128627 w 928622"/>
                  <a:gd name="connsiteY27" fmla="*/ 97882 h 734113"/>
                  <a:gd name="connsiteX28" fmla="*/ 106039 w 928622"/>
                  <a:gd name="connsiteY28" fmla="*/ 71529 h 734113"/>
                  <a:gd name="connsiteX29" fmla="*/ 146196 w 928622"/>
                  <a:gd name="connsiteY29" fmla="*/ 0 h 734113"/>
                  <a:gd name="connsiteX30" fmla="*/ 166901 w 928622"/>
                  <a:gd name="connsiteY30" fmla="*/ 10667 h 734113"/>
                  <a:gd name="connsiteX31" fmla="*/ 457409 w 928622"/>
                  <a:gd name="connsiteY31" fmla="*/ 237175 h 734113"/>
                  <a:gd name="connsiteX32" fmla="*/ 652545 w 928622"/>
                  <a:gd name="connsiteY32" fmla="*/ 357017 h 734113"/>
                  <a:gd name="connsiteX33" fmla="*/ 660075 w 928622"/>
                  <a:gd name="connsiteY33" fmla="*/ 355135 h 734113"/>
                  <a:gd name="connsiteX34" fmla="*/ 640624 w 928622"/>
                  <a:gd name="connsiteY34" fmla="*/ 206430 h 734113"/>
                  <a:gd name="connsiteX35" fmla="*/ 619918 w 928622"/>
                  <a:gd name="connsiteY35" fmla="*/ 82823 h 734113"/>
                  <a:gd name="connsiteX36" fmla="*/ 621173 w 928622"/>
                  <a:gd name="connsiteY36" fmla="*/ 67137 h 734113"/>
                  <a:gd name="connsiteX37" fmla="*/ 701487 w 928622"/>
                  <a:gd name="connsiteY37" fmla="*/ 102274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701487" y="102274"/>
                    </a:moveTo>
                    <a:cubicBezTo>
                      <a:pt x="719682" y="193254"/>
                      <a:pt x="735996" y="284234"/>
                      <a:pt x="748545" y="375841"/>
                    </a:cubicBezTo>
                    <a:cubicBezTo>
                      <a:pt x="752937" y="409723"/>
                      <a:pt x="751055" y="438586"/>
                      <a:pt x="729722" y="466193"/>
                    </a:cubicBezTo>
                    <a:cubicBezTo>
                      <a:pt x="725329" y="471841"/>
                      <a:pt x="710271" y="480625"/>
                      <a:pt x="726584" y="488781"/>
                    </a:cubicBezTo>
                    <a:cubicBezTo>
                      <a:pt x="738506" y="494428"/>
                      <a:pt x="747290" y="513252"/>
                      <a:pt x="765486" y="498193"/>
                    </a:cubicBezTo>
                    <a:cubicBezTo>
                      <a:pt x="775525" y="490036"/>
                      <a:pt x="787447" y="483135"/>
                      <a:pt x="799995" y="478115"/>
                    </a:cubicBezTo>
                    <a:cubicBezTo>
                      <a:pt x="869015" y="448625"/>
                      <a:pt x="931132" y="489409"/>
                      <a:pt x="933014" y="564703"/>
                    </a:cubicBezTo>
                    <a:cubicBezTo>
                      <a:pt x="934269" y="628075"/>
                      <a:pt x="889721" y="699604"/>
                      <a:pt x="831368" y="725329"/>
                    </a:cubicBezTo>
                    <a:cubicBezTo>
                      <a:pt x="796858" y="741015"/>
                      <a:pt x="761721" y="744152"/>
                      <a:pt x="730349" y="720310"/>
                    </a:cubicBezTo>
                    <a:cubicBezTo>
                      <a:pt x="698349" y="695839"/>
                      <a:pt x="691447" y="660075"/>
                      <a:pt x="694584" y="622428"/>
                    </a:cubicBezTo>
                    <a:cubicBezTo>
                      <a:pt x="695212" y="613644"/>
                      <a:pt x="695839" y="604232"/>
                      <a:pt x="699604" y="596075"/>
                    </a:cubicBezTo>
                    <a:cubicBezTo>
                      <a:pt x="710271" y="572859"/>
                      <a:pt x="688310" y="571604"/>
                      <a:pt x="678271" y="564075"/>
                    </a:cubicBezTo>
                    <a:cubicBezTo>
                      <a:pt x="664467" y="554036"/>
                      <a:pt x="662585" y="570977"/>
                      <a:pt x="658820" y="577252"/>
                    </a:cubicBezTo>
                    <a:cubicBezTo>
                      <a:pt x="646271" y="599840"/>
                      <a:pt x="628702" y="611761"/>
                      <a:pt x="603604" y="617408"/>
                    </a:cubicBezTo>
                    <a:cubicBezTo>
                      <a:pt x="517644" y="636231"/>
                      <a:pt x="431684" y="656310"/>
                      <a:pt x="344469" y="668232"/>
                    </a:cubicBezTo>
                    <a:cubicBezTo>
                      <a:pt x="316861" y="656938"/>
                      <a:pt x="289253" y="644389"/>
                      <a:pt x="281097" y="611134"/>
                    </a:cubicBezTo>
                    <a:cubicBezTo>
                      <a:pt x="308704" y="597957"/>
                      <a:pt x="339449" y="596702"/>
                      <a:pt x="368939" y="590428"/>
                    </a:cubicBezTo>
                    <a:cubicBezTo>
                      <a:pt x="424155" y="577879"/>
                      <a:pt x="479997" y="565958"/>
                      <a:pt x="540860" y="550271"/>
                    </a:cubicBezTo>
                    <a:cubicBezTo>
                      <a:pt x="476860" y="506350"/>
                      <a:pt x="420390" y="461174"/>
                      <a:pt x="357018" y="426664"/>
                    </a:cubicBezTo>
                    <a:cubicBezTo>
                      <a:pt x="246587" y="366429"/>
                      <a:pt x="134901" y="309332"/>
                      <a:pt x="24471" y="249097"/>
                    </a:cubicBezTo>
                    <a:cubicBezTo>
                      <a:pt x="15059" y="244077"/>
                      <a:pt x="5020" y="239685"/>
                      <a:pt x="0" y="229018"/>
                    </a:cubicBezTo>
                    <a:cubicBezTo>
                      <a:pt x="3765" y="200155"/>
                      <a:pt x="21333" y="180705"/>
                      <a:pt x="43294" y="165019"/>
                    </a:cubicBezTo>
                    <a:cubicBezTo>
                      <a:pt x="72784" y="166901"/>
                      <a:pt x="96627" y="183842"/>
                      <a:pt x="122980" y="194509"/>
                    </a:cubicBezTo>
                    <a:cubicBezTo>
                      <a:pt x="193254" y="223999"/>
                      <a:pt x="264783" y="250351"/>
                      <a:pt x="334430" y="282351"/>
                    </a:cubicBezTo>
                    <a:cubicBezTo>
                      <a:pt x="337567" y="283606"/>
                      <a:pt x="335057" y="277332"/>
                      <a:pt x="335057" y="281096"/>
                    </a:cubicBezTo>
                    <a:cubicBezTo>
                      <a:pt x="335057" y="282351"/>
                      <a:pt x="334430" y="282979"/>
                      <a:pt x="332547" y="281724"/>
                    </a:cubicBezTo>
                    <a:cubicBezTo>
                      <a:pt x="303685" y="263528"/>
                      <a:pt x="281724" y="237175"/>
                      <a:pt x="257253" y="213959"/>
                    </a:cubicBezTo>
                    <a:cubicBezTo>
                      <a:pt x="214587" y="175058"/>
                      <a:pt x="172548" y="135528"/>
                      <a:pt x="128627" y="97882"/>
                    </a:cubicBezTo>
                    <a:cubicBezTo>
                      <a:pt x="119843" y="90352"/>
                      <a:pt x="111058" y="82823"/>
                      <a:pt x="106039" y="71529"/>
                    </a:cubicBezTo>
                    <a:cubicBezTo>
                      <a:pt x="108549" y="41411"/>
                      <a:pt x="121098" y="16941"/>
                      <a:pt x="146196" y="0"/>
                    </a:cubicBezTo>
                    <a:cubicBezTo>
                      <a:pt x="154980" y="0"/>
                      <a:pt x="160627" y="6274"/>
                      <a:pt x="166901" y="10667"/>
                    </a:cubicBezTo>
                    <a:cubicBezTo>
                      <a:pt x="266038" y="83450"/>
                      <a:pt x="360782" y="161254"/>
                      <a:pt x="457409" y="237175"/>
                    </a:cubicBezTo>
                    <a:cubicBezTo>
                      <a:pt x="517644" y="284861"/>
                      <a:pt x="587291" y="317488"/>
                      <a:pt x="652545" y="357017"/>
                    </a:cubicBezTo>
                    <a:cubicBezTo>
                      <a:pt x="653800" y="357645"/>
                      <a:pt x="655683" y="357645"/>
                      <a:pt x="660075" y="355135"/>
                    </a:cubicBezTo>
                    <a:cubicBezTo>
                      <a:pt x="655683" y="306194"/>
                      <a:pt x="648153" y="255998"/>
                      <a:pt x="640624" y="206430"/>
                    </a:cubicBezTo>
                    <a:cubicBezTo>
                      <a:pt x="634350" y="165019"/>
                      <a:pt x="628702" y="123607"/>
                      <a:pt x="619918" y="82823"/>
                    </a:cubicBezTo>
                    <a:cubicBezTo>
                      <a:pt x="618663" y="77803"/>
                      <a:pt x="618036" y="72156"/>
                      <a:pt x="621173" y="67137"/>
                    </a:cubicBezTo>
                    <a:cubicBezTo>
                      <a:pt x="653800" y="63372"/>
                      <a:pt x="677643" y="82195"/>
                      <a:pt x="701487" y="102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0E30100-6851-4F11-B97B-80AE281F89D7}"/>
                  </a:ext>
                </a:extLst>
              </p:cNvPr>
              <p:cNvSpPr/>
              <p:nvPr/>
            </p:nvSpPr>
            <p:spPr>
              <a:xfrm>
                <a:off x="3588533" y="5057226"/>
                <a:ext cx="859603" cy="834505"/>
              </a:xfrm>
              <a:custGeom>
                <a:avLst/>
                <a:gdLst>
                  <a:gd name="connsiteX0" fmla="*/ 641439 w 859602"/>
                  <a:gd name="connsiteY0" fmla="*/ 710898 h 834505"/>
                  <a:gd name="connsiteX1" fmla="*/ 347794 w 859602"/>
                  <a:gd name="connsiteY1" fmla="*/ 695212 h 834505"/>
                  <a:gd name="connsiteX2" fmla="*/ 278147 w 859602"/>
                  <a:gd name="connsiteY2" fmla="*/ 656310 h 834505"/>
                  <a:gd name="connsiteX3" fmla="*/ 257441 w 859602"/>
                  <a:gd name="connsiteY3" fmla="*/ 649408 h 834505"/>
                  <a:gd name="connsiteX4" fmla="*/ 238618 w 859602"/>
                  <a:gd name="connsiteY4" fmla="*/ 683290 h 834505"/>
                  <a:gd name="connsiteX5" fmla="*/ 252422 w 859602"/>
                  <a:gd name="connsiteY5" fmla="*/ 734741 h 834505"/>
                  <a:gd name="connsiteX6" fmla="*/ 147010 w 859602"/>
                  <a:gd name="connsiteY6" fmla="*/ 835132 h 834505"/>
                  <a:gd name="connsiteX7" fmla="*/ 188 w 859602"/>
                  <a:gd name="connsiteY7" fmla="*/ 682663 h 834505"/>
                  <a:gd name="connsiteX8" fmla="*/ 120030 w 859602"/>
                  <a:gd name="connsiteY8" fmla="*/ 585408 h 834505"/>
                  <a:gd name="connsiteX9" fmla="*/ 159559 w 859602"/>
                  <a:gd name="connsiteY9" fmla="*/ 600467 h 834505"/>
                  <a:gd name="connsiteX10" fmla="*/ 182775 w 859602"/>
                  <a:gd name="connsiteY10" fmla="*/ 597957 h 834505"/>
                  <a:gd name="connsiteX11" fmla="*/ 184030 w 859602"/>
                  <a:gd name="connsiteY11" fmla="*/ 560938 h 834505"/>
                  <a:gd name="connsiteX12" fmla="*/ 159559 w 859602"/>
                  <a:gd name="connsiteY12" fmla="*/ 503213 h 834505"/>
                  <a:gd name="connsiteX13" fmla="*/ 165834 w 859602"/>
                  <a:gd name="connsiteY13" fmla="*/ 235920 h 834505"/>
                  <a:gd name="connsiteX14" fmla="*/ 224186 w 859602"/>
                  <a:gd name="connsiteY14" fmla="*/ 184470 h 834505"/>
                  <a:gd name="connsiteX15" fmla="*/ 236108 w 859602"/>
                  <a:gd name="connsiteY15" fmla="*/ 186352 h 834505"/>
                  <a:gd name="connsiteX16" fmla="*/ 237363 w 859602"/>
                  <a:gd name="connsiteY16" fmla="*/ 209568 h 834505"/>
                  <a:gd name="connsiteX17" fmla="*/ 235480 w 859602"/>
                  <a:gd name="connsiteY17" fmla="*/ 449880 h 834505"/>
                  <a:gd name="connsiteX18" fmla="*/ 285676 w 859602"/>
                  <a:gd name="connsiteY18" fmla="*/ 410351 h 834505"/>
                  <a:gd name="connsiteX19" fmla="*/ 503401 w 859602"/>
                  <a:gd name="connsiteY19" fmla="*/ 180077 h 834505"/>
                  <a:gd name="connsiteX20" fmla="*/ 653360 w 859602"/>
                  <a:gd name="connsiteY20" fmla="*/ 10039 h 834505"/>
                  <a:gd name="connsiteX21" fmla="*/ 665909 w 859602"/>
                  <a:gd name="connsiteY21" fmla="*/ 0 h 834505"/>
                  <a:gd name="connsiteX22" fmla="*/ 724262 w 859602"/>
                  <a:gd name="connsiteY22" fmla="*/ 55215 h 834505"/>
                  <a:gd name="connsiteX23" fmla="*/ 719870 w 859602"/>
                  <a:gd name="connsiteY23" fmla="*/ 67764 h 834505"/>
                  <a:gd name="connsiteX24" fmla="*/ 547949 w 859602"/>
                  <a:gd name="connsiteY24" fmla="*/ 309959 h 834505"/>
                  <a:gd name="connsiteX25" fmla="*/ 547949 w 859602"/>
                  <a:gd name="connsiteY25" fmla="*/ 308704 h 834505"/>
                  <a:gd name="connsiteX26" fmla="*/ 797046 w 859602"/>
                  <a:gd name="connsiteY26" fmla="*/ 134901 h 834505"/>
                  <a:gd name="connsiteX27" fmla="*/ 802066 w 859602"/>
                  <a:gd name="connsiteY27" fmla="*/ 133646 h 834505"/>
                  <a:gd name="connsiteX28" fmla="*/ 862300 w 859602"/>
                  <a:gd name="connsiteY28" fmla="*/ 191999 h 834505"/>
                  <a:gd name="connsiteX29" fmla="*/ 783242 w 859602"/>
                  <a:gd name="connsiteY29" fmla="*/ 262901 h 834505"/>
                  <a:gd name="connsiteX30" fmla="*/ 581204 w 859602"/>
                  <a:gd name="connsiteY30" fmla="*/ 425409 h 834505"/>
                  <a:gd name="connsiteX31" fmla="*/ 406774 w 859602"/>
                  <a:gd name="connsiteY31" fmla="*/ 598585 h 834505"/>
                  <a:gd name="connsiteX32" fmla="*/ 401127 w 859602"/>
                  <a:gd name="connsiteY32" fmla="*/ 609879 h 834505"/>
                  <a:gd name="connsiteX33" fmla="*/ 417440 w 859602"/>
                  <a:gd name="connsiteY33" fmla="*/ 616781 h 834505"/>
                  <a:gd name="connsiteX34" fmla="*/ 534145 w 859602"/>
                  <a:gd name="connsiteY34" fmla="*/ 627447 h 834505"/>
                  <a:gd name="connsiteX35" fmla="*/ 670301 w 859602"/>
                  <a:gd name="connsiteY35" fmla="*/ 633722 h 834505"/>
                  <a:gd name="connsiteX36" fmla="*/ 696654 w 859602"/>
                  <a:gd name="connsiteY36" fmla="*/ 642506 h 834505"/>
                  <a:gd name="connsiteX37" fmla="*/ 641439 w 859602"/>
                  <a:gd name="connsiteY37" fmla="*/ 710898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641439" y="710898"/>
                    </a:moveTo>
                    <a:cubicBezTo>
                      <a:pt x="543557" y="710271"/>
                      <a:pt x="445675" y="702741"/>
                      <a:pt x="347794" y="695212"/>
                    </a:cubicBezTo>
                    <a:cubicBezTo>
                      <a:pt x="316421" y="692702"/>
                      <a:pt x="298225" y="675761"/>
                      <a:pt x="278147" y="656310"/>
                    </a:cubicBezTo>
                    <a:cubicBezTo>
                      <a:pt x="273127" y="651290"/>
                      <a:pt x="267480" y="637486"/>
                      <a:pt x="257441" y="649408"/>
                    </a:cubicBezTo>
                    <a:cubicBezTo>
                      <a:pt x="249284" y="659447"/>
                      <a:pt x="230461" y="663839"/>
                      <a:pt x="238618" y="683290"/>
                    </a:cubicBezTo>
                    <a:cubicBezTo>
                      <a:pt x="245520" y="699604"/>
                      <a:pt x="251794" y="715917"/>
                      <a:pt x="252422" y="734741"/>
                    </a:cubicBezTo>
                    <a:cubicBezTo>
                      <a:pt x="255559" y="803760"/>
                      <a:pt x="215402" y="841407"/>
                      <a:pt x="147010" y="835132"/>
                    </a:cubicBezTo>
                    <a:cubicBezTo>
                      <a:pt x="76736" y="828858"/>
                      <a:pt x="3952" y="753564"/>
                      <a:pt x="188" y="682663"/>
                    </a:cubicBezTo>
                    <a:cubicBezTo>
                      <a:pt x="-3577" y="611134"/>
                      <a:pt x="49756" y="567213"/>
                      <a:pt x="120030" y="585408"/>
                    </a:cubicBezTo>
                    <a:cubicBezTo>
                      <a:pt x="133834" y="589173"/>
                      <a:pt x="147638" y="593565"/>
                      <a:pt x="159559" y="600467"/>
                    </a:cubicBezTo>
                    <a:cubicBezTo>
                      <a:pt x="169598" y="606114"/>
                      <a:pt x="175246" y="604232"/>
                      <a:pt x="182775" y="597957"/>
                    </a:cubicBezTo>
                    <a:cubicBezTo>
                      <a:pt x="197834" y="585408"/>
                      <a:pt x="202853" y="574742"/>
                      <a:pt x="184030" y="560938"/>
                    </a:cubicBezTo>
                    <a:cubicBezTo>
                      <a:pt x="164579" y="547134"/>
                      <a:pt x="159559" y="527683"/>
                      <a:pt x="159559" y="503213"/>
                    </a:cubicBezTo>
                    <a:cubicBezTo>
                      <a:pt x="160814" y="414115"/>
                      <a:pt x="158932" y="325018"/>
                      <a:pt x="165834" y="235920"/>
                    </a:cubicBezTo>
                    <a:cubicBezTo>
                      <a:pt x="179638" y="212077"/>
                      <a:pt x="203481" y="200156"/>
                      <a:pt x="224186" y="184470"/>
                    </a:cubicBezTo>
                    <a:cubicBezTo>
                      <a:pt x="227951" y="181960"/>
                      <a:pt x="232971" y="183215"/>
                      <a:pt x="236108" y="186352"/>
                    </a:cubicBezTo>
                    <a:cubicBezTo>
                      <a:pt x="241127" y="193881"/>
                      <a:pt x="237990" y="202038"/>
                      <a:pt x="237363" y="209568"/>
                    </a:cubicBezTo>
                    <a:cubicBezTo>
                      <a:pt x="234226" y="288626"/>
                      <a:pt x="236735" y="367684"/>
                      <a:pt x="235480" y="449880"/>
                    </a:cubicBezTo>
                    <a:cubicBezTo>
                      <a:pt x="256814" y="438586"/>
                      <a:pt x="270618" y="423527"/>
                      <a:pt x="285676" y="410351"/>
                    </a:cubicBezTo>
                    <a:cubicBezTo>
                      <a:pt x="365989" y="340704"/>
                      <a:pt x="436264" y="262273"/>
                      <a:pt x="503401" y="180077"/>
                    </a:cubicBezTo>
                    <a:cubicBezTo>
                      <a:pt x="551086" y="121725"/>
                      <a:pt x="601910" y="65255"/>
                      <a:pt x="653360" y="10039"/>
                    </a:cubicBezTo>
                    <a:cubicBezTo>
                      <a:pt x="657125" y="6274"/>
                      <a:pt x="660890" y="1882"/>
                      <a:pt x="665909" y="0"/>
                    </a:cubicBezTo>
                    <a:cubicBezTo>
                      <a:pt x="698537" y="4392"/>
                      <a:pt x="713595" y="27608"/>
                      <a:pt x="724262" y="55215"/>
                    </a:cubicBezTo>
                    <a:cubicBezTo>
                      <a:pt x="723635" y="59608"/>
                      <a:pt x="722380" y="64000"/>
                      <a:pt x="719870" y="67764"/>
                    </a:cubicBezTo>
                    <a:cubicBezTo>
                      <a:pt x="660262" y="148077"/>
                      <a:pt x="603792" y="231528"/>
                      <a:pt x="547949" y="309959"/>
                    </a:cubicBezTo>
                    <a:cubicBezTo>
                      <a:pt x="545439" y="311214"/>
                      <a:pt x="546694" y="309959"/>
                      <a:pt x="547949" y="308704"/>
                    </a:cubicBezTo>
                    <a:cubicBezTo>
                      <a:pt x="630772" y="250352"/>
                      <a:pt x="714223" y="193254"/>
                      <a:pt x="797046" y="134901"/>
                    </a:cubicBezTo>
                    <a:cubicBezTo>
                      <a:pt x="798301" y="133646"/>
                      <a:pt x="800183" y="134274"/>
                      <a:pt x="802066" y="133646"/>
                    </a:cubicBezTo>
                    <a:cubicBezTo>
                      <a:pt x="825908" y="148705"/>
                      <a:pt x="853516" y="160626"/>
                      <a:pt x="862300" y="191999"/>
                    </a:cubicBezTo>
                    <a:cubicBezTo>
                      <a:pt x="840967" y="221489"/>
                      <a:pt x="810222" y="240312"/>
                      <a:pt x="783242" y="262901"/>
                    </a:cubicBezTo>
                    <a:cubicBezTo>
                      <a:pt x="717360" y="318743"/>
                      <a:pt x="650223" y="373331"/>
                      <a:pt x="581204" y="425409"/>
                    </a:cubicBezTo>
                    <a:cubicBezTo>
                      <a:pt x="515322" y="475605"/>
                      <a:pt x="466381" y="542115"/>
                      <a:pt x="406774" y="598585"/>
                    </a:cubicBezTo>
                    <a:cubicBezTo>
                      <a:pt x="403636" y="601722"/>
                      <a:pt x="399244" y="605487"/>
                      <a:pt x="401127" y="609879"/>
                    </a:cubicBezTo>
                    <a:cubicBezTo>
                      <a:pt x="403636" y="616781"/>
                      <a:pt x="411166" y="616153"/>
                      <a:pt x="417440" y="616781"/>
                    </a:cubicBezTo>
                    <a:cubicBezTo>
                      <a:pt x="456342" y="619918"/>
                      <a:pt x="495244" y="625565"/>
                      <a:pt x="534145" y="627447"/>
                    </a:cubicBezTo>
                    <a:cubicBezTo>
                      <a:pt x="579322" y="628702"/>
                      <a:pt x="624498" y="636859"/>
                      <a:pt x="670301" y="633722"/>
                    </a:cubicBezTo>
                    <a:cubicBezTo>
                      <a:pt x="679713" y="633095"/>
                      <a:pt x="690380" y="632467"/>
                      <a:pt x="696654" y="642506"/>
                    </a:cubicBezTo>
                    <a:cubicBezTo>
                      <a:pt x="683478" y="670114"/>
                      <a:pt x="667792" y="694584"/>
                      <a:pt x="641439" y="7108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C07032A-8D5E-48CE-9872-0A306E626A10}"/>
                  </a:ext>
                </a:extLst>
              </p:cNvPr>
              <p:cNvSpPr/>
              <p:nvPr/>
            </p:nvSpPr>
            <p:spPr>
              <a:xfrm>
                <a:off x="3165795" y="1492297"/>
                <a:ext cx="928622" cy="734113"/>
              </a:xfrm>
              <a:custGeom>
                <a:avLst/>
                <a:gdLst>
                  <a:gd name="connsiteX0" fmla="*/ 231554 w 928622"/>
                  <a:gd name="connsiteY0" fmla="*/ 635377 h 734113"/>
                  <a:gd name="connsiteX1" fmla="*/ 184495 w 928622"/>
                  <a:gd name="connsiteY1" fmla="*/ 361810 h 734113"/>
                  <a:gd name="connsiteX2" fmla="*/ 203319 w 928622"/>
                  <a:gd name="connsiteY2" fmla="*/ 271458 h 734113"/>
                  <a:gd name="connsiteX3" fmla="*/ 206456 w 928622"/>
                  <a:gd name="connsiteY3" fmla="*/ 248870 h 734113"/>
                  <a:gd name="connsiteX4" fmla="*/ 167554 w 928622"/>
                  <a:gd name="connsiteY4" fmla="*/ 239458 h 734113"/>
                  <a:gd name="connsiteX5" fmla="*/ 133045 w 928622"/>
                  <a:gd name="connsiteY5" fmla="*/ 259536 h 734113"/>
                  <a:gd name="connsiteX6" fmla="*/ 26 w 928622"/>
                  <a:gd name="connsiteY6" fmla="*/ 172949 h 734113"/>
                  <a:gd name="connsiteX7" fmla="*/ 101672 w 928622"/>
                  <a:gd name="connsiteY7" fmla="*/ 12322 h 734113"/>
                  <a:gd name="connsiteX8" fmla="*/ 202691 w 928622"/>
                  <a:gd name="connsiteY8" fmla="*/ 17342 h 734113"/>
                  <a:gd name="connsiteX9" fmla="*/ 238456 w 928622"/>
                  <a:gd name="connsiteY9" fmla="*/ 115224 h 734113"/>
                  <a:gd name="connsiteX10" fmla="*/ 233436 w 928622"/>
                  <a:gd name="connsiteY10" fmla="*/ 141576 h 734113"/>
                  <a:gd name="connsiteX11" fmla="*/ 254770 w 928622"/>
                  <a:gd name="connsiteY11" fmla="*/ 173576 h 734113"/>
                  <a:gd name="connsiteX12" fmla="*/ 274220 w 928622"/>
                  <a:gd name="connsiteY12" fmla="*/ 160400 h 734113"/>
                  <a:gd name="connsiteX13" fmla="*/ 329436 w 928622"/>
                  <a:gd name="connsiteY13" fmla="*/ 120243 h 734113"/>
                  <a:gd name="connsiteX14" fmla="*/ 588572 w 928622"/>
                  <a:gd name="connsiteY14" fmla="*/ 69420 h 734113"/>
                  <a:gd name="connsiteX15" fmla="*/ 651944 w 928622"/>
                  <a:gd name="connsiteY15" fmla="*/ 126517 h 734113"/>
                  <a:gd name="connsiteX16" fmla="*/ 564101 w 928622"/>
                  <a:gd name="connsiteY16" fmla="*/ 147223 h 734113"/>
                  <a:gd name="connsiteX17" fmla="*/ 392181 w 928622"/>
                  <a:gd name="connsiteY17" fmla="*/ 187380 h 734113"/>
                  <a:gd name="connsiteX18" fmla="*/ 580415 w 928622"/>
                  <a:gd name="connsiteY18" fmla="*/ 313497 h 734113"/>
                  <a:gd name="connsiteX19" fmla="*/ 902923 w 928622"/>
                  <a:gd name="connsiteY19" fmla="*/ 486045 h 734113"/>
                  <a:gd name="connsiteX20" fmla="*/ 932413 w 928622"/>
                  <a:gd name="connsiteY20" fmla="*/ 508633 h 734113"/>
                  <a:gd name="connsiteX21" fmla="*/ 889119 w 928622"/>
                  <a:gd name="connsiteY21" fmla="*/ 572633 h 734113"/>
                  <a:gd name="connsiteX22" fmla="*/ 809433 w 928622"/>
                  <a:gd name="connsiteY22" fmla="*/ 543143 h 734113"/>
                  <a:gd name="connsiteX23" fmla="*/ 597983 w 928622"/>
                  <a:gd name="connsiteY23" fmla="*/ 455300 h 734113"/>
                  <a:gd name="connsiteX24" fmla="*/ 597356 w 928622"/>
                  <a:gd name="connsiteY24" fmla="*/ 456555 h 734113"/>
                  <a:gd name="connsiteX25" fmla="*/ 599866 w 928622"/>
                  <a:gd name="connsiteY25" fmla="*/ 455927 h 734113"/>
                  <a:gd name="connsiteX26" fmla="*/ 675159 w 928622"/>
                  <a:gd name="connsiteY26" fmla="*/ 523692 h 734113"/>
                  <a:gd name="connsiteX27" fmla="*/ 803786 w 928622"/>
                  <a:gd name="connsiteY27" fmla="*/ 639769 h 734113"/>
                  <a:gd name="connsiteX28" fmla="*/ 826374 w 928622"/>
                  <a:gd name="connsiteY28" fmla="*/ 666122 h 734113"/>
                  <a:gd name="connsiteX29" fmla="*/ 786218 w 928622"/>
                  <a:gd name="connsiteY29" fmla="*/ 737651 h 734113"/>
                  <a:gd name="connsiteX30" fmla="*/ 765512 w 928622"/>
                  <a:gd name="connsiteY30" fmla="*/ 726985 h 734113"/>
                  <a:gd name="connsiteX31" fmla="*/ 475004 w 928622"/>
                  <a:gd name="connsiteY31" fmla="*/ 500476 h 734113"/>
                  <a:gd name="connsiteX32" fmla="*/ 279867 w 928622"/>
                  <a:gd name="connsiteY32" fmla="*/ 380634 h 734113"/>
                  <a:gd name="connsiteX33" fmla="*/ 272338 w 928622"/>
                  <a:gd name="connsiteY33" fmla="*/ 382516 h 734113"/>
                  <a:gd name="connsiteX34" fmla="*/ 291789 w 928622"/>
                  <a:gd name="connsiteY34" fmla="*/ 531221 h 734113"/>
                  <a:gd name="connsiteX35" fmla="*/ 312495 w 928622"/>
                  <a:gd name="connsiteY35" fmla="*/ 654828 h 734113"/>
                  <a:gd name="connsiteX36" fmla="*/ 311240 w 928622"/>
                  <a:gd name="connsiteY36" fmla="*/ 670514 h 734113"/>
                  <a:gd name="connsiteX37" fmla="*/ 231554 w 928622"/>
                  <a:gd name="connsiteY37" fmla="*/ 635377 h 734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8622" h="734113">
                    <a:moveTo>
                      <a:pt x="231554" y="635377"/>
                    </a:moveTo>
                    <a:cubicBezTo>
                      <a:pt x="213358" y="544398"/>
                      <a:pt x="197044" y="453418"/>
                      <a:pt x="184495" y="361810"/>
                    </a:cubicBezTo>
                    <a:cubicBezTo>
                      <a:pt x="180103" y="327928"/>
                      <a:pt x="182613" y="299066"/>
                      <a:pt x="203319" y="271458"/>
                    </a:cubicBezTo>
                    <a:cubicBezTo>
                      <a:pt x="207711" y="265811"/>
                      <a:pt x="222770" y="257026"/>
                      <a:pt x="206456" y="248870"/>
                    </a:cubicBezTo>
                    <a:cubicBezTo>
                      <a:pt x="194535" y="242595"/>
                      <a:pt x="185750" y="224399"/>
                      <a:pt x="167554" y="239458"/>
                    </a:cubicBezTo>
                    <a:cubicBezTo>
                      <a:pt x="157515" y="247615"/>
                      <a:pt x="145594" y="254517"/>
                      <a:pt x="133045" y="259536"/>
                    </a:cubicBezTo>
                    <a:cubicBezTo>
                      <a:pt x="64025" y="289026"/>
                      <a:pt x="1908" y="248242"/>
                      <a:pt x="26" y="172949"/>
                    </a:cubicBezTo>
                    <a:cubicBezTo>
                      <a:pt x="-1229" y="109576"/>
                      <a:pt x="43320" y="38047"/>
                      <a:pt x="101672" y="12322"/>
                    </a:cubicBezTo>
                    <a:cubicBezTo>
                      <a:pt x="136182" y="-3364"/>
                      <a:pt x="171319" y="-6501"/>
                      <a:pt x="202691" y="17342"/>
                    </a:cubicBezTo>
                    <a:cubicBezTo>
                      <a:pt x="234691" y="41812"/>
                      <a:pt x="241593" y="77577"/>
                      <a:pt x="238456" y="115224"/>
                    </a:cubicBezTo>
                    <a:cubicBezTo>
                      <a:pt x="237828" y="124008"/>
                      <a:pt x="237201" y="133419"/>
                      <a:pt x="233436" y="141576"/>
                    </a:cubicBezTo>
                    <a:cubicBezTo>
                      <a:pt x="222770" y="164792"/>
                      <a:pt x="244730" y="166047"/>
                      <a:pt x="254770" y="173576"/>
                    </a:cubicBezTo>
                    <a:cubicBezTo>
                      <a:pt x="269201" y="184243"/>
                      <a:pt x="270456" y="166674"/>
                      <a:pt x="274220" y="160400"/>
                    </a:cubicBezTo>
                    <a:cubicBezTo>
                      <a:pt x="286769" y="137811"/>
                      <a:pt x="304338" y="125890"/>
                      <a:pt x="329436" y="120243"/>
                    </a:cubicBezTo>
                    <a:cubicBezTo>
                      <a:pt x="415396" y="101420"/>
                      <a:pt x="501356" y="81969"/>
                      <a:pt x="588572" y="69420"/>
                    </a:cubicBezTo>
                    <a:cubicBezTo>
                      <a:pt x="616179" y="80714"/>
                      <a:pt x="643787" y="93263"/>
                      <a:pt x="651944" y="126517"/>
                    </a:cubicBezTo>
                    <a:cubicBezTo>
                      <a:pt x="624336" y="139694"/>
                      <a:pt x="593591" y="140949"/>
                      <a:pt x="564101" y="147223"/>
                    </a:cubicBezTo>
                    <a:cubicBezTo>
                      <a:pt x="508886" y="159772"/>
                      <a:pt x="453043" y="171694"/>
                      <a:pt x="392181" y="187380"/>
                    </a:cubicBezTo>
                    <a:cubicBezTo>
                      <a:pt x="458062" y="231929"/>
                      <a:pt x="515160" y="278360"/>
                      <a:pt x="580415" y="313497"/>
                    </a:cubicBezTo>
                    <a:cubicBezTo>
                      <a:pt x="687708" y="371849"/>
                      <a:pt x="796257" y="426437"/>
                      <a:pt x="902923" y="486045"/>
                    </a:cubicBezTo>
                    <a:cubicBezTo>
                      <a:pt x="913589" y="492319"/>
                      <a:pt x="925511" y="497339"/>
                      <a:pt x="932413" y="508633"/>
                    </a:cubicBezTo>
                    <a:cubicBezTo>
                      <a:pt x="929276" y="537496"/>
                      <a:pt x="911707" y="556946"/>
                      <a:pt x="889119" y="572633"/>
                    </a:cubicBezTo>
                    <a:cubicBezTo>
                      <a:pt x="859629" y="570750"/>
                      <a:pt x="835786" y="553809"/>
                      <a:pt x="809433" y="543143"/>
                    </a:cubicBezTo>
                    <a:cubicBezTo>
                      <a:pt x="739159" y="513025"/>
                      <a:pt x="667630" y="487300"/>
                      <a:pt x="597983" y="455300"/>
                    </a:cubicBezTo>
                    <a:cubicBezTo>
                      <a:pt x="594846" y="454045"/>
                      <a:pt x="597356" y="460320"/>
                      <a:pt x="597356" y="456555"/>
                    </a:cubicBezTo>
                    <a:cubicBezTo>
                      <a:pt x="597356" y="455300"/>
                      <a:pt x="597983" y="454672"/>
                      <a:pt x="599866" y="455927"/>
                    </a:cubicBezTo>
                    <a:cubicBezTo>
                      <a:pt x="628728" y="474123"/>
                      <a:pt x="650689" y="500476"/>
                      <a:pt x="675159" y="523692"/>
                    </a:cubicBezTo>
                    <a:cubicBezTo>
                      <a:pt x="717826" y="562593"/>
                      <a:pt x="759865" y="602123"/>
                      <a:pt x="803786" y="639769"/>
                    </a:cubicBezTo>
                    <a:cubicBezTo>
                      <a:pt x="812570" y="647299"/>
                      <a:pt x="821354" y="654828"/>
                      <a:pt x="826374" y="666122"/>
                    </a:cubicBezTo>
                    <a:cubicBezTo>
                      <a:pt x="823864" y="696240"/>
                      <a:pt x="811315" y="720710"/>
                      <a:pt x="786218" y="737651"/>
                    </a:cubicBezTo>
                    <a:cubicBezTo>
                      <a:pt x="777433" y="737651"/>
                      <a:pt x="771786" y="731377"/>
                      <a:pt x="765512" y="726985"/>
                    </a:cubicBezTo>
                    <a:cubicBezTo>
                      <a:pt x="666375" y="654201"/>
                      <a:pt x="571631" y="576397"/>
                      <a:pt x="475004" y="500476"/>
                    </a:cubicBezTo>
                    <a:cubicBezTo>
                      <a:pt x="414769" y="452790"/>
                      <a:pt x="345122" y="420163"/>
                      <a:pt x="279867" y="380634"/>
                    </a:cubicBezTo>
                    <a:cubicBezTo>
                      <a:pt x="278613" y="380006"/>
                      <a:pt x="276730" y="380006"/>
                      <a:pt x="272338" y="382516"/>
                    </a:cubicBezTo>
                    <a:cubicBezTo>
                      <a:pt x="276730" y="431457"/>
                      <a:pt x="284260" y="481653"/>
                      <a:pt x="291789" y="531221"/>
                    </a:cubicBezTo>
                    <a:cubicBezTo>
                      <a:pt x="298063" y="572633"/>
                      <a:pt x="303710" y="614044"/>
                      <a:pt x="312495" y="654828"/>
                    </a:cubicBezTo>
                    <a:cubicBezTo>
                      <a:pt x="313750" y="659848"/>
                      <a:pt x="314377" y="665495"/>
                      <a:pt x="311240" y="670514"/>
                    </a:cubicBezTo>
                    <a:cubicBezTo>
                      <a:pt x="278613" y="674279"/>
                      <a:pt x="254770" y="655456"/>
                      <a:pt x="231554" y="63537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333950C-B95F-417F-A0AA-54B8A000E0EE}"/>
                  </a:ext>
                </a:extLst>
              </p:cNvPr>
              <p:cNvSpPr/>
              <p:nvPr/>
            </p:nvSpPr>
            <p:spPr>
              <a:xfrm>
                <a:off x="4158114" y="5424283"/>
                <a:ext cx="734113" cy="928622"/>
              </a:xfrm>
              <a:custGeom>
                <a:avLst/>
                <a:gdLst>
                  <a:gd name="connsiteX0" fmla="*/ 71857 w 734113"/>
                  <a:gd name="connsiteY0" fmla="*/ 343841 h 928622"/>
                  <a:gd name="connsiteX1" fmla="*/ 125818 w 734113"/>
                  <a:gd name="connsiteY1" fmla="*/ 277959 h 928622"/>
                  <a:gd name="connsiteX2" fmla="*/ 137739 w 734113"/>
                  <a:gd name="connsiteY2" fmla="*/ 309332 h 928622"/>
                  <a:gd name="connsiteX3" fmla="*/ 185426 w 734113"/>
                  <a:gd name="connsiteY3" fmla="*/ 523291 h 928622"/>
                  <a:gd name="connsiteX4" fmla="*/ 190445 w 734113"/>
                  <a:gd name="connsiteY4" fmla="*/ 533330 h 928622"/>
                  <a:gd name="connsiteX5" fmla="*/ 206759 w 734113"/>
                  <a:gd name="connsiteY5" fmla="*/ 514507 h 928622"/>
                  <a:gd name="connsiteX6" fmla="*/ 370523 w 734113"/>
                  <a:gd name="connsiteY6" fmla="*/ 248469 h 928622"/>
                  <a:gd name="connsiteX7" fmla="*/ 490365 w 734113"/>
                  <a:gd name="connsiteY7" fmla="*/ 24471 h 928622"/>
                  <a:gd name="connsiteX8" fmla="*/ 510443 w 734113"/>
                  <a:gd name="connsiteY8" fmla="*/ 0 h 928622"/>
                  <a:gd name="connsiteX9" fmla="*/ 574443 w 734113"/>
                  <a:gd name="connsiteY9" fmla="*/ 43294 h 928622"/>
                  <a:gd name="connsiteX10" fmla="*/ 544953 w 734113"/>
                  <a:gd name="connsiteY10" fmla="*/ 122980 h 928622"/>
                  <a:gd name="connsiteX11" fmla="*/ 457110 w 734113"/>
                  <a:gd name="connsiteY11" fmla="*/ 334429 h 928622"/>
                  <a:gd name="connsiteX12" fmla="*/ 458365 w 734113"/>
                  <a:gd name="connsiteY12" fmla="*/ 335057 h 928622"/>
                  <a:gd name="connsiteX13" fmla="*/ 457738 w 734113"/>
                  <a:gd name="connsiteY13" fmla="*/ 332547 h 928622"/>
                  <a:gd name="connsiteX14" fmla="*/ 528639 w 734113"/>
                  <a:gd name="connsiteY14" fmla="*/ 252861 h 928622"/>
                  <a:gd name="connsiteX15" fmla="*/ 641580 w 734113"/>
                  <a:gd name="connsiteY15" fmla="*/ 127999 h 928622"/>
                  <a:gd name="connsiteX16" fmla="*/ 667933 w 734113"/>
                  <a:gd name="connsiteY16" fmla="*/ 105411 h 928622"/>
                  <a:gd name="connsiteX17" fmla="*/ 738834 w 734113"/>
                  <a:gd name="connsiteY17" fmla="*/ 145568 h 928622"/>
                  <a:gd name="connsiteX18" fmla="*/ 721893 w 734113"/>
                  <a:gd name="connsiteY18" fmla="*/ 175058 h 928622"/>
                  <a:gd name="connsiteX19" fmla="*/ 502286 w 734113"/>
                  <a:gd name="connsiteY19" fmla="*/ 457409 h 928622"/>
                  <a:gd name="connsiteX20" fmla="*/ 382444 w 734113"/>
                  <a:gd name="connsiteY20" fmla="*/ 653173 h 928622"/>
                  <a:gd name="connsiteX21" fmla="*/ 384326 w 734113"/>
                  <a:gd name="connsiteY21" fmla="*/ 660075 h 928622"/>
                  <a:gd name="connsiteX22" fmla="*/ 506678 w 734113"/>
                  <a:gd name="connsiteY22" fmla="*/ 645016 h 928622"/>
                  <a:gd name="connsiteX23" fmla="*/ 654129 w 734113"/>
                  <a:gd name="connsiteY23" fmla="*/ 620546 h 928622"/>
                  <a:gd name="connsiteX24" fmla="*/ 672325 w 734113"/>
                  <a:gd name="connsiteY24" fmla="*/ 621173 h 928622"/>
                  <a:gd name="connsiteX25" fmla="*/ 635933 w 734113"/>
                  <a:gd name="connsiteY25" fmla="*/ 701486 h 928622"/>
                  <a:gd name="connsiteX26" fmla="*/ 362366 w 734113"/>
                  <a:gd name="connsiteY26" fmla="*/ 748545 h 928622"/>
                  <a:gd name="connsiteX27" fmla="*/ 272013 w 734113"/>
                  <a:gd name="connsiteY27" fmla="*/ 729721 h 928622"/>
                  <a:gd name="connsiteX28" fmla="*/ 250680 w 734113"/>
                  <a:gd name="connsiteY28" fmla="*/ 724702 h 928622"/>
                  <a:gd name="connsiteX29" fmla="*/ 240013 w 734113"/>
                  <a:gd name="connsiteY29" fmla="*/ 766113 h 928622"/>
                  <a:gd name="connsiteX30" fmla="*/ 260092 w 734113"/>
                  <a:gd name="connsiteY30" fmla="*/ 800623 h 928622"/>
                  <a:gd name="connsiteX31" fmla="*/ 172877 w 734113"/>
                  <a:gd name="connsiteY31" fmla="*/ 933014 h 928622"/>
                  <a:gd name="connsiteX32" fmla="*/ 12250 w 734113"/>
                  <a:gd name="connsiteY32" fmla="*/ 831368 h 928622"/>
                  <a:gd name="connsiteX33" fmla="*/ 17897 w 734113"/>
                  <a:gd name="connsiteY33" fmla="*/ 730349 h 928622"/>
                  <a:gd name="connsiteX34" fmla="*/ 116406 w 734113"/>
                  <a:gd name="connsiteY34" fmla="*/ 694584 h 928622"/>
                  <a:gd name="connsiteX35" fmla="*/ 142759 w 734113"/>
                  <a:gd name="connsiteY35" fmla="*/ 699604 h 928622"/>
                  <a:gd name="connsiteX36" fmla="*/ 174759 w 734113"/>
                  <a:gd name="connsiteY36" fmla="*/ 677643 h 928622"/>
                  <a:gd name="connsiteX37" fmla="*/ 161582 w 734113"/>
                  <a:gd name="connsiteY37" fmla="*/ 658192 h 928622"/>
                  <a:gd name="connsiteX38" fmla="*/ 121426 w 734113"/>
                  <a:gd name="connsiteY38" fmla="*/ 602977 h 928622"/>
                  <a:gd name="connsiteX39" fmla="*/ 71857 w 734113"/>
                  <a:gd name="connsiteY39" fmla="*/ 34384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34113" h="928622">
                    <a:moveTo>
                      <a:pt x="71857" y="343841"/>
                    </a:moveTo>
                    <a:cubicBezTo>
                      <a:pt x="90053" y="321880"/>
                      <a:pt x="108249" y="299920"/>
                      <a:pt x="125818" y="277959"/>
                    </a:cubicBezTo>
                    <a:cubicBezTo>
                      <a:pt x="135857" y="286116"/>
                      <a:pt x="135857" y="298665"/>
                      <a:pt x="137739" y="309332"/>
                    </a:cubicBezTo>
                    <a:cubicBezTo>
                      <a:pt x="151543" y="381488"/>
                      <a:pt x="167857" y="452389"/>
                      <a:pt x="185426" y="523291"/>
                    </a:cubicBezTo>
                    <a:cubicBezTo>
                      <a:pt x="186053" y="526429"/>
                      <a:pt x="186680" y="530193"/>
                      <a:pt x="190445" y="533330"/>
                    </a:cubicBezTo>
                    <a:cubicBezTo>
                      <a:pt x="199857" y="530820"/>
                      <a:pt x="202366" y="521409"/>
                      <a:pt x="206759" y="514507"/>
                    </a:cubicBezTo>
                    <a:cubicBezTo>
                      <a:pt x="267621" y="429801"/>
                      <a:pt x="325346" y="343214"/>
                      <a:pt x="370523" y="248469"/>
                    </a:cubicBezTo>
                    <a:cubicBezTo>
                      <a:pt x="407542" y="171921"/>
                      <a:pt x="449581" y="98509"/>
                      <a:pt x="490365" y="24471"/>
                    </a:cubicBezTo>
                    <a:cubicBezTo>
                      <a:pt x="495385" y="15059"/>
                      <a:pt x="500404" y="5647"/>
                      <a:pt x="510443" y="0"/>
                    </a:cubicBezTo>
                    <a:cubicBezTo>
                      <a:pt x="539306" y="3137"/>
                      <a:pt x="558757" y="20706"/>
                      <a:pt x="574443" y="43294"/>
                    </a:cubicBezTo>
                    <a:cubicBezTo>
                      <a:pt x="572560" y="72784"/>
                      <a:pt x="556247" y="96627"/>
                      <a:pt x="544953" y="122980"/>
                    </a:cubicBezTo>
                    <a:cubicBezTo>
                      <a:pt x="514835" y="193254"/>
                      <a:pt x="489738" y="265410"/>
                      <a:pt x="457110" y="334429"/>
                    </a:cubicBezTo>
                    <a:cubicBezTo>
                      <a:pt x="455855" y="337567"/>
                      <a:pt x="462130" y="335057"/>
                      <a:pt x="458365" y="335057"/>
                    </a:cubicBezTo>
                    <a:cubicBezTo>
                      <a:pt x="457110" y="335057"/>
                      <a:pt x="456483" y="334429"/>
                      <a:pt x="457738" y="332547"/>
                    </a:cubicBezTo>
                    <a:cubicBezTo>
                      <a:pt x="477189" y="302430"/>
                      <a:pt x="504796" y="279214"/>
                      <a:pt x="528639" y="252861"/>
                    </a:cubicBezTo>
                    <a:cubicBezTo>
                      <a:pt x="566286" y="211450"/>
                      <a:pt x="605188" y="170666"/>
                      <a:pt x="641580" y="127999"/>
                    </a:cubicBezTo>
                    <a:cubicBezTo>
                      <a:pt x="649109" y="119215"/>
                      <a:pt x="656638" y="110431"/>
                      <a:pt x="667933" y="105411"/>
                    </a:cubicBezTo>
                    <a:cubicBezTo>
                      <a:pt x="698050" y="107293"/>
                      <a:pt x="721893" y="119842"/>
                      <a:pt x="738834" y="145568"/>
                    </a:cubicBezTo>
                    <a:cubicBezTo>
                      <a:pt x="737579" y="158117"/>
                      <a:pt x="728795" y="166274"/>
                      <a:pt x="721893" y="175058"/>
                    </a:cubicBezTo>
                    <a:cubicBezTo>
                      <a:pt x="651619" y="271685"/>
                      <a:pt x="575698" y="363292"/>
                      <a:pt x="502286" y="457409"/>
                    </a:cubicBezTo>
                    <a:cubicBezTo>
                      <a:pt x="455228" y="517644"/>
                      <a:pt x="421973" y="587291"/>
                      <a:pt x="382444" y="653173"/>
                    </a:cubicBezTo>
                    <a:cubicBezTo>
                      <a:pt x="381816" y="654428"/>
                      <a:pt x="381816" y="656310"/>
                      <a:pt x="384326" y="660075"/>
                    </a:cubicBezTo>
                    <a:cubicBezTo>
                      <a:pt x="425110" y="658192"/>
                      <a:pt x="465894" y="650663"/>
                      <a:pt x="506678" y="645016"/>
                    </a:cubicBezTo>
                    <a:cubicBezTo>
                      <a:pt x="556247" y="638114"/>
                      <a:pt x="605188" y="631840"/>
                      <a:pt x="654129" y="620546"/>
                    </a:cubicBezTo>
                    <a:cubicBezTo>
                      <a:pt x="660403" y="619291"/>
                      <a:pt x="666678" y="618036"/>
                      <a:pt x="672325" y="621173"/>
                    </a:cubicBezTo>
                    <a:cubicBezTo>
                      <a:pt x="674835" y="654428"/>
                      <a:pt x="656638" y="678898"/>
                      <a:pt x="635933" y="701486"/>
                    </a:cubicBezTo>
                    <a:cubicBezTo>
                      <a:pt x="544953" y="719682"/>
                      <a:pt x="453973" y="735996"/>
                      <a:pt x="362366" y="748545"/>
                    </a:cubicBezTo>
                    <a:cubicBezTo>
                      <a:pt x="328483" y="752937"/>
                      <a:pt x="299621" y="750427"/>
                      <a:pt x="272013" y="729721"/>
                    </a:cubicBezTo>
                    <a:cubicBezTo>
                      <a:pt x="266366" y="725329"/>
                      <a:pt x="257582" y="712153"/>
                      <a:pt x="250680" y="724702"/>
                    </a:cubicBezTo>
                    <a:cubicBezTo>
                      <a:pt x="243778" y="736623"/>
                      <a:pt x="224327" y="746662"/>
                      <a:pt x="240013" y="766113"/>
                    </a:cubicBezTo>
                    <a:cubicBezTo>
                      <a:pt x="248170" y="776153"/>
                      <a:pt x="255072" y="788074"/>
                      <a:pt x="260092" y="800623"/>
                    </a:cubicBezTo>
                    <a:cubicBezTo>
                      <a:pt x="288954" y="870270"/>
                      <a:pt x="248170" y="931759"/>
                      <a:pt x="172877" y="933014"/>
                    </a:cubicBezTo>
                    <a:cubicBezTo>
                      <a:pt x="109504" y="934269"/>
                      <a:pt x="37975" y="889093"/>
                      <a:pt x="12250" y="831368"/>
                    </a:cubicBezTo>
                    <a:cubicBezTo>
                      <a:pt x="-3436" y="796858"/>
                      <a:pt x="-6573" y="761721"/>
                      <a:pt x="17897" y="730349"/>
                    </a:cubicBezTo>
                    <a:cubicBezTo>
                      <a:pt x="42367" y="698349"/>
                      <a:pt x="78132" y="691447"/>
                      <a:pt x="116406" y="694584"/>
                    </a:cubicBezTo>
                    <a:cubicBezTo>
                      <a:pt x="125191" y="695212"/>
                      <a:pt x="134602" y="695839"/>
                      <a:pt x="142759" y="699604"/>
                    </a:cubicBezTo>
                    <a:cubicBezTo>
                      <a:pt x="165975" y="710271"/>
                      <a:pt x="167229" y="688310"/>
                      <a:pt x="174759" y="677643"/>
                    </a:cubicBezTo>
                    <a:cubicBezTo>
                      <a:pt x="184798" y="663839"/>
                      <a:pt x="167857" y="661957"/>
                      <a:pt x="161582" y="658192"/>
                    </a:cubicBezTo>
                    <a:cubicBezTo>
                      <a:pt x="138994" y="645644"/>
                      <a:pt x="127073" y="628075"/>
                      <a:pt x="121426" y="602977"/>
                    </a:cubicBezTo>
                    <a:cubicBezTo>
                      <a:pt x="103230" y="516389"/>
                      <a:pt x="83779" y="431056"/>
                      <a:pt x="71857" y="343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5D0AAD-7278-4640-9C2C-921DCF8A7269}"/>
                  </a:ext>
                </a:extLst>
              </p:cNvPr>
              <p:cNvSpPr/>
              <p:nvPr/>
            </p:nvSpPr>
            <p:spPr>
              <a:xfrm>
                <a:off x="7726108" y="5071030"/>
                <a:ext cx="828231" cy="859603"/>
              </a:xfrm>
              <a:custGeom>
                <a:avLst/>
                <a:gdLst>
                  <a:gd name="connsiteX0" fmla="*/ 643134 w 828230"/>
                  <a:gd name="connsiteY0" fmla="*/ 168156 h 859602"/>
                  <a:gd name="connsiteX1" fmla="*/ 709643 w 828230"/>
                  <a:gd name="connsiteY1" fmla="*/ 222116 h 859602"/>
                  <a:gd name="connsiteX2" fmla="*/ 693957 w 828230"/>
                  <a:gd name="connsiteY2" fmla="*/ 515762 h 859602"/>
                  <a:gd name="connsiteX3" fmla="*/ 656938 w 828230"/>
                  <a:gd name="connsiteY3" fmla="*/ 583526 h 859602"/>
                  <a:gd name="connsiteX4" fmla="*/ 648153 w 828230"/>
                  <a:gd name="connsiteY4" fmla="*/ 606114 h 859602"/>
                  <a:gd name="connsiteX5" fmla="*/ 683918 w 828230"/>
                  <a:gd name="connsiteY5" fmla="*/ 624310 h 859602"/>
                  <a:gd name="connsiteX6" fmla="*/ 735368 w 828230"/>
                  <a:gd name="connsiteY6" fmla="*/ 611134 h 859602"/>
                  <a:gd name="connsiteX7" fmla="*/ 833250 w 828230"/>
                  <a:gd name="connsiteY7" fmla="*/ 711525 h 859602"/>
                  <a:gd name="connsiteX8" fmla="*/ 683290 w 828230"/>
                  <a:gd name="connsiteY8" fmla="*/ 863367 h 859602"/>
                  <a:gd name="connsiteX9" fmla="*/ 583526 w 828230"/>
                  <a:gd name="connsiteY9" fmla="*/ 743525 h 859602"/>
                  <a:gd name="connsiteX10" fmla="*/ 598585 w 828230"/>
                  <a:gd name="connsiteY10" fmla="*/ 703996 h 859602"/>
                  <a:gd name="connsiteX11" fmla="*/ 596075 w 828230"/>
                  <a:gd name="connsiteY11" fmla="*/ 680780 h 859602"/>
                  <a:gd name="connsiteX12" fmla="*/ 559683 w 828230"/>
                  <a:gd name="connsiteY12" fmla="*/ 679525 h 859602"/>
                  <a:gd name="connsiteX13" fmla="*/ 501958 w 828230"/>
                  <a:gd name="connsiteY13" fmla="*/ 703996 h 859602"/>
                  <a:gd name="connsiteX14" fmla="*/ 234665 w 828230"/>
                  <a:gd name="connsiteY14" fmla="*/ 697722 h 859602"/>
                  <a:gd name="connsiteX15" fmla="*/ 183215 w 828230"/>
                  <a:gd name="connsiteY15" fmla="*/ 639369 h 859602"/>
                  <a:gd name="connsiteX16" fmla="*/ 185097 w 828230"/>
                  <a:gd name="connsiteY16" fmla="*/ 627447 h 859602"/>
                  <a:gd name="connsiteX17" fmla="*/ 224626 w 828230"/>
                  <a:gd name="connsiteY17" fmla="*/ 627447 h 859602"/>
                  <a:gd name="connsiteX18" fmla="*/ 433566 w 828230"/>
                  <a:gd name="connsiteY18" fmla="*/ 627447 h 859602"/>
                  <a:gd name="connsiteX19" fmla="*/ 447998 w 828230"/>
                  <a:gd name="connsiteY19" fmla="*/ 623055 h 859602"/>
                  <a:gd name="connsiteX20" fmla="*/ 411606 w 828230"/>
                  <a:gd name="connsiteY20" fmla="*/ 578507 h 859602"/>
                  <a:gd name="connsiteX21" fmla="*/ 182587 w 828230"/>
                  <a:gd name="connsiteY21" fmla="*/ 361410 h 859602"/>
                  <a:gd name="connsiteX22" fmla="*/ 10039 w 828230"/>
                  <a:gd name="connsiteY22" fmla="*/ 208940 h 859602"/>
                  <a:gd name="connsiteX23" fmla="*/ 0 w 828230"/>
                  <a:gd name="connsiteY23" fmla="*/ 196391 h 859602"/>
                  <a:gd name="connsiteX24" fmla="*/ 55215 w 828230"/>
                  <a:gd name="connsiteY24" fmla="*/ 138038 h 859602"/>
                  <a:gd name="connsiteX25" fmla="*/ 67764 w 828230"/>
                  <a:gd name="connsiteY25" fmla="*/ 142431 h 859602"/>
                  <a:gd name="connsiteX26" fmla="*/ 306822 w 828230"/>
                  <a:gd name="connsiteY26" fmla="*/ 313096 h 859602"/>
                  <a:gd name="connsiteX27" fmla="*/ 225254 w 828230"/>
                  <a:gd name="connsiteY27" fmla="*/ 194509 h 859602"/>
                  <a:gd name="connsiteX28" fmla="*/ 146823 w 828230"/>
                  <a:gd name="connsiteY28" fmla="*/ 83450 h 859602"/>
                  <a:gd name="connsiteX29" fmla="*/ 134274 w 828230"/>
                  <a:gd name="connsiteY29" fmla="*/ 60235 h 859602"/>
                  <a:gd name="connsiteX30" fmla="*/ 192626 w 828230"/>
                  <a:gd name="connsiteY30" fmla="*/ 0 h 859602"/>
                  <a:gd name="connsiteX31" fmla="*/ 270430 w 828230"/>
                  <a:gd name="connsiteY31" fmla="*/ 87215 h 859602"/>
                  <a:gd name="connsiteX32" fmla="*/ 439841 w 828230"/>
                  <a:gd name="connsiteY32" fmla="*/ 297410 h 859602"/>
                  <a:gd name="connsiteX33" fmla="*/ 598585 w 828230"/>
                  <a:gd name="connsiteY33" fmla="*/ 455527 h 859602"/>
                  <a:gd name="connsiteX34" fmla="*/ 612389 w 828230"/>
                  <a:gd name="connsiteY34" fmla="*/ 460546 h 859602"/>
                  <a:gd name="connsiteX35" fmla="*/ 617408 w 828230"/>
                  <a:gd name="connsiteY35" fmla="*/ 446115 h 859602"/>
                  <a:gd name="connsiteX36" fmla="*/ 628075 w 828230"/>
                  <a:gd name="connsiteY36" fmla="*/ 329410 h 859602"/>
                  <a:gd name="connsiteX37" fmla="*/ 634977 w 828230"/>
                  <a:gd name="connsiteY37" fmla="*/ 196391 h 859602"/>
                  <a:gd name="connsiteX38" fmla="*/ 643134 w 828230"/>
                  <a:gd name="connsiteY38" fmla="*/ 168156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643134" y="168156"/>
                    </a:moveTo>
                    <a:cubicBezTo>
                      <a:pt x="665094" y="186352"/>
                      <a:pt x="687055" y="204548"/>
                      <a:pt x="709643" y="222116"/>
                    </a:cubicBezTo>
                    <a:cubicBezTo>
                      <a:pt x="709016" y="319998"/>
                      <a:pt x="701486" y="417880"/>
                      <a:pt x="693957" y="515762"/>
                    </a:cubicBezTo>
                    <a:cubicBezTo>
                      <a:pt x="691447" y="545252"/>
                      <a:pt x="676388" y="564703"/>
                      <a:pt x="656938" y="583526"/>
                    </a:cubicBezTo>
                    <a:cubicBezTo>
                      <a:pt x="651290" y="589173"/>
                      <a:pt x="635604" y="594193"/>
                      <a:pt x="648153" y="606114"/>
                    </a:cubicBezTo>
                    <a:cubicBezTo>
                      <a:pt x="658192" y="614898"/>
                      <a:pt x="663212" y="634977"/>
                      <a:pt x="683918" y="624310"/>
                    </a:cubicBezTo>
                    <a:cubicBezTo>
                      <a:pt x="699604" y="616153"/>
                      <a:pt x="717172" y="611761"/>
                      <a:pt x="735368" y="611134"/>
                    </a:cubicBezTo>
                    <a:cubicBezTo>
                      <a:pt x="800623" y="609251"/>
                      <a:pt x="837015" y="646898"/>
                      <a:pt x="833250" y="711525"/>
                    </a:cubicBezTo>
                    <a:cubicBezTo>
                      <a:pt x="828858" y="783054"/>
                      <a:pt x="755447" y="857721"/>
                      <a:pt x="683290" y="863367"/>
                    </a:cubicBezTo>
                    <a:cubicBezTo>
                      <a:pt x="610506" y="869015"/>
                      <a:pt x="565330" y="814427"/>
                      <a:pt x="583526" y="743525"/>
                    </a:cubicBezTo>
                    <a:cubicBezTo>
                      <a:pt x="587291" y="729721"/>
                      <a:pt x="591683" y="715917"/>
                      <a:pt x="598585" y="703996"/>
                    </a:cubicBezTo>
                    <a:cubicBezTo>
                      <a:pt x="604232" y="693957"/>
                      <a:pt x="602350" y="688937"/>
                      <a:pt x="596075" y="680780"/>
                    </a:cubicBezTo>
                    <a:cubicBezTo>
                      <a:pt x="583526" y="665094"/>
                      <a:pt x="572859" y="660702"/>
                      <a:pt x="559683" y="679525"/>
                    </a:cubicBezTo>
                    <a:cubicBezTo>
                      <a:pt x="545252" y="698976"/>
                      <a:pt x="526429" y="703996"/>
                      <a:pt x="501958" y="703996"/>
                    </a:cubicBezTo>
                    <a:cubicBezTo>
                      <a:pt x="412860" y="702741"/>
                      <a:pt x="323763" y="705251"/>
                      <a:pt x="234665" y="697722"/>
                    </a:cubicBezTo>
                    <a:cubicBezTo>
                      <a:pt x="210823" y="683918"/>
                      <a:pt x="198901" y="660075"/>
                      <a:pt x="183215" y="639369"/>
                    </a:cubicBezTo>
                    <a:cubicBezTo>
                      <a:pt x="180705" y="635604"/>
                      <a:pt x="181960" y="630585"/>
                      <a:pt x="185097" y="627447"/>
                    </a:cubicBezTo>
                    <a:cubicBezTo>
                      <a:pt x="198274" y="620545"/>
                      <a:pt x="211450" y="628075"/>
                      <a:pt x="224626" y="627447"/>
                    </a:cubicBezTo>
                    <a:cubicBezTo>
                      <a:pt x="294273" y="627447"/>
                      <a:pt x="363920" y="627447"/>
                      <a:pt x="433566" y="627447"/>
                    </a:cubicBezTo>
                    <a:cubicBezTo>
                      <a:pt x="437958" y="627447"/>
                      <a:pt x="442350" y="628075"/>
                      <a:pt x="447998" y="623055"/>
                    </a:cubicBezTo>
                    <a:cubicBezTo>
                      <a:pt x="437331" y="607369"/>
                      <a:pt x="424155" y="592938"/>
                      <a:pt x="411606" y="578507"/>
                    </a:cubicBezTo>
                    <a:cubicBezTo>
                      <a:pt x="342587" y="498821"/>
                      <a:pt x="264156" y="428547"/>
                      <a:pt x="182587" y="361410"/>
                    </a:cubicBezTo>
                    <a:cubicBezTo>
                      <a:pt x="123607" y="312469"/>
                      <a:pt x="65882" y="261646"/>
                      <a:pt x="10039" y="208940"/>
                    </a:cubicBezTo>
                    <a:cubicBezTo>
                      <a:pt x="6274" y="205175"/>
                      <a:pt x="1882" y="201410"/>
                      <a:pt x="0" y="196391"/>
                    </a:cubicBezTo>
                    <a:cubicBezTo>
                      <a:pt x="4392" y="163764"/>
                      <a:pt x="28235" y="149960"/>
                      <a:pt x="55215" y="138038"/>
                    </a:cubicBezTo>
                    <a:cubicBezTo>
                      <a:pt x="59608" y="138038"/>
                      <a:pt x="64000" y="139921"/>
                      <a:pt x="67764" y="142431"/>
                    </a:cubicBezTo>
                    <a:cubicBezTo>
                      <a:pt x="148705" y="202038"/>
                      <a:pt x="230901" y="259136"/>
                      <a:pt x="306822" y="313096"/>
                    </a:cubicBezTo>
                    <a:cubicBezTo>
                      <a:pt x="279842" y="279214"/>
                      <a:pt x="254116" y="235293"/>
                      <a:pt x="225254" y="194509"/>
                    </a:cubicBezTo>
                    <a:cubicBezTo>
                      <a:pt x="198901" y="157489"/>
                      <a:pt x="172548" y="120470"/>
                      <a:pt x="146823" y="83450"/>
                    </a:cubicBezTo>
                    <a:cubicBezTo>
                      <a:pt x="141803" y="76549"/>
                      <a:pt x="134901" y="69647"/>
                      <a:pt x="134274" y="60235"/>
                    </a:cubicBezTo>
                    <a:cubicBezTo>
                      <a:pt x="149332" y="36392"/>
                      <a:pt x="161254" y="8784"/>
                      <a:pt x="192626" y="0"/>
                    </a:cubicBezTo>
                    <a:cubicBezTo>
                      <a:pt x="223999" y="24470"/>
                      <a:pt x="245332" y="57725"/>
                      <a:pt x="270430" y="87215"/>
                    </a:cubicBezTo>
                    <a:cubicBezTo>
                      <a:pt x="328783" y="155607"/>
                      <a:pt x="383998" y="226508"/>
                      <a:pt x="439841" y="297410"/>
                    </a:cubicBezTo>
                    <a:cubicBezTo>
                      <a:pt x="486899" y="356390"/>
                      <a:pt x="547134" y="401566"/>
                      <a:pt x="598585" y="455527"/>
                    </a:cubicBezTo>
                    <a:cubicBezTo>
                      <a:pt x="602350" y="459292"/>
                      <a:pt x="606114" y="464311"/>
                      <a:pt x="612389" y="460546"/>
                    </a:cubicBezTo>
                    <a:cubicBezTo>
                      <a:pt x="617408" y="457409"/>
                      <a:pt x="617408" y="451134"/>
                      <a:pt x="617408" y="446115"/>
                    </a:cubicBezTo>
                    <a:cubicBezTo>
                      <a:pt x="618663" y="407213"/>
                      <a:pt x="626820" y="368312"/>
                      <a:pt x="628075" y="329410"/>
                    </a:cubicBezTo>
                    <a:cubicBezTo>
                      <a:pt x="629330" y="284861"/>
                      <a:pt x="636859" y="240940"/>
                      <a:pt x="634977" y="196391"/>
                    </a:cubicBezTo>
                    <a:cubicBezTo>
                      <a:pt x="633095" y="185724"/>
                      <a:pt x="629957" y="173803"/>
                      <a:pt x="643134" y="1681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9DBE1E2-5DBA-4D21-AFD6-737E4B1F4135}"/>
                  </a:ext>
                </a:extLst>
              </p:cNvPr>
              <p:cNvSpPr/>
              <p:nvPr/>
            </p:nvSpPr>
            <p:spPr>
              <a:xfrm>
                <a:off x="3630493" y="921535"/>
                <a:ext cx="828231" cy="859603"/>
              </a:xfrm>
              <a:custGeom>
                <a:avLst/>
                <a:gdLst>
                  <a:gd name="connsiteX0" fmla="*/ 191010 w 828230"/>
                  <a:gd name="connsiteY0" fmla="*/ 694770 h 859602"/>
                  <a:gd name="connsiteX1" fmla="*/ 124500 w 828230"/>
                  <a:gd name="connsiteY1" fmla="*/ 640809 h 859602"/>
                  <a:gd name="connsiteX2" fmla="*/ 140187 w 828230"/>
                  <a:gd name="connsiteY2" fmla="*/ 347164 h 859602"/>
                  <a:gd name="connsiteX3" fmla="*/ 179088 w 828230"/>
                  <a:gd name="connsiteY3" fmla="*/ 277517 h 859602"/>
                  <a:gd name="connsiteX4" fmla="*/ 185990 w 828230"/>
                  <a:gd name="connsiteY4" fmla="*/ 256812 h 859602"/>
                  <a:gd name="connsiteX5" fmla="*/ 152108 w 828230"/>
                  <a:gd name="connsiteY5" fmla="*/ 237988 h 859602"/>
                  <a:gd name="connsiteX6" fmla="*/ 98148 w 828230"/>
                  <a:gd name="connsiteY6" fmla="*/ 252420 h 859602"/>
                  <a:gd name="connsiteX7" fmla="*/ 266 w 828230"/>
                  <a:gd name="connsiteY7" fmla="*/ 152028 h 859602"/>
                  <a:gd name="connsiteX8" fmla="*/ 152736 w 828230"/>
                  <a:gd name="connsiteY8" fmla="*/ 186 h 859602"/>
                  <a:gd name="connsiteX9" fmla="*/ 249990 w 828230"/>
                  <a:gd name="connsiteY9" fmla="*/ 120028 h 859602"/>
                  <a:gd name="connsiteX10" fmla="*/ 234931 w 828230"/>
                  <a:gd name="connsiteY10" fmla="*/ 159557 h 859602"/>
                  <a:gd name="connsiteX11" fmla="*/ 237441 w 828230"/>
                  <a:gd name="connsiteY11" fmla="*/ 182773 h 859602"/>
                  <a:gd name="connsiteX12" fmla="*/ 273833 w 828230"/>
                  <a:gd name="connsiteY12" fmla="*/ 184028 h 859602"/>
                  <a:gd name="connsiteX13" fmla="*/ 331558 w 828230"/>
                  <a:gd name="connsiteY13" fmla="*/ 159557 h 859602"/>
                  <a:gd name="connsiteX14" fmla="*/ 598851 w 828230"/>
                  <a:gd name="connsiteY14" fmla="*/ 165832 h 859602"/>
                  <a:gd name="connsiteX15" fmla="*/ 650301 w 828230"/>
                  <a:gd name="connsiteY15" fmla="*/ 224184 h 859602"/>
                  <a:gd name="connsiteX16" fmla="*/ 648419 w 828230"/>
                  <a:gd name="connsiteY16" fmla="*/ 236106 h 859602"/>
                  <a:gd name="connsiteX17" fmla="*/ 608890 w 828230"/>
                  <a:gd name="connsiteY17" fmla="*/ 236106 h 859602"/>
                  <a:gd name="connsiteX18" fmla="*/ 399950 w 828230"/>
                  <a:gd name="connsiteY18" fmla="*/ 236106 h 859602"/>
                  <a:gd name="connsiteX19" fmla="*/ 385519 w 828230"/>
                  <a:gd name="connsiteY19" fmla="*/ 240498 h 859602"/>
                  <a:gd name="connsiteX20" fmla="*/ 418146 w 828230"/>
                  <a:gd name="connsiteY20" fmla="*/ 281282 h 859602"/>
                  <a:gd name="connsiteX21" fmla="*/ 655321 w 828230"/>
                  <a:gd name="connsiteY21" fmla="*/ 505281 h 859602"/>
                  <a:gd name="connsiteX22" fmla="*/ 823477 w 828230"/>
                  <a:gd name="connsiteY22" fmla="*/ 653986 h 859602"/>
                  <a:gd name="connsiteX23" fmla="*/ 833516 w 828230"/>
                  <a:gd name="connsiteY23" fmla="*/ 666535 h 859602"/>
                  <a:gd name="connsiteX24" fmla="*/ 778301 w 828230"/>
                  <a:gd name="connsiteY24" fmla="*/ 724887 h 859602"/>
                  <a:gd name="connsiteX25" fmla="*/ 765752 w 828230"/>
                  <a:gd name="connsiteY25" fmla="*/ 720495 h 859602"/>
                  <a:gd name="connsiteX26" fmla="*/ 526067 w 828230"/>
                  <a:gd name="connsiteY26" fmla="*/ 549830 h 859602"/>
                  <a:gd name="connsiteX27" fmla="*/ 608262 w 828230"/>
                  <a:gd name="connsiteY27" fmla="*/ 669045 h 859602"/>
                  <a:gd name="connsiteX28" fmla="*/ 686693 w 828230"/>
                  <a:gd name="connsiteY28" fmla="*/ 780103 h 859602"/>
                  <a:gd name="connsiteX29" fmla="*/ 699242 w 828230"/>
                  <a:gd name="connsiteY29" fmla="*/ 803318 h 859602"/>
                  <a:gd name="connsiteX30" fmla="*/ 640890 w 828230"/>
                  <a:gd name="connsiteY30" fmla="*/ 863553 h 859602"/>
                  <a:gd name="connsiteX31" fmla="*/ 563086 w 828230"/>
                  <a:gd name="connsiteY31" fmla="*/ 776338 h 859602"/>
                  <a:gd name="connsiteX32" fmla="*/ 393675 w 828230"/>
                  <a:gd name="connsiteY32" fmla="*/ 566143 h 859602"/>
                  <a:gd name="connsiteX33" fmla="*/ 234931 w 828230"/>
                  <a:gd name="connsiteY33" fmla="*/ 408026 h 859602"/>
                  <a:gd name="connsiteX34" fmla="*/ 221127 w 828230"/>
                  <a:gd name="connsiteY34" fmla="*/ 403007 h 859602"/>
                  <a:gd name="connsiteX35" fmla="*/ 216108 w 828230"/>
                  <a:gd name="connsiteY35" fmla="*/ 417438 h 859602"/>
                  <a:gd name="connsiteX36" fmla="*/ 206069 w 828230"/>
                  <a:gd name="connsiteY36" fmla="*/ 534143 h 859602"/>
                  <a:gd name="connsiteX37" fmla="*/ 199167 w 828230"/>
                  <a:gd name="connsiteY37" fmla="*/ 667162 h 859602"/>
                  <a:gd name="connsiteX38" fmla="*/ 191010 w 828230"/>
                  <a:gd name="connsiteY38" fmla="*/ 694770 h 85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28230" h="859602">
                    <a:moveTo>
                      <a:pt x="191010" y="694770"/>
                    </a:moveTo>
                    <a:cubicBezTo>
                      <a:pt x="169049" y="676574"/>
                      <a:pt x="147089" y="659005"/>
                      <a:pt x="124500" y="640809"/>
                    </a:cubicBezTo>
                    <a:cubicBezTo>
                      <a:pt x="125128" y="542928"/>
                      <a:pt x="132657" y="445046"/>
                      <a:pt x="140187" y="347164"/>
                    </a:cubicBezTo>
                    <a:cubicBezTo>
                      <a:pt x="142696" y="316419"/>
                      <a:pt x="159637" y="297596"/>
                      <a:pt x="179088" y="277517"/>
                    </a:cubicBezTo>
                    <a:cubicBezTo>
                      <a:pt x="184108" y="272498"/>
                      <a:pt x="197912" y="266851"/>
                      <a:pt x="185990" y="256812"/>
                    </a:cubicBezTo>
                    <a:cubicBezTo>
                      <a:pt x="175951" y="248655"/>
                      <a:pt x="171559" y="229831"/>
                      <a:pt x="152108" y="237988"/>
                    </a:cubicBezTo>
                    <a:cubicBezTo>
                      <a:pt x="135167" y="245518"/>
                      <a:pt x="117599" y="251792"/>
                      <a:pt x="98148" y="252420"/>
                    </a:cubicBezTo>
                    <a:cubicBezTo>
                      <a:pt x="32893" y="254302"/>
                      <a:pt x="-3499" y="216655"/>
                      <a:pt x="266" y="152028"/>
                    </a:cubicBezTo>
                    <a:cubicBezTo>
                      <a:pt x="4658" y="79244"/>
                      <a:pt x="80579" y="3950"/>
                      <a:pt x="152736" y="186"/>
                    </a:cubicBezTo>
                    <a:cubicBezTo>
                      <a:pt x="224265" y="-3579"/>
                      <a:pt x="268186" y="50381"/>
                      <a:pt x="249990" y="120028"/>
                    </a:cubicBezTo>
                    <a:cubicBezTo>
                      <a:pt x="246225" y="133832"/>
                      <a:pt x="241833" y="147636"/>
                      <a:pt x="234931" y="159557"/>
                    </a:cubicBezTo>
                    <a:cubicBezTo>
                      <a:pt x="229284" y="169596"/>
                      <a:pt x="231166" y="174616"/>
                      <a:pt x="237441" y="182773"/>
                    </a:cubicBezTo>
                    <a:cubicBezTo>
                      <a:pt x="249990" y="198459"/>
                      <a:pt x="260657" y="202851"/>
                      <a:pt x="273833" y="184028"/>
                    </a:cubicBezTo>
                    <a:cubicBezTo>
                      <a:pt x="288264" y="164577"/>
                      <a:pt x="307088" y="159557"/>
                      <a:pt x="331558" y="159557"/>
                    </a:cubicBezTo>
                    <a:cubicBezTo>
                      <a:pt x="420656" y="160812"/>
                      <a:pt x="509753" y="158302"/>
                      <a:pt x="598851" y="165832"/>
                    </a:cubicBezTo>
                    <a:cubicBezTo>
                      <a:pt x="622694" y="179636"/>
                      <a:pt x="634615" y="203479"/>
                      <a:pt x="650301" y="224184"/>
                    </a:cubicBezTo>
                    <a:cubicBezTo>
                      <a:pt x="652811" y="227949"/>
                      <a:pt x="651556" y="232969"/>
                      <a:pt x="648419" y="236106"/>
                    </a:cubicBezTo>
                    <a:cubicBezTo>
                      <a:pt x="635243" y="243008"/>
                      <a:pt x="622066" y="235478"/>
                      <a:pt x="608890" y="236106"/>
                    </a:cubicBezTo>
                    <a:cubicBezTo>
                      <a:pt x="539243" y="236106"/>
                      <a:pt x="469596" y="236106"/>
                      <a:pt x="399950" y="236106"/>
                    </a:cubicBezTo>
                    <a:cubicBezTo>
                      <a:pt x="395558" y="236106"/>
                      <a:pt x="391166" y="235478"/>
                      <a:pt x="385519" y="240498"/>
                    </a:cubicBezTo>
                    <a:cubicBezTo>
                      <a:pt x="394930" y="254929"/>
                      <a:pt x="406852" y="268106"/>
                      <a:pt x="418146" y="281282"/>
                    </a:cubicBezTo>
                    <a:cubicBezTo>
                      <a:pt x="490302" y="363478"/>
                      <a:pt x="570616" y="436262"/>
                      <a:pt x="655321" y="505281"/>
                    </a:cubicBezTo>
                    <a:cubicBezTo>
                      <a:pt x="713046" y="552967"/>
                      <a:pt x="768889" y="602535"/>
                      <a:pt x="823477" y="653986"/>
                    </a:cubicBezTo>
                    <a:cubicBezTo>
                      <a:pt x="827242" y="657751"/>
                      <a:pt x="831634" y="661515"/>
                      <a:pt x="833516" y="666535"/>
                    </a:cubicBezTo>
                    <a:cubicBezTo>
                      <a:pt x="829124" y="699162"/>
                      <a:pt x="805281" y="712966"/>
                      <a:pt x="778301" y="724887"/>
                    </a:cubicBezTo>
                    <a:cubicBezTo>
                      <a:pt x="773908" y="724887"/>
                      <a:pt x="769516" y="723005"/>
                      <a:pt x="765752" y="720495"/>
                    </a:cubicBezTo>
                    <a:cubicBezTo>
                      <a:pt x="684811" y="660888"/>
                      <a:pt x="602615" y="604418"/>
                      <a:pt x="526067" y="549830"/>
                    </a:cubicBezTo>
                    <a:cubicBezTo>
                      <a:pt x="553674" y="583712"/>
                      <a:pt x="578772" y="627633"/>
                      <a:pt x="608262" y="669045"/>
                    </a:cubicBezTo>
                    <a:cubicBezTo>
                      <a:pt x="634615" y="706064"/>
                      <a:pt x="660968" y="743083"/>
                      <a:pt x="686693" y="780103"/>
                    </a:cubicBezTo>
                    <a:cubicBezTo>
                      <a:pt x="691713" y="787005"/>
                      <a:pt x="698615" y="793907"/>
                      <a:pt x="699242" y="803318"/>
                    </a:cubicBezTo>
                    <a:cubicBezTo>
                      <a:pt x="684184" y="827161"/>
                      <a:pt x="672262" y="854769"/>
                      <a:pt x="640890" y="863553"/>
                    </a:cubicBezTo>
                    <a:cubicBezTo>
                      <a:pt x="609517" y="839083"/>
                      <a:pt x="588184" y="805828"/>
                      <a:pt x="563086" y="776338"/>
                    </a:cubicBezTo>
                    <a:cubicBezTo>
                      <a:pt x="504734" y="707946"/>
                      <a:pt x="449518" y="637045"/>
                      <a:pt x="393675" y="566143"/>
                    </a:cubicBezTo>
                    <a:cubicBezTo>
                      <a:pt x="346617" y="507163"/>
                      <a:pt x="286382" y="461987"/>
                      <a:pt x="234931" y="408026"/>
                    </a:cubicBezTo>
                    <a:cubicBezTo>
                      <a:pt x="231166" y="404262"/>
                      <a:pt x="227402" y="399242"/>
                      <a:pt x="221127" y="403007"/>
                    </a:cubicBezTo>
                    <a:cubicBezTo>
                      <a:pt x="216108" y="406144"/>
                      <a:pt x="216108" y="412419"/>
                      <a:pt x="216108" y="417438"/>
                    </a:cubicBezTo>
                    <a:cubicBezTo>
                      <a:pt x="212971" y="456340"/>
                      <a:pt x="207324" y="495242"/>
                      <a:pt x="206069" y="534143"/>
                    </a:cubicBezTo>
                    <a:cubicBezTo>
                      <a:pt x="204814" y="578692"/>
                      <a:pt x="197284" y="622614"/>
                      <a:pt x="199167" y="667162"/>
                    </a:cubicBezTo>
                    <a:cubicBezTo>
                      <a:pt x="201049" y="677201"/>
                      <a:pt x="204186" y="689123"/>
                      <a:pt x="191010" y="69477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FD726CA-48F0-4F33-8EB0-D4FCC705AED0}"/>
                  </a:ext>
                </a:extLst>
              </p:cNvPr>
              <p:cNvSpPr/>
              <p:nvPr/>
            </p:nvSpPr>
            <p:spPr>
              <a:xfrm>
                <a:off x="4794674" y="5693319"/>
                <a:ext cx="652545" cy="985092"/>
              </a:xfrm>
              <a:custGeom>
                <a:avLst/>
                <a:gdLst>
                  <a:gd name="connsiteX0" fmla="*/ 0 w 652545"/>
                  <a:gd name="connsiteY0" fmla="*/ 432449 h 985092"/>
                  <a:gd name="connsiteX1" fmla="*/ 37647 w 652545"/>
                  <a:gd name="connsiteY1" fmla="*/ 354646 h 985092"/>
                  <a:gd name="connsiteX2" fmla="*/ 52706 w 652545"/>
                  <a:gd name="connsiteY2" fmla="*/ 370960 h 985092"/>
                  <a:gd name="connsiteX3" fmla="*/ 158744 w 652545"/>
                  <a:gd name="connsiteY3" fmla="*/ 593076 h 985092"/>
                  <a:gd name="connsiteX4" fmla="*/ 161881 w 652545"/>
                  <a:gd name="connsiteY4" fmla="*/ 595586 h 985092"/>
                  <a:gd name="connsiteX5" fmla="*/ 252861 w 652545"/>
                  <a:gd name="connsiteY5" fmla="*/ 348372 h 985092"/>
                  <a:gd name="connsiteX6" fmla="*/ 338822 w 652545"/>
                  <a:gd name="connsiteY6" fmla="*/ 30883 h 985092"/>
                  <a:gd name="connsiteX7" fmla="*/ 350116 w 652545"/>
                  <a:gd name="connsiteY7" fmla="*/ 3903 h 985092"/>
                  <a:gd name="connsiteX8" fmla="*/ 426664 w 652545"/>
                  <a:gd name="connsiteY8" fmla="*/ 25864 h 985092"/>
                  <a:gd name="connsiteX9" fmla="*/ 426664 w 652545"/>
                  <a:gd name="connsiteY9" fmla="*/ 54726 h 985092"/>
                  <a:gd name="connsiteX10" fmla="*/ 381488 w 652545"/>
                  <a:gd name="connsiteY10" fmla="*/ 315117 h 985092"/>
                  <a:gd name="connsiteX11" fmla="*/ 375213 w 652545"/>
                  <a:gd name="connsiteY11" fmla="*/ 336450 h 985092"/>
                  <a:gd name="connsiteX12" fmla="*/ 509487 w 652545"/>
                  <a:gd name="connsiteY12" fmla="*/ 95510 h 985092"/>
                  <a:gd name="connsiteX13" fmla="*/ 534585 w 652545"/>
                  <a:gd name="connsiteY13" fmla="*/ 62255 h 985092"/>
                  <a:gd name="connsiteX14" fmla="*/ 607997 w 652545"/>
                  <a:gd name="connsiteY14" fmla="*/ 89863 h 985092"/>
                  <a:gd name="connsiteX15" fmla="*/ 601095 w 652545"/>
                  <a:gd name="connsiteY15" fmla="*/ 119981 h 985092"/>
                  <a:gd name="connsiteX16" fmla="*/ 444233 w 652545"/>
                  <a:gd name="connsiteY16" fmla="*/ 456920 h 985092"/>
                  <a:gd name="connsiteX17" fmla="*/ 372076 w 652545"/>
                  <a:gd name="connsiteY17" fmla="*/ 670252 h 985092"/>
                  <a:gd name="connsiteX18" fmla="*/ 427919 w 652545"/>
                  <a:gd name="connsiteY18" fmla="*/ 653938 h 985092"/>
                  <a:gd name="connsiteX19" fmla="*/ 631212 w 652545"/>
                  <a:gd name="connsiteY19" fmla="*/ 571743 h 985092"/>
                  <a:gd name="connsiteX20" fmla="*/ 655683 w 652545"/>
                  <a:gd name="connsiteY20" fmla="*/ 569861 h 985092"/>
                  <a:gd name="connsiteX21" fmla="*/ 636232 w 652545"/>
                  <a:gd name="connsiteY21" fmla="*/ 652684 h 985092"/>
                  <a:gd name="connsiteX22" fmla="*/ 375841 w 652545"/>
                  <a:gd name="connsiteY22" fmla="*/ 761860 h 985092"/>
                  <a:gd name="connsiteX23" fmla="*/ 286743 w 652545"/>
                  <a:gd name="connsiteY23" fmla="*/ 762487 h 985092"/>
                  <a:gd name="connsiteX24" fmla="*/ 262900 w 652545"/>
                  <a:gd name="connsiteY24" fmla="*/ 763742 h 985092"/>
                  <a:gd name="connsiteX25" fmla="*/ 263528 w 652545"/>
                  <a:gd name="connsiteY25" fmla="*/ 805781 h 985092"/>
                  <a:gd name="connsiteX26" fmla="*/ 284234 w 652545"/>
                  <a:gd name="connsiteY26" fmla="*/ 826486 h 985092"/>
                  <a:gd name="connsiteX27" fmla="*/ 225254 w 652545"/>
                  <a:gd name="connsiteY27" fmla="*/ 983975 h 985092"/>
                  <a:gd name="connsiteX28" fmla="*/ 74039 w 652545"/>
                  <a:gd name="connsiteY28" fmla="*/ 939427 h 985092"/>
                  <a:gd name="connsiteX29" fmla="*/ 35764 w 652545"/>
                  <a:gd name="connsiteY29" fmla="*/ 825232 h 985092"/>
                  <a:gd name="connsiteX30" fmla="*/ 143685 w 652545"/>
                  <a:gd name="connsiteY30" fmla="*/ 761232 h 985092"/>
                  <a:gd name="connsiteX31" fmla="*/ 170666 w 652545"/>
                  <a:gd name="connsiteY31" fmla="*/ 757467 h 985092"/>
                  <a:gd name="connsiteX32" fmla="*/ 158744 w 652545"/>
                  <a:gd name="connsiteY32" fmla="*/ 717311 h 985092"/>
                  <a:gd name="connsiteX33" fmla="*/ 110431 w 652545"/>
                  <a:gd name="connsiteY33" fmla="*/ 672762 h 985092"/>
                  <a:gd name="connsiteX34" fmla="*/ 0 w 652545"/>
                  <a:gd name="connsiteY34" fmla="*/ 432449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52545" h="985092">
                    <a:moveTo>
                      <a:pt x="0" y="432449"/>
                    </a:moveTo>
                    <a:cubicBezTo>
                      <a:pt x="12549" y="406724"/>
                      <a:pt x="25098" y="380371"/>
                      <a:pt x="37647" y="354646"/>
                    </a:cubicBezTo>
                    <a:cubicBezTo>
                      <a:pt x="48313" y="354646"/>
                      <a:pt x="49568" y="364058"/>
                      <a:pt x="52706" y="370960"/>
                    </a:cubicBezTo>
                    <a:cubicBezTo>
                      <a:pt x="87215" y="445626"/>
                      <a:pt x="120470" y="520292"/>
                      <a:pt x="158744" y="593076"/>
                    </a:cubicBezTo>
                    <a:cubicBezTo>
                      <a:pt x="159999" y="595586"/>
                      <a:pt x="160627" y="598096"/>
                      <a:pt x="161881" y="595586"/>
                    </a:cubicBezTo>
                    <a:cubicBezTo>
                      <a:pt x="188862" y="515900"/>
                      <a:pt x="231528" y="436214"/>
                      <a:pt x="252861" y="348372"/>
                    </a:cubicBezTo>
                    <a:cubicBezTo>
                      <a:pt x="279214" y="241706"/>
                      <a:pt x="307449" y="135667"/>
                      <a:pt x="338822" y="30883"/>
                    </a:cubicBezTo>
                    <a:cubicBezTo>
                      <a:pt x="341331" y="21471"/>
                      <a:pt x="343214" y="12060"/>
                      <a:pt x="350116" y="3903"/>
                    </a:cubicBezTo>
                    <a:cubicBezTo>
                      <a:pt x="370821" y="-6136"/>
                      <a:pt x="404704" y="3903"/>
                      <a:pt x="426664" y="25864"/>
                    </a:cubicBezTo>
                    <a:cubicBezTo>
                      <a:pt x="430429" y="35275"/>
                      <a:pt x="429174" y="45314"/>
                      <a:pt x="426664" y="54726"/>
                    </a:cubicBezTo>
                    <a:cubicBezTo>
                      <a:pt x="409096" y="140686"/>
                      <a:pt x="395919" y="227902"/>
                      <a:pt x="381488" y="315117"/>
                    </a:cubicBezTo>
                    <a:cubicBezTo>
                      <a:pt x="380233" y="323274"/>
                      <a:pt x="380233" y="332058"/>
                      <a:pt x="375213" y="336450"/>
                    </a:cubicBezTo>
                    <a:cubicBezTo>
                      <a:pt x="417253" y="256137"/>
                      <a:pt x="466821" y="178333"/>
                      <a:pt x="509487" y="95510"/>
                    </a:cubicBezTo>
                    <a:cubicBezTo>
                      <a:pt x="515762" y="82961"/>
                      <a:pt x="520781" y="69158"/>
                      <a:pt x="534585" y="62255"/>
                    </a:cubicBezTo>
                    <a:cubicBezTo>
                      <a:pt x="562193" y="63510"/>
                      <a:pt x="587918" y="68530"/>
                      <a:pt x="607997" y="89863"/>
                    </a:cubicBezTo>
                    <a:cubicBezTo>
                      <a:pt x="611134" y="101157"/>
                      <a:pt x="604859" y="110569"/>
                      <a:pt x="601095" y="119981"/>
                    </a:cubicBezTo>
                    <a:cubicBezTo>
                      <a:pt x="551526" y="233548"/>
                      <a:pt x="497566" y="345234"/>
                      <a:pt x="444233" y="456920"/>
                    </a:cubicBezTo>
                    <a:cubicBezTo>
                      <a:pt x="412860" y="523429"/>
                      <a:pt x="398429" y="596841"/>
                      <a:pt x="372076" y="670252"/>
                    </a:cubicBezTo>
                    <a:cubicBezTo>
                      <a:pt x="395292" y="667742"/>
                      <a:pt x="411606" y="660213"/>
                      <a:pt x="427919" y="653938"/>
                    </a:cubicBezTo>
                    <a:cubicBezTo>
                      <a:pt x="495683" y="627586"/>
                      <a:pt x="564703" y="601860"/>
                      <a:pt x="631212" y="571743"/>
                    </a:cubicBezTo>
                    <a:cubicBezTo>
                      <a:pt x="638741" y="567978"/>
                      <a:pt x="646898" y="561704"/>
                      <a:pt x="655683" y="569861"/>
                    </a:cubicBezTo>
                    <a:cubicBezTo>
                      <a:pt x="656937" y="599351"/>
                      <a:pt x="652545" y="627586"/>
                      <a:pt x="636232" y="652684"/>
                    </a:cubicBezTo>
                    <a:cubicBezTo>
                      <a:pt x="550899" y="692213"/>
                      <a:pt x="463684" y="727977"/>
                      <a:pt x="375841" y="761860"/>
                    </a:cubicBezTo>
                    <a:cubicBezTo>
                      <a:pt x="345096" y="773781"/>
                      <a:pt x="317488" y="777546"/>
                      <a:pt x="286743" y="762487"/>
                    </a:cubicBezTo>
                    <a:cubicBezTo>
                      <a:pt x="281096" y="759350"/>
                      <a:pt x="267920" y="747428"/>
                      <a:pt x="262900" y="763742"/>
                    </a:cubicBezTo>
                    <a:cubicBezTo>
                      <a:pt x="259136" y="776918"/>
                      <a:pt x="243450" y="791977"/>
                      <a:pt x="263528" y="805781"/>
                    </a:cubicBezTo>
                    <a:cubicBezTo>
                      <a:pt x="271685" y="811427"/>
                      <a:pt x="277959" y="818957"/>
                      <a:pt x="284234" y="826486"/>
                    </a:cubicBezTo>
                    <a:cubicBezTo>
                      <a:pt x="337567" y="892996"/>
                      <a:pt x="309332" y="970799"/>
                      <a:pt x="225254" y="983975"/>
                    </a:cubicBezTo>
                    <a:cubicBezTo>
                      <a:pt x="168783" y="992760"/>
                      <a:pt x="117333" y="978329"/>
                      <a:pt x="74039" y="939427"/>
                    </a:cubicBezTo>
                    <a:cubicBezTo>
                      <a:pt x="40157" y="908682"/>
                      <a:pt x="20078" y="871663"/>
                      <a:pt x="35764" y="825232"/>
                    </a:cubicBezTo>
                    <a:cubicBezTo>
                      <a:pt x="48313" y="786330"/>
                      <a:pt x="92235" y="762487"/>
                      <a:pt x="143685" y="761232"/>
                    </a:cubicBezTo>
                    <a:cubicBezTo>
                      <a:pt x="152470" y="761232"/>
                      <a:pt x="163136" y="767506"/>
                      <a:pt x="170666" y="757467"/>
                    </a:cubicBezTo>
                    <a:cubicBezTo>
                      <a:pt x="185097" y="738644"/>
                      <a:pt x="181960" y="724212"/>
                      <a:pt x="158744" y="717311"/>
                    </a:cubicBezTo>
                    <a:cubicBezTo>
                      <a:pt x="134901" y="709781"/>
                      <a:pt x="121725" y="694722"/>
                      <a:pt x="110431" y="672762"/>
                    </a:cubicBezTo>
                    <a:cubicBezTo>
                      <a:pt x="69019" y="594331"/>
                      <a:pt x="38274" y="511508"/>
                      <a:pt x="0" y="4324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4B715D3-17BD-4821-8E87-8896BCCAB3D3}"/>
                  </a:ext>
                </a:extLst>
              </p:cNvPr>
              <p:cNvSpPr/>
              <p:nvPr/>
            </p:nvSpPr>
            <p:spPr>
              <a:xfrm>
                <a:off x="8360319" y="4072577"/>
                <a:ext cx="985092" cy="652545"/>
              </a:xfrm>
              <a:custGeom>
                <a:avLst/>
                <a:gdLst>
                  <a:gd name="connsiteX0" fmla="*/ 433077 w 985092"/>
                  <a:gd name="connsiteY0" fmla="*/ 655239 h 652545"/>
                  <a:gd name="connsiteX1" fmla="*/ 355273 w 985092"/>
                  <a:gd name="connsiteY1" fmla="*/ 617592 h 652545"/>
                  <a:gd name="connsiteX2" fmla="*/ 366567 w 985092"/>
                  <a:gd name="connsiteY2" fmla="*/ 605043 h 652545"/>
                  <a:gd name="connsiteX3" fmla="*/ 596213 w 985092"/>
                  <a:gd name="connsiteY3" fmla="*/ 495867 h 652545"/>
                  <a:gd name="connsiteX4" fmla="*/ 604997 w 985092"/>
                  <a:gd name="connsiteY4" fmla="*/ 496495 h 652545"/>
                  <a:gd name="connsiteX5" fmla="*/ 505234 w 985092"/>
                  <a:gd name="connsiteY5" fmla="*/ 457593 h 652545"/>
                  <a:gd name="connsiteX6" fmla="*/ 229784 w 985092"/>
                  <a:gd name="connsiteY6" fmla="*/ 371633 h 652545"/>
                  <a:gd name="connsiteX7" fmla="*/ 25864 w 985092"/>
                  <a:gd name="connsiteY7" fmla="*/ 315163 h 652545"/>
                  <a:gd name="connsiteX8" fmla="*/ 3903 w 985092"/>
                  <a:gd name="connsiteY8" fmla="*/ 305751 h 652545"/>
                  <a:gd name="connsiteX9" fmla="*/ 25864 w 985092"/>
                  <a:gd name="connsiteY9" fmla="*/ 229202 h 652545"/>
                  <a:gd name="connsiteX10" fmla="*/ 52216 w 985092"/>
                  <a:gd name="connsiteY10" fmla="*/ 228575 h 652545"/>
                  <a:gd name="connsiteX11" fmla="*/ 320137 w 985092"/>
                  <a:gd name="connsiteY11" fmla="*/ 275006 h 652545"/>
                  <a:gd name="connsiteX12" fmla="*/ 334568 w 985092"/>
                  <a:gd name="connsiteY12" fmla="*/ 280026 h 652545"/>
                  <a:gd name="connsiteX13" fmla="*/ 86098 w 985092"/>
                  <a:gd name="connsiteY13" fmla="*/ 141987 h 652545"/>
                  <a:gd name="connsiteX14" fmla="*/ 62255 w 985092"/>
                  <a:gd name="connsiteY14" fmla="*/ 121282 h 652545"/>
                  <a:gd name="connsiteX15" fmla="*/ 89863 w 985092"/>
                  <a:gd name="connsiteY15" fmla="*/ 47870 h 652545"/>
                  <a:gd name="connsiteX16" fmla="*/ 119981 w 985092"/>
                  <a:gd name="connsiteY16" fmla="*/ 54772 h 652545"/>
                  <a:gd name="connsiteX17" fmla="*/ 456920 w 985092"/>
                  <a:gd name="connsiteY17" fmla="*/ 211634 h 652545"/>
                  <a:gd name="connsiteX18" fmla="*/ 670252 w 985092"/>
                  <a:gd name="connsiteY18" fmla="*/ 283163 h 652545"/>
                  <a:gd name="connsiteX19" fmla="*/ 653938 w 985092"/>
                  <a:gd name="connsiteY19" fmla="*/ 227948 h 652545"/>
                  <a:gd name="connsiteX20" fmla="*/ 571743 w 985092"/>
                  <a:gd name="connsiteY20" fmla="*/ 24655 h 652545"/>
                  <a:gd name="connsiteX21" fmla="*/ 569861 w 985092"/>
                  <a:gd name="connsiteY21" fmla="*/ 184 h 652545"/>
                  <a:gd name="connsiteX22" fmla="*/ 652684 w 985092"/>
                  <a:gd name="connsiteY22" fmla="*/ 19635 h 652545"/>
                  <a:gd name="connsiteX23" fmla="*/ 762487 w 985092"/>
                  <a:gd name="connsiteY23" fmla="*/ 282535 h 652545"/>
                  <a:gd name="connsiteX24" fmla="*/ 762487 w 985092"/>
                  <a:gd name="connsiteY24" fmla="*/ 368496 h 652545"/>
                  <a:gd name="connsiteX25" fmla="*/ 763114 w 985092"/>
                  <a:gd name="connsiteY25" fmla="*/ 392339 h 652545"/>
                  <a:gd name="connsiteX26" fmla="*/ 805153 w 985092"/>
                  <a:gd name="connsiteY26" fmla="*/ 392339 h 652545"/>
                  <a:gd name="connsiteX27" fmla="*/ 880447 w 985092"/>
                  <a:gd name="connsiteY27" fmla="*/ 345908 h 652545"/>
                  <a:gd name="connsiteX28" fmla="*/ 983975 w 985092"/>
                  <a:gd name="connsiteY28" fmla="*/ 429985 h 652545"/>
                  <a:gd name="connsiteX29" fmla="*/ 941309 w 985092"/>
                  <a:gd name="connsiteY29" fmla="*/ 579318 h 652545"/>
                  <a:gd name="connsiteX30" fmla="*/ 825232 w 985092"/>
                  <a:gd name="connsiteY30" fmla="*/ 620102 h 652545"/>
                  <a:gd name="connsiteX31" fmla="*/ 760604 w 985092"/>
                  <a:gd name="connsiteY31" fmla="*/ 509671 h 652545"/>
                  <a:gd name="connsiteX32" fmla="*/ 756840 w 985092"/>
                  <a:gd name="connsiteY32" fmla="*/ 485201 h 652545"/>
                  <a:gd name="connsiteX33" fmla="*/ 716056 w 985092"/>
                  <a:gd name="connsiteY33" fmla="*/ 496495 h 652545"/>
                  <a:gd name="connsiteX34" fmla="*/ 671507 w 985092"/>
                  <a:gd name="connsiteY34" fmla="*/ 545436 h 652545"/>
                  <a:gd name="connsiteX35" fmla="*/ 433077 w 985092"/>
                  <a:gd name="connsiteY35" fmla="*/ 655239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85092" h="652545">
                    <a:moveTo>
                      <a:pt x="433077" y="655239"/>
                    </a:moveTo>
                    <a:cubicBezTo>
                      <a:pt x="407352" y="642690"/>
                      <a:pt x="381626" y="630141"/>
                      <a:pt x="355273" y="617592"/>
                    </a:cubicBezTo>
                    <a:cubicBezTo>
                      <a:pt x="354018" y="609436"/>
                      <a:pt x="361548" y="607553"/>
                      <a:pt x="366567" y="605043"/>
                    </a:cubicBezTo>
                    <a:cubicBezTo>
                      <a:pt x="443743" y="569279"/>
                      <a:pt x="520292" y="534769"/>
                      <a:pt x="596213" y="495867"/>
                    </a:cubicBezTo>
                    <a:cubicBezTo>
                      <a:pt x="598096" y="495240"/>
                      <a:pt x="599978" y="495240"/>
                      <a:pt x="604997" y="496495"/>
                    </a:cubicBezTo>
                    <a:cubicBezTo>
                      <a:pt x="569233" y="483946"/>
                      <a:pt x="536606" y="472025"/>
                      <a:pt x="505234" y="457593"/>
                    </a:cubicBezTo>
                    <a:cubicBezTo>
                      <a:pt x="416763" y="417437"/>
                      <a:pt x="322646" y="396731"/>
                      <a:pt x="229784" y="371633"/>
                    </a:cubicBezTo>
                    <a:cubicBezTo>
                      <a:pt x="161392" y="353437"/>
                      <a:pt x="93628" y="334614"/>
                      <a:pt x="25864" y="315163"/>
                    </a:cubicBezTo>
                    <a:cubicBezTo>
                      <a:pt x="18334" y="312653"/>
                      <a:pt x="10177" y="310770"/>
                      <a:pt x="3903" y="305751"/>
                    </a:cubicBezTo>
                    <a:cubicBezTo>
                      <a:pt x="-6136" y="285045"/>
                      <a:pt x="3903" y="251163"/>
                      <a:pt x="25864" y="229202"/>
                    </a:cubicBezTo>
                    <a:cubicBezTo>
                      <a:pt x="34648" y="226065"/>
                      <a:pt x="43432" y="226693"/>
                      <a:pt x="52216" y="228575"/>
                    </a:cubicBezTo>
                    <a:cubicBezTo>
                      <a:pt x="141314" y="246771"/>
                      <a:pt x="231039" y="260575"/>
                      <a:pt x="320137" y="275006"/>
                    </a:cubicBezTo>
                    <a:cubicBezTo>
                      <a:pt x="325783" y="275634"/>
                      <a:pt x="331431" y="276889"/>
                      <a:pt x="334568" y="280026"/>
                    </a:cubicBezTo>
                    <a:cubicBezTo>
                      <a:pt x="251745" y="236732"/>
                      <a:pt x="171431" y="184026"/>
                      <a:pt x="86098" y="141987"/>
                    </a:cubicBezTo>
                    <a:cubicBezTo>
                      <a:pt x="76687" y="136968"/>
                      <a:pt x="67275" y="131948"/>
                      <a:pt x="62255" y="121282"/>
                    </a:cubicBezTo>
                    <a:cubicBezTo>
                      <a:pt x="64138" y="94301"/>
                      <a:pt x="68530" y="67949"/>
                      <a:pt x="89863" y="47870"/>
                    </a:cubicBezTo>
                    <a:cubicBezTo>
                      <a:pt x="101157" y="44733"/>
                      <a:pt x="110569" y="51007"/>
                      <a:pt x="119981" y="54772"/>
                    </a:cubicBezTo>
                    <a:cubicBezTo>
                      <a:pt x="233548" y="104968"/>
                      <a:pt x="345234" y="158301"/>
                      <a:pt x="456920" y="211634"/>
                    </a:cubicBezTo>
                    <a:cubicBezTo>
                      <a:pt x="523429" y="243006"/>
                      <a:pt x="596841" y="258065"/>
                      <a:pt x="670252" y="283163"/>
                    </a:cubicBezTo>
                    <a:cubicBezTo>
                      <a:pt x="667742" y="260575"/>
                      <a:pt x="660213" y="244261"/>
                      <a:pt x="653938" y="227948"/>
                    </a:cubicBezTo>
                    <a:cubicBezTo>
                      <a:pt x="627586" y="160183"/>
                      <a:pt x="601860" y="91164"/>
                      <a:pt x="571743" y="24655"/>
                    </a:cubicBezTo>
                    <a:cubicBezTo>
                      <a:pt x="567978" y="17125"/>
                      <a:pt x="561704" y="8968"/>
                      <a:pt x="569861" y="184"/>
                    </a:cubicBezTo>
                    <a:cubicBezTo>
                      <a:pt x="599351" y="-1071"/>
                      <a:pt x="627586" y="3949"/>
                      <a:pt x="652684" y="19635"/>
                    </a:cubicBezTo>
                    <a:cubicBezTo>
                      <a:pt x="692213" y="106223"/>
                      <a:pt x="729232" y="193438"/>
                      <a:pt x="762487" y="282535"/>
                    </a:cubicBezTo>
                    <a:cubicBezTo>
                      <a:pt x="773781" y="312653"/>
                      <a:pt x="776918" y="339633"/>
                      <a:pt x="762487" y="368496"/>
                    </a:cubicBezTo>
                    <a:cubicBezTo>
                      <a:pt x="759350" y="374143"/>
                      <a:pt x="746801" y="387319"/>
                      <a:pt x="763114" y="392339"/>
                    </a:cubicBezTo>
                    <a:cubicBezTo>
                      <a:pt x="776291" y="396104"/>
                      <a:pt x="790095" y="412417"/>
                      <a:pt x="805153" y="392339"/>
                    </a:cubicBezTo>
                    <a:cubicBezTo>
                      <a:pt x="823976" y="367241"/>
                      <a:pt x="849074" y="350300"/>
                      <a:pt x="880447" y="345908"/>
                    </a:cubicBezTo>
                    <a:cubicBezTo>
                      <a:pt x="932525" y="337751"/>
                      <a:pt x="974564" y="371633"/>
                      <a:pt x="983975" y="429985"/>
                    </a:cubicBezTo>
                    <a:cubicBezTo>
                      <a:pt x="992760" y="485201"/>
                      <a:pt x="978956" y="536652"/>
                      <a:pt x="941309" y="579318"/>
                    </a:cubicBezTo>
                    <a:cubicBezTo>
                      <a:pt x="910564" y="614455"/>
                      <a:pt x="873545" y="635789"/>
                      <a:pt x="825232" y="620102"/>
                    </a:cubicBezTo>
                    <a:cubicBezTo>
                      <a:pt x="785075" y="606926"/>
                      <a:pt x="761232" y="563004"/>
                      <a:pt x="760604" y="509671"/>
                    </a:cubicBezTo>
                    <a:cubicBezTo>
                      <a:pt x="760604" y="501515"/>
                      <a:pt x="766252" y="492730"/>
                      <a:pt x="756840" y="485201"/>
                    </a:cubicBezTo>
                    <a:cubicBezTo>
                      <a:pt x="738644" y="470770"/>
                      <a:pt x="723585" y="473907"/>
                      <a:pt x="716056" y="496495"/>
                    </a:cubicBezTo>
                    <a:cubicBezTo>
                      <a:pt x="708526" y="519711"/>
                      <a:pt x="694095" y="533514"/>
                      <a:pt x="671507" y="545436"/>
                    </a:cubicBezTo>
                    <a:cubicBezTo>
                      <a:pt x="594958" y="586220"/>
                      <a:pt x="512763" y="617592"/>
                      <a:pt x="433077" y="6552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DB12BEC-D718-4857-80A6-D416D5CAF651}"/>
                  </a:ext>
                </a:extLst>
              </p:cNvPr>
              <p:cNvSpPr/>
              <p:nvPr/>
            </p:nvSpPr>
            <p:spPr>
              <a:xfrm>
                <a:off x="2843654" y="2127674"/>
                <a:ext cx="985092" cy="652545"/>
              </a:xfrm>
              <a:custGeom>
                <a:avLst/>
                <a:gdLst>
                  <a:gd name="connsiteX0" fmla="*/ 553695 w 985092"/>
                  <a:gd name="connsiteY0" fmla="*/ 0 h 652545"/>
                  <a:gd name="connsiteX1" fmla="*/ 631498 w 985092"/>
                  <a:gd name="connsiteY1" fmla="*/ 37647 h 652545"/>
                  <a:gd name="connsiteX2" fmla="*/ 617695 w 985092"/>
                  <a:gd name="connsiteY2" fmla="*/ 51451 h 652545"/>
                  <a:gd name="connsiteX3" fmla="*/ 393068 w 985092"/>
                  <a:gd name="connsiteY3" fmla="*/ 158117 h 652545"/>
                  <a:gd name="connsiteX4" fmla="*/ 385539 w 985092"/>
                  <a:gd name="connsiteY4" fmla="*/ 159372 h 652545"/>
                  <a:gd name="connsiteX5" fmla="*/ 640910 w 985092"/>
                  <a:gd name="connsiteY5" fmla="*/ 252861 h 652545"/>
                  <a:gd name="connsiteX6" fmla="*/ 955889 w 985092"/>
                  <a:gd name="connsiteY6" fmla="*/ 338194 h 652545"/>
                  <a:gd name="connsiteX7" fmla="*/ 982869 w 985092"/>
                  <a:gd name="connsiteY7" fmla="*/ 349488 h 652545"/>
                  <a:gd name="connsiteX8" fmla="*/ 960908 w 985092"/>
                  <a:gd name="connsiteY8" fmla="*/ 426037 h 652545"/>
                  <a:gd name="connsiteX9" fmla="*/ 934556 w 985092"/>
                  <a:gd name="connsiteY9" fmla="*/ 426664 h 652545"/>
                  <a:gd name="connsiteX10" fmla="*/ 666635 w 985092"/>
                  <a:gd name="connsiteY10" fmla="*/ 380233 h 652545"/>
                  <a:gd name="connsiteX11" fmla="*/ 652204 w 985092"/>
                  <a:gd name="connsiteY11" fmla="*/ 375213 h 652545"/>
                  <a:gd name="connsiteX12" fmla="*/ 900673 w 985092"/>
                  <a:gd name="connsiteY12" fmla="*/ 513252 h 652545"/>
                  <a:gd name="connsiteX13" fmla="*/ 924516 w 985092"/>
                  <a:gd name="connsiteY13" fmla="*/ 533958 h 652545"/>
                  <a:gd name="connsiteX14" fmla="*/ 896909 w 985092"/>
                  <a:gd name="connsiteY14" fmla="*/ 607369 h 652545"/>
                  <a:gd name="connsiteX15" fmla="*/ 866791 w 985092"/>
                  <a:gd name="connsiteY15" fmla="*/ 600467 h 652545"/>
                  <a:gd name="connsiteX16" fmla="*/ 529852 w 985092"/>
                  <a:gd name="connsiteY16" fmla="*/ 443605 h 652545"/>
                  <a:gd name="connsiteX17" fmla="*/ 316520 w 985092"/>
                  <a:gd name="connsiteY17" fmla="*/ 371449 h 652545"/>
                  <a:gd name="connsiteX18" fmla="*/ 332833 w 985092"/>
                  <a:gd name="connsiteY18" fmla="*/ 427292 h 652545"/>
                  <a:gd name="connsiteX19" fmla="*/ 415029 w 985092"/>
                  <a:gd name="connsiteY19" fmla="*/ 630585 h 652545"/>
                  <a:gd name="connsiteX20" fmla="*/ 416911 w 985092"/>
                  <a:gd name="connsiteY20" fmla="*/ 655055 h 652545"/>
                  <a:gd name="connsiteX21" fmla="*/ 334088 w 985092"/>
                  <a:gd name="connsiteY21" fmla="*/ 635604 h 652545"/>
                  <a:gd name="connsiteX22" fmla="*/ 224285 w 985092"/>
                  <a:gd name="connsiteY22" fmla="*/ 372704 h 652545"/>
                  <a:gd name="connsiteX23" fmla="*/ 223658 w 985092"/>
                  <a:gd name="connsiteY23" fmla="*/ 286743 h 652545"/>
                  <a:gd name="connsiteX24" fmla="*/ 223030 w 985092"/>
                  <a:gd name="connsiteY24" fmla="*/ 262900 h 652545"/>
                  <a:gd name="connsiteX25" fmla="*/ 180991 w 985092"/>
                  <a:gd name="connsiteY25" fmla="*/ 262900 h 652545"/>
                  <a:gd name="connsiteX26" fmla="*/ 158403 w 985092"/>
                  <a:gd name="connsiteY26" fmla="*/ 285489 h 652545"/>
                  <a:gd name="connsiteX27" fmla="*/ 2796 w 985092"/>
                  <a:gd name="connsiteY27" fmla="*/ 225254 h 652545"/>
                  <a:gd name="connsiteX28" fmla="*/ 44835 w 985092"/>
                  <a:gd name="connsiteY28" fmla="*/ 75921 h 652545"/>
                  <a:gd name="connsiteX29" fmla="*/ 160913 w 985092"/>
                  <a:gd name="connsiteY29" fmla="*/ 35137 h 652545"/>
                  <a:gd name="connsiteX30" fmla="*/ 225540 w 985092"/>
                  <a:gd name="connsiteY30" fmla="*/ 145568 h 652545"/>
                  <a:gd name="connsiteX31" fmla="*/ 229305 w 985092"/>
                  <a:gd name="connsiteY31" fmla="*/ 170038 h 652545"/>
                  <a:gd name="connsiteX32" fmla="*/ 270089 w 985092"/>
                  <a:gd name="connsiteY32" fmla="*/ 158744 h 652545"/>
                  <a:gd name="connsiteX33" fmla="*/ 314637 w 985092"/>
                  <a:gd name="connsiteY33" fmla="*/ 109803 h 652545"/>
                  <a:gd name="connsiteX34" fmla="*/ 553695 w 985092"/>
                  <a:gd name="connsiteY34" fmla="*/ 0 h 65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85092" h="652545">
                    <a:moveTo>
                      <a:pt x="553695" y="0"/>
                    </a:moveTo>
                    <a:cubicBezTo>
                      <a:pt x="579420" y="12549"/>
                      <a:pt x="605773" y="25098"/>
                      <a:pt x="631498" y="37647"/>
                    </a:cubicBezTo>
                    <a:cubicBezTo>
                      <a:pt x="632126" y="47059"/>
                      <a:pt x="623342" y="48941"/>
                      <a:pt x="617695" y="51451"/>
                    </a:cubicBezTo>
                    <a:cubicBezTo>
                      <a:pt x="542401" y="85960"/>
                      <a:pt x="466480" y="119842"/>
                      <a:pt x="393068" y="158117"/>
                    </a:cubicBezTo>
                    <a:cubicBezTo>
                      <a:pt x="390559" y="159372"/>
                      <a:pt x="388049" y="159999"/>
                      <a:pt x="385539" y="159372"/>
                    </a:cubicBezTo>
                    <a:cubicBezTo>
                      <a:pt x="471499" y="188862"/>
                      <a:pt x="552440" y="231528"/>
                      <a:pt x="640910" y="252861"/>
                    </a:cubicBezTo>
                    <a:cubicBezTo>
                      <a:pt x="746949" y="278587"/>
                      <a:pt x="851732" y="307449"/>
                      <a:pt x="955889" y="338194"/>
                    </a:cubicBezTo>
                    <a:cubicBezTo>
                      <a:pt x="965300" y="340704"/>
                      <a:pt x="974712" y="342586"/>
                      <a:pt x="982869" y="349488"/>
                    </a:cubicBezTo>
                    <a:cubicBezTo>
                      <a:pt x="992908" y="370194"/>
                      <a:pt x="982869" y="404076"/>
                      <a:pt x="960908" y="426037"/>
                    </a:cubicBezTo>
                    <a:cubicBezTo>
                      <a:pt x="952124" y="429174"/>
                      <a:pt x="943340" y="428547"/>
                      <a:pt x="934556" y="426664"/>
                    </a:cubicBezTo>
                    <a:cubicBezTo>
                      <a:pt x="845458" y="408468"/>
                      <a:pt x="755733" y="394664"/>
                      <a:pt x="666635" y="380233"/>
                    </a:cubicBezTo>
                    <a:cubicBezTo>
                      <a:pt x="660988" y="379606"/>
                      <a:pt x="654714" y="378978"/>
                      <a:pt x="652204" y="375213"/>
                    </a:cubicBezTo>
                    <a:cubicBezTo>
                      <a:pt x="735027" y="418507"/>
                      <a:pt x="815341" y="471213"/>
                      <a:pt x="900673" y="513252"/>
                    </a:cubicBezTo>
                    <a:cubicBezTo>
                      <a:pt x="910085" y="518272"/>
                      <a:pt x="919497" y="523291"/>
                      <a:pt x="924516" y="533958"/>
                    </a:cubicBezTo>
                    <a:cubicBezTo>
                      <a:pt x="922634" y="560938"/>
                      <a:pt x="918242" y="587291"/>
                      <a:pt x="896909" y="607369"/>
                    </a:cubicBezTo>
                    <a:cubicBezTo>
                      <a:pt x="885615" y="610506"/>
                      <a:pt x="876203" y="604232"/>
                      <a:pt x="866791" y="600467"/>
                    </a:cubicBezTo>
                    <a:cubicBezTo>
                      <a:pt x="753223" y="550271"/>
                      <a:pt x="641538" y="496938"/>
                      <a:pt x="529852" y="443605"/>
                    </a:cubicBezTo>
                    <a:cubicBezTo>
                      <a:pt x="463342" y="411606"/>
                      <a:pt x="389931" y="397802"/>
                      <a:pt x="316520" y="371449"/>
                    </a:cubicBezTo>
                    <a:cubicBezTo>
                      <a:pt x="319030" y="394664"/>
                      <a:pt x="326559" y="410978"/>
                      <a:pt x="332833" y="427292"/>
                    </a:cubicBezTo>
                    <a:cubicBezTo>
                      <a:pt x="359186" y="495056"/>
                      <a:pt x="384912" y="564075"/>
                      <a:pt x="415029" y="630585"/>
                    </a:cubicBezTo>
                    <a:cubicBezTo>
                      <a:pt x="418794" y="638114"/>
                      <a:pt x="425068" y="646271"/>
                      <a:pt x="416911" y="655055"/>
                    </a:cubicBezTo>
                    <a:cubicBezTo>
                      <a:pt x="387421" y="656310"/>
                      <a:pt x="359186" y="651290"/>
                      <a:pt x="334088" y="635604"/>
                    </a:cubicBezTo>
                    <a:cubicBezTo>
                      <a:pt x="294559" y="549016"/>
                      <a:pt x="257540" y="461801"/>
                      <a:pt x="224285" y="372704"/>
                    </a:cubicBezTo>
                    <a:cubicBezTo>
                      <a:pt x="212991" y="342586"/>
                      <a:pt x="209854" y="315606"/>
                      <a:pt x="223658" y="286743"/>
                    </a:cubicBezTo>
                    <a:cubicBezTo>
                      <a:pt x="226795" y="281096"/>
                      <a:pt x="239344" y="267920"/>
                      <a:pt x="223030" y="262900"/>
                    </a:cubicBezTo>
                    <a:cubicBezTo>
                      <a:pt x="209854" y="259136"/>
                      <a:pt x="195422" y="242822"/>
                      <a:pt x="180991" y="262900"/>
                    </a:cubicBezTo>
                    <a:cubicBezTo>
                      <a:pt x="174717" y="271685"/>
                      <a:pt x="166560" y="278587"/>
                      <a:pt x="158403" y="285489"/>
                    </a:cubicBezTo>
                    <a:cubicBezTo>
                      <a:pt x="91894" y="336939"/>
                      <a:pt x="15972" y="308077"/>
                      <a:pt x="2796" y="225254"/>
                    </a:cubicBezTo>
                    <a:cubicBezTo>
                      <a:pt x="-6616" y="170038"/>
                      <a:pt x="7816" y="118588"/>
                      <a:pt x="44835" y="75921"/>
                    </a:cubicBezTo>
                    <a:cubicBezTo>
                      <a:pt x="75580" y="40784"/>
                      <a:pt x="112599" y="19451"/>
                      <a:pt x="160913" y="35137"/>
                    </a:cubicBezTo>
                    <a:cubicBezTo>
                      <a:pt x="201069" y="48313"/>
                      <a:pt x="224912" y="92235"/>
                      <a:pt x="225540" y="145568"/>
                    </a:cubicBezTo>
                    <a:cubicBezTo>
                      <a:pt x="225540" y="153725"/>
                      <a:pt x="219893" y="162509"/>
                      <a:pt x="229305" y="170038"/>
                    </a:cubicBezTo>
                    <a:cubicBezTo>
                      <a:pt x="247501" y="184470"/>
                      <a:pt x="262559" y="181332"/>
                      <a:pt x="270089" y="158744"/>
                    </a:cubicBezTo>
                    <a:cubicBezTo>
                      <a:pt x="277618" y="135529"/>
                      <a:pt x="292049" y="121725"/>
                      <a:pt x="314637" y="109803"/>
                    </a:cubicBezTo>
                    <a:cubicBezTo>
                      <a:pt x="391813" y="69019"/>
                      <a:pt x="474009" y="37019"/>
                      <a:pt x="5536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90FDF1-2A4F-4DCB-8A73-A57DFA997E9A}"/>
                  </a:ext>
                </a:extLst>
              </p:cNvPr>
              <p:cNvSpPr/>
              <p:nvPr/>
            </p:nvSpPr>
            <p:spPr>
              <a:xfrm>
                <a:off x="4208843" y="467539"/>
                <a:ext cx="709016" cy="947446"/>
              </a:xfrm>
              <a:custGeom>
                <a:avLst/>
                <a:gdLst>
                  <a:gd name="connsiteX0" fmla="*/ 71324 w 709015"/>
                  <a:gd name="connsiteY0" fmla="*/ 688219 h 947445"/>
                  <a:gd name="connsiteX1" fmla="*/ 21128 w 709015"/>
                  <a:gd name="connsiteY1" fmla="*/ 619828 h 947445"/>
                  <a:gd name="connsiteX2" fmla="*/ 107716 w 709015"/>
                  <a:gd name="connsiteY2" fmla="*/ 317398 h 947445"/>
                  <a:gd name="connsiteX3" fmla="*/ 151010 w 709015"/>
                  <a:gd name="connsiteY3" fmla="*/ 279751 h 947445"/>
                  <a:gd name="connsiteX4" fmla="*/ 163559 w 709015"/>
                  <a:gd name="connsiteY4" fmla="*/ 258418 h 947445"/>
                  <a:gd name="connsiteX5" fmla="*/ 134069 w 709015"/>
                  <a:gd name="connsiteY5" fmla="*/ 233320 h 947445"/>
                  <a:gd name="connsiteX6" fmla="*/ 83873 w 709015"/>
                  <a:gd name="connsiteY6" fmla="*/ 235830 h 947445"/>
                  <a:gd name="connsiteX7" fmla="*/ 14854 w 709015"/>
                  <a:gd name="connsiteY7" fmla="*/ 94654 h 947445"/>
                  <a:gd name="connsiteX8" fmla="*/ 193049 w 709015"/>
                  <a:gd name="connsiteY8" fmla="*/ 2419 h 947445"/>
                  <a:gd name="connsiteX9" fmla="*/ 258303 w 709015"/>
                  <a:gd name="connsiteY9" fmla="*/ 138575 h 947445"/>
                  <a:gd name="connsiteX10" fmla="*/ 236343 w 709015"/>
                  <a:gd name="connsiteY10" fmla="*/ 171830 h 947445"/>
                  <a:gd name="connsiteX11" fmla="*/ 238225 w 709015"/>
                  <a:gd name="connsiteY11" fmla="*/ 208849 h 947445"/>
                  <a:gd name="connsiteX12" fmla="*/ 267088 w 709015"/>
                  <a:gd name="connsiteY12" fmla="*/ 208222 h 947445"/>
                  <a:gd name="connsiteX13" fmla="*/ 334852 w 709015"/>
                  <a:gd name="connsiteY13" fmla="*/ 198810 h 947445"/>
                  <a:gd name="connsiteX14" fmla="*/ 588341 w 709015"/>
                  <a:gd name="connsiteY14" fmla="*/ 262182 h 947445"/>
                  <a:gd name="connsiteX15" fmla="*/ 624105 w 709015"/>
                  <a:gd name="connsiteY15" fmla="*/ 339986 h 947445"/>
                  <a:gd name="connsiteX16" fmla="*/ 596498 w 709015"/>
                  <a:gd name="connsiteY16" fmla="*/ 338731 h 947445"/>
                  <a:gd name="connsiteX17" fmla="*/ 393205 w 709015"/>
                  <a:gd name="connsiteY17" fmla="*/ 292300 h 947445"/>
                  <a:gd name="connsiteX18" fmla="*/ 366852 w 709015"/>
                  <a:gd name="connsiteY18" fmla="*/ 289163 h 947445"/>
                  <a:gd name="connsiteX19" fmla="*/ 371244 w 709015"/>
                  <a:gd name="connsiteY19" fmla="*/ 305476 h 947445"/>
                  <a:gd name="connsiteX20" fmla="*/ 566380 w 709015"/>
                  <a:gd name="connsiteY20" fmla="*/ 604769 h 947445"/>
                  <a:gd name="connsiteX21" fmla="*/ 701909 w 709015"/>
                  <a:gd name="connsiteY21" fmla="*/ 790493 h 947445"/>
                  <a:gd name="connsiteX22" fmla="*/ 710693 w 709015"/>
                  <a:gd name="connsiteY22" fmla="*/ 806807 h 947445"/>
                  <a:gd name="connsiteX23" fmla="*/ 639164 w 709015"/>
                  <a:gd name="connsiteY23" fmla="*/ 851356 h 947445"/>
                  <a:gd name="connsiteX24" fmla="*/ 550694 w 709015"/>
                  <a:gd name="connsiteY24" fmla="*/ 751591 h 947445"/>
                  <a:gd name="connsiteX25" fmla="*/ 427087 w 709015"/>
                  <a:gd name="connsiteY25" fmla="*/ 613553 h 947445"/>
                  <a:gd name="connsiteX26" fmla="*/ 437753 w 709015"/>
                  <a:gd name="connsiteY26" fmla="*/ 631122 h 947445"/>
                  <a:gd name="connsiteX27" fmla="*/ 540027 w 709015"/>
                  <a:gd name="connsiteY27" fmla="*/ 883355 h 947445"/>
                  <a:gd name="connsiteX28" fmla="*/ 545047 w 709015"/>
                  <a:gd name="connsiteY28" fmla="*/ 909081 h 947445"/>
                  <a:gd name="connsiteX29" fmla="*/ 476655 w 709015"/>
                  <a:gd name="connsiteY29" fmla="*/ 952375 h 947445"/>
                  <a:gd name="connsiteX30" fmla="*/ 457204 w 709015"/>
                  <a:gd name="connsiteY30" fmla="*/ 923512 h 947445"/>
                  <a:gd name="connsiteX31" fmla="*/ 314146 w 709015"/>
                  <a:gd name="connsiteY31" fmla="*/ 633631 h 947445"/>
                  <a:gd name="connsiteX32" fmla="*/ 195559 w 709015"/>
                  <a:gd name="connsiteY32" fmla="*/ 440378 h 947445"/>
                  <a:gd name="connsiteX33" fmla="*/ 171088 w 709015"/>
                  <a:gd name="connsiteY33" fmla="*/ 405868 h 947445"/>
                  <a:gd name="connsiteX34" fmla="*/ 158539 w 709015"/>
                  <a:gd name="connsiteY34" fmla="*/ 430966 h 947445"/>
                  <a:gd name="connsiteX35" fmla="*/ 87010 w 709015"/>
                  <a:gd name="connsiteY35" fmla="*/ 663121 h 947445"/>
                  <a:gd name="connsiteX36" fmla="*/ 71324 w 709015"/>
                  <a:gd name="connsiteY36" fmla="*/ 688219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71324" y="688219"/>
                    </a:moveTo>
                    <a:cubicBezTo>
                      <a:pt x="54383" y="665631"/>
                      <a:pt x="38069" y="643043"/>
                      <a:pt x="21128" y="619828"/>
                    </a:cubicBezTo>
                    <a:cubicBezTo>
                      <a:pt x="43089" y="516926"/>
                      <a:pt x="74461" y="417162"/>
                      <a:pt x="107716" y="317398"/>
                    </a:cubicBezTo>
                    <a:cubicBezTo>
                      <a:pt x="115245" y="296065"/>
                      <a:pt x="137206" y="292927"/>
                      <a:pt x="151010" y="279751"/>
                    </a:cubicBezTo>
                    <a:cubicBezTo>
                      <a:pt x="157284" y="274104"/>
                      <a:pt x="172343" y="272222"/>
                      <a:pt x="163559" y="258418"/>
                    </a:cubicBezTo>
                    <a:cubicBezTo>
                      <a:pt x="156657" y="247124"/>
                      <a:pt x="154147" y="230183"/>
                      <a:pt x="134069" y="233320"/>
                    </a:cubicBezTo>
                    <a:cubicBezTo>
                      <a:pt x="117755" y="235830"/>
                      <a:pt x="101442" y="238967"/>
                      <a:pt x="83873" y="235830"/>
                    </a:cubicBezTo>
                    <a:cubicBezTo>
                      <a:pt x="8579" y="220771"/>
                      <a:pt x="-20283" y="162418"/>
                      <a:pt x="14854" y="94654"/>
                    </a:cubicBezTo>
                    <a:cubicBezTo>
                      <a:pt x="47481" y="31282"/>
                      <a:pt x="128422" y="-10757"/>
                      <a:pt x="193049" y="2419"/>
                    </a:cubicBezTo>
                    <a:cubicBezTo>
                      <a:pt x="260813" y="16223"/>
                      <a:pt x="290303" y="77085"/>
                      <a:pt x="258303" y="138575"/>
                    </a:cubicBezTo>
                    <a:cubicBezTo>
                      <a:pt x="252029" y="150497"/>
                      <a:pt x="245754" y="163046"/>
                      <a:pt x="236343" y="171830"/>
                    </a:cubicBezTo>
                    <a:cubicBezTo>
                      <a:pt x="220029" y="186261"/>
                      <a:pt x="231323" y="196928"/>
                      <a:pt x="238225" y="208849"/>
                    </a:cubicBezTo>
                    <a:cubicBezTo>
                      <a:pt x="247637" y="225791"/>
                      <a:pt x="258931" y="213869"/>
                      <a:pt x="267088" y="208222"/>
                    </a:cubicBezTo>
                    <a:cubicBezTo>
                      <a:pt x="288421" y="191908"/>
                      <a:pt x="309754" y="193791"/>
                      <a:pt x="334852" y="198810"/>
                    </a:cubicBezTo>
                    <a:cubicBezTo>
                      <a:pt x="420185" y="215751"/>
                      <a:pt x="503635" y="240849"/>
                      <a:pt x="588341" y="262182"/>
                    </a:cubicBezTo>
                    <a:cubicBezTo>
                      <a:pt x="600262" y="287908"/>
                      <a:pt x="612184" y="313633"/>
                      <a:pt x="624105" y="339986"/>
                    </a:cubicBezTo>
                    <a:cubicBezTo>
                      <a:pt x="614694" y="348143"/>
                      <a:pt x="605282" y="341241"/>
                      <a:pt x="596498" y="338731"/>
                    </a:cubicBezTo>
                    <a:cubicBezTo>
                      <a:pt x="529361" y="321163"/>
                      <a:pt x="460969" y="306731"/>
                      <a:pt x="393205" y="292300"/>
                    </a:cubicBezTo>
                    <a:cubicBezTo>
                      <a:pt x="384420" y="290418"/>
                      <a:pt x="376264" y="287280"/>
                      <a:pt x="366852" y="289163"/>
                    </a:cubicBezTo>
                    <a:cubicBezTo>
                      <a:pt x="361832" y="296065"/>
                      <a:pt x="368107" y="300457"/>
                      <a:pt x="371244" y="305476"/>
                    </a:cubicBezTo>
                    <a:cubicBezTo>
                      <a:pt x="427087" y="411515"/>
                      <a:pt x="491714" y="511279"/>
                      <a:pt x="566380" y="604769"/>
                    </a:cubicBezTo>
                    <a:cubicBezTo>
                      <a:pt x="614066" y="664376"/>
                      <a:pt x="656733" y="728376"/>
                      <a:pt x="701909" y="790493"/>
                    </a:cubicBezTo>
                    <a:cubicBezTo>
                      <a:pt x="705674" y="795513"/>
                      <a:pt x="709438" y="800532"/>
                      <a:pt x="710693" y="806807"/>
                    </a:cubicBezTo>
                    <a:cubicBezTo>
                      <a:pt x="695007" y="835042"/>
                      <a:pt x="666144" y="841316"/>
                      <a:pt x="639164" y="851356"/>
                    </a:cubicBezTo>
                    <a:cubicBezTo>
                      <a:pt x="606537" y="820611"/>
                      <a:pt x="580811" y="784219"/>
                      <a:pt x="550694" y="751591"/>
                    </a:cubicBezTo>
                    <a:cubicBezTo>
                      <a:pt x="509282" y="705788"/>
                      <a:pt x="465989" y="660612"/>
                      <a:pt x="427087" y="613553"/>
                    </a:cubicBezTo>
                    <a:cubicBezTo>
                      <a:pt x="432106" y="617945"/>
                      <a:pt x="435244" y="624220"/>
                      <a:pt x="437753" y="631122"/>
                    </a:cubicBezTo>
                    <a:cubicBezTo>
                      <a:pt x="470381" y="715827"/>
                      <a:pt x="504263" y="799905"/>
                      <a:pt x="540027" y="883355"/>
                    </a:cubicBezTo>
                    <a:cubicBezTo>
                      <a:pt x="543164" y="891512"/>
                      <a:pt x="548184" y="899669"/>
                      <a:pt x="545047" y="909081"/>
                    </a:cubicBezTo>
                    <a:cubicBezTo>
                      <a:pt x="525596" y="928532"/>
                      <a:pt x="506773" y="949865"/>
                      <a:pt x="476655" y="952375"/>
                    </a:cubicBezTo>
                    <a:cubicBezTo>
                      <a:pt x="467871" y="944218"/>
                      <a:pt x="462224" y="934179"/>
                      <a:pt x="457204" y="923512"/>
                    </a:cubicBezTo>
                    <a:cubicBezTo>
                      <a:pt x="408891" y="827513"/>
                      <a:pt x="358067" y="732141"/>
                      <a:pt x="314146" y="633631"/>
                    </a:cubicBezTo>
                    <a:cubicBezTo>
                      <a:pt x="282774" y="563985"/>
                      <a:pt x="235715" y="504377"/>
                      <a:pt x="195559" y="440378"/>
                    </a:cubicBezTo>
                    <a:cubicBezTo>
                      <a:pt x="188029" y="428456"/>
                      <a:pt x="181127" y="416534"/>
                      <a:pt x="171088" y="405868"/>
                    </a:cubicBezTo>
                    <a:cubicBezTo>
                      <a:pt x="161049" y="412770"/>
                      <a:pt x="161049" y="422809"/>
                      <a:pt x="158539" y="430966"/>
                    </a:cubicBezTo>
                    <a:cubicBezTo>
                      <a:pt x="132186" y="507514"/>
                      <a:pt x="108971" y="585318"/>
                      <a:pt x="87010" y="663121"/>
                    </a:cubicBezTo>
                    <a:cubicBezTo>
                      <a:pt x="83873" y="672533"/>
                      <a:pt x="85755" y="685709"/>
                      <a:pt x="71324" y="6882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D25A7C8-E473-4AE1-8813-8D76AAC921F5}"/>
                  </a:ext>
                </a:extLst>
              </p:cNvPr>
              <p:cNvSpPr/>
              <p:nvPr/>
            </p:nvSpPr>
            <p:spPr>
              <a:xfrm>
                <a:off x="7271209" y="5435577"/>
                <a:ext cx="709016" cy="947446"/>
              </a:xfrm>
              <a:custGeom>
                <a:avLst/>
                <a:gdLst>
                  <a:gd name="connsiteX0" fmla="*/ 638741 w 709015"/>
                  <a:gd name="connsiteY0" fmla="*/ 264156 h 947445"/>
                  <a:gd name="connsiteX1" fmla="*/ 688937 w 709015"/>
                  <a:gd name="connsiteY1" fmla="*/ 331920 h 947445"/>
                  <a:gd name="connsiteX2" fmla="*/ 602350 w 709015"/>
                  <a:gd name="connsiteY2" fmla="*/ 634350 h 947445"/>
                  <a:gd name="connsiteX3" fmla="*/ 559056 w 709015"/>
                  <a:gd name="connsiteY3" fmla="*/ 671996 h 947445"/>
                  <a:gd name="connsiteX4" fmla="*/ 545879 w 709015"/>
                  <a:gd name="connsiteY4" fmla="*/ 693329 h 947445"/>
                  <a:gd name="connsiteX5" fmla="*/ 575369 w 709015"/>
                  <a:gd name="connsiteY5" fmla="*/ 718427 h 947445"/>
                  <a:gd name="connsiteX6" fmla="*/ 625565 w 709015"/>
                  <a:gd name="connsiteY6" fmla="*/ 715918 h 947445"/>
                  <a:gd name="connsiteX7" fmla="*/ 694584 w 709015"/>
                  <a:gd name="connsiteY7" fmla="*/ 857093 h 947445"/>
                  <a:gd name="connsiteX8" fmla="*/ 516389 w 709015"/>
                  <a:gd name="connsiteY8" fmla="*/ 949328 h 947445"/>
                  <a:gd name="connsiteX9" fmla="*/ 448625 w 709015"/>
                  <a:gd name="connsiteY9" fmla="*/ 817564 h 947445"/>
                  <a:gd name="connsiteX10" fmla="*/ 471841 w 709015"/>
                  <a:gd name="connsiteY10" fmla="*/ 781800 h 947445"/>
                  <a:gd name="connsiteX11" fmla="*/ 471841 w 709015"/>
                  <a:gd name="connsiteY11" fmla="*/ 742898 h 947445"/>
                  <a:gd name="connsiteX12" fmla="*/ 441095 w 709015"/>
                  <a:gd name="connsiteY12" fmla="*/ 745407 h 947445"/>
                  <a:gd name="connsiteX13" fmla="*/ 378351 w 709015"/>
                  <a:gd name="connsiteY13" fmla="*/ 754192 h 947445"/>
                  <a:gd name="connsiteX14" fmla="*/ 122352 w 709015"/>
                  <a:gd name="connsiteY14" fmla="*/ 690192 h 947445"/>
                  <a:gd name="connsiteX15" fmla="*/ 86588 w 709015"/>
                  <a:gd name="connsiteY15" fmla="*/ 612389 h 947445"/>
                  <a:gd name="connsiteX16" fmla="*/ 114196 w 709015"/>
                  <a:gd name="connsiteY16" fmla="*/ 613644 h 947445"/>
                  <a:gd name="connsiteX17" fmla="*/ 317489 w 709015"/>
                  <a:gd name="connsiteY17" fmla="*/ 660075 h 947445"/>
                  <a:gd name="connsiteX18" fmla="*/ 343841 w 709015"/>
                  <a:gd name="connsiteY18" fmla="*/ 663212 h 947445"/>
                  <a:gd name="connsiteX19" fmla="*/ 339449 w 709015"/>
                  <a:gd name="connsiteY19" fmla="*/ 646899 h 947445"/>
                  <a:gd name="connsiteX20" fmla="*/ 144313 w 709015"/>
                  <a:gd name="connsiteY20" fmla="*/ 347606 h 947445"/>
                  <a:gd name="connsiteX21" fmla="*/ 8784 w 709015"/>
                  <a:gd name="connsiteY21" fmla="*/ 161881 h 947445"/>
                  <a:gd name="connsiteX22" fmla="*/ 0 w 709015"/>
                  <a:gd name="connsiteY22" fmla="*/ 145568 h 947445"/>
                  <a:gd name="connsiteX23" fmla="*/ 71529 w 709015"/>
                  <a:gd name="connsiteY23" fmla="*/ 101019 h 947445"/>
                  <a:gd name="connsiteX24" fmla="*/ 159999 w 709015"/>
                  <a:gd name="connsiteY24" fmla="*/ 200783 h 947445"/>
                  <a:gd name="connsiteX25" fmla="*/ 282979 w 709015"/>
                  <a:gd name="connsiteY25" fmla="*/ 338194 h 947445"/>
                  <a:gd name="connsiteX26" fmla="*/ 272312 w 709015"/>
                  <a:gd name="connsiteY26" fmla="*/ 319371 h 947445"/>
                  <a:gd name="connsiteX27" fmla="*/ 173176 w 709015"/>
                  <a:gd name="connsiteY27" fmla="*/ 74039 h 947445"/>
                  <a:gd name="connsiteX28" fmla="*/ 166274 w 709015"/>
                  <a:gd name="connsiteY28" fmla="*/ 43294 h 947445"/>
                  <a:gd name="connsiteX29" fmla="*/ 234665 w 709015"/>
                  <a:gd name="connsiteY29" fmla="*/ 0 h 947445"/>
                  <a:gd name="connsiteX30" fmla="*/ 269802 w 709015"/>
                  <a:gd name="connsiteY30" fmla="*/ 59608 h 947445"/>
                  <a:gd name="connsiteX31" fmla="*/ 398429 w 709015"/>
                  <a:gd name="connsiteY31" fmla="*/ 321253 h 947445"/>
                  <a:gd name="connsiteX32" fmla="*/ 535840 w 709015"/>
                  <a:gd name="connsiteY32" fmla="*/ 540860 h 947445"/>
                  <a:gd name="connsiteX33" fmla="*/ 543370 w 709015"/>
                  <a:gd name="connsiteY33" fmla="*/ 544624 h 947445"/>
                  <a:gd name="connsiteX34" fmla="*/ 553409 w 709015"/>
                  <a:gd name="connsiteY34" fmla="*/ 522036 h 947445"/>
                  <a:gd name="connsiteX35" fmla="*/ 624938 w 709015"/>
                  <a:gd name="connsiteY35" fmla="*/ 289881 h 947445"/>
                  <a:gd name="connsiteX36" fmla="*/ 638741 w 709015"/>
                  <a:gd name="connsiteY36" fmla="*/ 264156 h 94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09015" h="947445">
                    <a:moveTo>
                      <a:pt x="638741" y="264156"/>
                    </a:moveTo>
                    <a:cubicBezTo>
                      <a:pt x="655683" y="286744"/>
                      <a:pt x="671996" y="309332"/>
                      <a:pt x="688937" y="331920"/>
                    </a:cubicBezTo>
                    <a:cubicBezTo>
                      <a:pt x="666977" y="434821"/>
                      <a:pt x="635604" y="534585"/>
                      <a:pt x="602350" y="634350"/>
                    </a:cubicBezTo>
                    <a:cubicBezTo>
                      <a:pt x="594820" y="655683"/>
                      <a:pt x="573487" y="658820"/>
                      <a:pt x="559056" y="671996"/>
                    </a:cubicBezTo>
                    <a:cubicBezTo>
                      <a:pt x="552781" y="677643"/>
                      <a:pt x="537723" y="679525"/>
                      <a:pt x="545879" y="693329"/>
                    </a:cubicBezTo>
                    <a:cubicBezTo>
                      <a:pt x="552781" y="704623"/>
                      <a:pt x="555291" y="721565"/>
                      <a:pt x="575369" y="718427"/>
                    </a:cubicBezTo>
                    <a:cubicBezTo>
                      <a:pt x="591683" y="715918"/>
                      <a:pt x="607997" y="712780"/>
                      <a:pt x="625565" y="715918"/>
                    </a:cubicBezTo>
                    <a:cubicBezTo>
                      <a:pt x="700859" y="730976"/>
                      <a:pt x="729721" y="789329"/>
                      <a:pt x="694584" y="857093"/>
                    </a:cubicBezTo>
                    <a:cubicBezTo>
                      <a:pt x="661957" y="920465"/>
                      <a:pt x="580389" y="962504"/>
                      <a:pt x="516389" y="949328"/>
                    </a:cubicBezTo>
                    <a:cubicBezTo>
                      <a:pt x="450507" y="936152"/>
                      <a:pt x="421017" y="878426"/>
                      <a:pt x="448625" y="817564"/>
                    </a:cubicBezTo>
                    <a:cubicBezTo>
                      <a:pt x="454272" y="805015"/>
                      <a:pt x="461802" y="791211"/>
                      <a:pt x="471841" y="781800"/>
                    </a:cubicBezTo>
                    <a:cubicBezTo>
                      <a:pt x="487527" y="767368"/>
                      <a:pt x="480625" y="756074"/>
                      <a:pt x="471841" y="742898"/>
                    </a:cubicBezTo>
                    <a:cubicBezTo>
                      <a:pt x="459919" y="724702"/>
                      <a:pt x="449253" y="739133"/>
                      <a:pt x="441095" y="745407"/>
                    </a:cubicBezTo>
                    <a:cubicBezTo>
                      <a:pt x="421017" y="759839"/>
                      <a:pt x="400939" y="758584"/>
                      <a:pt x="378351" y="754192"/>
                    </a:cubicBezTo>
                    <a:cubicBezTo>
                      <a:pt x="291763" y="736623"/>
                      <a:pt x="207685" y="711526"/>
                      <a:pt x="122352" y="690192"/>
                    </a:cubicBezTo>
                    <a:cubicBezTo>
                      <a:pt x="110431" y="664467"/>
                      <a:pt x="98509" y="638741"/>
                      <a:pt x="86588" y="612389"/>
                    </a:cubicBezTo>
                    <a:cubicBezTo>
                      <a:pt x="95999" y="604232"/>
                      <a:pt x="105411" y="611134"/>
                      <a:pt x="114196" y="613644"/>
                    </a:cubicBezTo>
                    <a:cubicBezTo>
                      <a:pt x="181960" y="630585"/>
                      <a:pt x="249097" y="646899"/>
                      <a:pt x="317489" y="660075"/>
                    </a:cubicBezTo>
                    <a:cubicBezTo>
                      <a:pt x="326273" y="661957"/>
                      <a:pt x="334429" y="665094"/>
                      <a:pt x="343841" y="663212"/>
                    </a:cubicBezTo>
                    <a:cubicBezTo>
                      <a:pt x="348861" y="656310"/>
                      <a:pt x="341959" y="651918"/>
                      <a:pt x="339449" y="646899"/>
                    </a:cubicBezTo>
                    <a:cubicBezTo>
                      <a:pt x="283606" y="541487"/>
                      <a:pt x="218979" y="441095"/>
                      <a:pt x="144313" y="347606"/>
                    </a:cubicBezTo>
                    <a:cubicBezTo>
                      <a:pt x="96627" y="287999"/>
                      <a:pt x="53961" y="223999"/>
                      <a:pt x="8784" y="161881"/>
                    </a:cubicBezTo>
                    <a:cubicBezTo>
                      <a:pt x="5020" y="156862"/>
                      <a:pt x="1255" y="151842"/>
                      <a:pt x="0" y="145568"/>
                    </a:cubicBezTo>
                    <a:cubicBezTo>
                      <a:pt x="15686" y="117333"/>
                      <a:pt x="44549" y="111058"/>
                      <a:pt x="71529" y="101019"/>
                    </a:cubicBezTo>
                    <a:cubicBezTo>
                      <a:pt x="104157" y="131764"/>
                      <a:pt x="129882" y="167529"/>
                      <a:pt x="159999" y="200783"/>
                    </a:cubicBezTo>
                    <a:cubicBezTo>
                      <a:pt x="201411" y="247214"/>
                      <a:pt x="245332" y="291136"/>
                      <a:pt x="282979" y="338194"/>
                    </a:cubicBezTo>
                    <a:cubicBezTo>
                      <a:pt x="277959" y="333802"/>
                      <a:pt x="274822" y="326273"/>
                      <a:pt x="272312" y="319371"/>
                    </a:cubicBezTo>
                    <a:cubicBezTo>
                      <a:pt x="240312" y="237175"/>
                      <a:pt x="207685" y="154980"/>
                      <a:pt x="173176" y="74039"/>
                    </a:cubicBezTo>
                    <a:cubicBezTo>
                      <a:pt x="168784" y="64627"/>
                      <a:pt x="163136" y="55215"/>
                      <a:pt x="166274" y="43294"/>
                    </a:cubicBezTo>
                    <a:cubicBezTo>
                      <a:pt x="185725" y="23843"/>
                      <a:pt x="204548" y="2510"/>
                      <a:pt x="234665" y="0"/>
                    </a:cubicBezTo>
                    <a:cubicBezTo>
                      <a:pt x="249097" y="18196"/>
                      <a:pt x="259763" y="38902"/>
                      <a:pt x="269802" y="59608"/>
                    </a:cubicBezTo>
                    <a:cubicBezTo>
                      <a:pt x="312469" y="146823"/>
                      <a:pt x="358273" y="232156"/>
                      <a:pt x="398429" y="321253"/>
                    </a:cubicBezTo>
                    <a:cubicBezTo>
                      <a:pt x="434194" y="400939"/>
                      <a:pt x="488782" y="468076"/>
                      <a:pt x="535840" y="540860"/>
                    </a:cubicBezTo>
                    <a:cubicBezTo>
                      <a:pt x="537095" y="543370"/>
                      <a:pt x="538977" y="545252"/>
                      <a:pt x="543370" y="544624"/>
                    </a:cubicBezTo>
                    <a:cubicBezTo>
                      <a:pt x="550271" y="539605"/>
                      <a:pt x="550899" y="529566"/>
                      <a:pt x="553409" y="522036"/>
                    </a:cubicBezTo>
                    <a:cubicBezTo>
                      <a:pt x="579762" y="445488"/>
                      <a:pt x="602977" y="367684"/>
                      <a:pt x="624938" y="289881"/>
                    </a:cubicBezTo>
                    <a:cubicBezTo>
                      <a:pt x="626192" y="279214"/>
                      <a:pt x="624310" y="266665"/>
                      <a:pt x="638741" y="26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2B482-C42B-464F-832E-678F18BC8371}"/>
                  </a:ext>
                </a:extLst>
              </p:cNvPr>
              <p:cNvSpPr/>
              <p:nvPr/>
            </p:nvSpPr>
            <p:spPr>
              <a:xfrm>
                <a:off x="2673677" y="2762651"/>
                <a:ext cx="1003916" cy="671369"/>
              </a:xfrm>
              <a:custGeom>
                <a:avLst/>
                <a:gdLst>
                  <a:gd name="connsiteX0" fmla="*/ 503438 w 1003915"/>
                  <a:gd name="connsiteY0" fmla="*/ 0 h 671368"/>
                  <a:gd name="connsiteX1" fmla="*/ 586888 w 1003915"/>
                  <a:gd name="connsiteY1" fmla="*/ 16941 h 671368"/>
                  <a:gd name="connsiteX2" fmla="*/ 566810 w 1003915"/>
                  <a:gd name="connsiteY2" fmla="*/ 41412 h 671368"/>
                  <a:gd name="connsiteX3" fmla="*/ 392380 w 1003915"/>
                  <a:gd name="connsiteY3" fmla="*/ 178823 h 671368"/>
                  <a:gd name="connsiteX4" fmla="*/ 386105 w 1003915"/>
                  <a:gd name="connsiteY4" fmla="*/ 189489 h 671368"/>
                  <a:gd name="connsiteX5" fmla="*/ 444458 w 1003915"/>
                  <a:gd name="connsiteY5" fmla="*/ 200783 h 671368"/>
                  <a:gd name="connsiteX6" fmla="*/ 824691 w 1003915"/>
                  <a:gd name="connsiteY6" fmla="*/ 229646 h 671368"/>
                  <a:gd name="connsiteX7" fmla="*/ 984690 w 1003915"/>
                  <a:gd name="connsiteY7" fmla="*/ 239685 h 671368"/>
                  <a:gd name="connsiteX8" fmla="*/ 1007278 w 1003915"/>
                  <a:gd name="connsiteY8" fmla="*/ 246587 h 671368"/>
                  <a:gd name="connsiteX9" fmla="*/ 996611 w 1003915"/>
                  <a:gd name="connsiteY9" fmla="*/ 323135 h 671368"/>
                  <a:gd name="connsiteX10" fmla="*/ 974023 w 1003915"/>
                  <a:gd name="connsiteY10" fmla="*/ 329410 h 671368"/>
                  <a:gd name="connsiteX11" fmla="*/ 702339 w 1003915"/>
                  <a:gd name="connsiteY11" fmla="*/ 344469 h 671368"/>
                  <a:gd name="connsiteX12" fmla="*/ 678496 w 1003915"/>
                  <a:gd name="connsiteY12" fmla="*/ 341959 h 671368"/>
                  <a:gd name="connsiteX13" fmla="*/ 675358 w 1003915"/>
                  <a:gd name="connsiteY13" fmla="*/ 344469 h 671368"/>
                  <a:gd name="connsiteX14" fmla="*/ 676613 w 1003915"/>
                  <a:gd name="connsiteY14" fmla="*/ 343841 h 671368"/>
                  <a:gd name="connsiteX15" fmla="*/ 746260 w 1003915"/>
                  <a:gd name="connsiteY15" fmla="*/ 358900 h 671368"/>
                  <a:gd name="connsiteX16" fmla="*/ 953318 w 1003915"/>
                  <a:gd name="connsiteY16" fmla="*/ 420390 h 671368"/>
                  <a:gd name="connsiteX17" fmla="*/ 981553 w 1003915"/>
                  <a:gd name="connsiteY17" fmla="*/ 434194 h 671368"/>
                  <a:gd name="connsiteX18" fmla="*/ 977161 w 1003915"/>
                  <a:gd name="connsiteY18" fmla="*/ 507605 h 671368"/>
                  <a:gd name="connsiteX19" fmla="*/ 937004 w 1003915"/>
                  <a:gd name="connsiteY19" fmla="*/ 511997 h 671368"/>
                  <a:gd name="connsiteX20" fmla="*/ 608221 w 1003915"/>
                  <a:gd name="connsiteY20" fmla="*/ 441096 h 671368"/>
                  <a:gd name="connsiteX21" fmla="*/ 441320 w 1003915"/>
                  <a:gd name="connsiteY21" fmla="*/ 420390 h 671368"/>
                  <a:gd name="connsiteX22" fmla="*/ 350968 w 1003915"/>
                  <a:gd name="connsiteY22" fmla="*/ 412861 h 671368"/>
                  <a:gd name="connsiteX23" fmla="*/ 432536 w 1003915"/>
                  <a:gd name="connsiteY23" fmla="*/ 537723 h 671368"/>
                  <a:gd name="connsiteX24" fmla="*/ 503438 w 1003915"/>
                  <a:gd name="connsiteY24" fmla="*/ 638114 h 671368"/>
                  <a:gd name="connsiteX25" fmla="*/ 509085 w 1003915"/>
                  <a:gd name="connsiteY25" fmla="*/ 668232 h 671368"/>
                  <a:gd name="connsiteX26" fmla="*/ 427517 w 1003915"/>
                  <a:gd name="connsiteY26" fmla="*/ 664467 h 671368"/>
                  <a:gd name="connsiteX27" fmla="*/ 248694 w 1003915"/>
                  <a:gd name="connsiteY27" fmla="*/ 410978 h 671368"/>
                  <a:gd name="connsiteX28" fmla="*/ 243675 w 1003915"/>
                  <a:gd name="connsiteY28" fmla="*/ 362665 h 671368"/>
                  <a:gd name="connsiteX29" fmla="*/ 217949 w 1003915"/>
                  <a:gd name="connsiteY29" fmla="*/ 323135 h 671368"/>
                  <a:gd name="connsiteX30" fmla="*/ 194734 w 1003915"/>
                  <a:gd name="connsiteY30" fmla="*/ 339449 h 671368"/>
                  <a:gd name="connsiteX31" fmla="*/ 124460 w 1003915"/>
                  <a:gd name="connsiteY31" fmla="*/ 400939 h 671368"/>
                  <a:gd name="connsiteX32" fmla="*/ 10264 w 1003915"/>
                  <a:gd name="connsiteY32" fmla="*/ 330037 h 671368"/>
                  <a:gd name="connsiteX33" fmla="*/ 46029 w 1003915"/>
                  <a:gd name="connsiteY33" fmla="*/ 149960 h 671368"/>
                  <a:gd name="connsiteX34" fmla="*/ 189714 w 1003915"/>
                  <a:gd name="connsiteY34" fmla="*/ 159999 h 671368"/>
                  <a:gd name="connsiteX35" fmla="*/ 212302 w 1003915"/>
                  <a:gd name="connsiteY35" fmla="*/ 213332 h 671368"/>
                  <a:gd name="connsiteX36" fmla="*/ 245557 w 1003915"/>
                  <a:gd name="connsiteY36" fmla="*/ 237175 h 671368"/>
                  <a:gd name="connsiteX37" fmla="*/ 260616 w 1003915"/>
                  <a:gd name="connsiteY37" fmla="*/ 212077 h 671368"/>
                  <a:gd name="connsiteX38" fmla="*/ 290106 w 1003915"/>
                  <a:gd name="connsiteY38" fmla="*/ 159372 h 671368"/>
                  <a:gd name="connsiteX39" fmla="*/ 503438 w 1003915"/>
                  <a:gd name="connsiteY39" fmla="*/ 0 h 67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03915" h="671368">
                    <a:moveTo>
                      <a:pt x="503438" y="0"/>
                    </a:moveTo>
                    <a:cubicBezTo>
                      <a:pt x="531045" y="5647"/>
                      <a:pt x="559281" y="11294"/>
                      <a:pt x="586888" y="16941"/>
                    </a:cubicBezTo>
                    <a:cubicBezTo>
                      <a:pt x="588143" y="32000"/>
                      <a:pt x="575594" y="35137"/>
                      <a:pt x="566810" y="41412"/>
                    </a:cubicBezTo>
                    <a:cubicBezTo>
                      <a:pt x="507202" y="85333"/>
                      <a:pt x="450105" y="132391"/>
                      <a:pt x="392380" y="178823"/>
                    </a:cubicBezTo>
                    <a:cubicBezTo>
                      <a:pt x="389870" y="180705"/>
                      <a:pt x="386733" y="183215"/>
                      <a:pt x="386105" y="189489"/>
                    </a:cubicBezTo>
                    <a:cubicBezTo>
                      <a:pt x="404301" y="196391"/>
                      <a:pt x="425007" y="197019"/>
                      <a:pt x="444458" y="200783"/>
                    </a:cubicBezTo>
                    <a:cubicBezTo>
                      <a:pt x="569947" y="224626"/>
                      <a:pt x="697319" y="225881"/>
                      <a:pt x="824691" y="229646"/>
                    </a:cubicBezTo>
                    <a:cubicBezTo>
                      <a:pt x="878024" y="230901"/>
                      <a:pt x="931357" y="231528"/>
                      <a:pt x="984690" y="239685"/>
                    </a:cubicBezTo>
                    <a:cubicBezTo>
                      <a:pt x="992847" y="240940"/>
                      <a:pt x="1001004" y="240940"/>
                      <a:pt x="1007278" y="246587"/>
                    </a:cubicBezTo>
                    <a:cubicBezTo>
                      <a:pt x="1012298" y="272940"/>
                      <a:pt x="1005396" y="298038"/>
                      <a:pt x="996611" y="323135"/>
                    </a:cubicBezTo>
                    <a:cubicBezTo>
                      <a:pt x="990337" y="328783"/>
                      <a:pt x="982180" y="329410"/>
                      <a:pt x="974023" y="329410"/>
                    </a:cubicBezTo>
                    <a:cubicBezTo>
                      <a:pt x="883043" y="330037"/>
                      <a:pt x="792691" y="338822"/>
                      <a:pt x="702339" y="344469"/>
                    </a:cubicBezTo>
                    <a:cubicBezTo>
                      <a:pt x="693554" y="345096"/>
                      <a:pt x="684770" y="343214"/>
                      <a:pt x="678496" y="341959"/>
                    </a:cubicBezTo>
                    <a:cubicBezTo>
                      <a:pt x="672849" y="341332"/>
                      <a:pt x="675358" y="347606"/>
                      <a:pt x="675358" y="344469"/>
                    </a:cubicBezTo>
                    <a:cubicBezTo>
                      <a:pt x="675358" y="343841"/>
                      <a:pt x="675986" y="343841"/>
                      <a:pt x="676613" y="343841"/>
                    </a:cubicBezTo>
                    <a:cubicBezTo>
                      <a:pt x="701084" y="342586"/>
                      <a:pt x="723672" y="351998"/>
                      <a:pt x="746260" y="358900"/>
                    </a:cubicBezTo>
                    <a:cubicBezTo>
                      <a:pt x="815279" y="380233"/>
                      <a:pt x="883671" y="402194"/>
                      <a:pt x="953318" y="420390"/>
                    </a:cubicBezTo>
                    <a:cubicBezTo>
                      <a:pt x="963357" y="422900"/>
                      <a:pt x="974023" y="425409"/>
                      <a:pt x="981553" y="434194"/>
                    </a:cubicBezTo>
                    <a:cubicBezTo>
                      <a:pt x="991592" y="459292"/>
                      <a:pt x="984062" y="483762"/>
                      <a:pt x="977161" y="507605"/>
                    </a:cubicBezTo>
                    <a:cubicBezTo>
                      <a:pt x="965239" y="520781"/>
                      <a:pt x="950808" y="514507"/>
                      <a:pt x="937004" y="511997"/>
                    </a:cubicBezTo>
                    <a:cubicBezTo>
                      <a:pt x="826573" y="491919"/>
                      <a:pt x="717397" y="466821"/>
                      <a:pt x="608221" y="441096"/>
                    </a:cubicBezTo>
                    <a:cubicBezTo>
                      <a:pt x="553006" y="427919"/>
                      <a:pt x="497163" y="424782"/>
                      <a:pt x="441320" y="420390"/>
                    </a:cubicBezTo>
                    <a:cubicBezTo>
                      <a:pt x="411830" y="418508"/>
                      <a:pt x="382968" y="413488"/>
                      <a:pt x="350968" y="412861"/>
                    </a:cubicBezTo>
                    <a:cubicBezTo>
                      <a:pt x="375438" y="456154"/>
                      <a:pt x="404301" y="496938"/>
                      <a:pt x="432536" y="537723"/>
                    </a:cubicBezTo>
                    <a:cubicBezTo>
                      <a:pt x="455752" y="571605"/>
                      <a:pt x="479595" y="604859"/>
                      <a:pt x="503438" y="638114"/>
                    </a:cubicBezTo>
                    <a:cubicBezTo>
                      <a:pt x="509085" y="646271"/>
                      <a:pt x="521006" y="655683"/>
                      <a:pt x="509085" y="668232"/>
                    </a:cubicBezTo>
                    <a:cubicBezTo>
                      <a:pt x="481477" y="673251"/>
                      <a:pt x="453869" y="678271"/>
                      <a:pt x="427517" y="664467"/>
                    </a:cubicBezTo>
                    <a:cubicBezTo>
                      <a:pt x="364772" y="582271"/>
                      <a:pt x="303909" y="498821"/>
                      <a:pt x="248694" y="410978"/>
                    </a:cubicBezTo>
                    <a:cubicBezTo>
                      <a:pt x="238028" y="394037"/>
                      <a:pt x="240537" y="379606"/>
                      <a:pt x="243675" y="362665"/>
                    </a:cubicBezTo>
                    <a:cubicBezTo>
                      <a:pt x="247439" y="342586"/>
                      <a:pt x="249322" y="324390"/>
                      <a:pt x="217949" y="323135"/>
                    </a:cubicBezTo>
                    <a:cubicBezTo>
                      <a:pt x="202890" y="322508"/>
                      <a:pt x="199753" y="330037"/>
                      <a:pt x="194734" y="339449"/>
                    </a:cubicBezTo>
                    <a:cubicBezTo>
                      <a:pt x="178420" y="367684"/>
                      <a:pt x="157714" y="392782"/>
                      <a:pt x="124460" y="400939"/>
                    </a:cubicBezTo>
                    <a:cubicBezTo>
                      <a:pt x="74891" y="414115"/>
                      <a:pt x="28460" y="385880"/>
                      <a:pt x="10264" y="330037"/>
                    </a:cubicBezTo>
                    <a:cubicBezTo>
                      <a:pt x="-11069" y="264155"/>
                      <a:pt x="852" y="202666"/>
                      <a:pt x="46029" y="149960"/>
                    </a:cubicBezTo>
                    <a:cubicBezTo>
                      <a:pt x="87440" y="101647"/>
                      <a:pt x="153322" y="107294"/>
                      <a:pt x="189714" y="159999"/>
                    </a:cubicBezTo>
                    <a:cubicBezTo>
                      <a:pt x="201008" y="176313"/>
                      <a:pt x="211675" y="194509"/>
                      <a:pt x="212302" y="213332"/>
                    </a:cubicBezTo>
                    <a:cubicBezTo>
                      <a:pt x="212930" y="239058"/>
                      <a:pt x="231126" y="235920"/>
                      <a:pt x="245557" y="237175"/>
                    </a:cubicBezTo>
                    <a:cubicBezTo>
                      <a:pt x="263125" y="238430"/>
                      <a:pt x="260616" y="221489"/>
                      <a:pt x="260616" y="212077"/>
                    </a:cubicBezTo>
                    <a:cubicBezTo>
                      <a:pt x="259361" y="186979"/>
                      <a:pt x="271910" y="173803"/>
                      <a:pt x="290106" y="159372"/>
                    </a:cubicBezTo>
                    <a:cubicBezTo>
                      <a:pt x="359752" y="105411"/>
                      <a:pt x="428144" y="48314"/>
                      <a:pt x="5034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E49D1DB-578E-408B-B489-19B0A7204C97}"/>
                  </a:ext>
                </a:extLst>
              </p:cNvPr>
              <p:cNvSpPr/>
              <p:nvPr/>
            </p:nvSpPr>
            <p:spPr>
              <a:xfrm>
                <a:off x="3135321" y="4603582"/>
                <a:ext cx="947446" cy="702741"/>
              </a:xfrm>
              <a:custGeom>
                <a:avLst/>
                <a:gdLst>
                  <a:gd name="connsiteX0" fmla="*/ 688065 w 947445"/>
                  <a:gd name="connsiteY0" fmla="*/ 638741 h 702741"/>
                  <a:gd name="connsiteX1" fmla="*/ 619673 w 947445"/>
                  <a:gd name="connsiteY1" fmla="*/ 688937 h 702741"/>
                  <a:gd name="connsiteX2" fmla="*/ 319753 w 947445"/>
                  <a:gd name="connsiteY2" fmla="*/ 602977 h 702741"/>
                  <a:gd name="connsiteX3" fmla="*/ 279597 w 947445"/>
                  <a:gd name="connsiteY3" fmla="*/ 558428 h 702741"/>
                  <a:gd name="connsiteX4" fmla="*/ 258264 w 947445"/>
                  <a:gd name="connsiteY4" fmla="*/ 545879 h 702741"/>
                  <a:gd name="connsiteX5" fmla="*/ 233166 w 947445"/>
                  <a:gd name="connsiteY5" fmla="*/ 575369 h 702741"/>
                  <a:gd name="connsiteX6" fmla="*/ 234421 w 947445"/>
                  <a:gd name="connsiteY6" fmla="*/ 630585 h 702741"/>
                  <a:gd name="connsiteX7" fmla="*/ 116460 w 947445"/>
                  <a:gd name="connsiteY7" fmla="*/ 703368 h 702741"/>
                  <a:gd name="connsiteX8" fmla="*/ 2265 w 947445"/>
                  <a:gd name="connsiteY8" fmla="*/ 515762 h 702741"/>
                  <a:gd name="connsiteX9" fmla="*/ 134029 w 947445"/>
                  <a:gd name="connsiteY9" fmla="*/ 448625 h 702741"/>
                  <a:gd name="connsiteX10" fmla="*/ 169793 w 947445"/>
                  <a:gd name="connsiteY10" fmla="*/ 471841 h 702741"/>
                  <a:gd name="connsiteX11" fmla="*/ 208695 w 947445"/>
                  <a:gd name="connsiteY11" fmla="*/ 471841 h 702741"/>
                  <a:gd name="connsiteX12" fmla="*/ 206185 w 947445"/>
                  <a:gd name="connsiteY12" fmla="*/ 441095 h 702741"/>
                  <a:gd name="connsiteX13" fmla="*/ 197401 w 947445"/>
                  <a:gd name="connsiteY13" fmla="*/ 378351 h 702741"/>
                  <a:gd name="connsiteX14" fmla="*/ 261401 w 947445"/>
                  <a:gd name="connsiteY14" fmla="*/ 122352 h 702741"/>
                  <a:gd name="connsiteX15" fmla="*/ 339204 w 947445"/>
                  <a:gd name="connsiteY15" fmla="*/ 86588 h 702741"/>
                  <a:gd name="connsiteX16" fmla="*/ 337949 w 947445"/>
                  <a:gd name="connsiteY16" fmla="*/ 114196 h 702741"/>
                  <a:gd name="connsiteX17" fmla="*/ 291518 w 947445"/>
                  <a:gd name="connsiteY17" fmla="*/ 317488 h 702741"/>
                  <a:gd name="connsiteX18" fmla="*/ 287754 w 947445"/>
                  <a:gd name="connsiteY18" fmla="*/ 343214 h 702741"/>
                  <a:gd name="connsiteX19" fmla="*/ 304695 w 947445"/>
                  <a:gd name="connsiteY19" fmla="*/ 339449 h 702741"/>
                  <a:gd name="connsiteX20" fmla="*/ 603987 w 947445"/>
                  <a:gd name="connsiteY20" fmla="*/ 144313 h 702741"/>
                  <a:gd name="connsiteX21" fmla="*/ 789711 w 947445"/>
                  <a:gd name="connsiteY21" fmla="*/ 8784 h 702741"/>
                  <a:gd name="connsiteX22" fmla="*/ 806025 w 947445"/>
                  <a:gd name="connsiteY22" fmla="*/ 0 h 702741"/>
                  <a:gd name="connsiteX23" fmla="*/ 850574 w 947445"/>
                  <a:gd name="connsiteY23" fmla="*/ 71529 h 702741"/>
                  <a:gd name="connsiteX24" fmla="*/ 744535 w 947445"/>
                  <a:gd name="connsiteY24" fmla="*/ 165646 h 702741"/>
                  <a:gd name="connsiteX25" fmla="*/ 630340 w 947445"/>
                  <a:gd name="connsiteY25" fmla="*/ 270430 h 702741"/>
                  <a:gd name="connsiteX26" fmla="*/ 611516 w 947445"/>
                  <a:gd name="connsiteY26" fmla="*/ 284234 h 702741"/>
                  <a:gd name="connsiteX27" fmla="*/ 714418 w 947445"/>
                  <a:gd name="connsiteY27" fmla="*/ 240312 h 702741"/>
                  <a:gd name="connsiteX28" fmla="*/ 867515 w 947445"/>
                  <a:gd name="connsiteY28" fmla="*/ 176940 h 702741"/>
                  <a:gd name="connsiteX29" fmla="*/ 908299 w 947445"/>
                  <a:gd name="connsiteY29" fmla="*/ 165646 h 702741"/>
                  <a:gd name="connsiteX30" fmla="*/ 951593 w 947445"/>
                  <a:gd name="connsiteY30" fmla="*/ 234038 h 702741"/>
                  <a:gd name="connsiteX31" fmla="*/ 891985 w 947445"/>
                  <a:gd name="connsiteY31" fmla="*/ 269175 h 702741"/>
                  <a:gd name="connsiteX32" fmla="*/ 630340 w 947445"/>
                  <a:gd name="connsiteY32" fmla="*/ 397801 h 702741"/>
                  <a:gd name="connsiteX33" fmla="*/ 410733 w 947445"/>
                  <a:gd name="connsiteY33" fmla="*/ 535213 h 702741"/>
                  <a:gd name="connsiteX34" fmla="*/ 406969 w 947445"/>
                  <a:gd name="connsiteY34" fmla="*/ 542114 h 702741"/>
                  <a:gd name="connsiteX35" fmla="*/ 430184 w 947445"/>
                  <a:gd name="connsiteY35" fmla="*/ 552781 h 702741"/>
                  <a:gd name="connsiteX36" fmla="*/ 662340 w 947445"/>
                  <a:gd name="connsiteY36" fmla="*/ 624310 h 702741"/>
                  <a:gd name="connsiteX37" fmla="*/ 688065 w 947445"/>
                  <a:gd name="connsiteY37" fmla="*/ 638741 h 70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2741">
                    <a:moveTo>
                      <a:pt x="688065" y="638741"/>
                    </a:moveTo>
                    <a:cubicBezTo>
                      <a:pt x="665477" y="655683"/>
                      <a:pt x="642889" y="671996"/>
                      <a:pt x="619673" y="688937"/>
                    </a:cubicBezTo>
                    <a:cubicBezTo>
                      <a:pt x="518027" y="666977"/>
                      <a:pt x="418263" y="636231"/>
                      <a:pt x="319753" y="602977"/>
                    </a:cubicBezTo>
                    <a:cubicBezTo>
                      <a:pt x="296538" y="595447"/>
                      <a:pt x="292773" y="573487"/>
                      <a:pt x="279597" y="558428"/>
                    </a:cubicBezTo>
                    <a:cubicBezTo>
                      <a:pt x="273950" y="552154"/>
                      <a:pt x="272067" y="537095"/>
                      <a:pt x="258264" y="545879"/>
                    </a:cubicBezTo>
                    <a:cubicBezTo>
                      <a:pt x="246969" y="552781"/>
                      <a:pt x="230028" y="555291"/>
                      <a:pt x="233166" y="575369"/>
                    </a:cubicBezTo>
                    <a:cubicBezTo>
                      <a:pt x="236303" y="593565"/>
                      <a:pt x="238185" y="611761"/>
                      <a:pt x="234421" y="630585"/>
                    </a:cubicBezTo>
                    <a:cubicBezTo>
                      <a:pt x="221872" y="692074"/>
                      <a:pt x="176695" y="720937"/>
                      <a:pt x="116460" y="703368"/>
                    </a:cubicBezTo>
                    <a:cubicBezTo>
                      <a:pt x="44304" y="682663"/>
                      <a:pt x="-12166" y="589173"/>
                      <a:pt x="2265" y="515762"/>
                    </a:cubicBezTo>
                    <a:cubicBezTo>
                      <a:pt x="15441" y="449880"/>
                      <a:pt x="73167" y="420390"/>
                      <a:pt x="134029" y="448625"/>
                    </a:cubicBezTo>
                    <a:cubicBezTo>
                      <a:pt x="146578" y="454272"/>
                      <a:pt x="160382" y="461801"/>
                      <a:pt x="169793" y="471841"/>
                    </a:cubicBezTo>
                    <a:cubicBezTo>
                      <a:pt x="184225" y="488154"/>
                      <a:pt x="196146" y="480625"/>
                      <a:pt x="208695" y="471841"/>
                    </a:cubicBezTo>
                    <a:cubicBezTo>
                      <a:pt x="226264" y="459919"/>
                      <a:pt x="211832" y="448625"/>
                      <a:pt x="206185" y="441095"/>
                    </a:cubicBezTo>
                    <a:cubicBezTo>
                      <a:pt x="190499" y="421017"/>
                      <a:pt x="193009" y="400939"/>
                      <a:pt x="197401" y="378351"/>
                    </a:cubicBezTo>
                    <a:cubicBezTo>
                      <a:pt x="214970" y="291763"/>
                      <a:pt x="239440" y="207685"/>
                      <a:pt x="261401" y="122352"/>
                    </a:cubicBezTo>
                    <a:cubicBezTo>
                      <a:pt x="287126" y="110431"/>
                      <a:pt x="312851" y="98509"/>
                      <a:pt x="339204" y="86588"/>
                    </a:cubicBezTo>
                    <a:cubicBezTo>
                      <a:pt x="347361" y="95999"/>
                      <a:pt x="340459" y="105411"/>
                      <a:pt x="337949" y="114196"/>
                    </a:cubicBezTo>
                    <a:cubicBezTo>
                      <a:pt x="320381" y="181332"/>
                      <a:pt x="305950" y="249724"/>
                      <a:pt x="291518" y="317488"/>
                    </a:cubicBezTo>
                    <a:cubicBezTo>
                      <a:pt x="289636" y="326273"/>
                      <a:pt x="287126" y="334429"/>
                      <a:pt x="287754" y="343214"/>
                    </a:cubicBezTo>
                    <a:cubicBezTo>
                      <a:pt x="295283" y="348861"/>
                      <a:pt x="299675" y="341959"/>
                      <a:pt x="304695" y="339449"/>
                    </a:cubicBezTo>
                    <a:cubicBezTo>
                      <a:pt x="410733" y="283606"/>
                      <a:pt x="510497" y="218979"/>
                      <a:pt x="603987" y="144313"/>
                    </a:cubicBezTo>
                    <a:cubicBezTo>
                      <a:pt x="663595" y="96627"/>
                      <a:pt x="727594" y="53960"/>
                      <a:pt x="789711" y="8784"/>
                    </a:cubicBezTo>
                    <a:cubicBezTo>
                      <a:pt x="794731" y="5020"/>
                      <a:pt x="799751" y="1255"/>
                      <a:pt x="806025" y="0"/>
                    </a:cubicBezTo>
                    <a:cubicBezTo>
                      <a:pt x="834260" y="15686"/>
                      <a:pt x="840535" y="44549"/>
                      <a:pt x="850574" y="71529"/>
                    </a:cubicBezTo>
                    <a:cubicBezTo>
                      <a:pt x="817947" y="106038"/>
                      <a:pt x="779045" y="133019"/>
                      <a:pt x="744535" y="165646"/>
                    </a:cubicBezTo>
                    <a:cubicBezTo>
                      <a:pt x="706888" y="200783"/>
                      <a:pt x="667359" y="234038"/>
                      <a:pt x="630340" y="270430"/>
                    </a:cubicBezTo>
                    <a:cubicBezTo>
                      <a:pt x="624693" y="276077"/>
                      <a:pt x="617163" y="279841"/>
                      <a:pt x="611516" y="284234"/>
                    </a:cubicBezTo>
                    <a:cubicBezTo>
                      <a:pt x="643516" y="265410"/>
                      <a:pt x="679908" y="254743"/>
                      <a:pt x="714418" y="240312"/>
                    </a:cubicBezTo>
                    <a:cubicBezTo>
                      <a:pt x="765241" y="218979"/>
                      <a:pt x="817319" y="200155"/>
                      <a:pt x="867515" y="176940"/>
                    </a:cubicBezTo>
                    <a:cubicBezTo>
                      <a:pt x="880064" y="171293"/>
                      <a:pt x="892613" y="162509"/>
                      <a:pt x="908299" y="165646"/>
                    </a:cubicBezTo>
                    <a:cubicBezTo>
                      <a:pt x="927750" y="185097"/>
                      <a:pt x="949083" y="203920"/>
                      <a:pt x="951593" y="234038"/>
                    </a:cubicBezTo>
                    <a:cubicBezTo>
                      <a:pt x="933397" y="248469"/>
                      <a:pt x="912691" y="259136"/>
                      <a:pt x="891985" y="269175"/>
                    </a:cubicBezTo>
                    <a:cubicBezTo>
                      <a:pt x="804770" y="311841"/>
                      <a:pt x="719437" y="357645"/>
                      <a:pt x="630340" y="397801"/>
                    </a:cubicBezTo>
                    <a:cubicBezTo>
                      <a:pt x="550654" y="433566"/>
                      <a:pt x="483517" y="488154"/>
                      <a:pt x="410733" y="535213"/>
                    </a:cubicBezTo>
                    <a:cubicBezTo>
                      <a:pt x="408223" y="536468"/>
                      <a:pt x="406969" y="538977"/>
                      <a:pt x="406969" y="542114"/>
                    </a:cubicBezTo>
                    <a:cubicBezTo>
                      <a:pt x="412616" y="549644"/>
                      <a:pt x="422027" y="549644"/>
                      <a:pt x="430184" y="552781"/>
                    </a:cubicBezTo>
                    <a:cubicBezTo>
                      <a:pt x="506733" y="579134"/>
                      <a:pt x="584536" y="602350"/>
                      <a:pt x="662340" y="624310"/>
                    </a:cubicBezTo>
                    <a:cubicBezTo>
                      <a:pt x="672379" y="626192"/>
                      <a:pt x="685555" y="624310"/>
                      <a:pt x="688065" y="63874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D9E0688-224E-4400-B009-396815AAA16F}"/>
                  </a:ext>
                </a:extLst>
              </p:cNvPr>
              <p:cNvSpPr/>
              <p:nvPr/>
            </p:nvSpPr>
            <p:spPr>
              <a:xfrm>
                <a:off x="8507469" y="3425863"/>
                <a:ext cx="1003916" cy="665094"/>
              </a:xfrm>
              <a:custGeom>
                <a:avLst/>
                <a:gdLst>
                  <a:gd name="connsiteX0" fmla="*/ 505535 w 1003915"/>
                  <a:gd name="connsiteY0" fmla="*/ 666349 h 665094"/>
                  <a:gd name="connsiteX1" fmla="*/ 422084 w 1003915"/>
                  <a:gd name="connsiteY1" fmla="*/ 649408 h 665094"/>
                  <a:gd name="connsiteX2" fmla="*/ 442162 w 1003915"/>
                  <a:gd name="connsiteY2" fmla="*/ 624310 h 665094"/>
                  <a:gd name="connsiteX3" fmla="*/ 616592 w 1003915"/>
                  <a:gd name="connsiteY3" fmla="*/ 486899 h 665094"/>
                  <a:gd name="connsiteX4" fmla="*/ 622867 w 1003915"/>
                  <a:gd name="connsiteY4" fmla="*/ 476233 h 665094"/>
                  <a:gd name="connsiteX5" fmla="*/ 564514 w 1003915"/>
                  <a:gd name="connsiteY5" fmla="*/ 464938 h 665094"/>
                  <a:gd name="connsiteX6" fmla="*/ 184281 w 1003915"/>
                  <a:gd name="connsiteY6" fmla="*/ 436076 h 665094"/>
                  <a:gd name="connsiteX7" fmla="*/ 24282 w 1003915"/>
                  <a:gd name="connsiteY7" fmla="*/ 426037 h 665094"/>
                  <a:gd name="connsiteX8" fmla="*/ 1694 w 1003915"/>
                  <a:gd name="connsiteY8" fmla="*/ 419135 h 665094"/>
                  <a:gd name="connsiteX9" fmla="*/ 12361 w 1003915"/>
                  <a:gd name="connsiteY9" fmla="*/ 342586 h 665094"/>
                  <a:gd name="connsiteX10" fmla="*/ 29929 w 1003915"/>
                  <a:gd name="connsiteY10" fmla="*/ 336312 h 665094"/>
                  <a:gd name="connsiteX11" fmla="*/ 327967 w 1003915"/>
                  <a:gd name="connsiteY11" fmla="*/ 321253 h 665094"/>
                  <a:gd name="connsiteX12" fmla="*/ 327967 w 1003915"/>
                  <a:gd name="connsiteY12" fmla="*/ 320625 h 665094"/>
                  <a:gd name="connsiteX13" fmla="*/ 326084 w 1003915"/>
                  <a:gd name="connsiteY13" fmla="*/ 321880 h 665094"/>
                  <a:gd name="connsiteX14" fmla="*/ 251418 w 1003915"/>
                  <a:gd name="connsiteY14" fmla="*/ 302430 h 665094"/>
                  <a:gd name="connsiteX15" fmla="*/ 56282 w 1003915"/>
                  <a:gd name="connsiteY15" fmla="*/ 245332 h 665094"/>
                  <a:gd name="connsiteX16" fmla="*/ 28047 w 1003915"/>
                  <a:gd name="connsiteY16" fmla="*/ 231528 h 665094"/>
                  <a:gd name="connsiteX17" fmla="*/ 32439 w 1003915"/>
                  <a:gd name="connsiteY17" fmla="*/ 158117 h 665094"/>
                  <a:gd name="connsiteX18" fmla="*/ 69459 w 1003915"/>
                  <a:gd name="connsiteY18" fmla="*/ 152470 h 665094"/>
                  <a:gd name="connsiteX19" fmla="*/ 403888 w 1003915"/>
                  <a:gd name="connsiteY19" fmla="*/ 224626 h 665094"/>
                  <a:gd name="connsiteX20" fmla="*/ 565142 w 1003915"/>
                  <a:gd name="connsiteY20" fmla="*/ 244077 h 665094"/>
                  <a:gd name="connsiteX21" fmla="*/ 656122 w 1003915"/>
                  <a:gd name="connsiteY21" fmla="*/ 248469 h 665094"/>
                  <a:gd name="connsiteX22" fmla="*/ 574554 w 1003915"/>
                  <a:gd name="connsiteY22" fmla="*/ 124862 h 665094"/>
                  <a:gd name="connsiteX23" fmla="*/ 505535 w 1003915"/>
                  <a:gd name="connsiteY23" fmla="*/ 26353 h 665094"/>
                  <a:gd name="connsiteX24" fmla="*/ 496750 w 1003915"/>
                  <a:gd name="connsiteY24" fmla="*/ 0 h 665094"/>
                  <a:gd name="connsiteX25" fmla="*/ 581456 w 1003915"/>
                  <a:gd name="connsiteY25" fmla="*/ 0 h 665094"/>
                  <a:gd name="connsiteX26" fmla="*/ 760278 w 1003915"/>
                  <a:gd name="connsiteY26" fmla="*/ 253489 h 665094"/>
                  <a:gd name="connsiteX27" fmla="*/ 765298 w 1003915"/>
                  <a:gd name="connsiteY27" fmla="*/ 301802 h 665094"/>
                  <a:gd name="connsiteX28" fmla="*/ 791023 w 1003915"/>
                  <a:gd name="connsiteY28" fmla="*/ 341332 h 665094"/>
                  <a:gd name="connsiteX29" fmla="*/ 814238 w 1003915"/>
                  <a:gd name="connsiteY29" fmla="*/ 325018 h 665094"/>
                  <a:gd name="connsiteX30" fmla="*/ 884513 w 1003915"/>
                  <a:gd name="connsiteY30" fmla="*/ 263528 h 665094"/>
                  <a:gd name="connsiteX31" fmla="*/ 998081 w 1003915"/>
                  <a:gd name="connsiteY31" fmla="*/ 331920 h 665094"/>
                  <a:gd name="connsiteX32" fmla="*/ 963571 w 1003915"/>
                  <a:gd name="connsiteY32" fmla="*/ 514507 h 665094"/>
                  <a:gd name="connsiteX33" fmla="*/ 819886 w 1003915"/>
                  <a:gd name="connsiteY33" fmla="*/ 504468 h 665094"/>
                  <a:gd name="connsiteX34" fmla="*/ 797298 w 1003915"/>
                  <a:gd name="connsiteY34" fmla="*/ 451135 h 665094"/>
                  <a:gd name="connsiteX35" fmla="*/ 764043 w 1003915"/>
                  <a:gd name="connsiteY35" fmla="*/ 427292 h 665094"/>
                  <a:gd name="connsiteX36" fmla="*/ 748984 w 1003915"/>
                  <a:gd name="connsiteY36" fmla="*/ 452389 h 665094"/>
                  <a:gd name="connsiteX37" fmla="*/ 719494 w 1003915"/>
                  <a:gd name="connsiteY37" fmla="*/ 505095 h 665094"/>
                  <a:gd name="connsiteX38" fmla="*/ 505535 w 1003915"/>
                  <a:gd name="connsiteY38" fmla="*/ 666349 h 665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03915" h="665094">
                    <a:moveTo>
                      <a:pt x="505535" y="666349"/>
                    </a:moveTo>
                    <a:cubicBezTo>
                      <a:pt x="477927" y="660702"/>
                      <a:pt x="449692" y="655055"/>
                      <a:pt x="422084" y="649408"/>
                    </a:cubicBezTo>
                    <a:cubicBezTo>
                      <a:pt x="420829" y="634349"/>
                      <a:pt x="434005" y="631212"/>
                      <a:pt x="442162" y="624310"/>
                    </a:cubicBezTo>
                    <a:cubicBezTo>
                      <a:pt x="501142" y="579762"/>
                      <a:pt x="558868" y="533330"/>
                      <a:pt x="616592" y="486899"/>
                    </a:cubicBezTo>
                    <a:cubicBezTo>
                      <a:pt x="619102" y="485017"/>
                      <a:pt x="622240" y="482507"/>
                      <a:pt x="622867" y="476233"/>
                    </a:cubicBezTo>
                    <a:cubicBezTo>
                      <a:pt x="604671" y="469331"/>
                      <a:pt x="583966" y="468703"/>
                      <a:pt x="564514" y="464938"/>
                    </a:cubicBezTo>
                    <a:cubicBezTo>
                      <a:pt x="439025" y="441095"/>
                      <a:pt x="311653" y="439840"/>
                      <a:pt x="184281" y="436076"/>
                    </a:cubicBezTo>
                    <a:cubicBezTo>
                      <a:pt x="130948" y="434194"/>
                      <a:pt x="77615" y="434194"/>
                      <a:pt x="24282" y="426037"/>
                    </a:cubicBezTo>
                    <a:cubicBezTo>
                      <a:pt x="16126" y="424782"/>
                      <a:pt x="7968" y="424782"/>
                      <a:pt x="1694" y="419135"/>
                    </a:cubicBezTo>
                    <a:cubicBezTo>
                      <a:pt x="-3326" y="392782"/>
                      <a:pt x="3577" y="367684"/>
                      <a:pt x="12361" y="342586"/>
                    </a:cubicBezTo>
                    <a:cubicBezTo>
                      <a:pt x="17380" y="338194"/>
                      <a:pt x="23655" y="336312"/>
                      <a:pt x="29929" y="336312"/>
                    </a:cubicBezTo>
                    <a:cubicBezTo>
                      <a:pt x="129693" y="336312"/>
                      <a:pt x="228830" y="323763"/>
                      <a:pt x="327967" y="321253"/>
                    </a:cubicBezTo>
                    <a:cubicBezTo>
                      <a:pt x="331732" y="321253"/>
                      <a:pt x="326712" y="316861"/>
                      <a:pt x="327967" y="320625"/>
                    </a:cubicBezTo>
                    <a:cubicBezTo>
                      <a:pt x="328594" y="321253"/>
                      <a:pt x="327339" y="321880"/>
                      <a:pt x="326084" y="321880"/>
                    </a:cubicBezTo>
                    <a:cubicBezTo>
                      <a:pt x="299732" y="320625"/>
                      <a:pt x="275889" y="309959"/>
                      <a:pt x="251418" y="302430"/>
                    </a:cubicBezTo>
                    <a:cubicBezTo>
                      <a:pt x="186791" y="282351"/>
                      <a:pt x="122164" y="262901"/>
                      <a:pt x="56282" y="245332"/>
                    </a:cubicBezTo>
                    <a:cubicBezTo>
                      <a:pt x="46243" y="242822"/>
                      <a:pt x="35576" y="240312"/>
                      <a:pt x="28047" y="231528"/>
                    </a:cubicBezTo>
                    <a:cubicBezTo>
                      <a:pt x="18008" y="206430"/>
                      <a:pt x="25537" y="182587"/>
                      <a:pt x="32439" y="158117"/>
                    </a:cubicBezTo>
                    <a:cubicBezTo>
                      <a:pt x="43106" y="145568"/>
                      <a:pt x="56910" y="150587"/>
                      <a:pt x="69459" y="152470"/>
                    </a:cubicBezTo>
                    <a:cubicBezTo>
                      <a:pt x="181771" y="173175"/>
                      <a:pt x="292830" y="198273"/>
                      <a:pt x="403888" y="224626"/>
                    </a:cubicBezTo>
                    <a:cubicBezTo>
                      <a:pt x="457221" y="237175"/>
                      <a:pt x="511181" y="240940"/>
                      <a:pt x="565142" y="244077"/>
                    </a:cubicBezTo>
                    <a:cubicBezTo>
                      <a:pt x="594005" y="245959"/>
                      <a:pt x="622867" y="254116"/>
                      <a:pt x="656122" y="248469"/>
                    </a:cubicBezTo>
                    <a:cubicBezTo>
                      <a:pt x="630397" y="204548"/>
                      <a:pt x="602789" y="165019"/>
                      <a:pt x="574554" y="124862"/>
                    </a:cubicBezTo>
                    <a:cubicBezTo>
                      <a:pt x="551965" y="92235"/>
                      <a:pt x="528750" y="58980"/>
                      <a:pt x="505535" y="26353"/>
                    </a:cubicBezTo>
                    <a:cubicBezTo>
                      <a:pt x="499887" y="18823"/>
                      <a:pt x="492358" y="11294"/>
                      <a:pt x="496750" y="0"/>
                    </a:cubicBezTo>
                    <a:cubicBezTo>
                      <a:pt x="524985" y="0"/>
                      <a:pt x="553220" y="0"/>
                      <a:pt x="581456" y="0"/>
                    </a:cubicBezTo>
                    <a:cubicBezTo>
                      <a:pt x="644200" y="82195"/>
                      <a:pt x="705062" y="165646"/>
                      <a:pt x="760278" y="253489"/>
                    </a:cubicBezTo>
                    <a:cubicBezTo>
                      <a:pt x="770944" y="270430"/>
                      <a:pt x="768435" y="284861"/>
                      <a:pt x="765298" y="301802"/>
                    </a:cubicBezTo>
                    <a:cubicBezTo>
                      <a:pt x="761533" y="321880"/>
                      <a:pt x="760278" y="340077"/>
                      <a:pt x="791023" y="341332"/>
                    </a:cubicBezTo>
                    <a:cubicBezTo>
                      <a:pt x="806082" y="341959"/>
                      <a:pt x="809219" y="334429"/>
                      <a:pt x="814238" y="325018"/>
                    </a:cubicBezTo>
                    <a:cubicBezTo>
                      <a:pt x="830552" y="296783"/>
                      <a:pt x="851258" y="271685"/>
                      <a:pt x="884513" y="263528"/>
                    </a:cubicBezTo>
                    <a:cubicBezTo>
                      <a:pt x="933453" y="250979"/>
                      <a:pt x="979257" y="277332"/>
                      <a:pt x="998081" y="331920"/>
                    </a:cubicBezTo>
                    <a:cubicBezTo>
                      <a:pt x="1020669" y="398429"/>
                      <a:pt x="1009374" y="460547"/>
                      <a:pt x="963571" y="514507"/>
                    </a:cubicBezTo>
                    <a:cubicBezTo>
                      <a:pt x="922160" y="562820"/>
                      <a:pt x="856278" y="557173"/>
                      <a:pt x="819886" y="504468"/>
                    </a:cubicBezTo>
                    <a:cubicBezTo>
                      <a:pt x="808591" y="488154"/>
                      <a:pt x="797925" y="469958"/>
                      <a:pt x="797298" y="451135"/>
                    </a:cubicBezTo>
                    <a:cubicBezTo>
                      <a:pt x="796670" y="425409"/>
                      <a:pt x="778474" y="428547"/>
                      <a:pt x="764043" y="427292"/>
                    </a:cubicBezTo>
                    <a:cubicBezTo>
                      <a:pt x="746475" y="425409"/>
                      <a:pt x="748984" y="442978"/>
                      <a:pt x="748984" y="452389"/>
                    </a:cubicBezTo>
                    <a:cubicBezTo>
                      <a:pt x="750239" y="477487"/>
                      <a:pt x="737690" y="490664"/>
                      <a:pt x="719494" y="505095"/>
                    </a:cubicBezTo>
                    <a:cubicBezTo>
                      <a:pt x="649220" y="561565"/>
                      <a:pt x="580828" y="618036"/>
                      <a:pt x="505535" y="6663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B5CEBA-7629-451F-B4F3-EECB58AF77E5}"/>
                  </a:ext>
                </a:extLst>
              </p:cNvPr>
              <p:cNvSpPr/>
              <p:nvPr/>
            </p:nvSpPr>
            <p:spPr>
              <a:xfrm>
                <a:off x="2666849" y="3427745"/>
                <a:ext cx="1010190" cy="658820"/>
              </a:xfrm>
              <a:custGeom>
                <a:avLst/>
                <a:gdLst>
                  <a:gd name="connsiteX0" fmla="*/ 434972 w 1010190"/>
                  <a:gd name="connsiteY0" fmla="*/ 0 h 658819"/>
                  <a:gd name="connsiteX1" fmla="*/ 519677 w 1010190"/>
                  <a:gd name="connsiteY1" fmla="*/ 0 h 658819"/>
                  <a:gd name="connsiteX2" fmla="*/ 508383 w 1010190"/>
                  <a:gd name="connsiteY2" fmla="*/ 25098 h 658819"/>
                  <a:gd name="connsiteX3" fmla="*/ 377247 w 1010190"/>
                  <a:gd name="connsiteY3" fmla="*/ 187607 h 658819"/>
                  <a:gd name="connsiteX4" fmla="*/ 360306 w 1010190"/>
                  <a:gd name="connsiteY4" fmla="*/ 213332 h 658819"/>
                  <a:gd name="connsiteX5" fmla="*/ 513403 w 1010190"/>
                  <a:gd name="connsiteY5" fmla="*/ 203293 h 658819"/>
                  <a:gd name="connsiteX6" fmla="*/ 948224 w 1010190"/>
                  <a:gd name="connsiteY6" fmla="*/ 128627 h 658819"/>
                  <a:gd name="connsiteX7" fmla="*/ 983988 w 1010190"/>
                  <a:gd name="connsiteY7" fmla="*/ 129882 h 658819"/>
                  <a:gd name="connsiteX8" fmla="*/ 988381 w 1010190"/>
                  <a:gd name="connsiteY8" fmla="*/ 207685 h 658819"/>
                  <a:gd name="connsiteX9" fmla="*/ 953871 w 1010190"/>
                  <a:gd name="connsiteY9" fmla="*/ 220234 h 658819"/>
                  <a:gd name="connsiteX10" fmla="*/ 722970 w 1010190"/>
                  <a:gd name="connsiteY10" fmla="*/ 286744 h 658819"/>
                  <a:gd name="connsiteX11" fmla="*/ 679049 w 1010190"/>
                  <a:gd name="connsiteY11" fmla="*/ 294273 h 658819"/>
                  <a:gd name="connsiteX12" fmla="*/ 903048 w 1010190"/>
                  <a:gd name="connsiteY12" fmla="*/ 307449 h 658819"/>
                  <a:gd name="connsiteX13" fmla="*/ 997792 w 1010190"/>
                  <a:gd name="connsiteY13" fmla="*/ 318743 h 658819"/>
                  <a:gd name="connsiteX14" fmla="*/ 1009714 w 1010190"/>
                  <a:gd name="connsiteY14" fmla="*/ 395292 h 658819"/>
                  <a:gd name="connsiteX15" fmla="*/ 902420 w 1010190"/>
                  <a:gd name="connsiteY15" fmla="*/ 407841 h 658819"/>
                  <a:gd name="connsiteX16" fmla="*/ 645794 w 1010190"/>
                  <a:gd name="connsiteY16" fmla="*/ 407841 h 658819"/>
                  <a:gd name="connsiteX17" fmla="*/ 379757 w 1010190"/>
                  <a:gd name="connsiteY17" fmla="*/ 436076 h 658819"/>
                  <a:gd name="connsiteX18" fmla="*/ 434344 w 1010190"/>
                  <a:gd name="connsiteY18" fmla="*/ 492546 h 658819"/>
                  <a:gd name="connsiteX19" fmla="*/ 584304 w 1010190"/>
                  <a:gd name="connsiteY19" fmla="*/ 628702 h 658819"/>
                  <a:gd name="connsiteX20" fmla="*/ 593716 w 1010190"/>
                  <a:gd name="connsiteY20" fmla="*/ 648153 h 658819"/>
                  <a:gd name="connsiteX21" fmla="*/ 511520 w 1010190"/>
                  <a:gd name="connsiteY21" fmla="*/ 663839 h 658819"/>
                  <a:gd name="connsiteX22" fmla="*/ 406737 w 1010190"/>
                  <a:gd name="connsiteY22" fmla="*/ 577879 h 658819"/>
                  <a:gd name="connsiteX23" fmla="*/ 293796 w 1010190"/>
                  <a:gd name="connsiteY23" fmla="*/ 471841 h 658819"/>
                  <a:gd name="connsiteX24" fmla="*/ 262424 w 1010190"/>
                  <a:gd name="connsiteY24" fmla="*/ 404704 h 658819"/>
                  <a:gd name="connsiteX25" fmla="*/ 249247 w 1010190"/>
                  <a:gd name="connsiteY25" fmla="*/ 377096 h 658819"/>
                  <a:gd name="connsiteX26" fmla="*/ 210346 w 1010190"/>
                  <a:gd name="connsiteY26" fmla="*/ 398429 h 658819"/>
                  <a:gd name="connsiteX27" fmla="*/ 182738 w 1010190"/>
                  <a:gd name="connsiteY27" fmla="*/ 452390 h 658819"/>
                  <a:gd name="connsiteX28" fmla="*/ 38425 w 1010190"/>
                  <a:gd name="connsiteY28" fmla="*/ 444860 h 658819"/>
                  <a:gd name="connsiteX29" fmla="*/ 15210 w 1010190"/>
                  <a:gd name="connsiteY29" fmla="*/ 266038 h 658819"/>
                  <a:gd name="connsiteX30" fmla="*/ 92386 w 1010190"/>
                  <a:gd name="connsiteY30" fmla="*/ 202038 h 658819"/>
                  <a:gd name="connsiteX31" fmla="*/ 192150 w 1010190"/>
                  <a:gd name="connsiteY31" fmla="*/ 259136 h 658819"/>
                  <a:gd name="connsiteX32" fmla="*/ 205326 w 1010190"/>
                  <a:gd name="connsiteY32" fmla="*/ 285489 h 658819"/>
                  <a:gd name="connsiteX33" fmla="*/ 226032 w 1010190"/>
                  <a:gd name="connsiteY33" fmla="*/ 291763 h 658819"/>
                  <a:gd name="connsiteX34" fmla="*/ 245483 w 1010190"/>
                  <a:gd name="connsiteY34" fmla="*/ 277959 h 658819"/>
                  <a:gd name="connsiteX35" fmla="*/ 323286 w 1010190"/>
                  <a:gd name="connsiteY35" fmla="*/ 128627 h 658819"/>
                  <a:gd name="connsiteX36" fmla="*/ 434972 w 1010190"/>
                  <a:gd name="connsiteY36" fmla="*/ 0 h 658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10190" h="658819">
                    <a:moveTo>
                      <a:pt x="434972" y="0"/>
                    </a:moveTo>
                    <a:cubicBezTo>
                      <a:pt x="463207" y="0"/>
                      <a:pt x="491442" y="0"/>
                      <a:pt x="519677" y="0"/>
                    </a:cubicBezTo>
                    <a:cubicBezTo>
                      <a:pt x="523442" y="11922"/>
                      <a:pt x="514030" y="18196"/>
                      <a:pt x="508383" y="25098"/>
                    </a:cubicBezTo>
                    <a:cubicBezTo>
                      <a:pt x="464462" y="79059"/>
                      <a:pt x="420541" y="133019"/>
                      <a:pt x="377247" y="187607"/>
                    </a:cubicBezTo>
                    <a:cubicBezTo>
                      <a:pt x="371600" y="195136"/>
                      <a:pt x="364070" y="202038"/>
                      <a:pt x="360306" y="213332"/>
                    </a:cubicBezTo>
                    <a:cubicBezTo>
                      <a:pt x="413011" y="212705"/>
                      <a:pt x="463207" y="208313"/>
                      <a:pt x="513403" y="203293"/>
                    </a:cubicBezTo>
                    <a:cubicBezTo>
                      <a:pt x="660226" y="188862"/>
                      <a:pt x="802656" y="148705"/>
                      <a:pt x="948224" y="128627"/>
                    </a:cubicBezTo>
                    <a:cubicBezTo>
                      <a:pt x="960145" y="126744"/>
                      <a:pt x="972067" y="119843"/>
                      <a:pt x="983988" y="129882"/>
                    </a:cubicBezTo>
                    <a:cubicBezTo>
                      <a:pt x="989008" y="155607"/>
                      <a:pt x="994655" y="181332"/>
                      <a:pt x="988381" y="207685"/>
                    </a:cubicBezTo>
                    <a:cubicBezTo>
                      <a:pt x="978969" y="217097"/>
                      <a:pt x="965792" y="217097"/>
                      <a:pt x="953871" y="220234"/>
                    </a:cubicBezTo>
                    <a:cubicBezTo>
                      <a:pt x="876067" y="240312"/>
                      <a:pt x="799519" y="262901"/>
                      <a:pt x="722970" y="286744"/>
                    </a:cubicBezTo>
                    <a:cubicBezTo>
                      <a:pt x="708539" y="291136"/>
                      <a:pt x="694108" y="294900"/>
                      <a:pt x="679049" y="294273"/>
                    </a:cubicBezTo>
                    <a:cubicBezTo>
                      <a:pt x="753715" y="294273"/>
                      <a:pt x="828381" y="306822"/>
                      <a:pt x="903048" y="307449"/>
                    </a:cubicBezTo>
                    <a:cubicBezTo>
                      <a:pt x="935047" y="308077"/>
                      <a:pt x="967047" y="309332"/>
                      <a:pt x="997792" y="318743"/>
                    </a:cubicBezTo>
                    <a:cubicBezTo>
                      <a:pt x="1011596" y="342587"/>
                      <a:pt x="1015361" y="368312"/>
                      <a:pt x="1009714" y="395292"/>
                    </a:cubicBezTo>
                    <a:cubicBezTo>
                      <a:pt x="975204" y="408468"/>
                      <a:pt x="938185" y="406586"/>
                      <a:pt x="902420" y="407841"/>
                    </a:cubicBezTo>
                    <a:cubicBezTo>
                      <a:pt x="817087" y="410351"/>
                      <a:pt x="731755" y="410351"/>
                      <a:pt x="645794" y="407841"/>
                    </a:cubicBezTo>
                    <a:cubicBezTo>
                      <a:pt x="556697" y="405331"/>
                      <a:pt x="470736" y="426664"/>
                      <a:pt x="379757" y="436076"/>
                    </a:cubicBezTo>
                    <a:cubicBezTo>
                      <a:pt x="396698" y="459919"/>
                      <a:pt x="415521" y="476233"/>
                      <a:pt x="434344" y="492546"/>
                    </a:cubicBezTo>
                    <a:cubicBezTo>
                      <a:pt x="485168" y="537095"/>
                      <a:pt x="532854" y="585408"/>
                      <a:pt x="584304" y="628702"/>
                    </a:cubicBezTo>
                    <a:cubicBezTo>
                      <a:pt x="589951" y="633095"/>
                      <a:pt x="598736" y="637487"/>
                      <a:pt x="593716" y="648153"/>
                    </a:cubicBezTo>
                    <a:cubicBezTo>
                      <a:pt x="566108" y="653173"/>
                      <a:pt x="538501" y="658820"/>
                      <a:pt x="511520" y="663839"/>
                    </a:cubicBezTo>
                    <a:cubicBezTo>
                      <a:pt x="476383" y="635604"/>
                      <a:pt x="439991" y="607997"/>
                      <a:pt x="406737" y="577879"/>
                    </a:cubicBezTo>
                    <a:cubicBezTo>
                      <a:pt x="367835" y="543370"/>
                      <a:pt x="332071" y="506350"/>
                      <a:pt x="293796" y="471841"/>
                    </a:cubicBezTo>
                    <a:cubicBezTo>
                      <a:pt x="273718" y="453644"/>
                      <a:pt x="261169" y="433566"/>
                      <a:pt x="262424" y="404704"/>
                    </a:cubicBezTo>
                    <a:cubicBezTo>
                      <a:pt x="263051" y="394665"/>
                      <a:pt x="263679" y="377096"/>
                      <a:pt x="249247" y="377096"/>
                    </a:cubicBezTo>
                    <a:cubicBezTo>
                      <a:pt x="234816" y="377096"/>
                      <a:pt x="214738" y="373331"/>
                      <a:pt x="210346" y="398429"/>
                    </a:cubicBezTo>
                    <a:cubicBezTo>
                      <a:pt x="206581" y="418508"/>
                      <a:pt x="197797" y="436704"/>
                      <a:pt x="182738" y="452390"/>
                    </a:cubicBezTo>
                    <a:cubicBezTo>
                      <a:pt x="136307" y="500076"/>
                      <a:pt x="77327" y="498821"/>
                      <a:pt x="38425" y="444860"/>
                    </a:cubicBezTo>
                    <a:cubicBezTo>
                      <a:pt x="-1104" y="390272"/>
                      <a:pt x="-12398" y="330038"/>
                      <a:pt x="15210" y="266038"/>
                    </a:cubicBezTo>
                    <a:cubicBezTo>
                      <a:pt x="29641" y="232156"/>
                      <a:pt x="51602" y="205803"/>
                      <a:pt x="92386" y="202038"/>
                    </a:cubicBezTo>
                    <a:cubicBezTo>
                      <a:pt x="139444" y="197646"/>
                      <a:pt x="169562" y="222117"/>
                      <a:pt x="192150" y="259136"/>
                    </a:cubicBezTo>
                    <a:cubicBezTo>
                      <a:pt x="197169" y="267293"/>
                      <a:pt x="200307" y="276705"/>
                      <a:pt x="205326" y="285489"/>
                    </a:cubicBezTo>
                    <a:cubicBezTo>
                      <a:pt x="210346" y="294273"/>
                      <a:pt x="218503" y="294900"/>
                      <a:pt x="226032" y="291763"/>
                    </a:cubicBezTo>
                    <a:cubicBezTo>
                      <a:pt x="233561" y="288626"/>
                      <a:pt x="247365" y="289881"/>
                      <a:pt x="245483" y="277959"/>
                    </a:cubicBezTo>
                    <a:cubicBezTo>
                      <a:pt x="234189" y="208313"/>
                      <a:pt x="288777" y="173176"/>
                      <a:pt x="323286" y="128627"/>
                    </a:cubicBezTo>
                    <a:cubicBezTo>
                      <a:pt x="359051" y="84705"/>
                      <a:pt x="397953" y="43294"/>
                      <a:pt x="4349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D397D08-8856-4F29-98D3-2CEDCE949671}"/>
                  </a:ext>
                </a:extLst>
              </p:cNvPr>
              <p:cNvSpPr/>
              <p:nvPr/>
            </p:nvSpPr>
            <p:spPr>
              <a:xfrm>
                <a:off x="8363522" y="2129556"/>
                <a:ext cx="1003916" cy="646271"/>
              </a:xfrm>
              <a:custGeom>
                <a:avLst/>
                <a:gdLst>
                  <a:gd name="connsiteX0" fmla="*/ 648227 w 1003915"/>
                  <a:gd name="connsiteY0" fmla="*/ 633094 h 646270"/>
                  <a:gd name="connsiteX1" fmla="*/ 566031 w 1003915"/>
                  <a:gd name="connsiteY1" fmla="*/ 648781 h 646270"/>
                  <a:gd name="connsiteX2" fmla="*/ 574188 w 1003915"/>
                  <a:gd name="connsiteY2" fmla="*/ 621800 h 646270"/>
                  <a:gd name="connsiteX3" fmla="*/ 678344 w 1003915"/>
                  <a:gd name="connsiteY3" fmla="*/ 405959 h 646270"/>
                  <a:gd name="connsiteX4" fmla="*/ 547835 w 1003915"/>
                  <a:gd name="connsiteY4" fmla="*/ 444233 h 646270"/>
                  <a:gd name="connsiteX5" fmla="*/ 246032 w 1003915"/>
                  <a:gd name="connsiteY5" fmla="*/ 568467 h 646270"/>
                  <a:gd name="connsiteX6" fmla="*/ 114896 w 1003915"/>
                  <a:gd name="connsiteY6" fmla="*/ 623055 h 646270"/>
                  <a:gd name="connsiteX7" fmla="*/ 91681 w 1003915"/>
                  <a:gd name="connsiteY7" fmla="*/ 627447 h 646270"/>
                  <a:gd name="connsiteX8" fmla="*/ 64073 w 1003915"/>
                  <a:gd name="connsiteY8" fmla="*/ 554036 h 646270"/>
                  <a:gd name="connsiteX9" fmla="*/ 81642 w 1003915"/>
                  <a:gd name="connsiteY9" fmla="*/ 538350 h 646270"/>
                  <a:gd name="connsiteX10" fmla="*/ 311287 w 1003915"/>
                  <a:gd name="connsiteY10" fmla="*/ 412233 h 646270"/>
                  <a:gd name="connsiteX11" fmla="*/ 333875 w 1003915"/>
                  <a:gd name="connsiteY11" fmla="*/ 401566 h 646270"/>
                  <a:gd name="connsiteX12" fmla="*/ 146269 w 1003915"/>
                  <a:gd name="connsiteY12" fmla="*/ 431684 h 646270"/>
                  <a:gd name="connsiteX13" fmla="*/ 59681 w 1003915"/>
                  <a:gd name="connsiteY13" fmla="*/ 447370 h 646270"/>
                  <a:gd name="connsiteX14" fmla="*/ 28309 w 1003915"/>
                  <a:gd name="connsiteY14" fmla="*/ 448625 h 646270"/>
                  <a:gd name="connsiteX15" fmla="*/ 73 w 1003915"/>
                  <a:gd name="connsiteY15" fmla="*/ 371449 h 646270"/>
                  <a:gd name="connsiteX16" fmla="*/ 28936 w 1003915"/>
                  <a:gd name="connsiteY16" fmla="*/ 359527 h 646270"/>
                  <a:gd name="connsiteX17" fmla="*/ 372150 w 1003915"/>
                  <a:gd name="connsiteY17" fmla="*/ 277332 h 646270"/>
                  <a:gd name="connsiteX18" fmla="*/ 602423 w 1003915"/>
                  <a:gd name="connsiteY18" fmla="*/ 195764 h 646270"/>
                  <a:gd name="connsiteX19" fmla="*/ 566031 w 1003915"/>
                  <a:gd name="connsiteY19" fmla="*/ 167529 h 646270"/>
                  <a:gd name="connsiteX20" fmla="*/ 369012 w 1003915"/>
                  <a:gd name="connsiteY20" fmla="*/ 55215 h 646270"/>
                  <a:gd name="connsiteX21" fmla="*/ 348307 w 1003915"/>
                  <a:gd name="connsiteY21" fmla="*/ 36392 h 646270"/>
                  <a:gd name="connsiteX22" fmla="*/ 428620 w 1003915"/>
                  <a:gd name="connsiteY22" fmla="*/ 0 h 646270"/>
                  <a:gd name="connsiteX23" fmla="*/ 669559 w 1003915"/>
                  <a:gd name="connsiteY23" fmla="*/ 131764 h 646270"/>
                  <a:gd name="connsiteX24" fmla="*/ 731677 w 1003915"/>
                  <a:gd name="connsiteY24" fmla="*/ 205803 h 646270"/>
                  <a:gd name="connsiteX25" fmla="*/ 746736 w 1003915"/>
                  <a:gd name="connsiteY25" fmla="*/ 221489 h 646270"/>
                  <a:gd name="connsiteX26" fmla="*/ 779363 w 1003915"/>
                  <a:gd name="connsiteY26" fmla="*/ 197646 h 646270"/>
                  <a:gd name="connsiteX27" fmla="*/ 783127 w 1003915"/>
                  <a:gd name="connsiteY27" fmla="*/ 168783 h 646270"/>
                  <a:gd name="connsiteX28" fmla="*/ 945009 w 1003915"/>
                  <a:gd name="connsiteY28" fmla="*/ 116078 h 646270"/>
                  <a:gd name="connsiteX29" fmla="*/ 997715 w 1003915"/>
                  <a:gd name="connsiteY29" fmla="*/ 293646 h 646270"/>
                  <a:gd name="connsiteX30" fmla="*/ 850892 w 1003915"/>
                  <a:gd name="connsiteY30" fmla="*/ 345096 h 646270"/>
                  <a:gd name="connsiteX31" fmla="*/ 815128 w 1003915"/>
                  <a:gd name="connsiteY31" fmla="*/ 309332 h 646270"/>
                  <a:gd name="connsiteX32" fmla="*/ 791284 w 1003915"/>
                  <a:gd name="connsiteY32" fmla="*/ 301175 h 646270"/>
                  <a:gd name="connsiteX33" fmla="*/ 774971 w 1003915"/>
                  <a:gd name="connsiteY33" fmla="*/ 333802 h 646270"/>
                  <a:gd name="connsiteX34" fmla="*/ 770578 w 1003915"/>
                  <a:gd name="connsiteY34" fmla="*/ 398429 h 646270"/>
                  <a:gd name="connsiteX35" fmla="*/ 648227 w 1003915"/>
                  <a:gd name="connsiteY35" fmla="*/ 633094 h 64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003915" h="646270">
                    <a:moveTo>
                      <a:pt x="648227" y="633094"/>
                    </a:moveTo>
                    <a:cubicBezTo>
                      <a:pt x="620619" y="638114"/>
                      <a:pt x="593011" y="643134"/>
                      <a:pt x="566031" y="648781"/>
                    </a:cubicBezTo>
                    <a:cubicBezTo>
                      <a:pt x="562266" y="638114"/>
                      <a:pt x="570423" y="629957"/>
                      <a:pt x="574188" y="621800"/>
                    </a:cubicBezTo>
                    <a:cubicBezTo>
                      <a:pt x="608070" y="550899"/>
                      <a:pt x="646344" y="482507"/>
                      <a:pt x="678344" y="405959"/>
                    </a:cubicBezTo>
                    <a:cubicBezTo>
                      <a:pt x="631913" y="418508"/>
                      <a:pt x="590501" y="432311"/>
                      <a:pt x="547835" y="444233"/>
                    </a:cubicBezTo>
                    <a:cubicBezTo>
                      <a:pt x="442424" y="473723"/>
                      <a:pt x="346424" y="527056"/>
                      <a:pt x="246032" y="568467"/>
                    </a:cubicBezTo>
                    <a:cubicBezTo>
                      <a:pt x="202111" y="586663"/>
                      <a:pt x="158818" y="604232"/>
                      <a:pt x="114896" y="623055"/>
                    </a:cubicBezTo>
                    <a:cubicBezTo>
                      <a:pt x="107367" y="626193"/>
                      <a:pt x="99837" y="629330"/>
                      <a:pt x="91681" y="627447"/>
                    </a:cubicBezTo>
                    <a:cubicBezTo>
                      <a:pt x="69720" y="607997"/>
                      <a:pt x="68465" y="580389"/>
                      <a:pt x="64073" y="554036"/>
                    </a:cubicBezTo>
                    <a:cubicBezTo>
                      <a:pt x="67838" y="545879"/>
                      <a:pt x="74739" y="542115"/>
                      <a:pt x="81642" y="538350"/>
                    </a:cubicBezTo>
                    <a:cubicBezTo>
                      <a:pt x="160072" y="499448"/>
                      <a:pt x="235366" y="455527"/>
                      <a:pt x="311287" y="412233"/>
                    </a:cubicBezTo>
                    <a:cubicBezTo>
                      <a:pt x="320072" y="407213"/>
                      <a:pt x="328856" y="404076"/>
                      <a:pt x="333875" y="401566"/>
                    </a:cubicBezTo>
                    <a:cubicBezTo>
                      <a:pt x="274895" y="414115"/>
                      <a:pt x="210268" y="419762"/>
                      <a:pt x="146269" y="431684"/>
                    </a:cubicBezTo>
                    <a:cubicBezTo>
                      <a:pt x="117406" y="436703"/>
                      <a:pt x="88543" y="442350"/>
                      <a:pt x="59681" y="447370"/>
                    </a:cubicBezTo>
                    <a:cubicBezTo>
                      <a:pt x="49014" y="449252"/>
                      <a:pt x="38975" y="453017"/>
                      <a:pt x="28309" y="448625"/>
                    </a:cubicBezTo>
                    <a:cubicBezTo>
                      <a:pt x="13877" y="424782"/>
                      <a:pt x="-1182" y="400939"/>
                      <a:pt x="73" y="371449"/>
                    </a:cubicBezTo>
                    <a:cubicBezTo>
                      <a:pt x="8230" y="363292"/>
                      <a:pt x="18897" y="362037"/>
                      <a:pt x="28936" y="359527"/>
                    </a:cubicBezTo>
                    <a:cubicBezTo>
                      <a:pt x="142504" y="328782"/>
                      <a:pt x="257327" y="303057"/>
                      <a:pt x="372150" y="277332"/>
                    </a:cubicBezTo>
                    <a:cubicBezTo>
                      <a:pt x="451208" y="259763"/>
                      <a:pt x="523992" y="222116"/>
                      <a:pt x="602423" y="195764"/>
                    </a:cubicBezTo>
                    <a:cubicBezTo>
                      <a:pt x="591129" y="180705"/>
                      <a:pt x="577952" y="174430"/>
                      <a:pt x="566031" y="167529"/>
                    </a:cubicBezTo>
                    <a:cubicBezTo>
                      <a:pt x="500149" y="129882"/>
                      <a:pt x="436149" y="89725"/>
                      <a:pt x="369012" y="55215"/>
                    </a:cubicBezTo>
                    <a:cubicBezTo>
                      <a:pt x="360856" y="50823"/>
                      <a:pt x="350189" y="47686"/>
                      <a:pt x="348307" y="36392"/>
                    </a:cubicBezTo>
                    <a:cubicBezTo>
                      <a:pt x="371522" y="16314"/>
                      <a:pt x="397248" y="2510"/>
                      <a:pt x="428620" y="0"/>
                    </a:cubicBezTo>
                    <a:cubicBezTo>
                      <a:pt x="510188" y="41412"/>
                      <a:pt x="590501" y="85333"/>
                      <a:pt x="669559" y="131764"/>
                    </a:cubicBezTo>
                    <a:cubicBezTo>
                      <a:pt x="699677" y="149960"/>
                      <a:pt x="724147" y="169411"/>
                      <a:pt x="731677" y="205803"/>
                    </a:cubicBezTo>
                    <a:cubicBezTo>
                      <a:pt x="732932" y="212077"/>
                      <a:pt x="732932" y="227764"/>
                      <a:pt x="746736" y="221489"/>
                    </a:cubicBezTo>
                    <a:cubicBezTo>
                      <a:pt x="758657" y="215842"/>
                      <a:pt x="779363" y="220862"/>
                      <a:pt x="779363" y="197646"/>
                    </a:cubicBezTo>
                    <a:cubicBezTo>
                      <a:pt x="779363" y="188234"/>
                      <a:pt x="780618" y="178195"/>
                      <a:pt x="783127" y="168783"/>
                    </a:cubicBezTo>
                    <a:cubicBezTo>
                      <a:pt x="802579" y="81568"/>
                      <a:pt x="880382" y="55215"/>
                      <a:pt x="945009" y="116078"/>
                    </a:cubicBezTo>
                    <a:cubicBezTo>
                      <a:pt x="995832" y="163764"/>
                      <a:pt x="1015283" y="224626"/>
                      <a:pt x="997715" y="293646"/>
                    </a:cubicBezTo>
                    <a:cubicBezTo>
                      <a:pt x="979519" y="363292"/>
                      <a:pt x="909245" y="387135"/>
                      <a:pt x="850892" y="345096"/>
                    </a:cubicBezTo>
                    <a:cubicBezTo>
                      <a:pt x="837088" y="335057"/>
                      <a:pt x="824539" y="323135"/>
                      <a:pt x="815128" y="309332"/>
                    </a:cubicBezTo>
                    <a:cubicBezTo>
                      <a:pt x="808853" y="299292"/>
                      <a:pt x="803206" y="298665"/>
                      <a:pt x="791284" y="301175"/>
                    </a:cubicBezTo>
                    <a:cubicBezTo>
                      <a:pt x="769951" y="306194"/>
                      <a:pt x="764932" y="315606"/>
                      <a:pt x="774971" y="333802"/>
                    </a:cubicBezTo>
                    <a:cubicBezTo>
                      <a:pt x="787520" y="356390"/>
                      <a:pt x="781245" y="376468"/>
                      <a:pt x="770578" y="398429"/>
                    </a:cubicBezTo>
                    <a:cubicBezTo>
                      <a:pt x="732304" y="476860"/>
                      <a:pt x="694657" y="557173"/>
                      <a:pt x="648227" y="6330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C28A728-C9A3-45BD-9C30-3CCA9BB7BE46}"/>
                  </a:ext>
                </a:extLst>
              </p:cNvPr>
              <p:cNvSpPr/>
              <p:nvPr/>
            </p:nvSpPr>
            <p:spPr>
              <a:xfrm>
                <a:off x="7293170" y="497540"/>
                <a:ext cx="734113" cy="928622"/>
              </a:xfrm>
              <a:custGeom>
                <a:avLst/>
                <a:gdLst>
                  <a:gd name="connsiteX0" fmla="*/ 102274 w 734113"/>
                  <a:gd name="connsiteY0" fmla="*/ 232181 h 928622"/>
                  <a:gd name="connsiteX1" fmla="*/ 375841 w 734113"/>
                  <a:gd name="connsiteY1" fmla="*/ 185123 h 928622"/>
                  <a:gd name="connsiteX2" fmla="*/ 466193 w 734113"/>
                  <a:gd name="connsiteY2" fmla="*/ 203946 h 928622"/>
                  <a:gd name="connsiteX3" fmla="*/ 487527 w 734113"/>
                  <a:gd name="connsiteY3" fmla="*/ 208966 h 928622"/>
                  <a:gd name="connsiteX4" fmla="*/ 498193 w 734113"/>
                  <a:gd name="connsiteY4" fmla="*/ 167554 h 928622"/>
                  <a:gd name="connsiteX5" fmla="*/ 478115 w 734113"/>
                  <a:gd name="connsiteY5" fmla="*/ 133045 h 928622"/>
                  <a:gd name="connsiteX6" fmla="*/ 565330 w 734113"/>
                  <a:gd name="connsiteY6" fmla="*/ 26 h 928622"/>
                  <a:gd name="connsiteX7" fmla="*/ 725957 w 734113"/>
                  <a:gd name="connsiteY7" fmla="*/ 101672 h 928622"/>
                  <a:gd name="connsiteX8" fmla="*/ 720310 w 734113"/>
                  <a:gd name="connsiteY8" fmla="*/ 202691 h 928622"/>
                  <a:gd name="connsiteX9" fmla="*/ 621801 w 734113"/>
                  <a:gd name="connsiteY9" fmla="*/ 238456 h 928622"/>
                  <a:gd name="connsiteX10" fmla="*/ 595448 w 734113"/>
                  <a:gd name="connsiteY10" fmla="*/ 233436 h 928622"/>
                  <a:gd name="connsiteX11" fmla="*/ 563448 w 734113"/>
                  <a:gd name="connsiteY11" fmla="*/ 255397 h 928622"/>
                  <a:gd name="connsiteX12" fmla="*/ 576624 w 734113"/>
                  <a:gd name="connsiteY12" fmla="*/ 274848 h 928622"/>
                  <a:gd name="connsiteX13" fmla="*/ 616781 w 734113"/>
                  <a:gd name="connsiteY13" fmla="*/ 330691 h 928622"/>
                  <a:gd name="connsiteX14" fmla="*/ 667604 w 734113"/>
                  <a:gd name="connsiteY14" fmla="*/ 589826 h 928622"/>
                  <a:gd name="connsiteX15" fmla="*/ 610506 w 734113"/>
                  <a:gd name="connsiteY15" fmla="*/ 653199 h 928622"/>
                  <a:gd name="connsiteX16" fmla="*/ 589801 w 734113"/>
                  <a:gd name="connsiteY16" fmla="*/ 565356 h 928622"/>
                  <a:gd name="connsiteX17" fmla="*/ 549016 w 734113"/>
                  <a:gd name="connsiteY17" fmla="*/ 394690 h 928622"/>
                  <a:gd name="connsiteX18" fmla="*/ 424782 w 734113"/>
                  <a:gd name="connsiteY18" fmla="*/ 579787 h 928622"/>
                  <a:gd name="connsiteX19" fmla="*/ 248469 w 734113"/>
                  <a:gd name="connsiteY19" fmla="*/ 909825 h 928622"/>
                  <a:gd name="connsiteX20" fmla="*/ 228391 w 734113"/>
                  <a:gd name="connsiteY20" fmla="*/ 934295 h 928622"/>
                  <a:gd name="connsiteX21" fmla="*/ 164391 w 734113"/>
                  <a:gd name="connsiteY21" fmla="*/ 891001 h 928622"/>
                  <a:gd name="connsiteX22" fmla="*/ 193881 w 734113"/>
                  <a:gd name="connsiteY22" fmla="*/ 811315 h 928622"/>
                  <a:gd name="connsiteX23" fmla="*/ 281724 w 734113"/>
                  <a:gd name="connsiteY23" fmla="*/ 599866 h 928622"/>
                  <a:gd name="connsiteX24" fmla="*/ 280469 w 734113"/>
                  <a:gd name="connsiteY24" fmla="*/ 599238 h 928622"/>
                  <a:gd name="connsiteX25" fmla="*/ 281096 w 734113"/>
                  <a:gd name="connsiteY25" fmla="*/ 601748 h 928622"/>
                  <a:gd name="connsiteX26" fmla="*/ 210195 w 734113"/>
                  <a:gd name="connsiteY26" fmla="*/ 681434 h 928622"/>
                  <a:gd name="connsiteX27" fmla="*/ 97254 w 734113"/>
                  <a:gd name="connsiteY27" fmla="*/ 806296 h 928622"/>
                  <a:gd name="connsiteX28" fmla="*/ 70901 w 734113"/>
                  <a:gd name="connsiteY28" fmla="*/ 828884 h 928622"/>
                  <a:gd name="connsiteX29" fmla="*/ 0 w 734113"/>
                  <a:gd name="connsiteY29" fmla="*/ 788727 h 928622"/>
                  <a:gd name="connsiteX30" fmla="*/ 16941 w 734113"/>
                  <a:gd name="connsiteY30" fmla="*/ 759237 h 928622"/>
                  <a:gd name="connsiteX31" fmla="*/ 236548 w 734113"/>
                  <a:gd name="connsiteY31" fmla="*/ 476886 h 928622"/>
                  <a:gd name="connsiteX32" fmla="*/ 356390 w 734113"/>
                  <a:gd name="connsiteY32" fmla="*/ 281122 h 928622"/>
                  <a:gd name="connsiteX33" fmla="*/ 354508 w 734113"/>
                  <a:gd name="connsiteY33" fmla="*/ 274220 h 928622"/>
                  <a:gd name="connsiteX34" fmla="*/ 232156 w 734113"/>
                  <a:gd name="connsiteY34" fmla="*/ 289279 h 928622"/>
                  <a:gd name="connsiteX35" fmla="*/ 84705 w 734113"/>
                  <a:gd name="connsiteY35" fmla="*/ 313750 h 928622"/>
                  <a:gd name="connsiteX36" fmla="*/ 66510 w 734113"/>
                  <a:gd name="connsiteY36" fmla="*/ 313122 h 928622"/>
                  <a:gd name="connsiteX37" fmla="*/ 102274 w 734113"/>
                  <a:gd name="connsiteY37" fmla="*/ 232181 h 92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34113" h="928622">
                    <a:moveTo>
                      <a:pt x="102274" y="232181"/>
                    </a:moveTo>
                    <a:cubicBezTo>
                      <a:pt x="192626" y="213985"/>
                      <a:pt x="284234" y="197672"/>
                      <a:pt x="375841" y="185123"/>
                    </a:cubicBezTo>
                    <a:cubicBezTo>
                      <a:pt x="409723" y="180731"/>
                      <a:pt x="438586" y="183240"/>
                      <a:pt x="466193" y="203946"/>
                    </a:cubicBezTo>
                    <a:cubicBezTo>
                      <a:pt x="471841" y="208338"/>
                      <a:pt x="480625" y="221515"/>
                      <a:pt x="487527" y="208966"/>
                    </a:cubicBezTo>
                    <a:cubicBezTo>
                      <a:pt x="494428" y="197044"/>
                      <a:pt x="513880" y="187005"/>
                      <a:pt x="498193" y="167554"/>
                    </a:cubicBezTo>
                    <a:cubicBezTo>
                      <a:pt x="490037" y="157515"/>
                      <a:pt x="483135" y="145594"/>
                      <a:pt x="478115" y="133045"/>
                    </a:cubicBezTo>
                    <a:cubicBezTo>
                      <a:pt x="449253" y="63398"/>
                      <a:pt x="490037" y="1908"/>
                      <a:pt x="565330" y="26"/>
                    </a:cubicBezTo>
                    <a:cubicBezTo>
                      <a:pt x="629330" y="-1229"/>
                      <a:pt x="700232" y="43320"/>
                      <a:pt x="725957" y="101672"/>
                    </a:cubicBezTo>
                    <a:cubicBezTo>
                      <a:pt x="741643" y="136182"/>
                      <a:pt x="744780" y="171319"/>
                      <a:pt x="720310" y="202691"/>
                    </a:cubicBezTo>
                    <a:cubicBezTo>
                      <a:pt x="695839" y="234691"/>
                      <a:pt x="660075" y="241593"/>
                      <a:pt x="621801" y="238456"/>
                    </a:cubicBezTo>
                    <a:cubicBezTo>
                      <a:pt x="613016" y="237828"/>
                      <a:pt x="603604" y="237201"/>
                      <a:pt x="595448" y="233436"/>
                    </a:cubicBezTo>
                    <a:cubicBezTo>
                      <a:pt x="572232" y="222770"/>
                      <a:pt x="570977" y="244730"/>
                      <a:pt x="563448" y="255397"/>
                    </a:cubicBezTo>
                    <a:cubicBezTo>
                      <a:pt x="553409" y="269201"/>
                      <a:pt x="570350" y="271083"/>
                      <a:pt x="576624" y="274848"/>
                    </a:cubicBezTo>
                    <a:cubicBezTo>
                      <a:pt x="599212" y="287397"/>
                      <a:pt x="611134" y="304965"/>
                      <a:pt x="616781" y="330691"/>
                    </a:cubicBezTo>
                    <a:cubicBezTo>
                      <a:pt x="635604" y="416651"/>
                      <a:pt x="655683" y="502611"/>
                      <a:pt x="667604" y="589826"/>
                    </a:cubicBezTo>
                    <a:cubicBezTo>
                      <a:pt x="656310" y="617434"/>
                      <a:pt x="644389" y="645042"/>
                      <a:pt x="610506" y="653199"/>
                    </a:cubicBezTo>
                    <a:cubicBezTo>
                      <a:pt x="597330" y="625591"/>
                      <a:pt x="596075" y="594846"/>
                      <a:pt x="589801" y="565356"/>
                    </a:cubicBezTo>
                    <a:cubicBezTo>
                      <a:pt x="577252" y="510141"/>
                      <a:pt x="566585" y="454298"/>
                      <a:pt x="549016" y="394690"/>
                    </a:cubicBezTo>
                    <a:cubicBezTo>
                      <a:pt x="505723" y="458690"/>
                      <a:pt x="459919" y="515788"/>
                      <a:pt x="424782" y="579787"/>
                    </a:cubicBezTo>
                    <a:cubicBezTo>
                      <a:pt x="365174" y="688963"/>
                      <a:pt x="308704" y="800649"/>
                      <a:pt x="248469" y="909825"/>
                    </a:cubicBezTo>
                    <a:cubicBezTo>
                      <a:pt x="243450" y="919236"/>
                      <a:pt x="239058" y="929275"/>
                      <a:pt x="228391" y="934295"/>
                    </a:cubicBezTo>
                    <a:cubicBezTo>
                      <a:pt x="199528" y="930530"/>
                      <a:pt x="180077" y="912962"/>
                      <a:pt x="164391" y="891001"/>
                    </a:cubicBezTo>
                    <a:cubicBezTo>
                      <a:pt x="166274" y="861511"/>
                      <a:pt x="182587" y="837668"/>
                      <a:pt x="193881" y="811315"/>
                    </a:cubicBezTo>
                    <a:cubicBezTo>
                      <a:pt x="223999" y="741041"/>
                      <a:pt x="249097" y="668885"/>
                      <a:pt x="281724" y="599866"/>
                    </a:cubicBezTo>
                    <a:cubicBezTo>
                      <a:pt x="282979" y="596728"/>
                      <a:pt x="276705" y="599238"/>
                      <a:pt x="280469" y="599238"/>
                    </a:cubicBezTo>
                    <a:cubicBezTo>
                      <a:pt x="281724" y="599238"/>
                      <a:pt x="282351" y="599866"/>
                      <a:pt x="281096" y="601748"/>
                    </a:cubicBezTo>
                    <a:cubicBezTo>
                      <a:pt x="261646" y="631865"/>
                      <a:pt x="234038" y="655081"/>
                      <a:pt x="210195" y="681434"/>
                    </a:cubicBezTo>
                    <a:cubicBezTo>
                      <a:pt x="172548" y="722845"/>
                      <a:pt x="133646" y="763002"/>
                      <a:pt x="97254" y="806296"/>
                    </a:cubicBezTo>
                    <a:cubicBezTo>
                      <a:pt x="89725" y="815080"/>
                      <a:pt x="82196" y="823864"/>
                      <a:pt x="70901" y="828884"/>
                    </a:cubicBezTo>
                    <a:cubicBezTo>
                      <a:pt x="40784" y="827002"/>
                      <a:pt x="16941" y="814453"/>
                      <a:pt x="0" y="788727"/>
                    </a:cubicBezTo>
                    <a:cubicBezTo>
                      <a:pt x="1255" y="776178"/>
                      <a:pt x="10039" y="768021"/>
                      <a:pt x="16941" y="759237"/>
                    </a:cubicBezTo>
                    <a:cubicBezTo>
                      <a:pt x="87215" y="662610"/>
                      <a:pt x="163136" y="571003"/>
                      <a:pt x="236548" y="476886"/>
                    </a:cubicBezTo>
                    <a:cubicBezTo>
                      <a:pt x="283606" y="416651"/>
                      <a:pt x="316861" y="347004"/>
                      <a:pt x="356390" y="281122"/>
                    </a:cubicBezTo>
                    <a:cubicBezTo>
                      <a:pt x="357018" y="279867"/>
                      <a:pt x="357018" y="277985"/>
                      <a:pt x="354508" y="274220"/>
                    </a:cubicBezTo>
                    <a:cubicBezTo>
                      <a:pt x="313724" y="276103"/>
                      <a:pt x="272940" y="283632"/>
                      <a:pt x="232156" y="289279"/>
                    </a:cubicBezTo>
                    <a:cubicBezTo>
                      <a:pt x="182587" y="296181"/>
                      <a:pt x="133646" y="302456"/>
                      <a:pt x="84705" y="313750"/>
                    </a:cubicBezTo>
                    <a:cubicBezTo>
                      <a:pt x="78431" y="315004"/>
                      <a:pt x="72156" y="316259"/>
                      <a:pt x="66510" y="313122"/>
                    </a:cubicBezTo>
                    <a:cubicBezTo>
                      <a:pt x="63372" y="279240"/>
                      <a:pt x="81568" y="255397"/>
                      <a:pt x="102274" y="2321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2C52E91-4EDD-4516-9267-D313D2DCECC1}"/>
                  </a:ext>
                </a:extLst>
              </p:cNvPr>
              <p:cNvSpPr/>
              <p:nvPr/>
            </p:nvSpPr>
            <p:spPr>
              <a:xfrm>
                <a:off x="7739285" y="963493"/>
                <a:ext cx="859603" cy="834505"/>
              </a:xfrm>
              <a:custGeom>
                <a:avLst/>
                <a:gdLst>
                  <a:gd name="connsiteX0" fmla="*/ 166901 w 859602"/>
                  <a:gd name="connsiteY0" fmla="*/ 190382 h 834505"/>
                  <a:gd name="connsiteX1" fmla="*/ 220861 w 859602"/>
                  <a:gd name="connsiteY1" fmla="*/ 124500 h 834505"/>
                  <a:gd name="connsiteX2" fmla="*/ 514507 w 859602"/>
                  <a:gd name="connsiteY2" fmla="*/ 140187 h 834505"/>
                  <a:gd name="connsiteX3" fmla="*/ 584153 w 859602"/>
                  <a:gd name="connsiteY3" fmla="*/ 179088 h 834505"/>
                  <a:gd name="connsiteX4" fmla="*/ 604859 w 859602"/>
                  <a:gd name="connsiteY4" fmla="*/ 185990 h 834505"/>
                  <a:gd name="connsiteX5" fmla="*/ 623055 w 859602"/>
                  <a:gd name="connsiteY5" fmla="*/ 152108 h 834505"/>
                  <a:gd name="connsiteX6" fmla="*/ 609251 w 859602"/>
                  <a:gd name="connsiteY6" fmla="*/ 98148 h 834505"/>
                  <a:gd name="connsiteX7" fmla="*/ 710270 w 859602"/>
                  <a:gd name="connsiteY7" fmla="*/ 266 h 834505"/>
                  <a:gd name="connsiteX8" fmla="*/ 862113 w 859602"/>
                  <a:gd name="connsiteY8" fmla="*/ 153363 h 834505"/>
                  <a:gd name="connsiteX9" fmla="*/ 742270 w 859602"/>
                  <a:gd name="connsiteY9" fmla="*/ 250617 h 834505"/>
                  <a:gd name="connsiteX10" fmla="*/ 702741 w 859602"/>
                  <a:gd name="connsiteY10" fmla="*/ 235559 h 834505"/>
                  <a:gd name="connsiteX11" fmla="*/ 681408 w 859602"/>
                  <a:gd name="connsiteY11" fmla="*/ 236814 h 834505"/>
                  <a:gd name="connsiteX12" fmla="*/ 678271 w 859602"/>
                  <a:gd name="connsiteY12" fmla="*/ 275088 h 834505"/>
                  <a:gd name="connsiteX13" fmla="*/ 702113 w 859602"/>
                  <a:gd name="connsiteY13" fmla="*/ 332813 h 834505"/>
                  <a:gd name="connsiteX14" fmla="*/ 695839 w 859602"/>
                  <a:gd name="connsiteY14" fmla="*/ 600106 h 834505"/>
                  <a:gd name="connsiteX15" fmla="*/ 637486 w 859602"/>
                  <a:gd name="connsiteY15" fmla="*/ 651556 h 834505"/>
                  <a:gd name="connsiteX16" fmla="*/ 625565 w 859602"/>
                  <a:gd name="connsiteY16" fmla="*/ 649674 h 834505"/>
                  <a:gd name="connsiteX17" fmla="*/ 625565 w 859602"/>
                  <a:gd name="connsiteY17" fmla="*/ 417518 h 834505"/>
                  <a:gd name="connsiteX18" fmla="*/ 621800 w 859602"/>
                  <a:gd name="connsiteY18" fmla="*/ 386773 h 834505"/>
                  <a:gd name="connsiteX19" fmla="*/ 582898 w 859602"/>
                  <a:gd name="connsiteY19" fmla="*/ 418773 h 834505"/>
                  <a:gd name="connsiteX20" fmla="*/ 360155 w 859602"/>
                  <a:gd name="connsiteY20" fmla="*/ 653439 h 834505"/>
                  <a:gd name="connsiteX21" fmla="*/ 208312 w 859602"/>
                  <a:gd name="connsiteY21" fmla="*/ 825987 h 834505"/>
                  <a:gd name="connsiteX22" fmla="*/ 195763 w 859602"/>
                  <a:gd name="connsiteY22" fmla="*/ 836026 h 834505"/>
                  <a:gd name="connsiteX23" fmla="*/ 137411 w 859602"/>
                  <a:gd name="connsiteY23" fmla="*/ 780810 h 834505"/>
                  <a:gd name="connsiteX24" fmla="*/ 141803 w 859602"/>
                  <a:gd name="connsiteY24" fmla="*/ 768261 h 834505"/>
                  <a:gd name="connsiteX25" fmla="*/ 314351 w 859602"/>
                  <a:gd name="connsiteY25" fmla="*/ 526067 h 834505"/>
                  <a:gd name="connsiteX26" fmla="*/ 314351 w 859602"/>
                  <a:gd name="connsiteY26" fmla="*/ 527322 h 834505"/>
                  <a:gd name="connsiteX27" fmla="*/ 65254 w 859602"/>
                  <a:gd name="connsiteY27" fmla="*/ 701125 h 834505"/>
                  <a:gd name="connsiteX28" fmla="*/ 60235 w 859602"/>
                  <a:gd name="connsiteY28" fmla="*/ 702380 h 834505"/>
                  <a:gd name="connsiteX29" fmla="*/ 0 w 859602"/>
                  <a:gd name="connsiteY29" fmla="*/ 644027 h 834505"/>
                  <a:gd name="connsiteX30" fmla="*/ 87215 w 859602"/>
                  <a:gd name="connsiteY30" fmla="*/ 566223 h 834505"/>
                  <a:gd name="connsiteX31" fmla="*/ 295528 w 859602"/>
                  <a:gd name="connsiteY31" fmla="*/ 399322 h 834505"/>
                  <a:gd name="connsiteX32" fmla="*/ 454899 w 859602"/>
                  <a:gd name="connsiteY32" fmla="*/ 238068 h 834505"/>
                  <a:gd name="connsiteX33" fmla="*/ 459919 w 859602"/>
                  <a:gd name="connsiteY33" fmla="*/ 224265 h 834505"/>
                  <a:gd name="connsiteX34" fmla="*/ 445488 w 859602"/>
                  <a:gd name="connsiteY34" fmla="*/ 219245 h 834505"/>
                  <a:gd name="connsiteX35" fmla="*/ 328782 w 859602"/>
                  <a:gd name="connsiteY35" fmla="*/ 209206 h 834505"/>
                  <a:gd name="connsiteX36" fmla="*/ 195763 w 859602"/>
                  <a:gd name="connsiteY36" fmla="*/ 202304 h 834505"/>
                  <a:gd name="connsiteX37" fmla="*/ 166901 w 859602"/>
                  <a:gd name="connsiteY37" fmla="*/ 190382 h 83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9602" h="834505">
                    <a:moveTo>
                      <a:pt x="166901" y="190382"/>
                    </a:moveTo>
                    <a:cubicBezTo>
                      <a:pt x="185097" y="168422"/>
                      <a:pt x="203293" y="146461"/>
                      <a:pt x="220861" y="124500"/>
                    </a:cubicBezTo>
                    <a:cubicBezTo>
                      <a:pt x="318743" y="125128"/>
                      <a:pt x="416625" y="132657"/>
                      <a:pt x="514507" y="140187"/>
                    </a:cubicBezTo>
                    <a:cubicBezTo>
                      <a:pt x="545252" y="142696"/>
                      <a:pt x="564703" y="159637"/>
                      <a:pt x="584153" y="179088"/>
                    </a:cubicBezTo>
                    <a:cubicBezTo>
                      <a:pt x="589173" y="184108"/>
                      <a:pt x="595447" y="197284"/>
                      <a:pt x="604859" y="185990"/>
                    </a:cubicBezTo>
                    <a:cubicBezTo>
                      <a:pt x="613016" y="176579"/>
                      <a:pt x="632467" y="172186"/>
                      <a:pt x="623055" y="152108"/>
                    </a:cubicBezTo>
                    <a:cubicBezTo>
                      <a:pt x="615526" y="135167"/>
                      <a:pt x="609251" y="117599"/>
                      <a:pt x="609251" y="98148"/>
                    </a:cubicBezTo>
                    <a:cubicBezTo>
                      <a:pt x="607369" y="32893"/>
                      <a:pt x="645016" y="-3499"/>
                      <a:pt x="710270" y="266"/>
                    </a:cubicBezTo>
                    <a:cubicBezTo>
                      <a:pt x="783054" y="4658"/>
                      <a:pt x="858348" y="80579"/>
                      <a:pt x="862113" y="153363"/>
                    </a:cubicBezTo>
                    <a:cubicBezTo>
                      <a:pt x="865877" y="224892"/>
                      <a:pt x="811917" y="268186"/>
                      <a:pt x="742270" y="250617"/>
                    </a:cubicBezTo>
                    <a:cubicBezTo>
                      <a:pt x="728466" y="246853"/>
                      <a:pt x="715290" y="241833"/>
                      <a:pt x="702741" y="235559"/>
                    </a:cubicBezTo>
                    <a:cubicBezTo>
                      <a:pt x="694584" y="231166"/>
                      <a:pt x="689564" y="230539"/>
                      <a:pt x="681408" y="236814"/>
                    </a:cubicBezTo>
                    <a:cubicBezTo>
                      <a:pt x="666349" y="249362"/>
                      <a:pt x="657565" y="260029"/>
                      <a:pt x="678271" y="275088"/>
                    </a:cubicBezTo>
                    <a:cubicBezTo>
                      <a:pt x="697721" y="289519"/>
                      <a:pt x="702741" y="308343"/>
                      <a:pt x="702113" y="332813"/>
                    </a:cubicBezTo>
                    <a:cubicBezTo>
                      <a:pt x="700858" y="421911"/>
                      <a:pt x="703368" y="511008"/>
                      <a:pt x="695839" y="600106"/>
                    </a:cubicBezTo>
                    <a:cubicBezTo>
                      <a:pt x="682035" y="623321"/>
                      <a:pt x="657565" y="635243"/>
                      <a:pt x="637486" y="651556"/>
                    </a:cubicBezTo>
                    <a:cubicBezTo>
                      <a:pt x="633722" y="654066"/>
                      <a:pt x="628702" y="652811"/>
                      <a:pt x="625565" y="649674"/>
                    </a:cubicBezTo>
                    <a:cubicBezTo>
                      <a:pt x="625565" y="572498"/>
                      <a:pt x="625565" y="494694"/>
                      <a:pt x="625565" y="417518"/>
                    </a:cubicBezTo>
                    <a:cubicBezTo>
                      <a:pt x="625565" y="408107"/>
                      <a:pt x="628075" y="398068"/>
                      <a:pt x="621800" y="386773"/>
                    </a:cubicBezTo>
                    <a:cubicBezTo>
                      <a:pt x="607996" y="396813"/>
                      <a:pt x="594820" y="407479"/>
                      <a:pt x="582898" y="418773"/>
                    </a:cubicBezTo>
                    <a:cubicBezTo>
                      <a:pt x="502585" y="490930"/>
                      <a:pt x="428547" y="569361"/>
                      <a:pt x="360155" y="653439"/>
                    </a:cubicBezTo>
                    <a:cubicBezTo>
                      <a:pt x="311841" y="713046"/>
                      <a:pt x="260391" y="770144"/>
                      <a:pt x="208312" y="825987"/>
                    </a:cubicBezTo>
                    <a:cubicBezTo>
                      <a:pt x="204548" y="829751"/>
                      <a:pt x="200783" y="834143"/>
                      <a:pt x="195763" y="836026"/>
                    </a:cubicBezTo>
                    <a:cubicBezTo>
                      <a:pt x="163136" y="831634"/>
                      <a:pt x="148077" y="808418"/>
                      <a:pt x="137411" y="780810"/>
                    </a:cubicBezTo>
                    <a:cubicBezTo>
                      <a:pt x="138038" y="776418"/>
                      <a:pt x="139293" y="772026"/>
                      <a:pt x="141803" y="768261"/>
                    </a:cubicBezTo>
                    <a:cubicBezTo>
                      <a:pt x="201410" y="687948"/>
                      <a:pt x="257881" y="604498"/>
                      <a:pt x="314351" y="526067"/>
                    </a:cubicBezTo>
                    <a:cubicBezTo>
                      <a:pt x="316861" y="524812"/>
                      <a:pt x="315606" y="526067"/>
                      <a:pt x="314351" y="527322"/>
                    </a:cubicBezTo>
                    <a:cubicBezTo>
                      <a:pt x="231528" y="585674"/>
                      <a:pt x="148077" y="642772"/>
                      <a:pt x="65254" y="701125"/>
                    </a:cubicBezTo>
                    <a:cubicBezTo>
                      <a:pt x="63999" y="702380"/>
                      <a:pt x="62117" y="701752"/>
                      <a:pt x="60235" y="702380"/>
                    </a:cubicBezTo>
                    <a:cubicBezTo>
                      <a:pt x="36392" y="687321"/>
                      <a:pt x="8784" y="675399"/>
                      <a:pt x="0" y="644027"/>
                    </a:cubicBezTo>
                    <a:cubicBezTo>
                      <a:pt x="24470" y="612655"/>
                      <a:pt x="57725" y="591321"/>
                      <a:pt x="87215" y="566223"/>
                    </a:cubicBezTo>
                    <a:cubicBezTo>
                      <a:pt x="154979" y="508498"/>
                      <a:pt x="225253" y="453910"/>
                      <a:pt x="295528" y="399322"/>
                    </a:cubicBezTo>
                    <a:cubicBezTo>
                      <a:pt x="355135" y="352264"/>
                      <a:pt x="400311" y="290147"/>
                      <a:pt x="454899" y="238068"/>
                    </a:cubicBezTo>
                    <a:cubicBezTo>
                      <a:pt x="458664" y="234304"/>
                      <a:pt x="463683" y="230539"/>
                      <a:pt x="459919" y="224265"/>
                    </a:cubicBezTo>
                    <a:cubicBezTo>
                      <a:pt x="456782" y="219245"/>
                      <a:pt x="450507" y="219245"/>
                      <a:pt x="445488" y="219245"/>
                    </a:cubicBezTo>
                    <a:cubicBezTo>
                      <a:pt x="406586" y="216108"/>
                      <a:pt x="367684" y="210461"/>
                      <a:pt x="328782" y="209206"/>
                    </a:cubicBezTo>
                    <a:cubicBezTo>
                      <a:pt x="284234" y="207951"/>
                      <a:pt x="240312" y="200422"/>
                      <a:pt x="195763" y="202304"/>
                    </a:cubicBezTo>
                    <a:cubicBezTo>
                      <a:pt x="185097" y="200422"/>
                      <a:pt x="172548" y="203559"/>
                      <a:pt x="166901" y="1903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E4DEA4B-A4A3-4E6D-83D1-4AA924D7A721}"/>
                  </a:ext>
                </a:extLst>
              </p:cNvPr>
              <p:cNvSpPr/>
              <p:nvPr/>
            </p:nvSpPr>
            <p:spPr>
              <a:xfrm>
                <a:off x="6740815" y="175711"/>
                <a:ext cx="652545" cy="985092"/>
              </a:xfrm>
              <a:custGeom>
                <a:avLst/>
                <a:gdLst>
                  <a:gd name="connsiteX0" fmla="*/ 654629 w 652545"/>
                  <a:gd name="connsiteY0" fmla="*/ 554011 h 985092"/>
                  <a:gd name="connsiteX1" fmla="*/ 616982 w 652545"/>
                  <a:gd name="connsiteY1" fmla="*/ 631814 h 985092"/>
                  <a:gd name="connsiteX2" fmla="*/ 604433 w 652545"/>
                  <a:gd name="connsiteY2" fmla="*/ 620520 h 985092"/>
                  <a:gd name="connsiteX3" fmla="*/ 495257 w 652545"/>
                  <a:gd name="connsiteY3" fmla="*/ 390874 h 985092"/>
                  <a:gd name="connsiteX4" fmla="*/ 495885 w 652545"/>
                  <a:gd name="connsiteY4" fmla="*/ 382718 h 985092"/>
                  <a:gd name="connsiteX5" fmla="*/ 456983 w 652545"/>
                  <a:gd name="connsiteY5" fmla="*/ 481854 h 985092"/>
                  <a:gd name="connsiteX6" fmla="*/ 371650 w 652545"/>
                  <a:gd name="connsiteY6" fmla="*/ 757304 h 985092"/>
                  <a:gd name="connsiteX7" fmla="*/ 315180 w 652545"/>
                  <a:gd name="connsiteY7" fmla="*/ 960597 h 985092"/>
                  <a:gd name="connsiteX8" fmla="*/ 305768 w 652545"/>
                  <a:gd name="connsiteY8" fmla="*/ 982557 h 985092"/>
                  <a:gd name="connsiteX9" fmla="*/ 229220 w 652545"/>
                  <a:gd name="connsiteY9" fmla="*/ 960597 h 985092"/>
                  <a:gd name="connsiteX10" fmla="*/ 229220 w 652545"/>
                  <a:gd name="connsiteY10" fmla="*/ 931734 h 985092"/>
                  <a:gd name="connsiteX11" fmla="*/ 274396 w 652545"/>
                  <a:gd name="connsiteY11" fmla="*/ 671343 h 985092"/>
                  <a:gd name="connsiteX12" fmla="*/ 280670 w 652545"/>
                  <a:gd name="connsiteY12" fmla="*/ 650010 h 985092"/>
                  <a:gd name="connsiteX13" fmla="*/ 146396 w 652545"/>
                  <a:gd name="connsiteY13" fmla="*/ 890950 h 985092"/>
                  <a:gd name="connsiteX14" fmla="*/ 121299 w 652545"/>
                  <a:gd name="connsiteY14" fmla="*/ 924205 h 985092"/>
                  <a:gd name="connsiteX15" fmla="*/ 47888 w 652545"/>
                  <a:gd name="connsiteY15" fmla="*/ 896597 h 985092"/>
                  <a:gd name="connsiteX16" fmla="*/ 54789 w 652545"/>
                  <a:gd name="connsiteY16" fmla="*/ 866480 h 985092"/>
                  <a:gd name="connsiteX17" fmla="*/ 211651 w 652545"/>
                  <a:gd name="connsiteY17" fmla="*/ 529540 h 985092"/>
                  <a:gd name="connsiteX18" fmla="*/ 283808 w 652545"/>
                  <a:gd name="connsiteY18" fmla="*/ 316208 h 985092"/>
                  <a:gd name="connsiteX19" fmla="*/ 227965 w 652545"/>
                  <a:gd name="connsiteY19" fmla="*/ 332522 h 985092"/>
                  <a:gd name="connsiteX20" fmla="*/ 24672 w 652545"/>
                  <a:gd name="connsiteY20" fmla="*/ 414717 h 985092"/>
                  <a:gd name="connsiteX21" fmla="*/ 201 w 652545"/>
                  <a:gd name="connsiteY21" fmla="*/ 416600 h 985092"/>
                  <a:gd name="connsiteX22" fmla="*/ 19652 w 652545"/>
                  <a:gd name="connsiteY22" fmla="*/ 333777 h 985092"/>
                  <a:gd name="connsiteX23" fmla="*/ 283180 w 652545"/>
                  <a:gd name="connsiteY23" fmla="*/ 223973 h 985092"/>
                  <a:gd name="connsiteX24" fmla="*/ 369140 w 652545"/>
                  <a:gd name="connsiteY24" fmla="*/ 223973 h 985092"/>
                  <a:gd name="connsiteX25" fmla="*/ 392984 w 652545"/>
                  <a:gd name="connsiteY25" fmla="*/ 222718 h 985092"/>
                  <a:gd name="connsiteX26" fmla="*/ 392356 w 652545"/>
                  <a:gd name="connsiteY26" fmla="*/ 180679 h 985092"/>
                  <a:gd name="connsiteX27" fmla="*/ 371650 w 652545"/>
                  <a:gd name="connsiteY27" fmla="*/ 159974 h 985092"/>
                  <a:gd name="connsiteX28" fmla="*/ 430630 w 652545"/>
                  <a:gd name="connsiteY28" fmla="*/ 2484 h 985092"/>
                  <a:gd name="connsiteX29" fmla="*/ 581845 w 652545"/>
                  <a:gd name="connsiteY29" fmla="*/ 47033 h 985092"/>
                  <a:gd name="connsiteX30" fmla="*/ 620119 w 652545"/>
                  <a:gd name="connsiteY30" fmla="*/ 161229 h 985092"/>
                  <a:gd name="connsiteX31" fmla="*/ 512199 w 652545"/>
                  <a:gd name="connsiteY31" fmla="*/ 225228 h 985092"/>
                  <a:gd name="connsiteX32" fmla="*/ 485218 w 652545"/>
                  <a:gd name="connsiteY32" fmla="*/ 228993 h 985092"/>
                  <a:gd name="connsiteX33" fmla="*/ 496512 w 652545"/>
                  <a:gd name="connsiteY33" fmla="*/ 269150 h 985092"/>
                  <a:gd name="connsiteX34" fmla="*/ 544826 w 652545"/>
                  <a:gd name="connsiteY34" fmla="*/ 313698 h 985092"/>
                  <a:gd name="connsiteX35" fmla="*/ 654629 w 652545"/>
                  <a:gd name="connsiteY35" fmla="*/ 554011 h 9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545" h="985092">
                    <a:moveTo>
                      <a:pt x="654629" y="554011"/>
                    </a:moveTo>
                    <a:cubicBezTo>
                      <a:pt x="642080" y="579736"/>
                      <a:pt x="629531" y="606089"/>
                      <a:pt x="616982" y="631814"/>
                    </a:cubicBezTo>
                    <a:cubicBezTo>
                      <a:pt x="608825" y="633069"/>
                      <a:pt x="606943" y="625540"/>
                      <a:pt x="604433" y="620520"/>
                    </a:cubicBezTo>
                    <a:cubicBezTo>
                      <a:pt x="568669" y="543344"/>
                      <a:pt x="534159" y="466795"/>
                      <a:pt x="495257" y="390874"/>
                    </a:cubicBezTo>
                    <a:cubicBezTo>
                      <a:pt x="494630" y="388992"/>
                      <a:pt x="494630" y="387110"/>
                      <a:pt x="495885" y="382718"/>
                    </a:cubicBezTo>
                    <a:cubicBezTo>
                      <a:pt x="483963" y="418482"/>
                      <a:pt x="471415" y="450482"/>
                      <a:pt x="456983" y="481854"/>
                    </a:cubicBezTo>
                    <a:cubicBezTo>
                      <a:pt x="416827" y="570324"/>
                      <a:pt x="395493" y="664441"/>
                      <a:pt x="371650" y="757304"/>
                    </a:cubicBezTo>
                    <a:cubicBezTo>
                      <a:pt x="354082" y="825695"/>
                      <a:pt x="334003" y="892832"/>
                      <a:pt x="315180" y="960597"/>
                    </a:cubicBezTo>
                    <a:cubicBezTo>
                      <a:pt x="313298" y="968126"/>
                      <a:pt x="310788" y="976283"/>
                      <a:pt x="305768" y="982557"/>
                    </a:cubicBezTo>
                    <a:cubicBezTo>
                      <a:pt x="285063" y="992596"/>
                      <a:pt x="251180" y="982557"/>
                      <a:pt x="229220" y="960597"/>
                    </a:cubicBezTo>
                    <a:cubicBezTo>
                      <a:pt x="225455" y="951185"/>
                      <a:pt x="226710" y="941146"/>
                      <a:pt x="229220" y="931734"/>
                    </a:cubicBezTo>
                    <a:cubicBezTo>
                      <a:pt x="246788" y="845146"/>
                      <a:pt x="259965" y="758559"/>
                      <a:pt x="274396" y="671343"/>
                    </a:cubicBezTo>
                    <a:cubicBezTo>
                      <a:pt x="275651" y="663187"/>
                      <a:pt x="275651" y="654402"/>
                      <a:pt x="280670" y="650010"/>
                    </a:cubicBezTo>
                    <a:cubicBezTo>
                      <a:pt x="238631" y="730323"/>
                      <a:pt x="188435" y="808127"/>
                      <a:pt x="146396" y="890950"/>
                    </a:cubicBezTo>
                    <a:cubicBezTo>
                      <a:pt x="140122" y="903499"/>
                      <a:pt x="135102" y="917303"/>
                      <a:pt x="121299" y="924205"/>
                    </a:cubicBezTo>
                    <a:cubicBezTo>
                      <a:pt x="93691" y="922950"/>
                      <a:pt x="67966" y="917930"/>
                      <a:pt x="47888" y="896597"/>
                    </a:cubicBezTo>
                    <a:cubicBezTo>
                      <a:pt x="44750" y="885303"/>
                      <a:pt x="51025" y="875891"/>
                      <a:pt x="54789" y="866480"/>
                    </a:cubicBezTo>
                    <a:cubicBezTo>
                      <a:pt x="104358" y="752912"/>
                      <a:pt x="158318" y="641226"/>
                      <a:pt x="211651" y="529540"/>
                    </a:cubicBezTo>
                    <a:cubicBezTo>
                      <a:pt x="243651" y="463031"/>
                      <a:pt x="257455" y="389619"/>
                      <a:pt x="283808" y="316208"/>
                    </a:cubicBezTo>
                    <a:cubicBezTo>
                      <a:pt x="260592" y="318718"/>
                      <a:pt x="244278" y="326247"/>
                      <a:pt x="227965" y="332522"/>
                    </a:cubicBezTo>
                    <a:cubicBezTo>
                      <a:pt x="160200" y="358875"/>
                      <a:pt x="91181" y="384600"/>
                      <a:pt x="24672" y="414717"/>
                    </a:cubicBezTo>
                    <a:cubicBezTo>
                      <a:pt x="17142" y="418482"/>
                      <a:pt x="8986" y="424756"/>
                      <a:pt x="201" y="416600"/>
                    </a:cubicBezTo>
                    <a:cubicBezTo>
                      <a:pt x="-1054" y="387110"/>
                      <a:pt x="3339" y="358875"/>
                      <a:pt x="19652" y="333777"/>
                    </a:cubicBezTo>
                    <a:cubicBezTo>
                      <a:pt x="106240" y="293620"/>
                      <a:pt x="193455" y="257228"/>
                      <a:pt x="283180" y="223973"/>
                    </a:cubicBezTo>
                    <a:cubicBezTo>
                      <a:pt x="313298" y="212679"/>
                      <a:pt x="340278" y="209542"/>
                      <a:pt x="369140" y="223973"/>
                    </a:cubicBezTo>
                    <a:cubicBezTo>
                      <a:pt x="375415" y="227111"/>
                      <a:pt x="387964" y="239032"/>
                      <a:pt x="392984" y="222718"/>
                    </a:cubicBezTo>
                    <a:cubicBezTo>
                      <a:pt x="396748" y="209542"/>
                      <a:pt x="412434" y="194483"/>
                      <a:pt x="392356" y="180679"/>
                    </a:cubicBezTo>
                    <a:cubicBezTo>
                      <a:pt x="384199" y="175032"/>
                      <a:pt x="377925" y="167503"/>
                      <a:pt x="371650" y="159974"/>
                    </a:cubicBezTo>
                    <a:cubicBezTo>
                      <a:pt x="318317" y="93464"/>
                      <a:pt x="347180" y="15661"/>
                      <a:pt x="430630" y="2484"/>
                    </a:cubicBezTo>
                    <a:cubicBezTo>
                      <a:pt x="487101" y="-6300"/>
                      <a:pt x="538551" y="8131"/>
                      <a:pt x="581845" y="47033"/>
                    </a:cubicBezTo>
                    <a:cubicBezTo>
                      <a:pt x="615727" y="77778"/>
                      <a:pt x="635805" y="114797"/>
                      <a:pt x="620119" y="161229"/>
                    </a:cubicBezTo>
                    <a:cubicBezTo>
                      <a:pt x="607570" y="200130"/>
                      <a:pt x="563022" y="224601"/>
                      <a:pt x="512199" y="225228"/>
                    </a:cubicBezTo>
                    <a:cubicBezTo>
                      <a:pt x="503414" y="225228"/>
                      <a:pt x="492747" y="218954"/>
                      <a:pt x="485218" y="228993"/>
                    </a:cubicBezTo>
                    <a:cubicBezTo>
                      <a:pt x="470787" y="247816"/>
                      <a:pt x="473924" y="262248"/>
                      <a:pt x="496512" y="269150"/>
                    </a:cubicBezTo>
                    <a:cubicBezTo>
                      <a:pt x="520355" y="276679"/>
                      <a:pt x="533532" y="291738"/>
                      <a:pt x="544826" y="313698"/>
                    </a:cubicBezTo>
                    <a:cubicBezTo>
                      <a:pt x="585610" y="392129"/>
                      <a:pt x="616982" y="474325"/>
                      <a:pt x="654629" y="5540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8BA9905-207E-4B6B-AE93-3223A3DFE27E}"/>
                  </a:ext>
                </a:extLst>
              </p:cNvPr>
              <p:cNvSpPr/>
              <p:nvPr/>
            </p:nvSpPr>
            <p:spPr>
              <a:xfrm>
                <a:off x="6094745" y="5229"/>
                <a:ext cx="665094" cy="1010190"/>
              </a:xfrm>
              <a:custGeom>
                <a:avLst/>
                <a:gdLst>
                  <a:gd name="connsiteX0" fmla="*/ 665094 w 665094"/>
                  <a:gd name="connsiteY0" fmla="*/ 504258 h 1010190"/>
                  <a:gd name="connsiteX1" fmla="*/ 648153 w 665094"/>
                  <a:gd name="connsiteY1" fmla="*/ 587709 h 1010190"/>
                  <a:gd name="connsiteX2" fmla="*/ 624938 w 665094"/>
                  <a:gd name="connsiteY2" fmla="*/ 570140 h 1010190"/>
                  <a:gd name="connsiteX3" fmla="*/ 489409 w 665094"/>
                  <a:gd name="connsiteY3" fmla="*/ 398220 h 1010190"/>
                  <a:gd name="connsiteX4" fmla="*/ 474978 w 665094"/>
                  <a:gd name="connsiteY4" fmla="*/ 387553 h 1010190"/>
                  <a:gd name="connsiteX5" fmla="*/ 452390 w 665094"/>
                  <a:gd name="connsiteY5" fmla="*/ 520572 h 1010190"/>
                  <a:gd name="connsiteX6" fmla="*/ 436704 w 665094"/>
                  <a:gd name="connsiteY6" fmla="*/ 778453 h 1010190"/>
                  <a:gd name="connsiteX7" fmla="*/ 425409 w 665094"/>
                  <a:gd name="connsiteY7" fmla="*/ 983628 h 1010190"/>
                  <a:gd name="connsiteX8" fmla="*/ 418508 w 665094"/>
                  <a:gd name="connsiteY8" fmla="*/ 1008726 h 1010190"/>
                  <a:gd name="connsiteX9" fmla="*/ 341959 w 665094"/>
                  <a:gd name="connsiteY9" fmla="*/ 998059 h 1010190"/>
                  <a:gd name="connsiteX10" fmla="*/ 335684 w 665094"/>
                  <a:gd name="connsiteY10" fmla="*/ 975471 h 1010190"/>
                  <a:gd name="connsiteX11" fmla="*/ 320626 w 665094"/>
                  <a:gd name="connsiteY11" fmla="*/ 706296 h 1010190"/>
                  <a:gd name="connsiteX12" fmla="*/ 323135 w 665094"/>
                  <a:gd name="connsiteY12" fmla="*/ 681198 h 1010190"/>
                  <a:gd name="connsiteX13" fmla="*/ 321253 w 665094"/>
                  <a:gd name="connsiteY13" fmla="*/ 676179 h 1010190"/>
                  <a:gd name="connsiteX14" fmla="*/ 321880 w 665094"/>
                  <a:gd name="connsiteY14" fmla="*/ 677434 h 1010190"/>
                  <a:gd name="connsiteX15" fmla="*/ 306822 w 665094"/>
                  <a:gd name="connsiteY15" fmla="*/ 747080 h 1010190"/>
                  <a:gd name="connsiteX16" fmla="*/ 245332 w 665094"/>
                  <a:gd name="connsiteY16" fmla="*/ 954138 h 1010190"/>
                  <a:gd name="connsiteX17" fmla="*/ 231528 w 665094"/>
                  <a:gd name="connsiteY17" fmla="*/ 982373 h 1010190"/>
                  <a:gd name="connsiteX18" fmla="*/ 158117 w 665094"/>
                  <a:gd name="connsiteY18" fmla="*/ 977981 h 1010190"/>
                  <a:gd name="connsiteX19" fmla="*/ 153097 w 665094"/>
                  <a:gd name="connsiteY19" fmla="*/ 937824 h 1010190"/>
                  <a:gd name="connsiteX20" fmla="*/ 226509 w 665094"/>
                  <a:gd name="connsiteY20" fmla="*/ 598375 h 1010190"/>
                  <a:gd name="connsiteX21" fmla="*/ 244077 w 665094"/>
                  <a:gd name="connsiteY21" fmla="*/ 439631 h 1010190"/>
                  <a:gd name="connsiteX22" fmla="*/ 248469 w 665094"/>
                  <a:gd name="connsiteY22" fmla="*/ 353671 h 1010190"/>
                  <a:gd name="connsiteX23" fmla="*/ 124862 w 665094"/>
                  <a:gd name="connsiteY23" fmla="*/ 434611 h 1010190"/>
                  <a:gd name="connsiteX24" fmla="*/ 26353 w 665094"/>
                  <a:gd name="connsiteY24" fmla="*/ 503631 h 1010190"/>
                  <a:gd name="connsiteX25" fmla="*/ 0 w 665094"/>
                  <a:gd name="connsiteY25" fmla="*/ 512415 h 1010190"/>
                  <a:gd name="connsiteX26" fmla="*/ 0 w 665094"/>
                  <a:gd name="connsiteY26" fmla="*/ 427710 h 1010190"/>
                  <a:gd name="connsiteX27" fmla="*/ 253489 w 665094"/>
                  <a:gd name="connsiteY27" fmla="*/ 248887 h 1010190"/>
                  <a:gd name="connsiteX28" fmla="*/ 299292 w 665094"/>
                  <a:gd name="connsiteY28" fmla="*/ 242613 h 1010190"/>
                  <a:gd name="connsiteX29" fmla="*/ 336939 w 665094"/>
                  <a:gd name="connsiteY29" fmla="*/ 236338 h 1010190"/>
                  <a:gd name="connsiteX30" fmla="*/ 318743 w 665094"/>
                  <a:gd name="connsiteY30" fmla="*/ 189280 h 1010190"/>
                  <a:gd name="connsiteX31" fmla="*/ 263528 w 665094"/>
                  <a:gd name="connsiteY31" fmla="*/ 76966 h 1010190"/>
                  <a:gd name="connsiteX32" fmla="*/ 325018 w 665094"/>
                  <a:gd name="connsiteY32" fmla="*/ 13594 h 1010190"/>
                  <a:gd name="connsiteX33" fmla="*/ 527056 w 665094"/>
                  <a:gd name="connsiteY33" fmla="*/ 59398 h 1010190"/>
                  <a:gd name="connsiteX34" fmla="*/ 488782 w 665094"/>
                  <a:gd name="connsiteY34" fmla="*/ 198691 h 1010190"/>
                  <a:gd name="connsiteX35" fmla="*/ 448625 w 665094"/>
                  <a:gd name="connsiteY35" fmla="*/ 211868 h 1010190"/>
                  <a:gd name="connsiteX36" fmla="*/ 428547 w 665094"/>
                  <a:gd name="connsiteY36" fmla="*/ 231318 h 1010190"/>
                  <a:gd name="connsiteX37" fmla="*/ 449253 w 665094"/>
                  <a:gd name="connsiteY37" fmla="*/ 259554 h 1010190"/>
                  <a:gd name="connsiteX38" fmla="*/ 508232 w 665094"/>
                  <a:gd name="connsiteY38" fmla="*/ 293436 h 1010190"/>
                  <a:gd name="connsiteX39" fmla="*/ 665094 w 665094"/>
                  <a:gd name="connsiteY39" fmla="*/ 504258 h 1010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65094" h="1010190">
                    <a:moveTo>
                      <a:pt x="665094" y="504258"/>
                    </a:moveTo>
                    <a:cubicBezTo>
                      <a:pt x="659447" y="531866"/>
                      <a:pt x="653800" y="560101"/>
                      <a:pt x="648153" y="587709"/>
                    </a:cubicBezTo>
                    <a:cubicBezTo>
                      <a:pt x="634350" y="590218"/>
                      <a:pt x="630585" y="577669"/>
                      <a:pt x="624938" y="570140"/>
                    </a:cubicBezTo>
                    <a:cubicBezTo>
                      <a:pt x="581644" y="511160"/>
                      <a:pt x="535840" y="454062"/>
                      <a:pt x="489409" y="398220"/>
                    </a:cubicBezTo>
                    <a:cubicBezTo>
                      <a:pt x="486272" y="394455"/>
                      <a:pt x="483762" y="388808"/>
                      <a:pt x="474978" y="387553"/>
                    </a:cubicBezTo>
                    <a:cubicBezTo>
                      <a:pt x="464311" y="431474"/>
                      <a:pt x="461174" y="476023"/>
                      <a:pt x="452390" y="520572"/>
                    </a:cubicBezTo>
                    <a:cubicBezTo>
                      <a:pt x="436076" y="605905"/>
                      <a:pt x="441095" y="692492"/>
                      <a:pt x="436704" y="778453"/>
                    </a:cubicBezTo>
                    <a:cubicBezTo>
                      <a:pt x="432939" y="846844"/>
                      <a:pt x="431684" y="915236"/>
                      <a:pt x="425409" y="983628"/>
                    </a:cubicBezTo>
                    <a:cubicBezTo>
                      <a:pt x="424782" y="992412"/>
                      <a:pt x="424782" y="1001824"/>
                      <a:pt x="418508" y="1008726"/>
                    </a:cubicBezTo>
                    <a:cubicBezTo>
                      <a:pt x="392155" y="1013745"/>
                      <a:pt x="367057" y="1006844"/>
                      <a:pt x="341959" y="998059"/>
                    </a:cubicBezTo>
                    <a:cubicBezTo>
                      <a:pt x="336312" y="991785"/>
                      <a:pt x="335684" y="983628"/>
                      <a:pt x="335684" y="975471"/>
                    </a:cubicBezTo>
                    <a:cubicBezTo>
                      <a:pt x="335057" y="885746"/>
                      <a:pt x="326900" y="796021"/>
                      <a:pt x="320626" y="706296"/>
                    </a:cubicBezTo>
                    <a:cubicBezTo>
                      <a:pt x="319998" y="696884"/>
                      <a:pt x="322508" y="686845"/>
                      <a:pt x="323135" y="681198"/>
                    </a:cubicBezTo>
                    <a:cubicBezTo>
                      <a:pt x="323763" y="673669"/>
                      <a:pt x="317489" y="676179"/>
                      <a:pt x="321253" y="676179"/>
                    </a:cubicBezTo>
                    <a:cubicBezTo>
                      <a:pt x="321880" y="676179"/>
                      <a:pt x="321880" y="676806"/>
                      <a:pt x="321880" y="677434"/>
                    </a:cubicBezTo>
                    <a:cubicBezTo>
                      <a:pt x="323135" y="701904"/>
                      <a:pt x="313724" y="724492"/>
                      <a:pt x="306822" y="747080"/>
                    </a:cubicBezTo>
                    <a:cubicBezTo>
                      <a:pt x="285489" y="816099"/>
                      <a:pt x="263528" y="884491"/>
                      <a:pt x="245332" y="954138"/>
                    </a:cubicBezTo>
                    <a:cubicBezTo>
                      <a:pt x="242822" y="964177"/>
                      <a:pt x="240312" y="974844"/>
                      <a:pt x="231528" y="982373"/>
                    </a:cubicBezTo>
                    <a:cubicBezTo>
                      <a:pt x="206430" y="992412"/>
                      <a:pt x="182587" y="984883"/>
                      <a:pt x="158117" y="977981"/>
                    </a:cubicBezTo>
                    <a:cubicBezTo>
                      <a:pt x="144941" y="966059"/>
                      <a:pt x="150587" y="951628"/>
                      <a:pt x="153097" y="937824"/>
                    </a:cubicBezTo>
                    <a:cubicBezTo>
                      <a:pt x="173803" y="823629"/>
                      <a:pt x="200156" y="711316"/>
                      <a:pt x="226509" y="598375"/>
                    </a:cubicBezTo>
                    <a:cubicBezTo>
                      <a:pt x="239058" y="546297"/>
                      <a:pt x="240312" y="492337"/>
                      <a:pt x="244077" y="439631"/>
                    </a:cubicBezTo>
                    <a:cubicBezTo>
                      <a:pt x="245959" y="412651"/>
                      <a:pt x="254116" y="385671"/>
                      <a:pt x="248469" y="353671"/>
                    </a:cubicBezTo>
                    <a:cubicBezTo>
                      <a:pt x="204548" y="379396"/>
                      <a:pt x="165019" y="407004"/>
                      <a:pt x="124862" y="434611"/>
                    </a:cubicBezTo>
                    <a:cubicBezTo>
                      <a:pt x="92235" y="457200"/>
                      <a:pt x="58980" y="480415"/>
                      <a:pt x="26353" y="503631"/>
                    </a:cubicBezTo>
                    <a:cubicBezTo>
                      <a:pt x="18823" y="509278"/>
                      <a:pt x="11294" y="516807"/>
                      <a:pt x="0" y="512415"/>
                    </a:cubicBezTo>
                    <a:cubicBezTo>
                      <a:pt x="0" y="484180"/>
                      <a:pt x="0" y="455945"/>
                      <a:pt x="0" y="427710"/>
                    </a:cubicBezTo>
                    <a:cubicBezTo>
                      <a:pt x="82196" y="364965"/>
                      <a:pt x="165646" y="304730"/>
                      <a:pt x="253489" y="248887"/>
                    </a:cubicBezTo>
                    <a:cubicBezTo>
                      <a:pt x="269175" y="238848"/>
                      <a:pt x="282979" y="240730"/>
                      <a:pt x="299292" y="242613"/>
                    </a:cubicBezTo>
                    <a:cubicBezTo>
                      <a:pt x="311841" y="243867"/>
                      <a:pt x="330038" y="253907"/>
                      <a:pt x="336939" y="236338"/>
                    </a:cubicBezTo>
                    <a:cubicBezTo>
                      <a:pt x="343841" y="218142"/>
                      <a:pt x="343214" y="201828"/>
                      <a:pt x="318743" y="189280"/>
                    </a:cubicBezTo>
                    <a:cubicBezTo>
                      <a:pt x="271057" y="165437"/>
                      <a:pt x="250352" y="119633"/>
                      <a:pt x="263528" y="76966"/>
                    </a:cubicBezTo>
                    <a:cubicBezTo>
                      <a:pt x="272940" y="46221"/>
                      <a:pt x="296155" y="26771"/>
                      <a:pt x="325018" y="13594"/>
                    </a:cubicBezTo>
                    <a:cubicBezTo>
                      <a:pt x="391527" y="-16523"/>
                      <a:pt x="488154" y="5437"/>
                      <a:pt x="527056" y="59398"/>
                    </a:cubicBezTo>
                    <a:cubicBezTo>
                      <a:pt x="564703" y="111476"/>
                      <a:pt x="549644" y="167946"/>
                      <a:pt x="488782" y="198691"/>
                    </a:cubicBezTo>
                    <a:cubicBezTo>
                      <a:pt x="476233" y="204966"/>
                      <a:pt x="462429" y="209358"/>
                      <a:pt x="448625" y="211868"/>
                    </a:cubicBezTo>
                    <a:cubicBezTo>
                      <a:pt x="436076" y="214377"/>
                      <a:pt x="431056" y="218142"/>
                      <a:pt x="428547" y="231318"/>
                    </a:cubicBezTo>
                    <a:cubicBezTo>
                      <a:pt x="424155" y="251397"/>
                      <a:pt x="431056" y="260809"/>
                      <a:pt x="449253" y="259554"/>
                    </a:cubicBezTo>
                    <a:cubicBezTo>
                      <a:pt x="477488" y="257671"/>
                      <a:pt x="492546" y="273357"/>
                      <a:pt x="508232" y="293436"/>
                    </a:cubicBezTo>
                    <a:cubicBezTo>
                      <a:pt x="562193" y="363710"/>
                      <a:pt x="618036" y="430847"/>
                      <a:pt x="665094" y="5042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E5B1FB4-4D9B-4D5A-B1F8-B6CD664C7C84}"/>
                  </a:ext>
                </a:extLst>
              </p:cNvPr>
              <p:cNvSpPr/>
              <p:nvPr/>
            </p:nvSpPr>
            <p:spPr>
              <a:xfrm>
                <a:off x="8103204" y="1542829"/>
                <a:ext cx="947446" cy="709016"/>
              </a:xfrm>
              <a:custGeom>
                <a:avLst/>
                <a:gdLst>
                  <a:gd name="connsiteX0" fmla="*/ 264155 w 947445"/>
                  <a:gd name="connsiteY0" fmla="*/ 70338 h 709015"/>
                  <a:gd name="connsiteX1" fmla="*/ 331919 w 947445"/>
                  <a:gd name="connsiteY1" fmla="*/ 20142 h 709015"/>
                  <a:gd name="connsiteX2" fmla="*/ 631839 w 947445"/>
                  <a:gd name="connsiteY2" fmla="*/ 106102 h 709015"/>
                  <a:gd name="connsiteX3" fmla="*/ 671996 w 947445"/>
                  <a:gd name="connsiteY3" fmla="*/ 150024 h 709015"/>
                  <a:gd name="connsiteX4" fmla="*/ 693329 w 947445"/>
                  <a:gd name="connsiteY4" fmla="*/ 162573 h 709015"/>
                  <a:gd name="connsiteX5" fmla="*/ 718427 w 947445"/>
                  <a:gd name="connsiteY5" fmla="*/ 133083 h 709015"/>
                  <a:gd name="connsiteX6" fmla="*/ 717172 w 947445"/>
                  <a:gd name="connsiteY6" fmla="*/ 77867 h 709015"/>
                  <a:gd name="connsiteX7" fmla="*/ 835132 w 947445"/>
                  <a:gd name="connsiteY7" fmla="*/ 5083 h 709015"/>
                  <a:gd name="connsiteX8" fmla="*/ 949328 w 947445"/>
                  <a:gd name="connsiteY8" fmla="*/ 192063 h 709015"/>
                  <a:gd name="connsiteX9" fmla="*/ 817564 w 947445"/>
                  <a:gd name="connsiteY9" fmla="*/ 259827 h 709015"/>
                  <a:gd name="connsiteX10" fmla="*/ 781799 w 947445"/>
                  <a:gd name="connsiteY10" fmla="*/ 236611 h 709015"/>
                  <a:gd name="connsiteX11" fmla="*/ 742898 w 947445"/>
                  <a:gd name="connsiteY11" fmla="*/ 236611 h 709015"/>
                  <a:gd name="connsiteX12" fmla="*/ 745407 w 947445"/>
                  <a:gd name="connsiteY12" fmla="*/ 267356 h 709015"/>
                  <a:gd name="connsiteX13" fmla="*/ 754191 w 947445"/>
                  <a:gd name="connsiteY13" fmla="*/ 330101 h 709015"/>
                  <a:gd name="connsiteX14" fmla="*/ 690192 w 947445"/>
                  <a:gd name="connsiteY14" fmla="*/ 586100 h 709015"/>
                  <a:gd name="connsiteX15" fmla="*/ 612389 w 947445"/>
                  <a:gd name="connsiteY15" fmla="*/ 622492 h 709015"/>
                  <a:gd name="connsiteX16" fmla="*/ 613644 w 947445"/>
                  <a:gd name="connsiteY16" fmla="*/ 594884 h 709015"/>
                  <a:gd name="connsiteX17" fmla="*/ 660074 w 947445"/>
                  <a:gd name="connsiteY17" fmla="*/ 391591 h 709015"/>
                  <a:gd name="connsiteX18" fmla="*/ 663839 w 947445"/>
                  <a:gd name="connsiteY18" fmla="*/ 365866 h 709015"/>
                  <a:gd name="connsiteX19" fmla="*/ 646898 w 947445"/>
                  <a:gd name="connsiteY19" fmla="*/ 369630 h 709015"/>
                  <a:gd name="connsiteX20" fmla="*/ 347606 w 947445"/>
                  <a:gd name="connsiteY20" fmla="*/ 564766 h 709015"/>
                  <a:gd name="connsiteX21" fmla="*/ 161881 w 947445"/>
                  <a:gd name="connsiteY21" fmla="*/ 700295 h 709015"/>
                  <a:gd name="connsiteX22" fmla="*/ 145567 w 947445"/>
                  <a:gd name="connsiteY22" fmla="*/ 709079 h 709015"/>
                  <a:gd name="connsiteX23" fmla="*/ 101019 w 947445"/>
                  <a:gd name="connsiteY23" fmla="*/ 637550 h 709015"/>
                  <a:gd name="connsiteX24" fmla="*/ 207058 w 947445"/>
                  <a:gd name="connsiteY24" fmla="*/ 543433 h 709015"/>
                  <a:gd name="connsiteX25" fmla="*/ 321253 w 947445"/>
                  <a:gd name="connsiteY25" fmla="*/ 438649 h 709015"/>
                  <a:gd name="connsiteX26" fmla="*/ 340076 w 947445"/>
                  <a:gd name="connsiteY26" fmla="*/ 424846 h 709015"/>
                  <a:gd name="connsiteX27" fmla="*/ 237175 w 947445"/>
                  <a:gd name="connsiteY27" fmla="*/ 468767 h 709015"/>
                  <a:gd name="connsiteX28" fmla="*/ 84078 w 947445"/>
                  <a:gd name="connsiteY28" fmla="*/ 532139 h 709015"/>
                  <a:gd name="connsiteX29" fmla="*/ 43294 w 947445"/>
                  <a:gd name="connsiteY29" fmla="*/ 543433 h 709015"/>
                  <a:gd name="connsiteX30" fmla="*/ 0 w 947445"/>
                  <a:gd name="connsiteY30" fmla="*/ 475041 h 709015"/>
                  <a:gd name="connsiteX31" fmla="*/ 59608 w 947445"/>
                  <a:gd name="connsiteY31" fmla="*/ 439904 h 709015"/>
                  <a:gd name="connsiteX32" fmla="*/ 321253 w 947445"/>
                  <a:gd name="connsiteY32" fmla="*/ 311278 h 709015"/>
                  <a:gd name="connsiteX33" fmla="*/ 540859 w 947445"/>
                  <a:gd name="connsiteY33" fmla="*/ 173867 h 709015"/>
                  <a:gd name="connsiteX34" fmla="*/ 544624 w 947445"/>
                  <a:gd name="connsiteY34" fmla="*/ 166965 h 709015"/>
                  <a:gd name="connsiteX35" fmla="*/ 521409 w 947445"/>
                  <a:gd name="connsiteY35" fmla="*/ 156298 h 709015"/>
                  <a:gd name="connsiteX36" fmla="*/ 289253 w 947445"/>
                  <a:gd name="connsiteY36" fmla="*/ 84769 h 709015"/>
                  <a:gd name="connsiteX37" fmla="*/ 264155 w 947445"/>
                  <a:gd name="connsiteY37" fmla="*/ 70338 h 709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7445" h="709015">
                    <a:moveTo>
                      <a:pt x="264155" y="70338"/>
                    </a:moveTo>
                    <a:cubicBezTo>
                      <a:pt x="286743" y="53397"/>
                      <a:pt x="309332" y="37083"/>
                      <a:pt x="331919" y="20142"/>
                    </a:cubicBezTo>
                    <a:cubicBezTo>
                      <a:pt x="433566" y="42103"/>
                      <a:pt x="533330" y="72848"/>
                      <a:pt x="631839" y="106102"/>
                    </a:cubicBezTo>
                    <a:cubicBezTo>
                      <a:pt x="655055" y="113632"/>
                      <a:pt x="658820" y="135592"/>
                      <a:pt x="671996" y="150024"/>
                    </a:cubicBezTo>
                    <a:cubicBezTo>
                      <a:pt x="677643" y="156298"/>
                      <a:pt x="678898" y="171357"/>
                      <a:pt x="693329" y="162573"/>
                    </a:cubicBezTo>
                    <a:cubicBezTo>
                      <a:pt x="704623" y="155671"/>
                      <a:pt x="721565" y="153161"/>
                      <a:pt x="718427" y="133083"/>
                    </a:cubicBezTo>
                    <a:cubicBezTo>
                      <a:pt x="715290" y="114887"/>
                      <a:pt x="713407" y="96691"/>
                      <a:pt x="717172" y="77867"/>
                    </a:cubicBezTo>
                    <a:cubicBezTo>
                      <a:pt x="729721" y="16377"/>
                      <a:pt x="774898" y="-12485"/>
                      <a:pt x="835132" y="5083"/>
                    </a:cubicBezTo>
                    <a:cubicBezTo>
                      <a:pt x="907289" y="25789"/>
                      <a:pt x="964386" y="119279"/>
                      <a:pt x="949328" y="192063"/>
                    </a:cubicBezTo>
                    <a:cubicBezTo>
                      <a:pt x="936151" y="257945"/>
                      <a:pt x="878426" y="287435"/>
                      <a:pt x="817564" y="259827"/>
                    </a:cubicBezTo>
                    <a:cubicBezTo>
                      <a:pt x="805015" y="254180"/>
                      <a:pt x="791211" y="247278"/>
                      <a:pt x="781799" y="236611"/>
                    </a:cubicBezTo>
                    <a:cubicBezTo>
                      <a:pt x="767368" y="220298"/>
                      <a:pt x="756074" y="227827"/>
                      <a:pt x="742898" y="236611"/>
                    </a:cubicBezTo>
                    <a:cubicBezTo>
                      <a:pt x="724702" y="248533"/>
                      <a:pt x="739133" y="259827"/>
                      <a:pt x="745407" y="267356"/>
                    </a:cubicBezTo>
                    <a:cubicBezTo>
                      <a:pt x="761094" y="287435"/>
                      <a:pt x="759211" y="307513"/>
                      <a:pt x="754191" y="330101"/>
                    </a:cubicBezTo>
                    <a:cubicBezTo>
                      <a:pt x="736623" y="416061"/>
                      <a:pt x="712153" y="500767"/>
                      <a:pt x="690192" y="586100"/>
                    </a:cubicBezTo>
                    <a:cubicBezTo>
                      <a:pt x="664467" y="598021"/>
                      <a:pt x="638741" y="610570"/>
                      <a:pt x="612389" y="622492"/>
                    </a:cubicBezTo>
                    <a:cubicBezTo>
                      <a:pt x="604232" y="613080"/>
                      <a:pt x="611134" y="603668"/>
                      <a:pt x="613644" y="594884"/>
                    </a:cubicBezTo>
                    <a:cubicBezTo>
                      <a:pt x="631212" y="527747"/>
                      <a:pt x="645643" y="459355"/>
                      <a:pt x="660074" y="391591"/>
                    </a:cubicBezTo>
                    <a:cubicBezTo>
                      <a:pt x="661957" y="382807"/>
                      <a:pt x="664467" y="374650"/>
                      <a:pt x="663839" y="365866"/>
                    </a:cubicBezTo>
                    <a:cubicBezTo>
                      <a:pt x="656310" y="360219"/>
                      <a:pt x="651918" y="367120"/>
                      <a:pt x="646898" y="369630"/>
                    </a:cubicBezTo>
                    <a:cubicBezTo>
                      <a:pt x="541487" y="425473"/>
                      <a:pt x="441095" y="490100"/>
                      <a:pt x="347606" y="564766"/>
                    </a:cubicBezTo>
                    <a:cubicBezTo>
                      <a:pt x="287998" y="612452"/>
                      <a:pt x="223998" y="655119"/>
                      <a:pt x="161881" y="700295"/>
                    </a:cubicBezTo>
                    <a:cubicBezTo>
                      <a:pt x="156862" y="704060"/>
                      <a:pt x="151842" y="707825"/>
                      <a:pt x="145567" y="709079"/>
                    </a:cubicBezTo>
                    <a:cubicBezTo>
                      <a:pt x="117332" y="693393"/>
                      <a:pt x="111058" y="664531"/>
                      <a:pt x="101019" y="637550"/>
                    </a:cubicBezTo>
                    <a:cubicBezTo>
                      <a:pt x="133646" y="603041"/>
                      <a:pt x="172548" y="576061"/>
                      <a:pt x="207058" y="543433"/>
                    </a:cubicBezTo>
                    <a:cubicBezTo>
                      <a:pt x="244704" y="508296"/>
                      <a:pt x="284234" y="475041"/>
                      <a:pt x="321253" y="438649"/>
                    </a:cubicBezTo>
                    <a:cubicBezTo>
                      <a:pt x="326900" y="433002"/>
                      <a:pt x="334429" y="429238"/>
                      <a:pt x="340076" y="424846"/>
                    </a:cubicBezTo>
                    <a:cubicBezTo>
                      <a:pt x="308077" y="443669"/>
                      <a:pt x="271685" y="454336"/>
                      <a:pt x="237175" y="468767"/>
                    </a:cubicBezTo>
                    <a:cubicBezTo>
                      <a:pt x="186352" y="490100"/>
                      <a:pt x="134274" y="508924"/>
                      <a:pt x="84078" y="532139"/>
                    </a:cubicBezTo>
                    <a:cubicBezTo>
                      <a:pt x="71529" y="537786"/>
                      <a:pt x="58980" y="546570"/>
                      <a:pt x="43294" y="543433"/>
                    </a:cubicBezTo>
                    <a:cubicBezTo>
                      <a:pt x="23843" y="523982"/>
                      <a:pt x="2510" y="505159"/>
                      <a:pt x="0" y="475041"/>
                    </a:cubicBezTo>
                    <a:cubicBezTo>
                      <a:pt x="18196" y="460610"/>
                      <a:pt x="38901" y="449944"/>
                      <a:pt x="59608" y="439904"/>
                    </a:cubicBezTo>
                    <a:cubicBezTo>
                      <a:pt x="146822" y="397238"/>
                      <a:pt x="232156" y="351434"/>
                      <a:pt x="321253" y="311278"/>
                    </a:cubicBezTo>
                    <a:cubicBezTo>
                      <a:pt x="400939" y="275513"/>
                      <a:pt x="468076" y="220925"/>
                      <a:pt x="540859" y="173867"/>
                    </a:cubicBezTo>
                    <a:cubicBezTo>
                      <a:pt x="543369" y="172612"/>
                      <a:pt x="544624" y="170102"/>
                      <a:pt x="544624" y="166965"/>
                    </a:cubicBezTo>
                    <a:cubicBezTo>
                      <a:pt x="538977" y="159435"/>
                      <a:pt x="529565" y="159435"/>
                      <a:pt x="521409" y="156298"/>
                    </a:cubicBezTo>
                    <a:cubicBezTo>
                      <a:pt x="444860" y="129945"/>
                      <a:pt x="367057" y="106730"/>
                      <a:pt x="289253" y="84769"/>
                    </a:cubicBezTo>
                    <a:cubicBezTo>
                      <a:pt x="279214" y="82259"/>
                      <a:pt x="266037" y="84142"/>
                      <a:pt x="264155" y="70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7F10003-5055-483D-9A9D-9F5019B645AE}"/>
                </a:ext>
              </a:extLst>
            </p:cNvPr>
            <p:cNvSpPr/>
            <p:nvPr/>
          </p:nvSpPr>
          <p:spPr>
            <a:xfrm>
              <a:off x="5790216" y="3783066"/>
              <a:ext cx="614966" cy="61490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D69F79A-AF92-43A2-8CF5-204E324CC7A2}"/>
              </a:ext>
            </a:extLst>
          </p:cNvPr>
          <p:cNvCxnSpPr>
            <a:cxnSpLocks/>
          </p:cNvCxnSpPr>
          <p:nvPr/>
        </p:nvCxnSpPr>
        <p:spPr>
          <a:xfrm flipH="1">
            <a:off x="-1113" y="4082040"/>
            <a:ext cx="7205870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979FBB43-0AA7-4820-B67C-EAFE4097FAD9}"/>
              </a:ext>
            </a:extLst>
          </p:cNvPr>
          <p:cNvSpPr/>
          <p:nvPr/>
        </p:nvSpPr>
        <p:spPr>
          <a:xfrm flipH="1">
            <a:off x="6599208" y="2011700"/>
            <a:ext cx="605549" cy="605549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1CA4476-A037-444B-B0D5-CBD1FF3ADA0D}"/>
              </a:ext>
            </a:extLst>
          </p:cNvPr>
          <p:cNvGrpSpPr/>
          <p:nvPr/>
        </p:nvGrpSpPr>
        <p:grpSpPr>
          <a:xfrm flipH="1">
            <a:off x="1701614" y="1960531"/>
            <a:ext cx="4735786" cy="707886"/>
            <a:chOff x="592509" y="1556792"/>
            <a:chExt cx="2361076" cy="707886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EA840C-927A-44F2-8DAF-C747D27C029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1820EE8-0EBE-447C-A868-AE94C04DB0E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5F8E1A7D-DB41-4DB9-9984-F092E3681242}"/>
              </a:ext>
            </a:extLst>
          </p:cNvPr>
          <p:cNvSpPr/>
          <p:nvPr/>
        </p:nvSpPr>
        <p:spPr>
          <a:xfrm flipH="1">
            <a:off x="6599208" y="5480247"/>
            <a:ext cx="605549" cy="60554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11EFFA-A391-43D4-B35E-01C91D4E52AB}"/>
              </a:ext>
            </a:extLst>
          </p:cNvPr>
          <p:cNvGrpSpPr/>
          <p:nvPr/>
        </p:nvGrpSpPr>
        <p:grpSpPr>
          <a:xfrm flipH="1">
            <a:off x="1701615" y="5429078"/>
            <a:ext cx="4735786" cy="707886"/>
            <a:chOff x="592509" y="1556792"/>
            <a:chExt cx="2361076" cy="70788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00AACCF-4DA2-453A-AB0D-BC74EB89E9B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50461EE-ECFD-4E39-A7AC-832B900A7A2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B26E4BE2-5E22-4482-A404-028866F4D2BA}"/>
              </a:ext>
            </a:extLst>
          </p:cNvPr>
          <p:cNvSpPr/>
          <p:nvPr/>
        </p:nvSpPr>
        <p:spPr>
          <a:xfrm flipH="1">
            <a:off x="5363442" y="4370446"/>
            <a:ext cx="605549" cy="60554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6C590F-C75A-4CF0-B3D1-FBC9E342D726}"/>
              </a:ext>
            </a:extLst>
          </p:cNvPr>
          <p:cNvGrpSpPr/>
          <p:nvPr/>
        </p:nvGrpSpPr>
        <p:grpSpPr>
          <a:xfrm flipH="1">
            <a:off x="465847" y="4319277"/>
            <a:ext cx="4735786" cy="707886"/>
            <a:chOff x="592509" y="1556792"/>
            <a:chExt cx="2361076" cy="70788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BF087C3-E00C-4914-BC68-F449CE10FBF8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8D900F-8C5F-4A07-B64F-C0360721BBC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7A5961F2-95E8-4F8F-B118-79DBAED9A5F1}"/>
              </a:ext>
            </a:extLst>
          </p:cNvPr>
          <p:cNvSpPr/>
          <p:nvPr/>
        </p:nvSpPr>
        <p:spPr>
          <a:xfrm flipH="1">
            <a:off x="5363442" y="3121500"/>
            <a:ext cx="605549" cy="60554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cs typeface="B Nazanin" panose="00000400000000000000" pitchFamily="2" charset="-78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4A0ECA-6560-4C92-8821-6DAFB035B6E5}"/>
              </a:ext>
            </a:extLst>
          </p:cNvPr>
          <p:cNvGrpSpPr/>
          <p:nvPr/>
        </p:nvGrpSpPr>
        <p:grpSpPr>
          <a:xfrm flipH="1">
            <a:off x="465848" y="3070331"/>
            <a:ext cx="4735786" cy="707886"/>
            <a:chOff x="592509" y="1556792"/>
            <a:chExt cx="2361076" cy="70788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369214-8B48-4A79-A4C7-C7782B76967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D485A62-8544-43B4-A69F-E6F5A4AACDF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عنوان مطالب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4" name="Graphic 3">
            <a:extLst>
              <a:ext uri="{FF2B5EF4-FFF2-40B4-BE49-F238E27FC236}">
                <a16:creationId xmlns:a16="http://schemas.microsoft.com/office/drawing/2014/main" id="{0B5DA569-D5A7-4C75-B00B-D81C0F15797C}"/>
              </a:ext>
            </a:extLst>
          </p:cNvPr>
          <p:cNvSpPr/>
          <p:nvPr/>
        </p:nvSpPr>
        <p:spPr>
          <a:xfrm>
            <a:off x="6702067" y="5574635"/>
            <a:ext cx="399829" cy="39689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5" name="Graphic 3">
            <a:extLst>
              <a:ext uri="{FF2B5EF4-FFF2-40B4-BE49-F238E27FC236}">
                <a16:creationId xmlns:a16="http://schemas.microsoft.com/office/drawing/2014/main" id="{246CD2E9-6498-4BF5-B565-18821F066808}"/>
              </a:ext>
            </a:extLst>
          </p:cNvPr>
          <p:cNvSpPr/>
          <p:nvPr/>
        </p:nvSpPr>
        <p:spPr>
          <a:xfrm>
            <a:off x="6769845" y="2109463"/>
            <a:ext cx="335805" cy="400165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5CABB6F-5575-4924-A27A-14139FB163CF}"/>
              </a:ext>
            </a:extLst>
          </p:cNvPr>
          <p:cNvSpPr/>
          <p:nvPr/>
        </p:nvSpPr>
        <p:spPr>
          <a:xfrm>
            <a:off x="5542083" y="3206685"/>
            <a:ext cx="260106" cy="444630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9741127-6559-405A-A7BC-73141F9B8EDC}"/>
              </a:ext>
            </a:extLst>
          </p:cNvPr>
          <p:cNvSpPr/>
          <p:nvPr/>
        </p:nvSpPr>
        <p:spPr>
          <a:xfrm>
            <a:off x="5598443" y="4444549"/>
            <a:ext cx="150656" cy="451550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bg1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5B7A38E-F74D-4103-BA21-251C9BBCC0D3}"/>
              </a:ext>
            </a:extLst>
          </p:cNvPr>
          <p:cNvSpPr/>
          <p:nvPr/>
        </p:nvSpPr>
        <p:spPr>
          <a:xfrm>
            <a:off x="8191878" y="2926597"/>
            <a:ext cx="2260640" cy="2224416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1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7B486AD-082C-40BC-A14E-2B1B92B6F229}"/>
              </a:ext>
            </a:extLst>
          </p:cNvPr>
          <p:cNvSpPr/>
          <p:nvPr/>
        </p:nvSpPr>
        <p:spPr>
          <a:xfrm>
            <a:off x="8301766" y="4150903"/>
            <a:ext cx="756918" cy="248726"/>
          </a:xfrm>
          <a:custGeom>
            <a:avLst/>
            <a:gdLst/>
            <a:ahLst/>
            <a:cxnLst/>
            <a:rect l="l" t="t" r="r" b="b"/>
            <a:pathLst>
              <a:path w="378904" h="124509">
                <a:moveTo>
                  <a:pt x="307595" y="70064"/>
                </a:moveTo>
                <a:lnTo>
                  <a:pt x="304591" y="71238"/>
                </a:lnTo>
                <a:cubicBezTo>
                  <a:pt x="302876" y="72249"/>
                  <a:pt x="300739" y="73765"/>
                  <a:pt x="298181" y="75786"/>
                </a:cubicBezTo>
                <a:cubicBezTo>
                  <a:pt x="293065" y="79830"/>
                  <a:pt x="288135" y="84146"/>
                  <a:pt x="283392" y="88736"/>
                </a:cubicBezTo>
                <a:cubicBezTo>
                  <a:pt x="284719" y="88736"/>
                  <a:pt x="286818" y="89806"/>
                  <a:pt x="289688" y="91946"/>
                </a:cubicBezTo>
                <a:cubicBezTo>
                  <a:pt x="291182" y="90722"/>
                  <a:pt x="293504" y="88643"/>
                  <a:pt x="296656" y="85710"/>
                </a:cubicBezTo>
                <a:cubicBezTo>
                  <a:pt x="299808" y="82778"/>
                  <a:pt x="302473" y="79772"/>
                  <a:pt x="304650" y="76692"/>
                </a:cubicBezTo>
                <a:close/>
                <a:moveTo>
                  <a:pt x="222735" y="66010"/>
                </a:moveTo>
                <a:cubicBezTo>
                  <a:pt x="209567" y="72717"/>
                  <a:pt x="199939" y="78357"/>
                  <a:pt x="193853" y="82930"/>
                </a:cubicBezTo>
                <a:cubicBezTo>
                  <a:pt x="187767" y="87503"/>
                  <a:pt x="184724" y="92039"/>
                  <a:pt x="184724" y="96538"/>
                </a:cubicBezTo>
                <a:cubicBezTo>
                  <a:pt x="184724" y="98121"/>
                  <a:pt x="184918" y="99276"/>
                  <a:pt x="185308" y="100002"/>
                </a:cubicBezTo>
                <a:cubicBezTo>
                  <a:pt x="185697" y="100729"/>
                  <a:pt x="186067" y="101092"/>
                  <a:pt x="186416" y="101092"/>
                </a:cubicBezTo>
                <a:cubicBezTo>
                  <a:pt x="186774" y="101092"/>
                  <a:pt x="187595" y="100770"/>
                  <a:pt x="188880" y="100128"/>
                </a:cubicBezTo>
                <a:cubicBezTo>
                  <a:pt x="194762" y="96653"/>
                  <a:pt x="200173" y="92091"/>
                  <a:pt x="205112" y="86441"/>
                </a:cubicBezTo>
                <a:cubicBezTo>
                  <a:pt x="210051" y="80791"/>
                  <a:pt x="215925" y="73981"/>
                  <a:pt x="222735" y="66010"/>
                </a:cubicBezTo>
                <a:close/>
                <a:moveTo>
                  <a:pt x="362347" y="64331"/>
                </a:moveTo>
                <a:cubicBezTo>
                  <a:pt x="361648" y="64331"/>
                  <a:pt x="360228" y="64940"/>
                  <a:pt x="358087" y="66157"/>
                </a:cubicBezTo>
                <a:cubicBezTo>
                  <a:pt x="355946" y="67373"/>
                  <a:pt x="353740" y="68995"/>
                  <a:pt x="351468" y="71022"/>
                </a:cubicBezTo>
                <a:cubicBezTo>
                  <a:pt x="349196" y="73049"/>
                  <a:pt x="347160" y="75428"/>
                  <a:pt x="345360" y="78158"/>
                </a:cubicBezTo>
                <a:cubicBezTo>
                  <a:pt x="343559" y="80888"/>
                  <a:pt x="342399" y="83153"/>
                  <a:pt x="341879" y="84952"/>
                </a:cubicBezTo>
                <a:cubicBezTo>
                  <a:pt x="345226" y="83088"/>
                  <a:pt x="348676" y="80712"/>
                  <a:pt x="352229" y="77823"/>
                </a:cubicBezTo>
                <a:cubicBezTo>
                  <a:pt x="355782" y="74934"/>
                  <a:pt x="358365" y="72233"/>
                  <a:pt x="359977" y="69721"/>
                </a:cubicBezTo>
                <a:cubicBezTo>
                  <a:pt x="361590" y="67208"/>
                  <a:pt x="362396" y="65486"/>
                  <a:pt x="362396" y="64555"/>
                </a:cubicBezTo>
                <a:cubicBezTo>
                  <a:pt x="362396" y="64406"/>
                  <a:pt x="362380" y="64331"/>
                  <a:pt x="362347" y="64331"/>
                </a:cubicBezTo>
                <a:close/>
                <a:moveTo>
                  <a:pt x="227714" y="48425"/>
                </a:moveTo>
                <a:cubicBezTo>
                  <a:pt x="229417" y="48425"/>
                  <a:pt x="230928" y="49067"/>
                  <a:pt x="232246" y="50349"/>
                </a:cubicBezTo>
                <a:cubicBezTo>
                  <a:pt x="233565" y="51632"/>
                  <a:pt x="234574" y="53040"/>
                  <a:pt x="235273" y="54574"/>
                </a:cubicBezTo>
                <a:cubicBezTo>
                  <a:pt x="235973" y="56107"/>
                  <a:pt x="236323" y="57303"/>
                  <a:pt x="236323" y="58162"/>
                </a:cubicBezTo>
                <a:cubicBezTo>
                  <a:pt x="236323" y="59850"/>
                  <a:pt x="235746" y="61045"/>
                  <a:pt x="234592" y="61746"/>
                </a:cubicBezTo>
                <a:cubicBezTo>
                  <a:pt x="233438" y="62447"/>
                  <a:pt x="232195" y="62958"/>
                  <a:pt x="230863" y="63280"/>
                </a:cubicBezTo>
                <a:cubicBezTo>
                  <a:pt x="231152" y="63046"/>
                  <a:pt x="231623" y="63673"/>
                  <a:pt x="232279" y="65161"/>
                </a:cubicBezTo>
                <a:cubicBezTo>
                  <a:pt x="232934" y="66649"/>
                  <a:pt x="233454" y="67891"/>
                  <a:pt x="233839" y="68885"/>
                </a:cubicBezTo>
                <a:cubicBezTo>
                  <a:pt x="234224" y="69879"/>
                  <a:pt x="234416" y="70809"/>
                  <a:pt x="234416" y="71675"/>
                </a:cubicBezTo>
                <a:cubicBezTo>
                  <a:pt x="234416" y="73439"/>
                  <a:pt x="232972" y="76270"/>
                  <a:pt x="230085" y="80170"/>
                </a:cubicBezTo>
                <a:cubicBezTo>
                  <a:pt x="227197" y="84069"/>
                  <a:pt x="225233" y="86845"/>
                  <a:pt x="224193" y="88497"/>
                </a:cubicBezTo>
                <a:cubicBezTo>
                  <a:pt x="223153" y="90150"/>
                  <a:pt x="222633" y="92108"/>
                  <a:pt x="222633" y="94370"/>
                </a:cubicBezTo>
                <a:cubicBezTo>
                  <a:pt x="222633" y="97465"/>
                  <a:pt x="223978" y="99012"/>
                  <a:pt x="226669" y="99012"/>
                </a:cubicBezTo>
                <a:cubicBezTo>
                  <a:pt x="230255" y="99012"/>
                  <a:pt x="237198" y="95229"/>
                  <a:pt x="247498" y="87663"/>
                </a:cubicBezTo>
                <a:lnTo>
                  <a:pt x="247498" y="95355"/>
                </a:lnTo>
                <a:cubicBezTo>
                  <a:pt x="232208" y="112340"/>
                  <a:pt x="221137" y="120832"/>
                  <a:pt x="214285" y="120832"/>
                </a:cubicBezTo>
                <a:cubicBezTo>
                  <a:pt x="211385" y="120832"/>
                  <a:pt x="209327" y="119891"/>
                  <a:pt x="208110" y="118008"/>
                </a:cubicBezTo>
                <a:cubicBezTo>
                  <a:pt x="206893" y="116125"/>
                  <a:pt x="206285" y="113560"/>
                  <a:pt x="206285" y="110312"/>
                </a:cubicBezTo>
                <a:cubicBezTo>
                  <a:pt x="206285" y="105539"/>
                  <a:pt x="207930" y="99514"/>
                  <a:pt x="211220" y="92237"/>
                </a:cubicBezTo>
                <a:cubicBezTo>
                  <a:pt x="204751" y="101344"/>
                  <a:pt x="199400" y="107939"/>
                  <a:pt x="195167" y="112022"/>
                </a:cubicBezTo>
                <a:cubicBezTo>
                  <a:pt x="190935" y="116105"/>
                  <a:pt x="187227" y="118147"/>
                  <a:pt x="184044" y="118147"/>
                </a:cubicBezTo>
                <a:cubicBezTo>
                  <a:pt x="182223" y="118147"/>
                  <a:pt x="180245" y="116919"/>
                  <a:pt x="178113" y="114463"/>
                </a:cubicBezTo>
                <a:cubicBezTo>
                  <a:pt x="175980" y="112007"/>
                  <a:pt x="174133" y="108929"/>
                  <a:pt x="172572" y="105228"/>
                </a:cubicBezTo>
                <a:cubicBezTo>
                  <a:pt x="171012" y="101527"/>
                  <a:pt x="170231" y="97678"/>
                  <a:pt x="170231" y="93681"/>
                </a:cubicBezTo>
                <a:cubicBezTo>
                  <a:pt x="170231" y="90783"/>
                  <a:pt x="170518" y="88333"/>
                  <a:pt x="171092" y="86332"/>
                </a:cubicBezTo>
                <a:cubicBezTo>
                  <a:pt x="171665" y="84332"/>
                  <a:pt x="172745" y="82328"/>
                  <a:pt x="174332" y="80322"/>
                </a:cubicBezTo>
                <a:cubicBezTo>
                  <a:pt x="175919" y="78316"/>
                  <a:pt x="178676" y="75538"/>
                  <a:pt x="182601" y="71989"/>
                </a:cubicBezTo>
                <a:cubicBezTo>
                  <a:pt x="190961" y="64237"/>
                  <a:pt x="199384" y="58372"/>
                  <a:pt x="207870" y="54393"/>
                </a:cubicBezTo>
                <a:cubicBezTo>
                  <a:pt x="216356" y="50415"/>
                  <a:pt x="222971" y="48425"/>
                  <a:pt x="227714" y="48425"/>
                </a:cubicBezTo>
                <a:close/>
                <a:moveTo>
                  <a:pt x="321701" y="5656"/>
                </a:moveTo>
                <a:cubicBezTo>
                  <a:pt x="325711" y="5656"/>
                  <a:pt x="327716" y="7487"/>
                  <a:pt x="327716" y="11148"/>
                </a:cubicBezTo>
                <a:cubicBezTo>
                  <a:pt x="327716" y="13670"/>
                  <a:pt x="322556" y="21625"/>
                  <a:pt x="312236" y="35012"/>
                </a:cubicBezTo>
                <a:cubicBezTo>
                  <a:pt x="301917" y="48399"/>
                  <a:pt x="287074" y="66436"/>
                  <a:pt x="267709" y="89124"/>
                </a:cubicBezTo>
                <a:lnTo>
                  <a:pt x="267709" y="94199"/>
                </a:lnTo>
                <a:cubicBezTo>
                  <a:pt x="278771" y="80474"/>
                  <a:pt x="288393" y="70120"/>
                  <a:pt x="296576" y="63139"/>
                </a:cubicBezTo>
                <a:cubicBezTo>
                  <a:pt x="304759" y="56158"/>
                  <a:pt x="311258" y="52667"/>
                  <a:pt x="316073" y="52667"/>
                </a:cubicBezTo>
                <a:cubicBezTo>
                  <a:pt x="318659" y="52667"/>
                  <a:pt x="320553" y="53959"/>
                  <a:pt x="321754" y="56543"/>
                </a:cubicBezTo>
                <a:cubicBezTo>
                  <a:pt x="322956" y="59127"/>
                  <a:pt x="323557" y="61922"/>
                  <a:pt x="323557" y="64926"/>
                </a:cubicBezTo>
                <a:cubicBezTo>
                  <a:pt x="323557" y="71072"/>
                  <a:pt x="321027" y="76664"/>
                  <a:pt x="315967" y="81702"/>
                </a:cubicBezTo>
                <a:cubicBezTo>
                  <a:pt x="310907" y="86740"/>
                  <a:pt x="303569" y="92107"/>
                  <a:pt x="293951" y="97804"/>
                </a:cubicBezTo>
                <a:cubicBezTo>
                  <a:pt x="295419" y="99326"/>
                  <a:pt x="296688" y="100565"/>
                  <a:pt x="297759" y="101522"/>
                </a:cubicBezTo>
                <a:cubicBezTo>
                  <a:pt x="298831" y="102479"/>
                  <a:pt x="300146" y="102957"/>
                  <a:pt x="301706" y="102957"/>
                </a:cubicBezTo>
                <a:cubicBezTo>
                  <a:pt x="303170" y="102957"/>
                  <a:pt x="304859" y="102398"/>
                  <a:pt x="306771" y="101281"/>
                </a:cubicBezTo>
                <a:cubicBezTo>
                  <a:pt x="308684" y="100163"/>
                  <a:pt x="310637" y="98753"/>
                  <a:pt x="312631" y="97050"/>
                </a:cubicBezTo>
                <a:cubicBezTo>
                  <a:pt x="313628" y="96198"/>
                  <a:pt x="315218" y="94979"/>
                  <a:pt x="317400" y="93392"/>
                </a:cubicBezTo>
                <a:lnTo>
                  <a:pt x="324972" y="88057"/>
                </a:lnTo>
                <a:lnTo>
                  <a:pt x="327240" y="79204"/>
                </a:lnTo>
                <a:cubicBezTo>
                  <a:pt x="330194" y="74048"/>
                  <a:pt x="334952" y="68661"/>
                  <a:pt x="341513" y="63043"/>
                </a:cubicBezTo>
                <a:cubicBezTo>
                  <a:pt x="346031" y="59177"/>
                  <a:pt x="350558" y="56245"/>
                  <a:pt x="355094" y="54248"/>
                </a:cubicBezTo>
                <a:cubicBezTo>
                  <a:pt x="359630" y="52251"/>
                  <a:pt x="363715" y="51253"/>
                  <a:pt x="367349" y="51253"/>
                </a:cubicBezTo>
                <a:cubicBezTo>
                  <a:pt x="370487" y="51253"/>
                  <a:pt x="373053" y="52033"/>
                  <a:pt x="375047" y="53593"/>
                </a:cubicBezTo>
                <a:cubicBezTo>
                  <a:pt x="377040" y="55152"/>
                  <a:pt x="378037" y="57445"/>
                  <a:pt x="378037" y="60469"/>
                </a:cubicBezTo>
                <a:cubicBezTo>
                  <a:pt x="378037" y="64491"/>
                  <a:pt x="376595" y="68422"/>
                  <a:pt x="373712" y="72262"/>
                </a:cubicBezTo>
                <a:cubicBezTo>
                  <a:pt x="370828" y="76102"/>
                  <a:pt x="366510" y="79857"/>
                  <a:pt x="360759" y="83527"/>
                </a:cubicBezTo>
                <a:cubicBezTo>
                  <a:pt x="355008" y="87197"/>
                  <a:pt x="348425" y="90533"/>
                  <a:pt x="341012" y="93534"/>
                </a:cubicBezTo>
                <a:lnTo>
                  <a:pt x="341012" y="94511"/>
                </a:lnTo>
                <a:cubicBezTo>
                  <a:pt x="341012" y="97495"/>
                  <a:pt x="341682" y="99751"/>
                  <a:pt x="343022" y="101277"/>
                </a:cubicBezTo>
                <a:cubicBezTo>
                  <a:pt x="344362" y="102803"/>
                  <a:pt x="346102" y="103566"/>
                  <a:pt x="348240" y="103566"/>
                </a:cubicBezTo>
                <a:cubicBezTo>
                  <a:pt x="350838" y="103566"/>
                  <a:pt x="353561" y="102941"/>
                  <a:pt x="356408" y="101692"/>
                </a:cubicBezTo>
                <a:cubicBezTo>
                  <a:pt x="359254" y="100443"/>
                  <a:pt x="362133" y="98753"/>
                  <a:pt x="365045" y="96623"/>
                </a:cubicBezTo>
                <a:cubicBezTo>
                  <a:pt x="367956" y="94493"/>
                  <a:pt x="372576" y="91435"/>
                  <a:pt x="378904" y="87450"/>
                </a:cubicBezTo>
                <a:lnTo>
                  <a:pt x="378904" y="95120"/>
                </a:lnTo>
                <a:cubicBezTo>
                  <a:pt x="372021" y="103407"/>
                  <a:pt x="365606" y="109729"/>
                  <a:pt x="359659" y="114086"/>
                </a:cubicBezTo>
                <a:cubicBezTo>
                  <a:pt x="353712" y="118442"/>
                  <a:pt x="347589" y="120621"/>
                  <a:pt x="341288" y="120621"/>
                </a:cubicBezTo>
                <a:cubicBezTo>
                  <a:pt x="335539" y="120621"/>
                  <a:pt x="331022" y="118440"/>
                  <a:pt x="327737" y="114079"/>
                </a:cubicBezTo>
                <a:cubicBezTo>
                  <a:pt x="326094" y="111898"/>
                  <a:pt x="324862" y="109343"/>
                  <a:pt x="324040" y="106414"/>
                </a:cubicBezTo>
                <a:lnTo>
                  <a:pt x="323078" y="98676"/>
                </a:lnTo>
                <a:lnTo>
                  <a:pt x="316351" y="106206"/>
                </a:lnTo>
                <a:cubicBezTo>
                  <a:pt x="313502" y="109219"/>
                  <a:pt x="310928" y="111748"/>
                  <a:pt x="308628" y="113793"/>
                </a:cubicBezTo>
                <a:cubicBezTo>
                  <a:pt x="304030" y="117883"/>
                  <a:pt x="300018" y="119928"/>
                  <a:pt x="296594" y="119928"/>
                </a:cubicBezTo>
                <a:cubicBezTo>
                  <a:pt x="293367" y="119928"/>
                  <a:pt x="290488" y="118998"/>
                  <a:pt x="287959" y="117138"/>
                </a:cubicBezTo>
                <a:cubicBezTo>
                  <a:pt x="285429" y="115278"/>
                  <a:pt x="283224" y="112823"/>
                  <a:pt x="281342" y="109772"/>
                </a:cubicBezTo>
                <a:cubicBezTo>
                  <a:pt x="279460" y="106721"/>
                  <a:pt x="277664" y="102853"/>
                  <a:pt x="275954" y="98167"/>
                </a:cubicBezTo>
                <a:cubicBezTo>
                  <a:pt x="274368" y="101187"/>
                  <a:pt x="272377" y="104291"/>
                  <a:pt x="269980" y="107478"/>
                </a:cubicBezTo>
                <a:cubicBezTo>
                  <a:pt x="267584" y="110664"/>
                  <a:pt x="265801" y="112915"/>
                  <a:pt x="264633" y="114230"/>
                </a:cubicBezTo>
                <a:cubicBezTo>
                  <a:pt x="263465" y="115545"/>
                  <a:pt x="262223" y="116202"/>
                  <a:pt x="260906" y="116202"/>
                </a:cubicBezTo>
                <a:cubicBezTo>
                  <a:pt x="258493" y="116202"/>
                  <a:pt x="256858" y="114973"/>
                  <a:pt x="256003" y="112514"/>
                </a:cubicBezTo>
                <a:cubicBezTo>
                  <a:pt x="255147" y="110055"/>
                  <a:pt x="254719" y="106796"/>
                  <a:pt x="254719" y="102738"/>
                </a:cubicBezTo>
                <a:cubicBezTo>
                  <a:pt x="254719" y="97405"/>
                  <a:pt x="255359" y="92253"/>
                  <a:pt x="256639" y="87280"/>
                </a:cubicBezTo>
                <a:cubicBezTo>
                  <a:pt x="257919" y="82307"/>
                  <a:pt x="259753" y="77491"/>
                  <a:pt x="262139" y="72832"/>
                </a:cubicBezTo>
                <a:cubicBezTo>
                  <a:pt x="264526" y="68174"/>
                  <a:pt x="267573" y="63173"/>
                  <a:pt x="271279" y="57830"/>
                </a:cubicBezTo>
                <a:cubicBezTo>
                  <a:pt x="274985" y="52487"/>
                  <a:pt x="279112" y="46937"/>
                  <a:pt x="283658" y="41179"/>
                </a:cubicBezTo>
                <a:cubicBezTo>
                  <a:pt x="289911" y="33258"/>
                  <a:pt x="295357" y="26727"/>
                  <a:pt x="299996" y="21586"/>
                </a:cubicBezTo>
                <a:cubicBezTo>
                  <a:pt x="304635" y="16445"/>
                  <a:pt x="308755" y="12504"/>
                  <a:pt x="312354" y="9765"/>
                </a:cubicBezTo>
                <a:cubicBezTo>
                  <a:pt x="315954" y="7025"/>
                  <a:pt x="319070" y="5656"/>
                  <a:pt x="321701" y="5656"/>
                </a:cubicBezTo>
                <a:close/>
                <a:moveTo>
                  <a:pt x="61353" y="0"/>
                </a:moveTo>
                <a:cubicBezTo>
                  <a:pt x="63637" y="0"/>
                  <a:pt x="65613" y="1252"/>
                  <a:pt x="67281" y="3754"/>
                </a:cubicBezTo>
                <a:cubicBezTo>
                  <a:pt x="68948" y="6257"/>
                  <a:pt x="70317" y="9023"/>
                  <a:pt x="71386" y="12051"/>
                </a:cubicBezTo>
                <a:cubicBezTo>
                  <a:pt x="72456" y="15080"/>
                  <a:pt x="72991" y="17081"/>
                  <a:pt x="72991" y="18056"/>
                </a:cubicBezTo>
                <a:cubicBezTo>
                  <a:pt x="72991" y="21167"/>
                  <a:pt x="72213" y="24807"/>
                  <a:pt x="70657" y="28976"/>
                </a:cubicBezTo>
                <a:cubicBezTo>
                  <a:pt x="69101" y="33144"/>
                  <a:pt x="67035" y="37896"/>
                  <a:pt x="64460" y="43231"/>
                </a:cubicBezTo>
                <a:lnTo>
                  <a:pt x="60615" y="50383"/>
                </a:lnTo>
                <a:lnTo>
                  <a:pt x="69384" y="40685"/>
                </a:lnTo>
                <a:cubicBezTo>
                  <a:pt x="72702" y="37304"/>
                  <a:pt x="76227" y="34025"/>
                  <a:pt x="79961" y="30848"/>
                </a:cubicBezTo>
                <a:cubicBezTo>
                  <a:pt x="81640" y="26866"/>
                  <a:pt x="84857" y="22865"/>
                  <a:pt x="89611" y="18844"/>
                </a:cubicBezTo>
                <a:cubicBezTo>
                  <a:pt x="94366" y="14824"/>
                  <a:pt x="98869" y="11502"/>
                  <a:pt x="103120" y="8879"/>
                </a:cubicBezTo>
                <a:cubicBezTo>
                  <a:pt x="107372" y="6256"/>
                  <a:pt x="110383" y="4945"/>
                  <a:pt x="112155" y="4945"/>
                </a:cubicBezTo>
                <a:cubicBezTo>
                  <a:pt x="114827" y="4945"/>
                  <a:pt x="117104" y="6262"/>
                  <a:pt x="118986" y="8896"/>
                </a:cubicBezTo>
                <a:cubicBezTo>
                  <a:pt x="120868" y="11530"/>
                  <a:pt x="121809" y="14296"/>
                  <a:pt x="121809" y="17194"/>
                </a:cubicBezTo>
                <a:cubicBezTo>
                  <a:pt x="121809" y="19116"/>
                  <a:pt x="120689" y="22493"/>
                  <a:pt x="118447" y="27327"/>
                </a:cubicBezTo>
                <a:cubicBezTo>
                  <a:pt x="116206" y="32161"/>
                  <a:pt x="112892" y="38422"/>
                  <a:pt x="108505" y="46109"/>
                </a:cubicBezTo>
                <a:cubicBezTo>
                  <a:pt x="104118" y="53796"/>
                  <a:pt x="98670" y="62367"/>
                  <a:pt x="92162" y="71822"/>
                </a:cubicBezTo>
                <a:cubicBezTo>
                  <a:pt x="97536" y="64836"/>
                  <a:pt x="103477" y="57823"/>
                  <a:pt x="109985" y="50783"/>
                </a:cubicBezTo>
                <a:cubicBezTo>
                  <a:pt x="116493" y="43744"/>
                  <a:pt x="121592" y="38409"/>
                  <a:pt x="125283" y="34779"/>
                </a:cubicBezTo>
                <a:cubicBezTo>
                  <a:pt x="128974" y="31149"/>
                  <a:pt x="131750" y="28948"/>
                  <a:pt x="133609" y="28177"/>
                </a:cubicBezTo>
                <a:cubicBezTo>
                  <a:pt x="136996" y="24928"/>
                  <a:pt x="140337" y="21864"/>
                  <a:pt x="143631" y="18985"/>
                </a:cubicBezTo>
                <a:cubicBezTo>
                  <a:pt x="146925" y="16105"/>
                  <a:pt x="149496" y="13856"/>
                  <a:pt x="151345" y="12238"/>
                </a:cubicBezTo>
                <a:cubicBezTo>
                  <a:pt x="153193" y="10619"/>
                  <a:pt x="154962" y="9303"/>
                  <a:pt x="156651" y="8289"/>
                </a:cubicBezTo>
                <a:cubicBezTo>
                  <a:pt x="158341" y="7274"/>
                  <a:pt x="159942" y="6767"/>
                  <a:pt x="161456" y="6767"/>
                </a:cubicBezTo>
                <a:cubicBezTo>
                  <a:pt x="163630" y="6767"/>
                  <a:pt x="165999" y="8714"/>
                  <a:pt x="168563" y="12609"/>
                </a:cubicBezTo>
                <a:cubicBezTo>
                  <a:pt x="171127" y="16504"/>
                  <a:pt x="172409" y="19103"/>
                  <a:pt x="172409" y="20407"/>
                </a:cubicBezTo>
                <a:cubicBezTo>
                  <a:pt x="172409" y="22018"/>
                  <a:pt x="171667" y="23739"/>
                  <a:pt x="170183" y="25570"/>
                </a:cubicBezTo>
                <a:cubicBezTo>
                  <a:pt x="168699" y="27401"/>
                  <a:pt x="165773" y="30650"/>
                  <a:pt x="161403" y="35317"/>
                </a:cubicBezTo>
                <a:cubicBezTo>
                  <a:pt x="153678" y="43606"/>
                  <a:pt x="146937" y="52023"/>
                  <a:pt x="141179" y="60569"/>
                </a:cubicBezTo>
                <a:cubicBezTo>
                  <a:pt x="135421" y="69114"/>
                  <a:pt x="131100" y="76815"/>
                  <a:pt x="128216" y="83671"/>
                </a:cubicBezTo>
                <a:cubicBezTo>
                  <a:pt x="125332" y="90527"/>
                  <a:pt x="123890" y="95912"/>
                  <a:pt x="123890" y="99827"/>
                </a:cubicBezTo>
                <a:cubicBezTo>
                  <a:pt x="123890" y="101982"/>
                  <a:pt x="124203" y="103438"/>
                  <a:pt x="124828" y="104196"/>
                </a:cubicBezTo>
                <a:cubicBezTo>
                  <a:pt x="125454" y="104954"/>
                  <a:pt x="126486" y="105333"/>
                  <a:pt x="127926" y="105333"/>
                </a:cubicBezTo>
                <a:cubicBezTo>
                  <a:pt x="129549" y="105333"/>
                  <a:pt x="131059" y="105029"/>
                  <a:pt x="132455" y="104419"/>
                </a:cubicBezTo>
                <a:cubicBezTo>
                  <a:pt x="133852" y="103810"/>
                  <a:pt x="135505" y="102879"/>
                  <a:pt x="137412" y="101627"/>
                </a:cubicBezTo>
                <a:cubicBezTo>
                  <a:pt x="139320" y="100374"/>
                  <a:pt x="141168" y="99153"/>
                  <a:pt x="142957" y="97962"/>
                </a:cubicBezTo>
                <a:cubicBezTo>
                  <a:pt x="145411" y="96502"/>
                  <a:pt x="147824" y="94938"/>
                  <a:pt x="150196" y="93270"/>
                </a:cubicBezTo>
                <a:cubicBezTo>
                  <a:pt x="152568" y="91602"/>
                  <a:pt x="154362" y="90323"/>
                  <a:pt x="155577" y="89431"/>
                </a:cubicBezTo>
                <a:cubicBezTo>
                  <a:pt x="156793" y="88540"/>
                  <a:pt x="158678" y="87780"/>
                  <a:pt x="161232" y="87149"/>
                </a:cubicBezTo>
                <a:lnTo>
                  <a:pt x="161232" y="95620"/>
                </a:lnTo>
                <a:cubicBezTo>
                  <a:pt x="155273" y="101193"/>
                  <a:pt x="150359" y="105561"/>
                  <a:pt x="146491" y="108726"/>
                </a:cubicBezTo>
                <a:cubicBezTo>
                  <a:pt x="142622" y="111890"/>
                  <a:pt x="138763" y="114740"/>
                  <a:pt x="134912" y="117274"/>
                </a:cubicBezTo>
                <a:cubicBezTo>
                  <a:pt x="131061" y="119808"/>
                  <a:pt x="127787" y="121647"/>
                  <a:pt x="125091" y="122792"/>
                </a:cubicBezTo>
                <a:cubicBezTo>
                  <a:pt x="122395" y="123937"/>
                  <a:pt x="120018" y="124509"/>
                  <a:pt x="117958" y="124509"/>
                </a:cubicBezTo>
                <a:cubicBezTo>
                  <a:pt x="113125" y="124509"/>
                  <a:pt x="109194" y="122740"/>
                  <a:pt x="106165" y="119202"/>
                </a:cubicBezTo>
                <a:cubicBezTo>
                  <a:pt x="103136" y="115664"/>
                  <a:pt x="101622" y="111160"/>
                  <a:pt x="101622" y="105691"/>
                </a:cubicBezTo>
                <a:cubicBezTo>
                  <a:pt x="101622" y="99656"/>
                  <a:pt x="102818" y="93746"/>
                  <a:pt x="105212" y="87962"/>
                </a:cubicBezTo>
                <a:cubicBezTo>
                  <a:pt x="107605" y="82177"/>
                  <a:pt x="111026" y="76189"/>
                  <a:pt x="115474" y="69998"/>
                </a:cubicBezTo>
                <a:cubicBezTo>
                  <a:pt x="119922" y="63807"/>
                  <a:pt x="125378" y="56997"/>
                  <a:pt x="131840" y="49568"/>
                </a:cubicBezTo>
                <a:cubicBezTo>
                  <a:pt x="134128" y="46955"/>
                  <a:pt x="135844" y="44966"/>
                  <a:pt x="136988" y="43600"/>
                </a:cubicBezTo>
                <a:lnTo>
                  <a:pt x="137887" y="42434"/>
                </a:lnTo>
                <a:lnTo>
                  <a:pt x="136327" y="43429"/>
                </a:lnTo>
                <a:cubicBezTo>
                  <a:pt x="134802" y="44601"/>
                  <a:pt x="132671" y="46360"/>
                  <a:pt x="129934" y="48704"/>
                </a:cubicBezTo>
                <a:cubicBezTo>
                  <a:pt x="124461" y="53393"/>
                  <a:pt x="117331" y="60398"/>
                  <a:pt x="108545" y="69720"/>
                </a:cubicBezTo>
                <a:cubicBezTo>
                  <a:pt x="99760" y="79042"/>
                  <a:pt x="90238" y="90178"/>
                  <a:pt x="79979" y="103130"/>
                </a:cubicBezTo>
                <a:cubicBezTo>
                  <a:pt x="79372" y="103857"/>
                  <a:pt x="77502" y="106255"/>
                  <a:pt x="74368" y="110325"/>
                </a:cubicBezTo>
                <a:cubicBezTo>
                  <a:pt x="71234" y="114395"/>
                  <a:pt x="68935" y="117129"/>
                  <a:pt x="67471" y="118526"/>
                </a:cubicBezTo>
                <a:cubicBezTo>
                  <a:pt x="66006" y="119922"/>
                  <a:pt x="64552" y="120621"/>
                  <a:pt x="63108" y="120621"/>
                </a:cubicBezTo>
                <a:cubicBezTo>
                  <a:pt x="60651" y="120621"/>
                  <a:pt x="58747" y="118759"/>
                  <a:pt x="57397" y="115036"/>
                </a:cubicBezTo>
                <a:cubicBezTo>
                  <a:pt x="56047" y="111314"/>
                  <a:pt x="55371" y="107479"/>
                  <a:pt x="55371" y="103531"/>
                </a:cubicBezTo>
                <a:cubicBezTo>
                  <a:pt x="55371" y="100970"/>
                  <a:pt x="56150" y="98314"/>
                  <a:pt x="57708" y="95565"/>
                </a:cubicBezTo>
                <a:cubicBezTo>
                  <a:pt x="59266" y="92816"/>
                  <a:pt x="62497" y="88102"/>
                  <a:pt x="67400" y="81423"/>
                </a:cubicBezTo>
                <a:cubicBezTo>
                  <a:pt x="72303" y="74744"/>
                  <a:pt x="76375" y="69089"/>
                  <a:pt x="79618" y="64458"/>
                </a:cubicBezTo>
                <a:cubicBezTo>
                  <a:pt x="82860" y="59826"/>
                  <a:pt x="86351" y="55088"/>
                  <a:pt x="90090" y="50244"/>
                </a:cubicBezTo>
                <a:cubicBezTo>
                  <a:pt x="92918" y="44008"/>
                  <a:pt x="94954" y="39592"/>
                  <a:pt x="96200" y="36994"/>
                </a:cubicBezTo>
                <a:cubicBezTo>
                  <a:pt x="97446" y="34397"/>
                  <a:pt x="98069" y="32192"/>
                  <a:pt x="98069" y="30382"/>
                </a:cubicBezTo>
                <a:cubicBezTo>
                  <a:pt x="98069" y="29771"/>
                  <a:pt x="98139" y="29465"/>
                  <a:pt x="98278" y="29465"/>
                </a:cubicBezTo>
                <a:cubicBezTo>
                  <a:pt x="96610" y="29465"/>
                  <a:pt x="92841" y="32301"/>
                  <a:pt x="86973" y="37972"/>
                </a:cubicBezTo>
                <a:cubicBezTo>
                  <a:pt x="81104" y="43643"/>
                  <a:pt x="73721" y="52236"/>
                  <a:pt x="64823" y="63751"/>
                </a:cubicBezTo>
                <a:cubicBezTo>
                  <a:pt x="55925" y="75265"/>
                  <a:pt x="46751" y="88418"/>
                  <a:pt x="37299" y="103210"/>
                </a:cubicBezTo>
                <a:cubicBezTo>
                  <a:pt x="33906" y="108752"/>
                  <a:pt x="31457" y="112535"/>
                  <a:pt x="29953" y="114559"/>
                </a:cubicBezTo>
                <a:cubicBezTo>
                  <a:pt x="28448" y="116584"/>
                  <a:pt x="26566" y="117596"/>
                  <a:pt x="24305" y="117596"/>
                </a:cubicBezTo>
                <a:cubicBezTo>
                  <a:pt x="21474" y="117596"/>
                  <a:pt x="19085" y="115223"/>
                  <a:pt x="17139" y="110477"/>
                </a:cubicBezTo>
                <a:cubicBezTo>
                  <a:pt x="15193" y="105732"/>
                  <a:pt x="14220" y="101892"/>
                  <a:pt x="14220" y="98959"/>
                </a:cubicBezTo>
                <a:cubicBezTo>
                  <a:pt x="14220" y="97725"/>
                  <a:pt x="14677" y="96423"/>
                  <a:pt x="15591" y="95054"/>
                </a:cubicBezTo>
                <a:cubicBezTo>
                  <a:pt x="23304" y="84774"/>
                  <a:pt x="29601" y="76104"/>
                  <a:pt x="34482" y="69045"/>
                </a:cubicBezTo>
                <a:cubicBezTo>
                  <a:pt x="39363" y="61986"/>
                  <a:pt x="43662" y="55346"/>
                  <a:pt x="47380" y="49125"/>
                </a:cubicBezTo>
                <a:cubicBezTo>
                  <a:pt x="51098" y="42903"/>
                  <a:pt x="53807" y="37768"/>
                  <a:pt x="55507" y="33718"/>
                </a:cubicBezTo>
                <a:cubicBezTo>
                  <a:pt x="57207" y="29668"/>
                  <a:pt x="58057" y="26592"/>
                  <a:pt x="58057" y="24490"/>
                </a:cubicBezTo>
                <a:cubicBezTo>
                  <a:pt x="58057" y="23186"/>
                  <a:pt x="57519" y="22534"/>
                  <a:pt x="56444" y="22534"/>
                </a:cubicBezTo>
                <a:cubicBezTo>
                  <a:pt x="54934" y="22534"/>
                  <a:pt x="52010" y="23688"/>
                  <a:pt x="47673" y="25995"/>
                </a:cubicBezTo>
                <a:cubicBezTo>
                  <a:pt x="43336" y="28303"/>
                  <a:pt x="37807" y="31486"/>
                  <a:pt x="31086" y="35544"/>
                </a:cubicBezTo>
                <a:cubicBezTo>
                  <a:pt x="24365" y="39603"/>
                  <a:pt x="18860" y="42764"/>
                  <a:pt x="14569" y="45029"/>
                </a:cubicBezTo>
                <a:cubicBezTo>
                  <a:pt x="10279" y="47293"/>
                  <a:pt x="6965" y="48425"/>
                  <a:pt x="4627" y="48425"/>
                </a:cubicBezTo>
                <a:cubicBezTo>
                  <a:pt x="1542" y="48425"/>
                  <a:pt x="0" y="46768"/>
                  <a:pt x="0" y="43453"/>
                </a:cubicBezTo>
                <a:cubicBezTo>
                  <a:pt x="0" y="42138"/>
                  <a:pt x="417" y="39234"/>
                  <a:pt x="1251" y="34741"/>
                </a:cubicBezTo>
                <a:cubicBezTo>
                  <a:pt x="2085" y="30249"/>
                  <a:pt x="2969" y="27038"/>
                  <a:pt x="3903" y="25109"/>
                </a:cubicBezTo>
                <a:cubicBezTo>
                  <a:pt x="5245" y="22551"/>
                  <a:pt x="8554" y="19259"/>
                  <a:pt x="13829" y="15234"/>
                </a:cubicBezTo>
                <a:cubicBezTo>
                  <a:pt x="19105" y="11209"/>
                  <a:pt x="22192" y="9196"/>
                  <a:pt x="23093" y="9196"/>
                </a:cubicBezTo>
                <a:cubicBezTo>
                  <a:pt x="24792" y="9196"/>
                  <a:pt x="25642" y="9988"/>
                  <a:pt x="25642" y="11571"/>
                </a:cubicBezTo>
                <a:cubicBezTo>
                  <a:pt x="25642" y="12281"/>
                  <a:pt x="25237" y="13041"/>
                  <a:pt x="24429" y="13849"/>
                </a:cubicBezTo>
                <a:cubicBezTo>
                  <a:pt x="22065" y="15753"/>
                  <a:pt x="20365" y="17250"/>
                  <a:pt x="19327" y="18340"/>
                </a:cubicBezTo>
                <a:cubicBezTo>
                  <a:pt x="18290" y="19431"/>
                  <a:pt x="17680" y="19824"/>
                  <a:pt x="17497" y="19518"/>
                </a:cubicBezTo>
                <a:cubicBezTo>
                  <a:pt x="26289" y="13285"/>
                  <a:pt x="34936" y="8473"/>
                  <a:pt x="43437" y="5084"/>
                </a:cubicBezTo>
                <a:cubicBezTo>
                  <a:pt x="51938" y="1695"/>
                  <a:pt x="57910" y="0"/>
                  <a:pt x="613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CB1B5748-587D-43B8-8F86-6A6CDDA2B791}"/>
              </a:ext>
            </a:extLst>
          </p:cNvPr>
          <p:cNvSpPr/>
          <p:nvPr/>
        </p:nvSpPr>
        <p:spPr>
          <a:xfrm>
            <a:off x="9144506" y="4221648"/>
            <a:ext cx="306265" cy="240780"/>
          </a:xfrm>
          <a:custGeom>
            <a:avLst/>
            <a:gdLst/>
            <a:ahLst/>
            <a:cxnLst/>
            <a:rect l="l" t="t" r="r" b="b"/>
            <a:pathLst>
              <a:path w="153313" h="120532">
                <a:moveTo>
                  <a:pt x="126721" y="41356"/>
                </a:moveTo>
                <a:cubicBezTo>
                  <a:pt x="124341" y="41356"/>
                  <a:pt x="120641" y="43644"/>
                  <a:pt x="115622" y="48221"/>
                </a:cubicBezTo>
                <a:cubicBezTo>
                  <a:pt x="110603" y="52798"/>
                  <a:pt x="105478" y="58143"/>
                  <a:pt x="100246" y="64254"/>
                </a:cubicBezTo>
                <a:cubicBezTo>
                  <a:pt x="103270" y="63797"/>
                  <a:pt x="105605" y="63651"/>
                  <a:pt x="107253" y="63815"/>
                </a:cubicBezTo>
                <a:cubicBezTo>
                  <a:pt x="108901" y="63980"/>
                  <a:pt x="110682" y="64732"/>
                  <a:pt x="112596" y="66073"/>
                </a:cubicBezTo>
                <a:cubicBezTo>
                  <a:pt x="117620" y="60499"/>
                  <a:pt x="121469" y="55697"/>
                  <a:pt x="124146" y="51668"/>
                </a:cubicBezTo>
                <a:cubicBezTo>
                  <a:pt x="126822" y="47638"/>
                  <a:pt x="128160" y="44680"/>
                  <a:pt x="128160" y="42794"/>
                </a:cubicBezTo>
                <a:cubicBezTo>
                  <a:pt x="128160" y="41835"/>
                  <a:pt x="127680" y="41356"/>
                  <a:pt x="126721" y="41356"/>
                </a:cubicBezTo>
                <a:close/>
                <a:moveTo>
                  <a:pt x="65772" y="17055"/>
                </a:moveTo>
                <a:cubicBezTo>
                  <a:pt x="67876" y="17055"/>
                  <a:pt x="69303" y="17716"/>
                  <a:pt x="70054" y="19038"/>
                </a:cubicBezTo>
                <a:cubicBezTo>
                  <a:pt x="70804" y="20360"/>
                  <a:pt x="71180" y="22481"/>
                  <a:pt x="71180" y="25399"/>
                </a:cubicBezTo>
                <a:cubicBezTo>
                  <a:pt x="71180" y="26771"/>
                  <a:pt x="71042" y="27907"/>
                  <a:pt x="70765" y="28805"/>
                </a:cubicBezTo>
                <a:cubicBezTo>
                  <a:pt x="70488" y="29704"/>
                  <a:pt x="69964" y="30786"/>
                  <a:pt x="69191" y="32052"/>
                </a:cubicBezTo>
                <a:cubicBezTo>
                  <a:pt x="68418" y="33317"/>
                  <a:pt x="66924" y="35550"/>
                  <a:pt x="64710" y="38752"/>
                </a:cubicBezTo>
                <a:cubicBezTo>
                  <a:pt x="62495" y="41953"/>
                  <a:pt x="59886" y="45717"/>
                  <a:pt x="56882" y="50045"/>
                </a:cubicBezTo>
                <a:cubicBezTo>
                  <a:pt x="55337" y="52249"/>
                  <a:pt x="53998" y="54631"/>
                  <a:pt x="52864" y="57191"/>
                </a:cubicBezTo>
                <a:cubicBezTo>
                  <a:pt x="51731" y="59750"/>
                  <a:pt x="51165" y="61614"/>
                  <a:pt x="51165" y="62782"/>
                </a:cubicBezTo>
                <a:cubicBezTo>
                  <a:pt x="51165" y="64603"/>
                  <a:pt x="51730" y="65514"/>
                  <a:pt x="52862" y="65514"/>
                </a:cubicBezTo>
                <a:cubicBezTo>
                  <a:pt x="54496" y="65514"/>
                  <a:pt x="56518" y="64765"/>
                  <a:pt x="58928" y="63266"/>
                </a:cubicBezTo>
                <a:cubicBezTo>
                  <a:pt x="61338" y="61767"/>
                  <a:pt x="66202" y="58792"/>
                  <a:pt x="73519" y="54341"/>
                </a:cubicBezTo>
                <a:lnTo>
                  <a:pt x="73519" y="62671"/>
                </a:lnTo>
                <a:cubicBezTo>
                  <a:pt x="66316" y="69313"/>
                  <a:pt x="61097" y="74047"/>
                  <a:pt x="57863" y="76874"/>
                </a:cubicBezTo>
                <a:cubicBezTo>
                  <a:pt x="54629" y="79700"/>
                  <a:pt x="51719" y="81900"/>
                  <a:pt x="49132" y="83473"/>
                </a:cubicBezTo>
                <a:cubicBezTo>
                  <a:pt x="46546" y="85045"/>
                  <a:pt x="43999" y="85832"/>
                  <a:pt x="41493" y="85832"/>
                </a:cubicBezTo>
                <a:cubicBezTo>
                  <a:pt x="35452" y="85832"/>
                  <a:pt x="32431" y="82357"/>
                  <a:pt x="32431" y="75407"/>
                </a:cubicBezTo>
                <a:cubicBezTo>
                  <a:pt x="32431" y="72981"/>
                  <a:pt x="33182" y="69835"/>
                  <a:pt x="34684" y="65971"/>
                </a:cubicBezTo>
                <a:cubicBezTo>
                  <a:pt x="36187" y="62107"/>
                  <a:pt x="38504" y="57502"/>
                  <a:pt x="41636" y="52157"/>
                </a:cubicBezTo>
                <a:cubicBezTo>
                  <a:pt x="35477" y="62718"/>
                  <a:pt x="30098" y="70465"/>
                  <a:pt x="25499" y="75399"/>
                </a:cubicBezTo>
                <a:cubicBezTo>
                  <a:pt x="20900" y="80333"/>
                  <a:pt x="16942" y="82800"/>
                  <a:pt x="13627" y="82800"/>
                </a:cubicBezTo>
                <a:cubicBezTo>
                  <a:pt x="10943" y="82800"/>
                  <a:pt x="8542" y="81757"/>
                  <a:pt x="6425" y="79672"/>
                </a:cubicBezTo>
                <a:cubicBezTo>
                  <a:pt x="4308" y="77587"/>
                  <a:pt x="2708" y="74888"/>
                  <a:pt x="1625" y="71576"/>
                </a:cubicBezTo>
                <a:cubicBezTo>
                  <a:pt x="542" y="68263"/>
                  <a:pt x="0" y="64745"/>
                  <a:pt x="0" y="61023"/>
                </a:cubicBezTo>
                <a:cubicBezTo>
                  <a:pt x="0" y="58533"/>
                  <a:pt x="231" y="56304"/>
                  <a:pt x="693" y="54336"/>
                </a:cubicBezTo>
                <a:cubicBezTo>
                  <a:pt x="1155" y="52368"/>
                  <a:pt x="2012" y="50236"/>
                  <a:pt x="3266" y="47942"/>
                </a:cubicBezTo>
                <a:cubicBezTo>
                  <a:pt x="4520" y="45647"/>
                  <a:pt x="6218" y="43104"/>
                  <a:pt x="8361" y="40312"/>
                </a:cubicBezTo>
                <a:cubicBezTo>
                  <a:pt x="10505" y="37521"/>
                  <a:pt x="13238" y="34365"/>
                  <a:pt x="16562" y="30843"/>
                </a:cubicBezTo>
                <a:cubicBezTo>
                  <a:pt x="17703" y="29245"/>
                  <a:pt x="18907" y="27702"/>
                  <a:pt x="20174" y="26214"/>
                </a:cubicBezTo>
                <a:cubicBezTo>
                  <a:pt x="21441" y="24726"/>
                  <a:pt x="22761" y="23682"/>
                  <a:pt x="24136" y="23081"/>
                </a:cubicBezTo>
                <a:cubicBezTo>
                  <a:pt x="25510" y="22480"/>
                  <a:pt x="27576" y="22180"/>
                  <a:pt x="30334" y="22180"/>
                </a:cubicBezTo>
                <a:cubicBezTo>
                  <a:pt x="32337" y="22180"/>
                  <a:pt x="34442" y="22505"/>
                  <a:pt x="36650" y="23154"/>
                </a:cubicBezTo>
                <a:cubicBezTo>
                  <a:pt x="38858" y="23804"/>
                  <a:pt x="39962" y="24819"/>
                  <a:pt x="39962" y="26201"/>
                </a:cubicBezTo>
                <a:cubicBezTo>
                  <a:pt x="39962" y="27558"/>
                  <a:pt x="39045" y="29702"/>
                  <a:pt x="37212" y="32633"/>
                </a:cubicBezTo>
                <a:cubicBezTo>
                  <a:pt x="35380" y="35564"/>
                  <a:pt x="32565" y="38994"/>
                  <a:pt x="28768" y="42922"/>
                </a:cubicBezTo>
                <a:cubicBezTo>
                  <a:pt x="24971" y="46850"/>
                  <a:pt x="20668" y="50639"/>
                  <a:pt x="15858" y="54288"/>
                </a:cubicBezTo>
                <a:cubicBezTo>
                  <a:pt x="14948" y="57127"/>
                  <a:pt x="14493" y="59380"/>
                  <a:pt x="14493" y="61046"/>
                </a:cubicBezTo>
                <a:cubicBezTo>
                  <a:pt x="14493" y="62352"/>
                  <a:pt x="14824" y="63005"/>
                  <a:pt x="15485" y="63005"/>
                </a:cubicBezTo>
                <a:cubicBezTo>
                  <a:pt x="15802" y="63005"/>
                  <a:pt x="16641" y="62506"/>
                  <a:pt x="18003" y="61506"/>
                </a:cubicBezTo>
                <a:cubicBezTo>
                  <a:pt x="19365" y="60506"/>
                  <a:pt x="21883" y="58415"/>
                  <a:pt x="25557" y="55231"/>
                </a:cubicBezTo>
                <a:cubicBezTo>
                  <a:pt x="29231" y="52047"/>
                  <a:pt x="32796" y="48930"/>
                  <a:pt x="36252" y="45880"/>
                </a:cubicBezTo>
                <a:cubicBezTo>
                  <a:pt x="38437" y="43982"/>
                  <a:pt x="41012" y="41097"/>
                  <a:pt x="43976" y="37225"/>
                </a:cubicBezTo>
                <a:cubicBezTo>
                  <a:pt x="46940" y="33353"/>
                  <a:pt x="50405" y="30235"/>
                  <a:pt x="54371" y="27871"/>
                </a:cubicBezTo>
                <a:cubicBezTo>
                  <a:pt x="56508" y="23777"/>
                  <a:pt x="58473" y="20951"/>
                  <a:pt x="60265" y="19392"/>
                </a:cubicBezTo>
                <a:cubicBezTo>
                  <a:pt x="62057" y="17834"/>
                  <a:pt x="63893" y="17055"/>
                  <a:pt x="65772" y="17055"/>
                </a:cubicBezTo>
                <a:close/>
                <a:moveTo>
                  <a:pt x="131412" y="0"/>
                </a:moveTo>
                <a:cubicBezTo>
                  <a:pt x="134613" y="0"/>
                  <a:pt x="136214" y="1341"/>
                  <a:pt x="136214" y="4022"/>
                </a:cubicBezTo>
                <a:cubicBezTo>
                  <a:pt x="136214" y="5581"/>
                  <a:pt x="135352" y="7648"/>
                  <a:pt x="133627" y="10222"/>
                </a:cubicBezTo>
                <a:cubicBezTo>
                  <a:pt x="131903" y="12796"/>
                  <a:pt x="129934" y="14826"/>
                  <a:pt x="127722" y="16311"/>
                </a:cubicBezTo>
                <a:cubicBezTo>
                  <a:pt x="124163" y="20527"/>
                  <a:pt x="120836" y="25036"/>
                  <a:pt x="117743" y="29837"/>
                </a:cubicBezTo>
                <a:cubicBezTo>
                  <a:pt x="114650" y="34638"/>
                  <a:pt x="111190" y="39956"/>
                  <a:pt x="107362" y="45792"/>
                </a:cubicBezTo>
                <a:cubicBezTo>
                  <a:pt x="108586" y="43561"/>
                  <a:pt x="111200" y="40811"/>
                  <a:pt x="115203" y="37542"/>
                </a:cubicBezTo>
                <a:cubicBezTo>
                  <a:pt x="119205" y="34273"/>
                  <a:pt x="122544" y="31662"/>
                  <a:pt x="125218" y="29706"/>
                </a:cubicBezTo>
                <a:cubicBezTo>
                  <a:pt x="127893" y="27751"/>
                  <a:pt x="130579" y="26185"/>
                  <a:pt x="133276" y="25007"/>
                </a:cubicBezTo>
                <a:cubicBezTo>
                  <a:pt x="135973" y="23829"/>
                  <a:pt x="138708" y="23240"/>
                  <a:pt x="141483" y="23240"/>
                </a:cubicBezTo>
                <a:cubicBezTo>
                  <a:pt x="143671" y="23240"/>
                  <a:pt x="145178" y="23726"/>
                  <a:pt x="146006" y="24697"/>
                </a:cubicBezTo>
                <a:cubicBezTo>
                  <a:pt x="146834" y="25668"/>
                  <a:pt x="147247" y="27188"/>
                  <a:pt x="147247" y="29256"/>
                </a:cubicBezTo>
                <a:cubicBezTo>
                  <a:pt x="147247" y="33898"/>
                  <a:pt x="146125" y="38416"/>
                  <a:pt x="143881" y="42809"/>
                </a:cubicBezTo>
                <a:cubicBezTo>
                  <a:pt x="141637" y="47202"/>
                  <a:pt x="138464" y="51715"/>
                  <a:pt x="134361" y="56350"/>
                </a:cubicBezTo>
                <a:cubicBezTo>
                  <a:pt x="130258" y="60984"/>
                  <a:pt x="125500" y="65297"/>
                  <a:pt x="120087" y="69288"/>
                </a:cubicBezTo>
                <a:cubicBezTo>
                  <a:pt x="121099" y="69282"/>
                  <a:pt x="122563" y="69280"/>
                  <a:pt x="124478" y="69280"/>
                </a:cubicBezTo>
                <a:cubicBezTo>
                  <a:pt x="130740" y="69280"/>
                  <a:pt x="140351" y="64166"/>
                  <a:pt x="153313" y="53940"/>
                </a:cubicBezTo>
                <a:lnTo>
                  <a:pt x="153313" y="62703"/>
                </a:lnTo>
                <a:cubicBezTo>
                  <a:pt x="148423" y="67072"/>
                  <a:pt x="143876" y="70993"/>
                  <a:pt x="139672" y="74468"/>
                </a:cubicBezTo>
                <a:cubicBezTo>
                  <a:pt x="135468" y="77942"/>
                  <a:pt x="131420" y="80774"/>
                  <a:pt x="127530" y="82963"/>
                </a:cubicBezTo>
                <a:cubicBezTo>
                  <a:pt x="123639" y="85151"/>
                  <a:pt x="119966" y="86246"/>
                  <a:pt x="116509" y="86246"/>
                </a:cubicBezTo>
                <a:cubicBezTo>
                  <a:pt x="115207" y="86246"/>
                  <a:pt x="113859" y="86106"/>
                  <a:pt x="112466" y="85828"/>
                </a:cubicBezTo>
                <a:cubicBezTo>
                  <a:pt x="111073" y="85549"/>
                  <a:pt x="109797" y="85211"/>
                  <a:pt x="108638" y="84814"/>
                </a:cubicBezTo>
                <a:cubicBezTo>
                  <a:pt x="107479" y="84417"/>
                  <a:pt x="106076" y="83890"/>
                  <a:pt x="104430" y="83232"/>
                </a:cubicBezTo>
                <a:cubicBezTo>
                  <a:pt x="102784" y="82574"/>
                  <a:pt x="101619" y="82105"/>
                  <a:pt x="100935" y="81826"/>
                </a:cubicBezTo>
                <a:cubicBezTo>
                  <a:pt x="99347" y="82288"/>
                  <a:pt x="98329" y="82519"/>
                  <a:pt x="97882" y="82519"/>
                </a:cubicBezTo>
                <a:cubicBezTo>
                  <a:pt x="95531" y="82519"/>
                  <a:pt x="93415" y="81711"/>
                  <a:pt x="91533" y="80093"/>
                </a:cubicBezTo>
                <a:cubicBezTo>
                  <a:pt x="90267" y="83044"/>
                  <a:pt x="88484" y="87473"/>
                  <a:pt x="86185" y="93379"/>
                </a:cubicBezTo>
                <a:cubicBezTo>
                  <a:pt x="83885" y="99285"/>
                  <a:pt x="81948" y="103987"/>
                  <a:pt x="80372" y="107486"/>
                </a:cubicBezTo>
                <a:cubicBezTo>
                  <a:pt x="78797" y="110984"/>
                  <a:pt x="76611" y="114441"/>
                  <a:pt x="73816" y="117855"/>
                </a:cubicBezTo>
                <a:cubicBezTo>
                  <a:pt x="72031" y="119640"/>
                  <a:pt x="70580" y="120532"/>
                  <a:pt x="69464" y="120532"/>
                </a:cubicBezTo>
                <a:cubicBezTo>
                  <a:pt x="65802" y="120532"/>
                  <a:pt x="63971" y="117749"/>
                  <a:pt x="63971" y="112183"/>
                </a:cubicBezTo>
                <a:cubicBezTo>
                  <a:pt x="63971" y="108116"/>
                  <a:pt x="64751" y="103981"/>
                  <a:pt x="66309" y="99778"/>
                </a:cubicBezTo>
                <a:cubicBezTo>
                  <a:pt x="67867" y="95576"/>
                  <a:pt x="69808" y="91544"/>
                  <a:pt x="72131" y="87684"/>
                </a:cubicBezTo>
                <a:cubicBezTo>
                  <a:pt x="74454" y="83824"/>
                  <a:pt x="76912" y="80048"/>
                  <a:pt x="79505" y="76356"/>
                </a:cubicBezTo>
                <a:cubicBezTo>
                  <a:pt x="82099" y="72665"/>
                  <a:pt x="83955" y="69878"/>
                  <a:pt x="85073" y="67997"/>
                </a:cubicBezTo>
                <a:cubicBezTo>
                  <a:pt x="94178" y="52310"/>
                  <a:pt x="101209" y="39813"/>
                  <a:pt x="106165" y="30507"/>
                </a:cubicBezTo>
                <a:cubicBezTo>
                  <a:pt x="94930" y="46362"/>
                  <a:pt x="84879" y="57980"/>
                  <a:pt x="76014" y="65362"/>
                </a:cubicBezTo>
                <a:lnTo>
                  <a:pt x="76014" y="56821"/>
                </a:lnTo>
                <a:cubicBezTo>
                  <a:pt x="84373" y="47738"/>
                  <a:pt x="91471" y="39340"/>
                  <a:pt x="97308" y="31626"/>
                </a:cubicBezTo>
                <a:cubicBezTo>
                  <a:pt x="103144" y="23913"/>
                  <a:pt x="107788" y="17744"/>
                  <a:pt x="111239" y="13119"/>
                </a:cubicBezTo>
                <a:cubicBezTo>
                  <a:pt x="114690" y="8494"/>
                  <a:pt x="117841" y="5151"/>
                  <a:pt x="120692" y="3091"/>
                </a:cubicBezTo>
                <a:cubicBezTo>
                  <a:pt x="123542" y="1030"/>
                  <a:pt x="127116" y="0"/>
                  <a:pt x="1314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29C3FE70-9709-4593-8DDE-037519E257D4}"/>
              </a:ext>
            </a:extLst>
          </p:cNvPr>
          <p:cNvSpPr/>
          <p:nvPr/>
        </p:nvSpPr>
        <p:spPr>
          <a:xfrm>
            <a:off x="8304386" y="3951235"/>
            <a:ext cx="754298" cy="154819"/>
          </a:xfrm>
          <a:custGeom>
            <a:avLst/>
            <a:gdLst/>
            <a:ahLst/>
            <a:cxnLst/>
            <a:rect l="l" t="t" r="r" b="b"/>
            <a:pathLst>
              <a:path w="754298" h="154819">
                <a:moveTo>
                  <a:pt x="44202" y="78917"/>
                </a:moveTo>
                <a:lnTo>
                  <a:pt x="44202" y="139750"/>
                </a:lnTo>
                <a:lnTo>
                  <a:pt x="56815" y="139750"/>
                </a:lnTo>
                <a:cubicBezTo>
                  <a:pt x="73335" y="139750"/>
                  <a:pt x="81595" y="130299"/>
                  <a:pt x="81595" y="111398"/>
                </a:cubicBezTo>
                <a:cubicBezTo>
                  <a:pt x="81595" y="89744"/>
                  <a:pt x="73074" y="78917"/>
                  <a:pt x="56034" y="78917"/>
                </a:cubicBezTo>
                <a:close/>
                <a:moveTo>
                  <a:pt x="302865" y="36501"/>
                </a:moveTo>
                <a:lnTo>
                  <a:pt x="283443" y="104031"/>
                </a:lnTo>
                <a:lnTo>
                  <a:pt x="320836" y="104031"/>
                </a:lnTo>
                <a:close/>
                <a:moveTo>
                  <a:pt x="44202" y="12614"/>
                </a:moveTo>
                <a:lnTo>
                  <a:pt x="44202" y="66303"/>
                </a:lnTo>
                <a:lnTo>
                  <a:pt x="57820" y="66303"/>
                </a:lnTo>
                <a:cubicBezTo>
                  <a:pt x="70396" y="66303"/>
                  <a:pt x="76684" y="57002"/>
                  <a:pt x="76684" y="38398"/>
                </a:cubicBezTo>
                <a:cubicBezTo>
                  <a:pt x="76684" y="21208"/>
                  <a:pt x="70023" y="12614"/>
                  <a:pt x="56703" y="12614"/>
                </a:cubicBezTo>
                <a:close/>
                <a:moveTo>
                  <a:pt x="518554" y="0"/>
                </a:moveTo>
                <a:lnTo>
                  <a:pt x="631850" y="0"/>
                </a:lnTo>
                <a:lnTo>
                  <a:pt x="640444" y="0"/>
                </a:lnTo>
                <a:lnTo>
                  <a:pt x="677726" y="0"/>
                </a:lnTo>
                <a:lnTo>
                  <a:pt x="708757" y="73447"/>
                </a:lnTo>
                <a:lnTo>
                  <a:pt x="736662" y="0"/>
                </a:lnTo>
                <a:lnTo>
                  <a:pt x="754298" y="0"/>
                </a:lnTo>
                <a:lnTo>
                  <a:pt x="717128" y="96106"/>
                </a:lnTo>
                <a:lnTo>
                  <a:pt x="717128" y="152363"/>
                </a:lnTo>
                <a:lnTo>
                  <a:pt x="672926" y="152363"/>
                </a:lnTo>
                <a:lnTo>
                  <a:pt x="672926" y="96106"/>
                </a:lnTo>
                <a:lnTo>
                  <a:pt x="638386" y="15293"/>
                </a:lnTo>
                <a:lnTo>
                  <a:pt x="603051" y="15293"/>
                </a:lnTo>
                <a:lnTo>
                  <a:pt x="603051" y="152363"/>
                </a:lnTo>
                <a:lnTo>
                  <a:pt x="556171" y="152363"/>
                </a:lnTo>
                <a:lnTo>
                  <a:pt x="556171" y="15293"/>
                </a:lnTo>
                <a:lnTo>
                  <a:pt x="518554" y="15293"/>
                </a:lnTo>
                <a:close/>
                <a:moveTo>
                  <a:pt x="389074" y="0"/>
                </a:moveTo>
                <a:lnTo>
                  <a:pt x="433276" y="0"/>
                </a:lnTo>
                <a:lnTo>
                  <a:pt x="433276" y="103585"/>
                </a:lnTo>
                <a:cubicBezTo>
                  <a:pt x="433276" y="116979"/>
                  <a:pt x="435192" y="126132"/>
                  <a:pt x="439024" y="131044"/>
                </a:cubicBezTo>
                <a:cubicBezTo>
                  <a:pt x="442856" y="135955"/>
                  <a:pt x="449944" y="138411"/>
                  <a:pt x="460288" y="138411"/>
                </a:cubicBezTo>
                <a:cubicBezTo>
                  <a:pt x="480305" y="138411"/>
                  <a:pt x="490314" y="126356"/>
                  <a:pt x="490314" y="102245"/>
                </a:cubicBezTo>
                <a:lnTo>
                  <a:pt x="490314" y="0"/>
                </a:lnTo>
                <a:lnTo>
                  <a:pt x="505160" y="0"/>
                </a:lnTo>
                <a:lnTo>
                  <a:pt x="505160" y="102245"/>
                </a:lnTo>
                <a:cubicBezTo>
                  <a:pt x="505160" y="137294"/>
                  <a:pt x="485775" y="154819"/>
                  <a:pt x="447005" y="154819"/>
                </a:cubicBezTo>
                <a:cubicBezTo>
                  <a:pt x="408384" y="154819"/>
                  <a:pt x="389074" y="137294"/>
                  <a:pt x="389074" y="102245"/>
                </a:cubicBezTo>
                <a:close/>
                <a:moveTo>
                  <a:pt x="297172" y="0"/>
                </a:moveTo>
                <a:lnTo>
                  <a:pt x="336016" y="0"/>
                </a:lnTo>
                <a:lnTo>
                  <a:pt x="378433" y="152363"/>
                </a:lnTo>
                <a:lnTo>
                  <a:pt x="334007" y="152363"/>
                </a:lnTo>
                <a:lnTo>
                  <a:pt x="324966" y="119323"/>
                </a:lnTo>
                <a:lnTo>
                  <a:pt x="279090" y="119323"/>
                </a:lnTo>
                <a:lnTo>
                  <a:pt x="269379" y="152363"/>
                </a:lnTo>
                <a:lnTo>
                  <a:pt x="252077" y="152363"/>
                </a:lnTo>
                <a:close/>
                <a:moveTo>
                  <a:pt x="142875" y="0"/>
                </a:moveTo>
                <a:lnTo>
                  <a:pt x="241659" y="0"/>
                </a:lnTo>
                <a:lnTo>
                  <a:pt x="241659" y="15293"/>
                </a:lnTo>
                <a:lnTo>
                  <a:pt x="187077" y="15293"/>
                </a:lnTo>
                <a:lnTo>
                  <a:pt x="187077" y="61392"/>
                </a:lnTo>
                <a:lnTo>
                  <a:pt x="232953" y="61392"/>
                </a:lnTo>
                <a:lnTo>
                  <a:pt x="232953" y="76684"/>
                </a:lnTo>
                <a:lnTo>
                  <a:pt x="187077" y="76684"/>
                </a:lnTo>
                <a:lnTo>
                  <a:pt x="187077" y="137071"/>
                </a:lnTo>
                <a:lnTo>
                  <a:pt x="250924" y="137071"/>
                </a:lnTo>
                <a:lnTo>
                  <a:pt x="250924" y="152363"/>
                </a:lnTo>
                <a:lnTo>
                  <a:pt x="142875" y="152363"/>
                </a:lnTo>
                <a:close/>
                <a:moveTo>
                  <a:pt x="0" y="0"/>
                </a:moveTo>
                <a:lnTo>
                  <a:pt x="67754" y="0"/>
                </a:lnTo>
                <a:cubicBezTo>
                  <a:pt x="102654" y="0"/>
                  <a:pt x="120104" y="12465"/>
                  <a:pt x="120104" y="37394"/>
                </a:cubicBezTo>
                <a:cubicBezTo>
                  <a:pt x="120104" y="55104"/>
                  <a:pt x="109575" y="66452"/>
                  <a:pt x="88515" y="71438"/>
                </a:cubicBezTo>
                <a:cubicBezTo>
                  <a:pt x="113891" y="76498"/>
                  <a:pt x="126578" y="89967"/>
                  <a:pt x="126578" y="111845"/>
                </a:cubicBezTo>
                <a:cubicBezTo>
                  <a:pt x="126578" y="138857"/>
                  <a:pt x="109500" y="152363"/>
                  <a:pt x="75344" y="152363"/>
                </a:cubicBezTo>
                <a:lnTo>
                  <a:pt x="0" y="1523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AFB04AF-B9E6-492F-A02D-34CDD218C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70109"/>
              </p:ext>
            </p:extLst>
          </p:nvPr>
        </p:nvGraphicFramePr>
        <p:xfrm>
          <a:off x="923109" y="1823068"/>
          <a:ext cx="10345780" cy="32453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69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9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06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7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اضافه کردن متن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5FA84AC-5AA9-4744-8E7B-FCE64BEF9ACA}"/>
              </a:ext>
            </a:extLst>
          </p:cNvPr>
          <p:cNvGrpSpPr/>
          <p:nvPr/>
        </p:nvGrpSpPr>
        <p:grpSpPr>
          <a:xfrm>
            <a:off x="935962" y="5261366"/>
            <a:ext cx="10320079" cy="800705"/>
            <a:chOff x="777280" y="5157192"/>
            <a:chExt cx="10320079" cy="1029601"/>
          </a:xfrm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40A36097-277F-4156-8DAF-68C6645B70C6}"/>
                </a:ext>
              </a:extLst>
            </p:cNvPr>
            <p:cNvSpPr/>
            <p:nvPr/>
          </p:nvSpPr>
          <p:spPr>
            <a:xfrm rot="16200000" flipH="1">
              <a:off x="5501831" y="578394"/>
              <a:ext cx="1016729" cy="10174326"/>
            </a:xfrm>
            <a:prstGeom prst="roundRect">
              <a:avLst>
                <a:gd name="adj" fmla="val 2135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66AF05D6-38DC-4DD1-8703-A2CABAB456CE}"/>
                </a:ext>
              </a:extLst>
            </p:cNvPr>
            <p:cNvSpPr/>
            <p:nvPr/>
          </p:nvSpPr>
          <p:spPr>
            <a:xfrm rot="16200000">
              <a:off x="1296730" y="4637743"/>
              <a:ext cx="1029600" cy="2068499"/>
            </a:xfrm>
            <a:prstGeom prst="round2Same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46D738-165F-4ED1-A22A-F34B673FFCDB}"/>
              </a:ext>
            </a:extLst>
          </p:cNvPr>
          <p:cNvSpPr txBox="1"/>
          <p:nvPr/>
        </p:nvSpPr>
        <p:spPr>
          <a:xfrm>
            <a:off x="3264419" y="5338552"/>
            <a:ext cx="761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5F1FB-9043-417A-80A5-35211BF77D04}"/>
              </a:ext>
            </a:extLst>
          </p:cNvPr>
          <p:cNvSpPr txBox="1"/>
          <p:nvPr/>
        </p:nvSpPr>
        <p:spPr>
          <a:xfrm>
            <a:off x="1312639" y="550783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اضافه کردن متن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22179" y="497407"/>
            <a:ext cx="360598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سبک</a:t>
            </a:r>
          </a:p>
          <a:p>
            <a:pPr algn="r" rtl="1"/>
            <a:r>
              <a:rPr lang="fa-IR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Nazanin" panose="00000400000000000000" pitchFamily="2" charset="-78"/>
              </a:rPr>
              <a:t> ستون ها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1AB357B0-DD71-41DC-9667-CE55D786A22C}"/>
              </a:ext>
            </a:extLst>
          </p:cNvPr>
          <p:cNvGrpSpPr/>
          <p:nvPr/>
        </p:nvGrpSpPr>
        <p:grpSpPr>
          <a:xfrm>
            <a:off x="8970639" y="719099"/>
            <a:ext cx="2646596" cy="4681139"/>
            <a:chOff x="4871865" y="1777141"/>
            <a:chExt cx="3630109" cy="46811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517F66-E179-4249-BA98-25924092FB51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17738E-7B61-48FD-B3B7-B786FF589734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مطالب </a:t>
              </a:r>
              <a:r>
                <a:rPr lang="en-US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B</a:t>
              </a:r>
              <a:endParaRPr lang="ko-KR" altLang="en-US" sz="1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F3333580-B239-467A-A5CD-24DF3A93602B}"/>
              </a:ext>
            </a:extLst>
          </p:cNvPr>
          <p:cNvGrpSpPr/>
          <p:nvPr/>
        </p:nvGrpSpPr>
        <p:grpSpPr>
          <a:xfrm>
            <a:off x="5612951" y="719099"/>
            <a:ext cx="2646595" cy="4676001"/>
            <a:chOff x="822207" y="1777142"/>
            <a:chExt cx="3630108" cy="46760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AF445F-87C5-4614-A697-048091ABD55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مطالب</a:t>
              </a:r>
              <a:r>
                <a:rPr lang="en-US" altLang="ko-KR" sz="14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 A </a:t>
              </a:r>
              <a:endParaRPr lang="ko-KR" altLang="en-US" sz="14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049A84-3DE7-464D-BA5A-FBA09A03A3D5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Graphic 3">
            <a:extLst>
              <a:ext uri="{FF2B5EF4-FFF2-40B4-BE49-F238E27FC236}">
                <a16:creationId xmlns:a16="http://schemas.microsoft.com/office/drawing/2014/main" id="{11A06EBC-9600-44A9-B0CB-A20935D86484}"/>
              </a:ext>
            </a:extLst>
          </p:cNvPr>
          <p:cNvSpPr/>
          <p:nvPr/>
        </p:nvSpPr>
        <p:spPr>
          <a:xfrm>
            <a:off x="1390350" y="1444031"/>
            <a:ext cx="369215" cy="728459"/>
          </a:xfrm>
          <a:custGeom>
            <a:avLst/>
            <a:gdLst>
              <a:gd name="connsiteX0" fmla="*/ 56948 w 433870"/>
              <a:gd name="connsiteY0" fmla="*/ 856021 h 856020"/>
              <a:gd name="connsiteX1" fmla="*/ 11659 w 433870"/>
              <a:gd name="connsiteY1" fmla="*/ 807368 h 856020"/>
              <a:gd name="connsiteX2" fmla="*/ 1178 w 433870"/>
              <a:gd name="connsiteY2" fmla="*/ 508786 h 856020"/>
              <a:gd name="connsiteX3" fmla="*/ 64194 w 433870"/>
              <a:gd name="connsiteY3" fmla="*/ 446547 h 856020"/>
              <a:gd name="connsiteX4" fmla="*/ 116988 w 433870"/>
              <a:gd name="connsiteY4" fmla="*/ 421379 h 856020"/>
              <a:gd name="connsiteX5" fmla="*/ 127663 w 433870"/>
              <a:gd name="connsiteY5" fmla="*/ 35519 h 856020"/>
              <a:gd name="connsiteX6" fmla="*/ 163182 w 433870"/>
              <a:gd name="connsiteY6" fmla="*/ 130 h 856020"/>
              <a:gd name="connsiteX7" fmla="*/ 279703 w 433870"/>
              <a:gd name="connsiteY7" fmla="*/ 0 h 856020"/>
              <a:gd name="connsiteX8" fmla="*/ 304547 w 433870"/>
              <a:gd name="connsiteY8" fmla="*/ 38043 h 856020"/>
              <a:gd name="connsiteX9" fmla="*/ 314187 w 433870"/>
              <a:gd name="connsiteY9" fmla="*/ 419179 h 856020"/>
              <a:gd name="connsiteX10" fmla="*/ 337867 w 433870"/>
              <a:gd name="connsiteY10" fmla="*/ 446417 h 856020"/>
              <a:gd name="connsiteX11" fmla="*/ 349318 w 433870"/>
              <a:gd name="connsiteY11" fmla="*/ 447193 h 856020"/>
              <a:gd name="connsiteX12" fmla="*/ 432520 w 433870"/>
              <a:gd name="connsiteY12" fmla="*/ 530136 h 856020"/>
              <a:gd name="connsiteX13" fmla="*/ 420292 w 433870"/>
              <a:gd name="connsiteY13" fmla="*/ 813191 h 856020"/>
              <a:gd name="connsiteX14" fmla="*/ 374680 w 433870"/>
              <a:gd name="connsiteY14" fmla="*/ 854727 h 856020"/>
              <a:gd name="connsiteX15" fmla="*/ 56948 w 433870"/>
              <a:gd name="connsiteY15" fmla="*/ 856021 h 8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870" h="856020">
                <a:moveTo>
                  <a:pt x="56948" y="856021"/>
                </a:moveTo>
                <a:cubicBezTo>
                  <a:pt x="26604" y="856021"/>
                  <a:pt x="13923" y="840493"/>
                  <a:pt x="11659" y="807368"/>
                </a:cubicBezTo>
                <a:cubicBezTo>
                  <a:pt x="4866" y="707862"/>
                  <a:pt x="-3027" y="608550"/>
                  <a:pt x="1178" y="508786"/>
                </a:cubicBezTo>
                <a:cubicBezTo>
                  <a:pt x="3572" y="452822"/>
                  <a:pt x="10106" y="447387"/>
                  <a:pt x="64194" y="446547"/>
                </a:cubicBezTo>
                <a:cubicBezTo>
                  <a:pt x="95055" y="446029"/>
                  <a:pt x="117182" y="449652"/>
                  <a:pt x="116988" y="421379"/>
                </a:cubicBezTo>
                <a:cubicBezTo>
                  <a:pt x="116082" y="292953"/>
                  <a:pt x="124492" y="156828"/>
                  <a:pt x="127663" y="35519"/>
                </a:cubicBezTo>
                <a:cubicBezTo>
                  <a:pt x="128374" y="9511"/>
                  <a:pt x="135944" y="-1229"/>
                  <a:pt x="163182" y="130"/>
                </a:cubicBezTo>
                <a:cubicBezTo>
                  <a:pt x="206465" y="2264"/>
                  <a:pt x="235320" y="65"/>
                  <a:pt x="279703" y="0"/>
                </a:cubicBezTo>
                <a:cubicBezTo>
                  <a:pt x="305583" y="0"/>
                  <a:pt x="303836" y="23550"/>
                  <a:pt x="304547" y="38043"/>
                </a:cubicBezTo>
                <a:cubicBezTo>
                  <a:pt x="309917" y="139101"/>
                  <a:pt x="313346" y="320320"/>
                  <a:pt x="314187" y="419179"/>
                </a:cubicBezTo>
                <a:cubicBezTo>
                  <a:pt x="316064" y="447258"/>
                  <a:pt x="320722" y="445382"/>
                  <a:pt x="337867" y="446417"/>
                </a:cubicBezTo>
                <a:cubicBezTo>
                  <a:pt x="341684" y="446676"/>
                  <a:pt x="345501" y="446935"/>
                  <a:pt x="349318" y="447193"/>
                </a:cubicBezTo>
                <a:cubicBezTo>
                  <a:pt x="429027" y="451722"/>
                  <a:pt x="429350" y="451658"/>
                  <a:pt x="432520" y="530136"/>
                </a:cubicBezTo>
                <a:cubicBezTo>
                  <a:pt x="436337" y="624790"/>
                  <a:pt x="432003" y="719120"/>
                  <a:pt x="420292" y="813191"/>
                </a:cubicBezTo>
                <a:cubicBezTo>
                  <a:pt x="416669" y="842434"/>
                  <a:pt x="405671" y="855827"/>
                  <a:pt x="374680" y="854727"/>
                </a:cubicBezTo>
                <a:cubicBezTo>
                  <a:pt x="320204" y="856021"/>
                  <a:pt x="122034" y="856021"/>
                  <a:pt x="56948" y="85602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3021D09F-82BE-44E9-9E46-820F43A89A0F}"/>
              </a:ext>
            </a:extLst>
          </p:cNvPr>
          <p:cNvSpPr/>
          <p:nvPr/>
        </p:nvSpPr>
        <p:spPr>
          <a:xfrm>
            <a:off x="2102416" y="1426022"/>
            <a:ext cx="373915" cy="764477"/>
          </a:xfrm>
          <a:custGeom>
            <a:avLst/>
            <a:gdLst>
              <a:gd name="connsiteX0" fmla="*/ 313536 w 439393"/>
              <a:gd name="connsiteY0" fmla="*/ 431354 h 898346"/>
              <a:gd name="connsiteX1" fmla="*/ 334369 w 439393"/>
              <a:gd name="connsiteY1" fmla="*/ 476449 h 898346"/>
              <a:gd name="connsiteX2" fmla="*/ 360766 w 439393"/>
              <a:gd name="connsiteY2" fmla="*/ 480913 h 898346"/>
              <a:gd name="connsiteX3" fmla="*/ 436592 w 439393"/>
              <a:gd name="connsiteY3" fmla="*/ 597370 h 898346"/>
              <a:gd name="connsiteX4" fmla="*/ 379981 w 439393"/>
              <a:gd name="connsiteY4" fmla="*/ 726637 h 898346"/>
              <a:gd name="connsiteX5" fmla="*/ 383863 w 439393"/>
              <a:gd name="connsiteY5" fmla="*/ 862826 h 898346"/>
              <a:gd name="connsiteX6" fmla="*/ 367883 w 439393"/>
              <a:gd name="connsiteY6" fmla="*/ 895110 h 898346"/>
              <a:gd name="connsiteX7" fmla="*/ 69042 w 439393"/>
              <a:gd name="connsiteY7" fmla="*/ 898345 h 898346"/>
              <a:gd name="connsiteX8" fmla="*/ 54550 w 439393"/>
              <a:gd name="connsiteY8" fmla="*/ 865414 h 898346"/>
              <a:gd name="connsiteX9" fmla="*/ 57332 w 439393"/>
              <a:gd name="connsiteY9" fmla="*/ 726054 h 898346"/>
              <a:gd name="connsiteX10" fmla="*/ 9261 w 439393"/>
              <a:gd name="connsiteY10" fmla="*/ 613674 h 898346"/>
              <a:gd name="connsiteX11" fmla="*/ 86963 w 439393"/>
              <a:gd name="connsiteY11" fmla="*/ 481690 h 898346"/>
              <a:gd name="connsiteX12" fmla="*/ 124618 w 439393"/>
              <a:gd name="connsiteY12" fmla="*/ 430643 h 898346"/>
              <a:gd name="connsiteX13" fmla="*/ 109672 w 439393"/>
              <a:gd name="connsiteY13" fmla="*/ 28609 h 898346"/>
              <a:gd name="connsiteX14" fmla="*/ 126559 w 439393"/>
              <a:gd name="connsiteY14" fmla="*/ 4670 h 898346"/>
              <a:gd name="connsiteX15" fmla="*/ 310301 w 439393"/>
              <a:gd name="connsiteY15" fmla="*/ 2341 h 898346"/>
              <a:gd name="connsiteX16" fmla="*/ 324535 w 439393"/>
              <a:gd name="connsiteY16" fmla="*/ 27573 h 898346"/>
              <a:gd name="connsiteX17" fmla="*/ 313536 w 439393"/>
              <a:gd name="connsiteY17" fmla="*/ 431354 h 89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9393" h="898346">
                <a:moveTo>
                  <a:pt x="313536" y="431354"/>
                </a:moveTo>
                <a:cubicBezTo>
                  <a:pt x="309784" y="452511"/>
                  <a:pt x="312631" y="475220"/>
                  <a:pt x="334369" y="476449"/>
                </a:cubicBezTo>
                <a:cubicBezTo>
                  <a:pt x="343233" y="476966"/>
                  <a:pt x="352032" y="479166"/>
                  <a:pt x="360766" y="480913"/>
                </a:cubicBezTo>
                <a:cubicBezTo>
                  <a:pt x="418024" y="492171"/>
                  <a:pt x="449273" y="539659"/>
                  <a:pt x="436592" y="597370"/>
                </a:cubicBezTo>
                <a:cubicBezTo>
                  <a:pt x="426305" y="644146"/>
                  <a:pt x="399779" y="683936"/>
                  <a:pt x="379981" y="726637"/>
                </a:cubicBezTo>
                <a:cubicBezTo>
                  <a:pt x="358696" y="772443"/>
                  <a:pt x="346338" y="817796"/>
                  <a:pt x="383863" y="862826"/>
                </a:cubicBezTo>
                <a:cubicBezTo>
                  <a:pt x="399261" y="881265"/>
                  <a:pt x="396156" y="892522"/>
                  <a:pt x="367883" y="895110"/>
                </a:cubicBezTo>
                <a:cubicBezTo>
                  <a:pt x="265918" y="895693"/>
                  <a:pt x="168613" y="897634"/>
                  <a:pt x="69042" y="898345"/>
                </a:cubicBezTo>
                <a:cubicBezTo>
                  <a:pt x="39863" y="898539"/>
                  <a:pt x="43680" y="877836"/>
                  <a:pt x="54550" y="865414"/>
                </a:cubicBezTo>
                <a:cubicBezTo>
                  <a:pt x="95439" y="818702"/>
                  <a:pt x="77194" y="772766"/>
                  <a:pt x="57332" y="726054"/>
                </a:cubicBezTo>
                <a:cubicBezTo>
                  <a:pt x="41351" y="688529"/>
                  <a:pt x="22136" y="652169"/>
                  <a:pt x="9261" y="613674"/>
                </a:cubicBezTo>
                <a:cubicBezTo>
                  <a:pt x="-15907" y="538818"/>
                  <a:pt x="10296" y="492947"/>
                  <a:pt x="86963" y="481690"/>
                </a:cubicBezTo>
                <a:cubicBezTo>
                  <a:pt x="122418" y="476514"/>
                  <a:pt x="128564" y="463898"/>
                  <a:pt x="124618" y="430643"/>
                </a:cubicBezTo>
                <a:cubicBezTo>
                  <a:pt x="108767" y="297170"/>
                  <a:pt x="119054" y="162469"/>
                  <a:pt x="109672" y="28609"/>
                </a:cubicBezTo>
                <a:cubicBezTo>
                  <a:pt x="108767" y="15345"/>
                  <a:pt x="111161" y="6999"/>
                  <a:pt x="126559" y="4670"/>
                </a:cubicBezTo>
                <a:cubicBezTo>
                  <a:pt x="187763" y="-4582"/>
                  <a:pt x="249032" y="2859"/>
                  <a:pt x="310301" y="2341"/>
                </a:cubicBezTo>
                <a:cubicBezTo>
                  <a:pt x="328999" y="2147"/>
                  <a:pt x="324470" y="17416"/>
                  <a:pt x="324535" y="27573"/>
                </a:cubicBezTo>
                <a:cubicBezTo>
                  <a:pt x="325053" y="82373"/>
                  <a:pt x="325246" y="360704"/>
                  <a:pt x="313536" y="431354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CFF05F99-E585-47F9-BBEE-4890C3B342C5}"/>
              </a:ext>
            </a:extLst>
          </p:cNvPr>
          <p:cNvSpPr/>
          <p:nvPr/>
        </p:nvSpPr>
        <p:spPr>
          <a:xfrm>
            <a:off x="1684355" y="2465835"/>
            <a:ext cx="620965" cy="616400"/>
          </a:xfrm>
          <a:custGeom>
            <a:avLst/>
            <a:gdLst>
              <a:gd name="connsiteX0" fmla="*/ 669645 w 669862"/>
              <a:gd name="connsiteY0" fmla="*/ 474658 h 664937"/>
              <a:gd name="connsiteX1" fmla="*/ 651465 w 669862"/>
              <a:gd name="connsiteY1" fmla="*/ 497302 h 664937"/>
              <a:gd name="connsiteX2" fmla="*/ 425733 w 669862"/>
              <a:gd name="connsiteY2" fmla="*/ 660277 h 664937"/>
              <a:gd name="connsiteX3" fmla="*/ 390408 w 669862"/>
              <a:gd name="connsiteY3" fmla="*/ 657042 h 664937"/>
              <a:gd name="connsiteX4" fmla="*/ 184021 w 669862"/>
              <a:gd name="connsiteY4" fmla="*/ 556889 h 664937"/>
              <a:gd name="connsiteX5" fmla="*/ 40844 w 669862"/>
              <a:gd name="connsiteY5" fmla="*/ 493809 h 664937"/>
              <a:gd name="connsiteX6" fmla="*/ 32110 w 669862"/>
              <a:gd name="connsiteY6" fmla="*/ 411059 h 664937"/>
              <a:gd name="connsiteX7" fmla="*/ 195084 w 669862"/>
              <a:gd name="connsiteY7" fmla="*/ 319577 h 664937"/>
              <a:gd name="connsiteX8" fmla="*/ 220964 w 669862"/>
              <a:gd name="connsiteY8" fmla="*/ 258760 h 664937"/>
              <a:gd name="connsiteX9" fmla="*/ 174510 w 669862"/>
              <a:gd name="connsiteY9" fmla="*/ 73271 h 664937"/>
              <a:gd name="connsiteX10" fmla="*/ 242832 w 669862"/>
              <a:gd name="connsiteY10" fmla="*/ 7084 h 664937"/>
              <a:gd name="connsiteX11" fmla="*/ 604430 w 669862"/>
              <a:gd name="connsiteY11" fmla="*/ 129752 h 664937"/>
              <a:gd name="connsiteX12" fmla="*/ 622998 w 669862"/>
              <a:gd name="connsiteY12" fmla="*/ 150585 h 664937"/>
              <a:gd name="connsiteX13" fmla="*/ 669645 w 669862"/>
              <a:gd name="connsiteY13" fmla="*/ 474658 h 664937"/>
              <a:gd name="connsiteX14" fmla="*/ 614781 w 669862"/>
              <a:gd name="connsiteY14" fmla="*/ 402002 h 664937"/>
              <a:gd name="connsiteX15" fmla="*/ 583985 w 669862"/>
              <a:gd name="connsiteY15" fmla="*/ 174717 h 664937"/>
              <a:gd name="connsiteX16" fmla="*/ 559529 w 669862"/>
              <a:gd name="connsiteY16" fmla="*/ 154402 h 664937"/>
              <a:gd name="connsiteX17" fmla="*/ 428515 w 669862"/>
              <a:gd name="connsiteY17" fmla="*/ 112672 h 664937"/>
              <a:gd name="connsiteX18" fmla="*/ 397201 w 669862"/>
              <a:gd name="connsiteY18" fmla="*/ 119401 h 664937"/>
              <a:gd name="connsiteX19" fmla="*/ 311218 w 669862"/>
              <a:gd name="connsiteY19" fmla="*/ 99732 h 664937"/>
              <a:gd name="connsiteX20" fmla="*/ 255254 w 669862"/>
              <a:gd name="connsiteY20" fmla="*/ 59296 h 664937"/>
              <a:gd name="connsiteX21" fmla="*/ 237462 w 669862"/>
              <a:gd name="connsiteY21" fmla="*/ 77153 h 664937"/>
              <a:gd name="connsiteX22" fmla="*/ 280615 w 669862"/>
              <a:gd name="connsiteY22" fmla="*/ 255720 h 664937"/>
              <a:gd name="connsiteX23" fmla="*/ 299572 w 669862"/>
              <a:gd name="connsiteY23" fmla="*/ 281857 h 664937"/>
              <a:gd name="connsiteX24" fmla="*/ 614781 w 669862"/>
              <a:gd name="connsiteY24" fmla="*/ 402002 h 664937"/>
              <a:gd name="connsiteX25" fmla="*/ 456788 w 669862"/>
              <a:gd name="connsiteY25" fmla="*/ 430987 h 664937"/>
              <a:gd name="connsiteX26" fmla="*/ 380703 w 669862"/>
              <a:gd name="connsiteY26" fmla="*/ 492579 h 664937"/>
              <a:gd name="connsiteX27" fmla="*/ 379927 w 669862"/>
              <a:gd name="connsiteY27" fmla="*/ 505389 h 664937"/>
              <a:gd name="connsiteX28" fmla="*/ 456012 w 669862"/>
              <a:gd name="connsiteY28" fmla="*/ 539162 h 664937"/>
              <a:gd name="connsiteX29" fmla="*/ 522328 w 669862"/>
              <a:gd name="connsiteY29" fmla="*/ 463465 h 664937"/>
              <a:gd name="connsiteX30" fmla="*/ 456788 w 669862"/>
              <a:gd name="connsiteY30" fmla="*/ 430987 h 664937"/>
              <a:gd name="connsiteX31" fmla="*/ 260947 w 669862"/>
              <a:gd name="connsiteY31" fmla="*/ 444702 h 664937"/>
              <a:gd name="connsiteX32" fmla="*/ 362523 w 669862"/>
              <a:gd name="connsiteY32" fmla="*/ 466377 h 664937"/>
              <a:gd name="connsiteX33" fmla="*/ 409106 w 669862"/>
              <a:gd name="connsiteY33" fmla="*/ 420247 h 664937"/>
              <a:gd name="connsiteX34" fmla="*/ 348419 w 669862"/>
              <a:gd name="connsiteY34" fmla="*/ 384986 h 664937"/>
              <a:gd name="connsiteX35" fmla="*/ 260947 w 669862"/>
              <a:gd name="connsiteY35" fmla="*/ 444702 h 664937"/>
              <a:gd name="connsiteX36" fmla="*/ 158142 w 669862"/>
              <a:gd name="connsiteY36" fmla="*/ 397473 h 664937"/>
              <a:gd name="connsiteX37" fmla="*/ 270717 w 669862"/>
              <a:gd name="connsiteY37" fmla="*/ 407113 h 664937"/>
              <a:gd name="connsiteX38" fmla="*/ 308888 w 669862"/>
              <a:gd name="connsiteY38" fmla="*/ 368941 h 664937"/>
              <a:gd name="connsiteX39" fmla="*/ 257324 w 669862"/>
              <a:gd name="connsiteY39" fmla="*/ 342285 h 664937"/>
              <a:gd name="connsiteX40" fmla="*/ 158142 w 669862"/>
              <a:gd name="connsiteY40" fmla="*/ 397473 h 664937"/>
              <a:gd name="connsiteX41" fmla="*/ 338520 w 669862"/>
              <a:gd name="connsiteY41" fmla="*/ 530880 h 664937"/>
              <a:gd name="connsiteX42" fmla="*/ 389696 w 669862"/>
              <a:gd name="connsiteY42" fmla="*/ 564200 h 664937"/>
              <a:gd name="connsiteX43" fmla="*/ 338520 w 669862"/>
              <a:gd name="connsiteY43" fmla="*/ 530880 h 664937"/>
              <a:gd name="connsiteX44" fmla="*/ 180204 w 669862"/>
              <a:gd name="connsiteY44" fmla="*/ 463530 h 664937"/>
              <a:gd name="connsiteX45" fmla="*/ 126440 w 669862"/>
              <a:gd name="connsiteY45" fmla="*/ 436809 h 664937"/>
              <a:gd name="connsiteX46" fmla="*/ 180204 w 669862"/>
              <a:gd name="connsiteY46" fmla="*/ 463530 h 664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69862" h="664937">
                <a:moveTo>
                  <a:pt x="669645" y="474658"/>
                </a:moveTo>
                <a:cubicBezTo>
                  <a:pt x="671521" y="480675"/>
                  <a:pt x="660911" y="488503"/>
                  <a:pt x="651465" y="497302"/>
                </a:cubicBezTo>
                <a:cubicBezTo>
                  <a:pt x="582820" y="560836"/>
                  <a:pt x="501559" y="606771"/>
                  <a:pt x="425733" y="660277"/>
                </a:cubicBezTo>
                <a:cubicBezTo>
                  <a:pt x="411953" y="669981"/>
                  <a:pt x="401471" y="662347"/>
                  <a:pt x="390408" y="657042"/>
                </a:cubicBezTo>
                <a:cubicBezTo>
                  <a:pt x="321440" y="623916"/>
                  <a:pt x="252342" y="591244"/>
                  <a:pt x="184021" y="556889"/>
                </a:cubicBezTo>
                <a:cubicBezTo>
                  <a:pt x="137309" y="533404"/>
                  <a:pt x="88915" y="514188"/>
                  <a:pt x="40844" y="493809"/>
                </a:cubicBezTo>
                <a:cubicBezTo>
                  <a:pt x="-9944" y="472264"/>
                  <a:pt x="-13955" y="440626"/>
                  <a:pt x="32110" y="411059"/>
                </a:cubicBezTo>
                <a:cubicBezTo>
                  <a:pt x="84451" y="377417"/>
                  <a:pt x="139185" y="347008"/>
                  <a:pt x="195084" y="319577"/>
                </a:cubicBezTo>
                <a:cubicBezTo>
                  <a:pt x="225040" y="304890"/>
                  <a:pt x="228145" y="286322"/>
                  <a:pt x="220964" y="258760"/>
                </a:cubicBezTo>
                <a:cubicBezTo>
                  <a:pt x="204919" y="197103"/>
                  <a:pt x="188032" y="135510"/>
                  <a:pt x="174510" y="73271"/>
                </a:cubicBezTo>
                <a:cubicBezTo>
                  <a:pt x="158983" y="1844"/>
                  <a:pt x="171534" y="-10384"/>
                  <a:pt x="242832" y="7084"/>
                </a:cubicBezTo>
                <a:cubicBezTo>
                  <a:pt x="366858" y="37493"/>
                  <a:pt x="483509" y="89963"/>
                  <a:pt x="604430" y="129752"/>
                </a:cubicBezTo>
                <a:cubicBezTo>
                  <a:pt x="614846" y="133181"/>
                  <a:pt x="621251" y="138163"/>
                  <a:pt x="622998" y="150585"/>
                </a:cubicBezTo>
                <a:cubicBezTo>
                  <a:pt x="637620" y="255460"/>
                  <a:pt x="653082" y="360272"/>
                  <a:pt x="669645" y="474658"/>
                </a:cubicBezTo>
                <a:close/>
                <a:moveTo>
                  <a:pt x="614781" y="402002"/>
                </a:moveTo>
                <a:cubicBezTo>
                  <a:pt x="614199" y="319641"/>
                  <a:pt x="591813" y="248150"/>
                  <a:pt x="583985" y="174717"/>
                </a:cubicBezTo>
                <a:cubicBezTo>
                  <a:pt x="582367" y="159449"/>
                  <a:pt x="569881" y="157831"/>
                  <a:pt x="559529" y="154402"/>
                </a:cubicBezTo>
                <a:cubicBezTo>
                  <a:pt x="515922" y="140233"/>
                  <a:pt x="471992" y="127100"/>
                  <a:pt x="428515" y="112672"/>
                </a:cubicBezTo>
                <a:cubicBezTo>
                  <a:pt x="415834" y="108467"/>
                  <a:pt x="407682" y="113319"/>
                  <a:pt x="397201" y="119401"/>
                </a:cubicBezTo>
                <a:cubicBezTo>
                  <a:pt x="376498" y="131370"/>
                  <a:pt x="309665" y="116101"/>
                  <a:pt x="311218" y="99732"/>
                </a:cubicBezTo>
                <a:cubicBezTo>
                  <a:pt x="315746" y="50691"/>
                  <a:pt x="273822" y="71782"/>
                  <a:pt x="255254" y="59296"/>
                </a:cubicBezTo>
                <a:cubicBezTo>
                  <a:pt x="242702" y="50820"/>
                  <a:pt x="232415" y="57355"/>
                  <a:pt x="237462" y="77153"/>
                </a:cubicBezTo>
                <a:cubicBezTo>
                  <a:pt x="252666" y="136481"/>
                  <a:pt x="265994" y="196262"/>
                  <a:pt x="280615" y="255720"/>
                </a:cubicBezTo>
                <a:cubicBezTo>
                  <a:pt x="283268" y="266459"/>
                  <a:pt x="285985" y="276746"/>
                  <a:pt x="299572" y="281857"/>
                </a:cubicBezTo>
                <a:cubicBezTo>
                  <a:pt x="403089" y="320676"/>
                  <a:pt x="506282" y="360466"/>
                  <a:pt x="614781" y="402002"/>
                </a:cubicBezTo>
                <a:close/>
                <a:moveTo>
                  <a:pt x="456788" y="430987"/>
                </a:moveTo>
                <a:cubicBezTo>
                  <a:pt x="428451" y="418953"/>
                  <a:pt x="405483" y="464371"/>
                  <a:pt x="380703" y="492579"/>
                </a:cubicBezTo>
                <a:cubicBezTo>
                  <a:pt x="376951" y="496784"/>
                  <a:pt x="374816" y="503254"/>
                  <a:pt x="379927" y="505389"/>
                </a:cubicBezTo>
                <a:cubicBezTo>
                  <a:pt x="407359" y="519300"/>
                  <a:pt x="428580" y="541168"/>
                  <a:pt x="456012" y="539162"/>
                </a:cubicBezTo>
                <a:cubicBezTo>
                  <a:pt x="484350" y="508624"/>
                  <a:pt x="506541" y="490638"/>
                  <a:pt x="522328" y="463465"/>
                </a:cubicBezTo>
                <a:cubicBezTo>
                  <a:pt x="501883" y="448196"/>
                  <a:pt x="493213" y="446126"/>
                  <a:pt x="456788" y="430987"/>
                </a:cubicBezTo>
                <a:close/>
                <a:moveTo>
                  <a:pt x="260947" y="444702"/>
                </a:moveTo>
                <a:cubicBezTo>
                  <a:pt x="344472" y="493226"/>
                  <a:pt x="338520" y="488374"/>
                  <a:pt x="362523" y="466377"/>
                </a:cubicBezTo>
                <a:cubicBezTo>
                  <a:pt x="380768" y="448585"/>
                  <a:pt x="390990" y="440368"/>
                  <a:pt x="409106" y="420247"/>
                </a:cubicBezTo>
                <a:cubicBezTo>
                  <a:pt x="425474" y="402002"/>
                  <a:pt x="359094" y="388221"/>
                  <a:pt x="348419" y="384986"/>
                </a:cubicBezTo>
                <a:cubicBezTo>
                  <a:pt x="330886" y="376899"/>
                  <a:pt x="299766" y="410154"/>
                  <a:pt x="260947" y="444702"/>
                </a:cubicBezTo>
                <a:close/>
                <a:moveTo>
                  <a:pt x="158142" y="397473"/>
                </a:moveTo>
                <a:cubicBezTo>
                  <a:pt x="216629" y="439462"/>
                  <a:pt x="215853" y="448196"/>
                  <a:pt x="270717" y="407113"/>
                </a:cubicBezTo>
                <a:cubicBezTo>
                  <a:pt x="278804" y="401419"/>
                  <a:pt x="317881" y="376317"/>
                  <a:pt x="308888" y="368941"/>
                </a:cubicBezTo>
                <a:cubicBezTo>
                  <a:pt x="297890" y="359883"/>
                  <a:pt x="264894" y="346620"/>
                  <a:pt x="257324" y="342285"/>
                </a:cubicBezTo>
                <a:cubicBezTo>
                  <a:pt x="240050" y="332451"/>
                  <a:pt x="224716" y="340021"/>
                  <a:pt x="158142" y="397473"/>
                </a:cubicBezTo>
                <a:close/>
                <a:moveTo>
                  <a:pt x="338520" y="530880"/>
                </a:moveTo>
                <a:cubicBezTo>
                  <a:pt x="346413" y="558636"/>
                  <a:pt x="373781" y="564459"/>
                  <a:pt x="389696" y="564200"/>
                </a:cubicBezTo>
                <a:cubicBezTo>
                  <a:pt x="386073" y="542656"/>
                  <a:pt x="364076" y="530880"/>
                  <a:pt x="338520" y="530880"/>
                </a:cubicBezTo>
                <a:close/>
                <a:moveTo>
                  <a:pt x="180204" y="463530"/>
                </a:moveTo>
                <a:cubicBezTo>
                  <a:pt x="167070" y="436615"/>
                  <a:pt x="153160" y="428399"/>
                  <a:pt x="126440" y="436809"/>
                </a:cubicBezTo>
                <a:cubicBezTo>
                  <a:pt x="140156" y="454601"/>
                  <a:pt x="154972" y="460165"/>
                  <a:pt x="180204" y="46353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D7DA45D0-EE92-4732-9377-5435434F63BA}"/>
              </a:ext>
            </a:extLst>
          </p:cNvPr>
          <p:cNvSpPr/>
          <p:nvPr/>
        </p:nvSpPr>
        <p:spPr>
          <a:xfrm>
            <a:off x="2557003" y="4160432"/>
            <a:ext cx="521531" cy="621488"/>
          </a:xfrm>
          <a:custGeom>
            <a:avLst/>
            <a:gdLst>
              <a:gd name="connsiteX0" fmla="*/ 210055 w 562598"/>
              <a:gd name="connsiteY0" fmla="*/ 670338 h 670425"/>
              <a:gd name="connsiteX1" fmla="*/ 65519 w 562598"/>
              <a:gd name="connsiteY1" fmla="*/ 626991 h 670425"/>
              <a:gd name="connsiteX2" fmla="*/ 498 w 562598"/>
              <a:gd name="connsiteY2" fmla="*/ 484461 h 670425"/>
              <a:gd name="connsiteX3" fmla="*/ 79559 w 562598"/>
              <a:gd name="connsiteY3" fmla="*/ 355000 h 670425"/>
              <a:gd name="connsiteX4" fmla="*/ 248033 w 562598"/>
              <a:gd name="connsiteY4" fmla="*/ 311264 h 670425"/>
              <a:gd name="connsiteX5" fmla="*/ 262784 w 562598"/>
              <a:gd name="connsiteY5" fmla="*/ 280467 h 670425"/>
              <a:gd name="connsiteX6" fmla="*/ 199121 w 562598"/>
              <a:gd name="connsiteY6" fmla="*/ 189696 h 670425"/>
              <a:gd name="connsiteX7" fmla="*/ 197568 w 562598"/>
              <a:gd name="connsiteY7" fmla="*/ 32997 h 670425"/>
              <a:gd name="connsiteX8" fmla="*/ 278182 w 562598"/>
              <a:gd name="connsiteY8" fmla="*/ 1813 h 670425"/>
              <a:gd name="connsiteX9" fmla="*/ 293128 w 562598"/>
              <a:gd name="connsiteY9" fmla="*/ 4918 h 670425"/>
              <a:gd name="connsiteX10" fmla="*/ 562595 w 562598"/>
              <a:gd name="connsiteY10" fmla="*/ 338372 h 670425"/>
              <a:gd name="connsiteX11" fmla="*/ 479070 w 562598"/>
              <a:gd name="connsiteY11" fmla="*/ 412969 h 670425"/>
              <a:gd name="connsiteX12" fmla="*/ 459013 w 562598"/>
              <a:gd name="connsiteY12" fmla="*/ 434708 h 670425"/>
              <a:gd name="connsiteX13" fmla="*/ 270807 w 562598"/>
              <a:gd name="connsiteY13" fmla="*/ 663933 h 670425"/>
              <a:gd name="connsiteX14" fmla="*/ 210055 w 562598"/>
              <a:gd name="connsiteY14" fmla="*/ 670338 h 670425"/>
              <a:gd name="connsiteX15" fmla="*/ 267442 w 562598"/>
              <a:gd name="connsiteY15" fmla="*/ 358752 h 670425"/>
              <a:gd name="connsiteX16" fmla="*/ 147363 w 562598"/>
              <a:gd name="connsiteY16" fmla="*/ 383920 h 670425"/>
              <a:gd name="connsiteX17" fmla="*/ 103109 w 562598"/>
              <a:gd name="connsiteY17" fmla="*/ 453923 h 670425"/>
              <a:gd name="connsiteX18" fmla="*/ 143093 w 562598"/>
              <a:gd name="connsiteY18" fmla="*/ 522697 h 670425"/>
              <a:gd name="connsiteX19" fmla="*/ 339904 w 562598"/>
              <a:gd name="connsiteY19" fmla="*/ 497594 h 670425"/>
              <a:gd name="connsiteX20" fmla="*/ 363778 w 562598"/>
              <a:gd name="connsiteY20" fmla="*/ 417304 h 670425"/>
              <a:gd name="connsiteX21" fmla="*/ 304126 w 562598"/>
              <a:gd name="connsiteY21" fmla="*/ 364769 h 670425"/>
              <a:gd name="connsiteX22" fmla="*/ 267442 w 562598"/>
              <a:gd name="connsiteY22" fmla="*/ 358752 h 670425"/>
              <a:gd name="connsiteX23" fmla="*/ 448403 w 562598"/>
              <a:gd name="connsiteY23" fmla="*/ 318898 h 670425"/>
              <a:gd name="connsiteX24" fmla="*/ 467295 w 562598"/>
              <a:gd name="connsiteY24" fmla="*/ 293019 h 670425"/>
              <a:gd name="connsiteX25" fmla="*/ 464254 w 562598"/>
              <a:gd name="connsiteY25" fmla="*/ 274192 h 670425"/>
              <a:gd name="connsiteX26" fmla="*/ 298692 w 562598"/>
              <a:gd name="connsiteY26" fmla="*/ 101642 h 670425"/>
              <a:gd name="connsiteX27" fmla="*/ 255861 w 562598"/>
              <a:gd name="connsiteY27" fmla="*/ 103777 h 670425"/>
              <a:gd name="connsiteX28" fmla="*/ 261102 w 562598"/>
              <a:gd name="connsiteY28" fmla="*/ 143178 h 670425"/>
              <a:gd name="connsiteX29" fmla="*/ 316613 w 562598"/>
              <a:gd name="connsiteY29" fmla="*/ 242684 h 670425"/>
              <a:gd name="connsiteX30" fmla="*/ 448403 w 562598"/>
              <a:gd name="connsiteY30" fmla="*/ 318898 h 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2598" h="670425">
                <a:moveTo>
                  <a:pt x="210055" y="670338"/>
                </a:moveTo>
                <a:cubicBezTo>
                  <a:pt x="157003" y="671826"/>
                  <a:pt x="108738" y="654229"/>
                  <a:pt x="65519" y="626991"/>
                </a:cubicBezTo>
                <a:cubicBezTo>
                  <a:pt x="14473" y="594836"/>
                  <a:pt x="-3319" y="542495"/>
                  <a:pt x="498" y="484461"/>
                </a:cubicBezTo>
                <a:cubicBezTo>
                  <a:pt x="4186" y="428756"/>
                  <a:pt x="24695" y="382820"/>
                  <a:pt x="79559" y="355000"/>
                </a:cubicBezTo>
                <a:cubicBezTo>
                  <a:pt x="133194" y="327826"/>
                  <a:pt x="188640" y="312040"/>
                  <a:pt x="248033" y="311264"/>
                </a:cubicBezTo>
                <a:cubicBezTo>
                  <a:pt x="279023" y="310811"/>
                  <a:pt x="275724" y="298971"/>
                  <a:pt x="262784" y="280467"/>
                </a:cubicBezTo>
                <a:cubicBezTo>
                  <a:pt x="241628" y="250189"/>
                  <a:pt x="219178" y="220751"/>
                  <a:pt x="199121" y="189696"/>
                </a:cubicBezTo>
                <a:cubicBezTo>
                  <a:pt x="162631" y="133150"/>
                  <a:pt x="162955" y="78092"/>
                  <a:pt x="197568" y="32997"/>
                </a:cubicBezTo>
                <a:cubicBezTo>
                  <a:pt x="218272" y="6018"/>
                  <a:pt x="244798" y="-4592"/>
                  <a:pt x="278182" y="1813"/>
                </a:cubicBezTo>
                <a:cubicBezTo>
                  <a:pt x="283164" y="2783"/>
                  <a:pt x="288405" y="3236"/>
                  <a:pt x="293128" y="4918"/>
                </a:cubicBezTo>
                <a:cubicBezTo>
                  <a:pt x="414760" y="48719"/>
                  <a:pt x="560654" y="179474"/>
                  <a:pt x="562595" y="338372"/>
                </a:cubicBezTo>
                <a:cubicBezTo>
                  <a:pt x="562983" y="370398"/>
                  <a:pt x="524359" y="406758"/>
                  <a:pt x="479070" y="412969"/>
                </a:cubicBezTo>
                <a:cubicBezTo>
                  <a:pt x="464125" y="415039"/>
                  <a:pt x="454420" y="415945"/>
                  <a:pt x="459013" y="434708"/>
                </a:cubicBezTo>
                <a:cubicBezTo>
                  <a:pt x="484569" y="539389"/>
                  <a:pt x="401109" y="641807"/>
                  <a:pt x="270807" y="663933"/>
                </a:cubicBezTo>
                <a:cubicBezTo>
                  <a:pt x="250815" y="667233"/>
                  <a:pt x="230370" y="668203"/>
                  <a:pt x="210055" y="670338"/>
                </a:cubicBezTo>
                <a:close/>
                <a:moveTo>
                  <a:pt x="267442" y="358752"/>
                </a:moveTo>
                <a:cubicBezTo>
                  <a:pt x="222865" y="361470"/>
                  <a:pt x="183788" y="367098"/>
                  <a:pt x="147363" y="383920"/>
                </a:cubicBezTo>
                <a:cubicBezTo>
                  <a:pt x="118055" y="397506"/>
                  <a:pt x="103562" y="421121"/>
                  <a:pt x="103109" y="453923"/>
                </a:cubicBezTo>
                <a:cubicBezTo>
                  <a:pt x="102656" y="485302"/>
                  <a:pt x="116631" y="507429"/>
                  <a:pt x="143093" y="522697"/>
                </a:cubicBezTo>
                <a:cubicBezTo>
                  <a:pt x="198927" y="554917"/>
                  <a:pt x="294486" y="542624"/>
                  <a:pt x="339904" y="497594"/>
                </a:cubicBezTo>
                <a:cubicBezTo>
                  <a:pt x="362613" y="475144"/>
                  <a:pt x="371606" y="448165"/>
                  <a:pt x="363778" y="417304"/>
                </a:cubicBezTo>
                <a:cubicBezTo>
                  <a:pt x="356079" y="386896"/>
                  <a:pt x="333693" y="371110"/>
                  <a:pt x="304126" y="364769"/>
                </a:cubicBezTo>
                <a:cubicBezTo>
                  <a:pt x="290540" y="361858"/>
                  <a:pt x="276565" y="360240"/>
                  <a:pt x="267442" y="358752"/>
                </a:cubicBezTo>
                <a:close/>
                <a:moveTo>
                  <a:pt x="448403" y="318898"/>
                </a:moveTo>
                <a:cubicBezTo>
                  <a:pt x="473571" y="320580"/>
                  <a:pt x="473829" y="320127"/>
                  <a:pt x="467295" y="293019"/>
                </a:cubicBezTo>
                <a:cubicBezTo>
                  <a:pt x="465807" y="286872"/>
                  <a:pt x="466001" y="280274"/>
                  <a:pt x="464254" y="274192"/>
                </a:cubicBezTo>
                <a:cubicBezTo>
                  <a:pt x="439216" y="187820"/>
                  <a:pt x="389140" y="124933"/>
                  <a:pt x="298692" y="101642"/>
                </a:cubicBezTo>
                <a:cubicBezTo>
                  <a:pt x="284846" y="98083"/>
                  <a:pt x="267701" y="89738"/>
                  <a:pt x="255861" y="103777"/>
                </a:cubicBezTo>
                <a:cubicBezTo>
                  <a:pt x="245122" y="116587"/>
                  <a:pt x="256185" y="130756"/>
                  <a:pt x="261102" y="143178"/>
                </a:cubicBezTo>
                <a:cubicBezTo>
                  <a:pt x="275077" y="178762"/>
                  <a:pt x="292610" y="212664"/>
                  <a:pt x="316613" y="242684"/>
                </a:cubicBezTo>
                <a:cubicBezTo>
                  <a:pt x="350644" y="285191"/>
                  <a:pt x="393280" y="312816"/>
                  <a:pt x="448403" y="318898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Graphic 3">
            <a:extLst>
              <a:ext uri="{FF2B5EF4-FFF2-40B4-BE49-F238E27FC236}">
                <a16:creationId xmlns:a16="http://schemas.microsoft.com/office/drawing/2014/main" id="{9D1C445A-7976-4E09-9BA4-5FAE807B28A9}"/>
              </a:ext>
            </a:extLst>
          </p:cNvPr>
          <p:cNvSpPr/>
          <p:nvPr/>
        </p:nvSpPr>
        <p:spPr>
          <a:xfrm>
            <a:off x="1062040" y="4208349"/>
            <a:ext cx="482830" cy="525654"/>
          </a:xfrm>
          <a:custGeom>
            <a:avLst/>
            <a:gdLst>
              <a:gd name="connsiteX0" fmla="*/ 75504 w 520849"/>
              <a:gd name="connsiteY0" fmla="*/ 235221 h 567045"/>
              <a:gd name="connsiteX1" fmla="*/ 83462 w 520849"/>
              <a:gd name="connsiteY1" fmla="*/ 215359 h 567045"/>
              <a:gd name="connsiteX2" fmla="*/ 129527 w 520849"/>
              <a:gd name="connsiteY2" fmla="*/ 157260 h 567045"/>
              <a:gd name="connsiteX3" fmla="*/ 151524 w 520849"/>
              <a:gd name="connsiteY3" fmla="*/ 64483 h 567045"/>
              <a:gd name="connsiteX4" fmla="*/ 221981 w 520849"/>
              <a:gd name="connsiteY4" fmla="*/ 46497 h 567045"/>
              <a:gd name="connsiteX5" fmla="*/ 260153 w 520849"/>
              <a:gd name="connsiteY5" fmla="*/ 47791 h 567045"/>
              <a:gd name="connsiteX6" fmla="*/ 452823 w 520849"/>
              <a:gd name="connsiteY6" fmla="*/ 6319 h 567045"/>
              <a:gd name="connsiteX7" fmla="*/ 520821 w 520849"/>
              <a:gd name="connsiteY7" fmla="*/ 82210 h 567045"/>
              <a:gd name="connsiteX8" fmla="*/ 452758 w 520849"/>
              <a:gd name="connsiteY8" fmla="*/ 148138 h 567045"/>
              <a:gd name="connsiteX9" fmla="*/ 250448 w 520849"/>
              <a:gd name="connsiteY9" fmla="*/ 98514 h 567045"/>
              <a:gd name="connsiteX10" fmla="*/ 247536 w 520849"/>
              <a:gd name="connsiteY10" fmla="*/ 96638 h 567045"/>
              <a:gd name="connsiteX11" fmla="*/ 229162 w 520849"/>
              <a:gd name="connsiteY11" fmla="*/ 103819 h 567045"/>
              <a:gd name="connsiteX12" fmla="*/ 231232 w 520849"/>
              <a:gd name="connsiteY12" fmla="*/ 116565 h 567045"/>
              <a:gd name="connsiteX13" fmla="*/ 255559 w 520849"/>
              <a:gd name="connsiteY13" fmla="*/ 189285 h 567045"/>
              <a:gd name="connsiteX14" fmla="*/ 279109 w 520849"/>
              <a:gd name="connsiteY14" fmla="*/ 214324 h 567045"/>
              <a:gd name="connsiteX15" fmla="*/ 288943 w 520849"/>
              <a:gd name="connsiteY15" fmla="*/ 237744 h 567045"/>
              <a:gd name="connsiteX16" fmla="*/ 297354 w 520849"/>
              <a:gd name="connsiteY16" fmla="*/ 272034 h 567045"/>
              <a:gd name="connsiteX17" fmla="*/ 294055 w 520849"/>
              <a:gd name="connsiteY17" fmla="*/ 515558 h 567045"/>
              <a:gd name="connsiteX18" fmla="*/ 284997 w 520849"/>
              <a:gd name="connsiteY18" fmla="*/ 543119 h 567045"/>
              <a:gd name="connsiteX19" fmla="*/ 277297 w 520849"/>
              <a:gd name="connsiteY19" fmla="*/ 564405 h 567045"/>
              <a:gd name="connsiteX20" fmla="*/ 102807 w 520849"/>
              <a:gd name="connsiteY20" fmla="*/ 564729 h 567045"/>
              <a:gd name="connsiteX21" fmla="*/ 93296 w 520849"/>
              <a:gd name="connsiteY21" fmla="*/ 545255 h 567045"/>
              <a:gd name="connsiteX22" fmla="*/ 62564 w 520849"/>
              <a:gd name="connsiteY22" fmla="*/ 498284 h 567045"/>
              <a:gd name="connsiteX23" fmla="*/ 63988 w 520849"/>
              <a:gd name="connsiteY23" fmla="*/ 285815 h 567045"/>
              <a:gd name="connsiteX24" fmla="*/ 75569 w 520849"/>
              <a:gd name="connsiteY24" fmla="*/ 275722 h 567045"/>
              <a:gd name="connsiteX25" fmla="*/ 75504 w 520849"/>
              <a:gd name="connsiteY25" fmla="*/ 235221 h 56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20849" h="567045">
                <a:moveTo>
                  <a:pt x="75504" y="235221"/>
                </a:moveTo>
                <a:cubicBezTo>
                  <a:pt x="69487" y="227846"/>
                  <a:pt x="74016" y="216524"/>
                  <a:pt x="83462" y="215359"/>
                </a:cubicBezTo>
                <a:cubicBezTo>
                  <a:pt x="114193" y="211736"/>
                  <a:pt x="119887" y="204425"/>
                  <a:pt x="129527" y="157260"/>
                </a:cubicBezTo>
                <a:cubicBezTo>
                  <a:pt x="134056" y="126334"/>
                  <a:pt x="143761" y="95279"/>
                  <a:pt x="151524" y="64483"/>
                </a:cubicBezTo>
                <a:cubicBezTo>
                  <a:pt x="159547" y="32457"/>
                  <a:pt x="199854" y="22688"/>
                  <a:pt x="221981" y="46497"/>
                </a:cubicBezTo>
                <a:cubicBezTo>
                  <a:pt x="238155" y="63901"/>
                  <a:pt x="247536" y="55166"/>
                  <a:pt x="260153" y="47791"/>
                </a:cubicBezTo>
                <a:cubicBezTo>
                  <a:pt x="319804" y="12660"/>
                  <a:pt x="381203" y="-12249"/>
                  <a:pt x="452823" y="6319"/>
                </a:cubicBezTo>
                <a:cubicBezTo>
                  <a:pt x="494489" y="17124"/>
                  <a:pt x="521856" y="45979"/>
                  <a:pt x="520821" y="82210"/>
                </a:cubicBezTo>
                <a:cubicBezTo>
                  <a:pt x="519851" y="115465"/>
                  <a:pt x="495395" y="139274"/>
                  <a:pt x="452758" y="148138"/>
                </a:cubicBezTo>
                <a:cubicBezTo>
                  <a:pt x="377451" y="163794"/>
                  <a:pt x="311976" y="139144"/>
                  <a:pt x="250448" y="98514"/>
                </a:cubicBezTo>
                <a:cubicBezTo>
                  <a:pt x="249477" y="97867"/>
                  <a:pt x="248507" y="97285"/>
                  <a:pt x="247536" y="96638"/>
                </a:cubicBezTo>
                <a:cubicBezTo>
                  <a:pt x="240549" y="92303"/>
                  <a:pt x="231426" y="95926"/>
                  <a:pt x="229162" y="103819"/>
                </a:cubicBezTo>
                <a:cubicBezTo>
                  <a:pt x="227480" y="109707"/>
                  <a:pt x="227480" y="115659"/>
                  <a:pt x="231232" y="116565"/>
                </a:cubicBezTo>
                <a:cubicBezTo>
                  <a:pt x="264164" y="124329"/>
                  <a:pt x="255236" y="163148"/>
                  <a:pt x="255559" y="189285"/>
                </a:cubicBezTo>
                <a:cubicBezTo>
                  <a:pt x="255753" y="206819"/>
                  <a:pt x="260023" y="215100"/>
                  <a:pt x="279109" y="214324"/>
                </a:cubicBezTo>
                <a:cubicBezTo>
                  <a:pt x="296901" y="215359"/>
                  <a:pt x="302983" y="227458"/>
                  <a:pt x="288943" y="237744"/>
                </a:cubicBezTo>
                <a:cubicBezTo>
                  <a:pt x="266299" y="254307"/>
                  <a:pt x="286290" y="263947"/>
                  <a:pt x="297354" y="272034"/>
                </a:cubicBezTo>
                <a:cubicBezTo>
                  <a:pt x="396989" y="344755"/>
                  <a:pt x="396925" y="449889"/>
                  <a:pt x="294055" y="515558"/>
                </a:cubicBezTo>
                <a:cubicBezTo>
                  <a:pt x="273739" y="528562"/>
                  <a:pt x="277427" y="535744"/>
                  <a:pt x="284997" y="543119"/>
                </a:cubicBezTo>
                <a:cubicBezTo>
                  <a:pt x="292695" y="550624"/>
                  <a:pt x="288037" y="563694"/>
                  <a:pt x="277297" y="564405"/>
                </a:cubicBezTo>
                <a:cubicBezTo>
                  <a:pt x="220428" y="568287"/>
                  <a:pt x="163558" y="567446"/>
                  <a:pt x="102807" y="564729"/>
                </a:cubicBezTo>
                <a:cubicBezTo>
                  <a:pt x="93102" y="564276"/>
                  <a:pt x="87732" y="553277"/>
                  <a:pt x="93296" y="545255"/>
                </a:cubicBezTo>
                <a:cubicBezTo>
                  <a:pt x="109730" y="521510"/>
                  <a:pt x="78739" y="510576"/>
                  <a:pt x="62564" y="498284"/>
                </a:cubicBezTo>
                <a:cubicBezTo>
                  <a:pt x="-21091" y="434621"/>
                  <a:pt x="-21091" y="346890"/>
                  <a:pt x="63988" y="285815"/>
                </a:cubicBezTo>
                <a:cubicBezTo>
                  <a:pt x="68128" y="282839"/>
                  <a:pt x="71622" y="279086"/>
                  <a:pt x="75569" y="275722"/>
                </a:cubicBezTo>
                <a:cubicBezTo>
                  <a:pt x="97889" y="256830"/>
                  <a:pt x="88896" y="251590"/>
                  <a:pt x="75504" y="235221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956BEB-B245-4166-973D-3176BAE085BF}"/>
              </a:ext>
            </a:extLst>
          </p:cNvPr>
          <p:cNvSpPr/>
          <p:nvPr/>
        </p:nvSpPr>
        <p:spPr>
          <a:xfrm>
            <a:off x="1029921" y="2428762"/>
            <a:ext cx="403964" cy="690545"/>
          </a:xfrm>
          <a:custGeom>
            <a:avLst/>
            <a:gdLst>
              <a:gd name="connsiteX0" fmla="*/ 524853 w 580827"/>
              <a:gd name="connsiteY0" fmla="*/ 182934 h 992876"/>
              <a:gd name="connsiteX1" fmla="*/ 553449 w 580827"/>
              <a:gd name="connsiteY1" fmla="*/ 215477 h 992876"/>
              <a:gd name="connsiteX2" fmla="*/ 566907 w 580827"/>
              <a:gd name="connsiteY2" fmla="*/ 259730 h 992876"/>
              <a:gd name="connsiteX3" fmla="*/ 580817 w 580827"/>
              <a:gd name="connsiteY3" fmla="*/ 303337 h 992876"/>
              <a:gd name="connsiteX4" fmla="*/ 579717 w 580827"/>
              <a:gd name="connsiteY4" fmla="*/ 882061 h 992876"/>
              <a:gd name="connsiteX5" fmla="*/ 458602 w 580827"/>
              <a:gd name="connsiteY5" fmla="*/ 990690 h 992876"/>
              <a:gd name="connsiteX6" fmla="*/ 426836 w 580827"/>
              <a:gd name="connsiteY6" fmla="*/ 950124 h 992876"/>
              <a:gd name="connsiteX7" fmla="*/ 426641 w 580827"/>
              <a:gd name="connsiteY7" fmla="*/ 413518 h 992876"/>
              <a:gd name="connsiteX8" fmla="*/ 408267 w 580827"/>
              <a:gd name="connsiteY8" fmla="*/ 374181 h 992876"/>
              <a:gd name="connsiteX9" fmla="*/ 384976 w 580827"/>
              <a:gd name="connsiteY9" fmla="*/ 410477 h 992876"/>
              <a:gd name="connsiteX10" fmla="*/ 381159 w 580827"/>
              <a:gd name="connsiteY10" fmla="*/ 935437 h 992876"/>
              <a:gd name="connsiteX11" fmla="*/ 381094 w 580827"/>
              <a:gd name="connsiteY11" fmla="*/ 981696 h 992876"/>
              <a:gd name="connsiteX12" fmla="*/ 333476 w 580827"/>
              <a:gd name="connsiteY12" fmla="*/ 889114 h 992876"/>
              <a:gd name="connsiteX13" fmla="*/ 331794 w 580827"/>
              <a:gd name="connsiteY13" fmla="*/ 747554 h 992876"/>
              <a:gd name="connsiteX14" fmla="*/ 334770 w 580827"/>
              <a:gd name="connsiteY14" fmla="*/ 303013 h 992876"/>
              <a:gd name="connsiteX15" fmla="*/ 355668 w 580827"/>
              <a:gd name="connsiteY15" fmla="*/ 263806 h 992876"/>
              <a:gd name="connsiteX16" fmla="*/ 362461 w 580827"/>
              <a:gd name="connsiteY16" fmla="*/ 230099 h 992876"/>
              <a:gd name="connsiteX17" fmla="*/ 409949 w 580827"/>
              <a:gd name="connsiteY17" fmla="*/ 183128 h 992876"/>
              <a:gd name="connsiteX18" fmla="*/ 524853 w 580827"/>
              <a:gd name="connsiteY18" fmla="*/ 182934 h 992876"/>
              <a:gd name="connsiteX19" fmla="*/ 131223 w 580827"/>
              <a:gd name="connsiteY19" fmla="*/ 8 h 992876"/>
              <a:gd name="connsiteX20" fmla="*/ 184024 w 580827"/>
              <a:gd name="connsiteY20" fmla="*/ 484 h 992876"/>
              <a:gd name="connsiteX21" fmla="*/ 197546 w 580827"/>
              <a:gd name="connsiteY21" fmla="*/ 15041 h 992876"/>
              <a:gd name="connsiteX22" fmla="*/ 176648 w 580827"/>
              <a:gd name="connsiteY22" fmla="*/ 28434 h 992876"/>
              <a:gd name="connsiteX23" fmla="*/ 134530 w 580827"/>
              <a:gd name="connsiteY23" fmla="*/ 44802 h 992876"/>
              <a:gd name="connsiteX24" fmla="*/ 150187 w 580827"/>
              <a:gd name="connsiteY24" fmla="*/ 63630 h 992876"/>
              <a:gd name="connsiteX25" fmla="*/ 184412 w 580827"/>
              <a:gd name="connsiteY25" fmla="*/ 65894 h 992876"/>
              <a:gd name="connsiteX26" fmla="*/ 203110 w 580827"/>
              <a:gd name="connsiteY26" fmla="*/ 80581 h 992876"/>
              <a:gd name="connsiteX27" fmla="*/ 185253 w 580827"/>
              <a:gd name="connsiteY27" fmla="*/ 96755 h 992876"/>
              <a:gd name="connsiteX28" fmla="*/ 150834 w 580827"/>
              <a:gd name="connsiteY28" fmla="*/ 96496 h 992876"/>
              <a:gd name="connsiteX29" fmla="*/ 134595 w 580827"/>
              <a:gd name="connsiteY29" fmla="*/ 111765 h 992876"/>
              <a:gd name="connsiteX30" fmla="*/ 148828 w 580827"/>
              <a:gd name="connsiteY30" fmla="*/ 129557 h 992876"/>
              <a:gd name="connsiteX31" fmla="*/ 183183 w 580827"/>
              <a:gd name="connsiteY31" fmla="*/ 131886 h 992876"/>
              <a:gd name="connsiteX32" fmla="*/ 202787 w 580827"/>
              <a:gd name="connsiteY32" fmla="*/ 144632 h 992876"/>
              <a:gd name="connsiteX33" fmla="*/ 183959 w 580827"/>
              <a:gd name="connsiteY33" fmla="*/ 159383 h 992876"/>
              <a:gd name="connsiteX34" fmla="*/ 160991 w 580827"/>
              <a:gd name="connsiteY34" fmla="*/ 158995 h 992876"/>
              <a:gd name="connsiteX35" fmla="*/ 134530 w 580827"/>
              <a:gd name="connsiteY35" fmla="*/ 175234 h 992876"/>
              <a:gd name="connsiteX36" fmla="*/ 161509 w 580827"/>
              <a:gd name="connsiteY36" fmla="*/ 193349 h 992876"/>
              <a:gd name="connsiteX37" fmla="*/ 180595 w 580827"/>
              <a:gd name="connsiteY37" fmla="*/ 193608 h 992876"/>
              <a:gd name="connsiteX38" fmla="*/ 202787 w 580827"/>
              <a:gd name="connsiteY38" fmla="*/ 209200 h 992876"/>
              <a:gd name="connsiteX39" fmla="*/ 181760 w 580827"/>
              <a:gd name="connsiteY39" fmla="*/ 226345 h 992876"/>
              <a:gd name="connsiteX40" fmla="*/ 154975 w 580827"/>
              <a:gd name="connsiteY40" fmla="*/ 226410 h 992876"/>
              <a:gd name="connsiteX41" fmla="*/ 134530 w 580827"/>
              <a:gd name="connsiteY41" fmla="*/ 241032 h 992876"/>
              <a:gd name="connsiteX42" fmla="*/ 152322 w 580827"/>
              <a:gd name="connsiteY42" fmla="*/ 260118 h 992876"/>
              <a:gd name="connsiteX43" fmla="*/ 175225 w 580827"/>
              <a:gd name="connsiteY43" fmla="*/ 261024 h 992876"/>
              <a:gd name="connsiteX44" fmla="*/ 200910 w 580827"/>
              <a:gd name="connsiteY44" fmla="*/ 274998 h 992876"/>
              <a:gd name="connsiteX45" fmla="*/ 173543 w 580827"/>
              <a:gd name="connsiteY45" fmla="*/ 292273 h 992876"/>
              <a:gd name="connsiteX46" fmla="*/ 154392 w 580827"/>
              <a:gd name="connsiteY46" fmla="*/ 292273 h 992876"/>
              <a:gd name="connsiteX47" fmla="*/ 134401 w 580827"/>
              <a:gd name="connsiteY47" fmla="*/ 307995 h 992876"/>
              <a:gd name="connsiteX48" fmla="*/ 152516 w 580827"/>
              <a:gd name="connsiteY48" fmla="*/ 327016 h 992876"/>
              <a:gd name="connsiteX49" fmla="*/ 167720 w 580827"/>
              <a:gd name="connsiteY49" fmla="*/ 328309 h 992876"/>
              <a:gd name="connsiteX50" fmla="*/ 201946 w 580827"/>
              <a:gd name="connsiteY50" fmla="*/ 345131 h 992876"/>
              <a:gd name="connsiteX51" fmla="*/ 164356 w 580827"/>
              <a:gd name="connsiteY51" fmla="*/ 358847 h 992876"/>
              <a:gd name="connsiteX52" fmla="*/ 134206 w 580827"/>
              <a:gd name="connsiteY52" fmla="*/ 387508 h 992876"/>
              <a:gd name="connsiteX53" fmla="*/ 134401 w 580827"/>
              <a:gd name="connsiteY53" fmla="*/ 517811 h 992876"/>
              <a:gd name="connsiteX54" fmla="*/ 159309 w 580827"/>
              <a:gd name="connsiteY54" fmla="*/ 544466 h 992876"/>
              <a:gd name="connsiteX55" fmla="*/ 235653 w 580827"/>
              <a:gd name="connsiteY55" fmla="*/ 550353 h 992876"/>
              <a:gd name="connsiteX56" fmla="*/ 240505 w 580827"/>
              <a:gd name="connsiteY56" fmla="*/ 628121 h 992876"/>
              <a:gd name="connsiteX57" fmla="*/ 242511 w 580827"/>
              <a:gd name="connsiteY57" fmla="*/ 881026 h 992876"/>
              <a:gd name="connsiteX58" fmla="*/ 180271 w 580827"/>
              <a:gd name="connsiteY58" fmla="*/ 987842 h 992876"/>
              <a:gd name="connsiteX59" fmla="*/ 41623 w 580827"/>
              <a:gd name="connsiteY59" fmla="*/ 989201 h 992876"/>
              <a:gd name="connsiteX60" fmla="*/ 1963 w 580827"/>
              <a:gd name="connsiteY60" fmla="*/ 899852 h 992876"/>
              <a:gd name="connsiteX61" fmla="*/ 7140 w 580827"/>
              <a:gd name="connsiteY61" fmla="*/ 566528 h 992876"/>
              <a:gd name="connsiteX62" fmla="*/ 32113 w 580827"/>
              <a:gd name="connsiteY62" fmla="*/ 543237 h 992876"/>
              <a:gd name="connsiteX63" fmla="*/ 50487 w 580827"/>
              <a:gd name="connsiteY63" fmla="*/ 568081 h 992876"/>
              <a:gd name="connsiteX64" fmla="*/ 50811 w 580827"/>
              <a:gd name="connsiteY64" fmla="*/ 878632 h 992876"/>
              <a:gd name="connsiteX65" fmla="*/ 66079 w 580827"/>
              <a:gd name="connsiteY65" fmla="*/ 910010 h 992876"/>
              <a:gd name="connsiteX66" fmla="*/ 82771 w 580827"/>
              <a:gd name="connsiteY66" fmla="*/ 879796 h 992876"/>
              <a:gd name="connsiteX67" fmla="*/ 92735 w 580827"/>
              <a:gd name="connsiteY67" fmla="*/ 389191 h 992876"/>
              <a:gd name="connsiteX68" fmla="*/ 65950 w 580827"/>
              <a:gd name="connsiteY68" fmla="*/ 359235 h 992876"/>
              <a:gd name="connsiteX69" fmla="*/ 36448 w 580827"/>
              <a:gd name="connsiteY69" fmla="*/ 344031 h 992876"/>
              <a:gd name="connsiteX70" fmla="*/ 64462 w 580827"/>
              <a:gd name="connsiteY70" fmla="*/ 327792 h 992876"/>
              <a:gd name="connsiteX71" fmla="*/ 92929 w 580827"/>
              <a:gd name="connsiteY71" fmla="*/ 309612 h 992876"/>
              <a:gd name="connsiteX72" fmla="*/ 62133 w 580827"/>
              <a:gd name="connsiteY72" fmla="*/ 291884 h 992876"/>
              <a:gd name="connsiteX73" fmla="*/ 36254 w 580827"/>
              <a:gd name="connsiteY73" fmla="*/ 277975 h 992876"/>
              <a:gd name="connsiteX74" fmla="*/ 63491 w 580827"/>
              <a:gd name="connsiteY74" fmla="*/ 259859 h 992876"/>
              <a:gd name="connsiteX75" fmla="*/ 92800 w 580827"/>
              <a:gd name="connsiteY75" fmla="*/ 243296 h 992876"/>
              <a:gd name="connsiteX76" fmla="*/ 62262 w 580827"/>
              <a:gd name="connsiteY76" fmla="*/ 225763 h 992876"/>
              <a:gd name="connsiteX77" fmla="*/ 35930 w 580827"/>
              <a:gd name="connsiteY77" fmla="*/ 211529 h 992876"/>
              <a:gd name="connsiteX78" fmla="*/ 63815 w 580827"/>
              <a:gd name="connsiteY78" fmla="*/ 193155 h 992876"/>
              <a:gd name="connsiteX79" fmla="*/ 92865 w 580827"/>
              <a:gd name="connsiteY79" fmla="*/ 175752 h 992876"/>
              <a:gd name="connsiteX80" fmla="*/ 61809 w 580827"/>
              <a:gd name="connsiteY80" fmla="*/ 159189 h 992876"/>
              <a:gd name="connsiteX81" fmla="*/ 37871 w 580827"/>
              <a:gd name="connsiteY81" fmla="*/ 147479 h 992876"/>
              <a:gd name="connsiteX82" fmla="*/ 62327 w 580827"/>
              <a:gd name="connsiteY82" fmla="*/ 128845 h 992876"/>
              <a:gd name="connsiteX83" fmla="*/ 92735 w 580827"/>
              <a:gd name="connsiteY83" fmla="*/ 114029 h 992876"/>
              <a:gd name="connsiteX84" fmla="*/ 59739 w 580827"/>
              <a:gd name="connsiteY84" fmla="*/ 94749 h 992876"/>
              <a:gd name="connsiteX85" fmla="*/ 36706 w 580827"/>
              <a:gd name="connsiteY85" fmla="*/ 81486 h 992876"/>
              <a:gd name="connsiteX86" fmla="*/ 61874 w 580827"/>
              <a:gd name="connsiteY86" fmla="*/ 64600 h 992876"/>
              <a:gd name="connsiteX87" fmla="*/ 92476 w 580827"/>
              <a:gd name="connsiteY87" fmla="*/ 50367 h 992876"/>
              <a:gd name="connsiteX88" fmla="*/ 57216 w 580827"/>
              <a:gd name="connsiteY88" fmla="*/ 29922 h 992876"/>
              <a:gd name="connsiteX89" fmla="*/ 35801 w 580827"/>
              <a:gd name="connsiteY89" fmla="*/ 12065 h 992876"/>
              <a:gd name="connsiteX90" fmla="*/ 58186 w 580827"/>
              <a:gd name="connsiteY90" fmla="*/ 549 h 992876"/>
              <a:gd name="connsiteX91" fmla="*/ 131223 w 580827"/>
              <a:gd name="connsiteY91" fmla="*/ 8 h 99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80827" h="992876">
                <a:moveTo>
                  <a:pt x="524853" y="182934"/>
                </a:moveTo>
                <a:cubicBezTo>
                  <a:pt x="544651" y="182351"/>
                  <a:pt x="552738" y="187592"/>
                  <a:pt x="553449" y="215477"/>
                </a:cubicBezTo>
                <a:cubicBezTo>
                  <a:pt x="551509" y="240450"/>
                  <a:pt x="548338" y="258825"/>
                  <a:pt x="566907" y="259730"/>
                </a:cubicBezTo>
                <a:cubicBezTo>
                  <a:pt x="579200" y="260312"/>
                  <a:pt x="580817" y="286451"/>
                  <a:pt x="580817" y="303337"/>
                </a:cubicBezTo>
                <a:cubicBezTo>
                  <a:pt x="580817" y="496267"/>
                  <a:pt x="581011" y="689197"/>
                  <a:pt x="579717" y="882061"/>
                </a:cubicBezTo>
                <a:cubicBezTo>
                  <a:pt x="579135" y="962029"/>
                  <a:pt x="530094" y="1003112"/>
                  <a:pt x="458602" y="990690"/>
                </a:cubicBezTo>
                <a:cubicBezTo>
                  <a:pt x="432529" y="986161"/>
                  <a:pt x="426706" y="974709"/>
                  <a:pt x="426836" y="950124"/>
                </a:cubicBezTo>
                <a:cubicBezTo>
                  <a:pt x="427806" y="771233"/>
                  <a:pt x="427677" y="592408"/>
                  <a:pt x="426641" y="413518"/>
                </a:cubicBezTo>
                <a:cubicBezTo>
                  <a:pt x="426577" y="400061"/>
                  <a:pt x="441781" y="375928"/>
                  <a:pt x="408267" y="374181"/>
                </a:cubicBezTo>
                <a:cubicBezTo>
                  <a:pt x="376177" y="372499"/>
                  <a:pt x="385752" y="395661"/>
                  <a:pt x="384976" y="410477"/>
                </a:cubicBezTo>
                <a:cubicBezTo>
                  <a:pt x="376371" y="585420"/>
                  <a:pt x="382582" y="760429"/>
                  <a:pt x="381159" y="935437"/>
                </a:cubicBezTo>
                <a:cubicBezTo>
                  <a:pt x="381029" y="947989"/>
                  <a:pt x="381094" y="960475"/>
                  <a:pt x="381094" y="981696"/>
                </a:cubicBezTo>
                <a:cubicBezTo>
                  <a:pt x="345445" y="953618"/>
                  <a:pt x="338134" y="921851"/>
                  <a:pt x="333476" y="889114"/>
                </a:cubicBezTo>
                <a:cubicBezTo>
                  <a:pt x="326747" y="842013"/>
                  <a:pt x="331276" y="794783"/>
                  <a:pt x="331794" y="747554"/>
                </a:cubicBezTo>
                <a:cubicBezTo>
                  <a:pt x="333411" y="599395"/>
                  <a:pt x="333476" y="451172"/>
                  <a:pt x="334770" y="303013"/>
                </a:cubicBezTo>
                <a:cubicBezTo>
                  <a:pt x="334899" y="287615"/>
                  <a:pt x="325195" y="267300"/>
                  <a:pt x="355668" y="263806"/>
                </a:cubicBezTo>
                <a:cubicBezTo>
                  <a:pt x="370030" y="262124"/>
                  <a:pt x="362073" y="260442"/>
                  <a:pt x="362461" y="230099"/>
                </a:cubicBezTo>
                <a:cubicBezTo>
                  <a:pt x="362979" y="191215"/>
                  <a:pt x="372036" y="179764"/>
                  <a:pt x="409949" y="183128"/>
                </a:cubicBezTo>
                <a:cubicBezTo>
                  <a:pt x="447927" y="186492"/>
                  <a:pt x="486552" y="184098"/>
                  <a:pt x="524853" y="182934"/>
                </a:cubicBezTo>
                <a:close/>
                <a:moveTo>
                  <a:pt x="131223" y="8"/>
                </a:moveTo>
                <a:cubicBezTo>
                  <a:pt x="153164" y="-33"/>
                  <a:pt x="171732" y="96"/>
                  <a:pt x="184024" y="484"/>
                </a:cubicBezTo>
                <a:cubicBezTo>
                  <a:pt x="193987" y="743"/>
                  <a:pt x="198193" y="5660"/>
                  <a:pt x="197546" y="15041"/>
                </a:cubicBezTo>
                <a:cubicBezTo>
                  <a:pt x="196317" y="25069"/>
                  <a:pt x="191076" y="28693"/>
                  <a:pt x="176648" y="28434"/>
                </a:cubicBezTo>
                <a:cubicBezTo>
                  <a:pt x="142682" y="27851"/>
                  <a:pt x="135177" y="30892"/>
                  <a:pt x="134530" y="44802"/>
                </a:cubicBezTo>
                <a:cubicBezTo>
                  <a:pt x="134012" y="56901"/>
                  <a:pt x="137183" y="62659"/>
                  <a:pt x="150187" y="63630"/>
                </a:cubicBezTo>
                <a:cubicBezTo>
                  <a:pt x="161574" y="64471"/>
                  <a:pt x="173025" y="65053"/>
                  <a:pt x="184412" y="65894"/>
                </a:cubicBezTo>
                <a:cubicBezTo>
                  <a:pt x="193923" y="66606"/>
                  <a:pt x="202981" y="69064"/>
                  <a:pt x="203110" y="80581"/>
                </a:cubicBezTo>
                <a:cubicBezTo>
                  <a:pt x="203240" y="91644"/>
                  <a:pt x="194635" y="96043"/>
                  <a:pt x="185253" y="96755"/>
                </a:cubicBezTo>
                <a:cubicBezTo>
                  <a:pt x="173866" y="97596"/>
                  <a:pt x="162350" y="96690"/>
                  <a:pt x="150834" y="96496"/>
                </a:cubicBezTo>
                <a:cubicBezTo>
                  <a:pt x="140418" y="96302"/>
                  <a:pt x="134206" y="99472"/>
                  <a:pt x="134595" y="111765"/>
                </a:cubicBezTo>
                <a:cubicBezTo>
                  <a:pt x="134918" y="122052"/>
                  <a:pt x="136859" y="129104"/>
                  <a:pt x="148828" y="129557"/>
                </a:cubicBezTo>
                <a:cubicBezTo>
                  <a:pt x="160280" y="129945"/>
                  <a:pt x="171731" y="130657"/>
                  <a:pt x="183183" y="131886"/>
                </a:cubicBezTo>
                <a:cubicBezTo>
                  <a:pt x="191723" y="132792"/>
                  <a:pt x="202851" y="132016"/>
                  <a:pt x="202787" y="144632"/>
                </a:cubicBezTo>
                <a:cubicBezTo>
                  <a:pt x="202722" y="155824"/>
                  <a:pt x="193405" y="158865"/>
                  <a:pt x="183959" y="159383"/>
                </a:cubicBezTo>
                <a:cubicBezTo>
                  <a:pt x="176325" y="159836"/>
                  <a:pt x="168626" y="158606"/>
                  <a:pt x="160991" y="158995"/>
                </a:cubicBezTo>
                <a:cubicBezTo>
                  <a:pt x="149475" y="159577"/>
                  <a:pt x="134336" y="153431"/>
                  <a:pt x="134530" y="175234"/>
                </a:cubicBezTo>
                <a:cubicBezTo>
                  <a:pt x="134724" y="195937"/>
                  <a:pt x="150446" y="190956"/>
                  <a:pt x="161509" y="193349"/>
                </a:cubicBezTo>
                <a:cubicBezTo>
                  <a:pt x="167591" y="194643"/>
                  <a:pt x="174255" y="193155"/>
                  <a:pt x="180595" y="193608"/>
                </a:cubicBezTo>
                <a:cubicBezTo>
                  <a:pt x="190947" y="194385"/>
                  <a:pt x="202398" y="195484"/>
                  <a:pt x="202787" y="209200"/>
                </a:cubicBezTo>
                <a:cubicBezTo>
                  <a:pt x="203110" y="222593"/>
                  <a:pt x="192370" y="225504"/>
                  <a:pt x="181760" y="226345"/>
                </a:cubicBezTo>
                <a:cubicBezTo>
                  <a:pt x="172896" y="227057"/>
                  <a:pt x="163903" y="226281"/>
                  <a:pt x="154975" y="226410"/>
                </a:cubicBezTo>
                <a:cubicBezTo>
                  <a:pt x="144817" y="226475"/>
                  <a:pt x="134530" y="224728"/>
                  <a:pt x="134530" y="241032"/>
                </a:cubicBezTo>
                <a:cubicBezTo>
                  <a:pt x="134530" y="254489"/>
                  <a:pt x="140482" y="259406"/>
                  <a:pt x="152322" y="260118"/>
                </a:cubicBezTo>
                <a:cubicBezTo>
                  <a:pt x="159956" y="260636"/>
                  <a:pt x="167656" y="260376"/>
                  <a:pt x="175225" y="261024"/>
                </a:cubicBezTo>
                <a:cubicBezTo>
                  <a:pt x="185771" y="261994"/>
                  <a:pt x="200457" y="256753"/>
                  <a:pt x="200910" y="274998"/>
                </a:cubicBezTo>
                <a:cubicBezTo>
                  <a:pt x="201428" y="294925"/>
                  <a:pt x="185771" y="291561"/>
                  <a:pt x="173543" y="292273"/>
                </a:cubicBezTo>
                <a:cubicBezTo>
                  <a:pt x="167203" y="292596"/>
                  <a:pt x="160798" y="292273"/>
                  <a:pt x="154392" y="292273"/>
                </a:cubicBezTo>
                <a:cubicBezTo>
                  <a:pt x="143652" y="292273"/>
                  <a:pt x="134724" y="292402"/>
                  <a:pt x="134401" y="307995"/>
                </a:cubicBezTo>
                <a:cubicBezTo>
                  <a:pt x="134077" y="322293"/>
                  <a:pt x="141970" y="325204"/>
                  <a:pt x="152516" y="327016"/>
                </a:cubicBezTo>
                <a:cubicBezTo>
                  <a:pt x="157498" y="327857"/>
                  <a:pt x="162674" y="327663"/>
                  <a:pt x="167720" y="328309"/>
                </a:cubicBezTo>
                <a:cubicBezTo>
                  <a:pt x="181307" y="330121"/>
                  <a:pt x="203886" y="321128"/>
                  <a:pt x="201946" y="345131"/>
                </a:cubicBezTo>
                <a:cubicBezTo>
                  <a:pt x="200199" y="366740"/>
                  <a:pt x="178331" y="360270"/>
                  <a:pt x="164356" y="358847"/>
                </a:cubicBezTo>
                <a:cubicBezTo>
                  <a:pt x="141517" y="356518"/>
                  <a:pt x="132977" y="362923"/>
                  <a:pt x="134206" y="387508"/>
                </a:cubicBezTo>
                <a:cubicBezTo>
                  <a:pt x="136342" y="430856"/>
                  <a:pt x="135695" y="474398"/>
                  <a:pt x="134401" y="517811"/>
                </a:cubicBezTo>
                <a:cubicBezTo>
                  <a:pt x="133818" y="537026"/>
                  <a:pt x="138541" y="544531"/>
                  <a:pt x="159309" y="544466"/>
                </a:cubicBezTo>
                <a:cubicBezTo>
                  <a:pt x="185577" y="544401"/>
                  <a:pt x="221355" y="531720"/>
                  <a:pt x="235653" y="550353"/>
                </a:cubicBezTo>
                <a:cubicBezTo>
                  <a:pt x="248787" y="567499"/>
                  <a:pt x="240182" y="601530"/>
                  <a:pt x="240505" y="628121"/>
                </a:cubicBezTo>
                <a:cubicBezTo>
                  <a:pt x="241541" y="712422"/>
                  <a:pt x="244711" y="796789"/>
                  <a:pt x="242511" y="881026"/>
                </a:cubicBezTo>
                <a:cubicBezTo>
                  <a:pt x="240053" y="974320"/>
                  <a:pt x="240053" y="974320"/>
                  <a:pt x="180271" y="987842"/>
                </a:cubicBezTo>
                <a:cubicBezTo>
                  <a:pt x="162997" y="991724"/>
                  <a:pt x="95323" y="991789"/>
                  <a:pt x="41623" y="989201"/>
                </a:cubicBezTo>
                <a:cubicBezTo>
                  <a:pt x="23" y="990948"/>
                  <a:pt x="4940" y="952194"/>
                  <a:pt x="1963" y="899852"/>
                </a:cubicBezTo>
                <a:cubicBezTo>
                  <a:pt x="-4377" y="788637"/>
                  <a:pt x="6622" y="677679"/>
                  <a:pt x="7140" y="566528"/>
                </a:cubicBezTo>
                <a:cubicBezTo>
                  <a:pt x="7204" y="547507"/>
                  <a:pt x="14644" y="543495"/>
                  <a:pt x="32113" y="543237"/>
                </a:cubicBezTo>
                <a:cubicBezTo>
                  <a:pt x="52493" y="542978"/>
                  <a:pt x="50552" y="555077"/>
                  <a:pt x="50487" y="568081"/>
                </a:cubicBezTo>
                <a:cubicBezTo>
                  <a:pt x="50422" y="671598"/>
                  <a:pt x="50164" y="775115"/>
                  <a:pt x="50811" y="878632"/>
                </a:cubicBezTo>
                <a:cubicBezTo>
                  <a:pt x="50875" y="890277"/>
                  <a:pt x="41688" y="909234"/>
                  <a:pt x="66079" y="910010"/>
                </a:cubicBezTo>
                <a:cubicBezTo>
                  <a:pt x="90794" y="910852"/>
                  <a:pt x="82513" y="891118"/>
                  <a:pt x="82771" y="879796"/>
                </a:cubicBezTo>
                <a:cubicBezTo>
                  <a:pt x="86459" y="716304"/>
                  <a:pt x="89112" y="552747"/>
                  <a:pt x="92735" y="389191"/>
                </a:cubicBezTo>
                <a:cubicBezTo>
                  <a:pt x="93188" y="368875"/>
                  <a:pt x="89306" y="357230"/>
                  <a:pt x="65950" y="359235"/>
                </a:cubicBezTo>
                <a:cubicBezTo>
                  <a:pt x="53787" y="360270"/>
                  <a:pt x="37289" y="362211"/>
                  <a:pt x="36448" y="344031"/>
                </a:cubicBezTo>
                <a:cubicBezTo>
                  <a:pt x="35542" y="324686"/>
                  <a:pt x="52169" y="328116"/>
                  <a:pt x="64462" y="327792"/>
                </a:cubicBezTo>
                <a:cubicBezTo>
                  <a:pt x="77725" y="327468"/>
                  <a:pt x="94482" y="333550"/>
                  <a:pt x="92929" y="309612"/>
                </a:cubicBezTo>
                <a:cubicBezTo>
                  <a:pt x="91506" y="287615"/>
                  <a:pt x="75784" y="292273"/>
                  <a:pt x="62133" y="291884"/>
                </a:cubicBezTo>
                <a:cubicBezTo>
                  <a:pt x="51393" y="291561"/>
                  <a:pt x="36577" y="295637"/>
                  <a:pt x="36254" y="277975"/>
                </a:cubicBezTo>
                <a:cubicBezTo>
                  <a:pt x="35865" y="259471"/>
                  <a:pt x="50293" y="260376"/>
                  <a:pt x="63491" y="259859"/>
                </a:cubicBezTo>
                <a:cubicBezTo>
                  <a:pt x="75719" y="259341"/>
                  <a:pt x="93900" y="268335"/>
                  <a:pt x="92800" y="243296"/>
                </a:cubicBezTo>
                <a:cubicBezTo>
                  <a:pt x="91829" y="220911"/>
                  <a:pt x="75784" y="225893"/>
                  <a:pt x="62262" y="225763"/>
                </a:cubicBezTo>
                <a:cubicBezTo>
                  <a:pt x="50875" y="225634"/>
                  <a:pt x="36254" y="227510"/>
                  <a:pt x="35930" y="211529"/>
                </a:cubicBezTo>
                <a:cubicBezTo>
                  <a:pt x="35607" y="194190"/>
                  <a:pt x="50746" y="194061"/>
                  <a:pt x="63815" y="193155"/>
                </a:cubicBezTo>
                <a:cubicBezTo>
                  <a:pt x="78178" y="190956"/>
                  <a:pt x="94288" y="200660"/>
                  <a:pt x="92865" y="175752"/>
                </a:cubicBezTo>
                <a:cubicBezTo>
                  <a:pt x="91506" y="152719"/>
                  <a:pt x="74684" y="159512"/>
                  <a:pt x="61809" y="159189"/>
                </a:cubicBezTo>
                <a:cubicBezTo>
                  <a:pt x="51652" y="158930"/>
                  <a:pt x="38195" y="160483"/>
                  <a:pt x="37871" y="147479"/>
                </a:cubicBezTo>
                <a:cubicBezTo>
                  <a:pt x="37483" y="134280"/>
                  <a:pt x="49452" y="130269"/>
                  <a:pt x="62327" y="128845"/>
                </a:cubicBezTo>
                <a:cubicBezTo>
                  <a:pt x="73584" y="127616"/>
                  <a:pt x="93123" y="135121"/>
                  <a:pt x="92735" y="114029"/>
                </a:cubicBezTo>
                <a:cubicBezTo>
                  <a:pt x="92282" y="89962"/>
                  <a:pt x="74814" y="93455"/>
                  <a:pt x="59739" y="94749"/>
                </a:cubicBezTo>
                <a:cubicBezTo>
                  <a:pt x="48352" y="95720"/>
                  <a:pt x="37742" y="94555"/>
                  <a:pt x="36706" y="81486"/>
                </a:cubicBezTo>
                <a:cubicBezTo>
                  <a:pt x="35413" y="64859"/>
                  <a:pt x="50099" y="64600"/>
                  <a:pt x="61874" y="64600"/>
                </a:cubicBezTo>
                <a:cubicBezTo>
                  <a:pt x="75913" y="64536"/>
                  <a:pt x="91894" y="69388"/>
                  <a:pt x="92476" y="50367"/>
                </a:cubicBezTo>
                <a:cubicBezTo>
                  <a:pt x="93900" y="22287"/>
                  <a:pt x="72290" y="30116"/>
                  <a:pt x="57216" y="29922"/>
                </a:cubicBezTo>
                <a:cubicBezTo>
                  <a:pt x="44341" y="29728"/>
                  <a:pt x="36254" y="29275"/>
                  <a:pt x="35801" y="12065"/>
                </a:cubicBezTo>
                <a:cubicBezTo>
                  <a:pt x="35413" y="-680"/>
                  <a:pt x="44405" y="549"/>
                  <a:pt x="58186" y="549"/>
                </a:cubicBezTo>
                <a:cubicBezTo>
                  <a:pt x="83969" y="258"/>
                  <a:pt x="109282" y="48"/>
                  <a:pt x="131223" y="8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Graphic 3">
            <a:extLst>
              <a:ext uri="{FF2B5EF4-FFF2-40B4-BE49-F238E27FC236}">
                <a16:creationId xmlns:a16="http://schemas.microsoft.com/office/drawing/2014/main" id="{5DC6D3A0-B531-42BD-BAD1-19A599FB5702}"/>
              </a:ext>
            </a:extLst>
          </p:cNvPr>
          <p:cNvSpPr/>
          <p:nvPr/>
        </p:nvSpPr>
        <p:spPr>
          <a:xfrm>
            <a:off x="1273948" y="5049460"/>
            <a:ext cx="569469" cy="399463"/>
          </a:xfrm>
          <a:custGeom>
            <a:avLst/>
            <a:gdLst>
              <a:gd name="connsiteX0" fmla="*/ 2640 w 810694"/>
              <a:gd name="connsiteY0" fmla="*/ 340380 h 568674"/>
              <a:gd name="connsiteX1" fmla="*/ 84806 w 810694"/>
              <a:gd name="connsiteY1" fmla="*/ 315148 h 568674"/>
              <a:gd name="connsiteX2" fmla="*/ 36542 w 810694"/>
              <a:gd name="connsiteY2" fmla="*/ 319547 h 568674"/>
              <a:gd name="connsiteX3" fmla="*/ 2122 w 810694"/>
              <a:gd name="connsiteY3" fmla="*/ 318318 h 568674"/>
              <a:gd name="connsiteX4" fmla="*/ 17908 w 810694"/>
              <a:gd name="connsiteY4" fmla="*/ 287457 h 568674"/>
              <a:gd name="connsiteX5" fmla="*/ 87071 w 810694"/>
              <a:gd name="connsiteY5" fmla="*/ 271024 h 568674"/>
              <a:gd name="connsiteX6" fmla="*/ 247328 w 810694"/>
              <a:gd name="connsiteY6" fmla="*/ 242427 h 568674"/>
              <a:gd name="connsiteX7" fmla="*/ 290288 w 810694"/>
              <a:gd name="connsiteY7" fmla="*/ 194098 h 568674"/>
              <a:gd name="connsiteX8" fmla="*/ 295205 w 810694"/>
              <a:gd name="connsiteY8" fmla="*/ 184070 h 568674"/>
              <a:gd name="connsiteX9" fmla="*/ 622254 w 810694"/>
              <a:gd name="connsiteY9" fmla="*/ 3 h 568674"/>
              <a:gd name="connsiteX10" fmla="*/ 671812 w 810694"/>
              <a:gd name="connsiteY10" fmla="*/ 3109 h 568674"/>
              <a:gd name="connsiteX11" fmla="*/ 711408 w 810694"/>
              <a:gd name="connsiteY11" fmla="*/ 51697 h 568674"/>
              <a:gd name="connsiteX12" fmla="*/ 671812 w 810694"/>
              <a:gd name="connsiteY12" fmla="*/ 100674 h 568674"/>
              <a:gd name="connsiteX13" fmla="*/ 614555 w 810694"/>
              <a:gd name="connsiteY13" fmla="*/ 104426 h 568674"/>
              <a:gd name="connsiteX14" fmla="*/ 488976 w 810694"/>
              <a:gd name="connsiteY14" fmla="*/ 151009 h 568674"/>
              <a:gd name="connsiteX15" fmla="*/ 347222 w 810694"/>
              <a:gd name="connsiteY15" fmla="*/ 255302 h 568674"/>
              <a:gd name="connsiteX16" fmla="*/ 268678 w 810694"/>
              <a:gd name="connsiteY16" fmla="*/ 291468 h 568674"/>
              <a:gd name="connsiteX17" fmla="*/ 345022 w 810694"/>
              <a:gd name="connsiteY17" fmla="*/ 320906 h 568674"/>
              <a:gd name="connsiteX18" fmla="*/ 477006 w 810694"/>
              <a:gd name="connsiteY18" fmla="*/ 380622 h 568674"/>
              <a:gd name="connsiteX19" fmla="*/ 721242 w 810694"/>
              <a:gd name="connsiteY19" fmla="*/ 454184 h 568674"/>
              <a:gd name="connsiteX20" fmla="*/ 762843 w 810694"/>
              <a:gd name="connsiteY20" fmla="*/ 459813 h 568674"/>
              <a:gd name="connsiteX21" fmla="*/ 810655 w 810694"/>
              <a:gd name="connsiteY21" fmla="*/ 510471 h 568674"/>
              <a:gd name="connsiteX22" fmla="*/ 761678 w 810694"/>
              <a:gd name="connsiteY22" fmla="*/ 561648 h 568674"/>
              <a:gd name="connsiteX23" fmla="*/ 590746 w 810694"/>
              <a:gd name="connsiteY23" fmla="*/ 557313 h 568674"/>
              <a:gd name="connsiteX24" fmla="*/ 418843 w 810694"/>
              <a:gd name="connsiteY24" fmla="*/ 468482 h 568674"/>
              <a:gd name="connsiteX25" fmla="*/ 303227 w 810694"/>
              <a:gd name="connsiteY25" fmla="*/ 379911 h 568674"/>
              <a:gd name="connsiteX26" fmla="*/ 90694 w 810694"/>
              <a:gd name="connsiteY26" fmla="*/ 349891 h 568674"/>
              <a:gd name="connsiteX27" fmla="*/ 2640 w 810694"/>
              <a:gd name="connsiteY27" fmla="*/ 340380 h 56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0694" h="568674">
                <a:moveTo>
                  <a:pt x="2640" y="340380"/>
                </a:moveTo>
                <a:cubicBezTo>
                  <a:pt x="38288" y="341674"/>
                  <a:pt x="69861" y="348079"/>
                  <a:pt x="84806" y="315148"/>
                </a:cubicBezTo>
                <a:cubicBezTo>
                  <a:pt x="61903" y="315277"/>
                  <a:pt x="49740" y="315536"/>
                  <a:pt x="36542" y="319547"/>
                </a:cubicBezTo>
                <a:cubicBezTo>
                  <a:pt x="25349" y="321359"/>
                  <a:pt x="8074" y="329446"/>
                  <a:pt x="2122" y="318318"/>
                </a:cubicBezTo>
                <a:cubicBezTo>
                  <a:pt x="-5318" y="304343"/>
                  <a:pt x="8463" y="295221"/>
                  <a:pt x="17908" y="287457"/>
                </a:cubicBezTo>
                <a:cubicBezTo>
                  <a:pt x="38030" y="270959"/>
                  <a:pt x="62485" y="269859"/>
                  <a:pt x="87071" y="271024"/>
                </a:cubicBezTo>
                <a:cubicBezTo>
                  <a:pt x="142711" y="273612"/>
                  <a:pt x="196863" y="268048"/>
                  <a:pt x="247328" y="242427"/>
                </a:cubicBezTo>
                <a:cubicBezTo>
                  <a:pt x="267773" y="232075"/>
                  <a:pt x="289770" y="222630"/>
                  <a:pt x="290288" y="194098"/>
                </a:cubicBezTo>
                <a:cubicBezTo>
                  <a:pt x="290352" y="190669"/>
                  <a:pt x="292681" y="186593"/>
                  <a:pt x="295205" y="184070"/>
                </a:cubicBezTo>
                <a:cubicBezTo>
                  <a:pt x="387205" y="92522"/>
                  <a:pt x="478430" y="-644"/>
                  <a:pt x="622254" y="3"/>
                </a:cubicBezTo>
                <a:cubicBezTo>
                  <a:pt x="638816" y="68"/>
                  <a:pt x="655638" y="133"/>
                  <a:pt x="671812" y="3109"/>
                </a:cubicBezTo>
                <a:cubicBezTo>
                  <a:pt x="697756" y="7897"/>
                  <a:pt x="711666" y="24977"/>
                  <a:pt x="711408" y="51697"/>
                </a:cubicBezTo>
                <a:cubicBezTo>
                  <a:pt x="711214" y="78094"/>
                  <a:pt x="697627" y="95821"/>
                  <a:pt x="671812" y="100674"/>
                </a:cubicBezTo>
                <a:cubicBezTo>
                  <a:pt x="653115" y="104167"/>
                  <a:pt x="633640" y="104685"/>
                  <a:pt x="614555" y="104426"/>
                </a:cubicBezTo>
                <a:cubicBezTo>
                  <a:pt x="566484" y="103779"/>
                  <a:pt x="524818" y="118142"/>
                  <a:pt x="488976" y="151009"/>
                </a:cubicBezTo>
                <a:cubicBezTo>
                  <a:pt x="445498" y="190798"/>
                  <a:pt x="394193" y="220171"/>
                  <a:pt x="347222" y="255302"/>
                </a:cubicBezTo>
                <a:cubicBezTo>
                  <a:pt x="323154" y="273288"/>
                  <a:pt x="288605" y="264619"/>
                  <a:pt x="268678" y="291468"/>
                </a:cubicBezTo>
                <a:cubicBezTo>
                  <a:pt x="287700" y="317542"/>
                  <a:pt x="319078" y="311654"/>
                  <a:pt x="345022" y="320906"/>
                </a:cubicBezTo>
                <a:cubicBezTo>
                  <a:pt x="390505" y="337081"/>
                  <a:pt x="438382" y="353061"/>
                  <a:pt x="477006" y="380622"/>
                </a:cubicBezTo>
                <a:cubicBezTo>
                  <a:pt x="551344" y="433675"/>
                  <a:pt x="632929" y="452437"/>
                  <a:pt x="721242" y="454184"/>
                </a:cubicBezTo>
                <a:cubicBezTo>
                  <a:pt x="735152" y="454443"/>
                  <a:pt x="749191" y="456772"/>
                  <a:pt x="762843" y="459813"/>
                </a:cubicBezTo>
                <a:cubicBezTo>
                  <a:pt x="789822" y="465895"/>
                  <a:pt x="811754" y="479222"/>
                  <a:pt x="810655" y="510471"/>
                </a:cubicBezTo>
                <a:cubicBezTo>
                  <a:pt x="809619" y="540491"/>
                  <a:pt x="788528" y="555890"/>
                  <a:pt x="761678" y="561648"/>
                </a:cubicBezTo>
                <a:cubicBezTo>
                  <a:pt x="704550" y="573940"/>
                  <a:pt x="647550" y="568570"/>
                  <a:pt x="590746" y="557313"/>
                </a:cubicBezTo>
                <a:cubicBezTo>
                  <a:pt x="524754" y="544308"/>
                  <a:pt x="472672" y="504649"/>
                  <a:pt x="418843" y="468482"/>
                </a:cubicBezTo>
                <a:cubicBezTo>
                  <a:pt x="378471" y="441309"/>
                  <a:pt x="341399" y="409413"/>
                  <a:pt x="303227" y="379911"/>
                </a:cubicBezTo>
                <a:cubicBezTo>
                  <a:pt x="242346" y="332810"/>
                  <a:pt x="165873" y="330287"/>
                  <a:pt x="90694" y="349891"/>
                </a:cubicBezTo>
                <a:cubicBezTo>
                  <a:pt x="63585" y="357072"/>
                  <a:pt x="36606" y="364642"/>
                  <a:pt x="2640" y="34038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CFE94488-EED0-43F9-85AF-A7DDDA4A209D}"/>
              </a:ext>
            </a:extLst>
          </p:cNvPr>
          <p:cNvSpPr/>
          <p:nvPr/>
        </p:nvSpPr>
        <p:spPr>
          <a:xfrm>
            <a:off x="463196" y="5674134"/>
            <a:ext cx="398530" cy="638685"/>
          </a:xfrm>
          <a:custGeom>
            <a:avLst/>
            <a:gdLst>
              <a:gd name="connsiteX0" fmla="*/ 239161 w 534557"/>
              <a:gd name="connsiteY0" fmla="*/ 259259 h 856683"/>
              <a:gd name="connsiteX1" fmla="*/ 303924 w 534557"/>
              <a:gd name="connsiteY1" fmla="*/ 328680 h 856683"/>
              <a:gd name="connsiteX2" fmla="*/ 338020 w 534557"/>
              <a:gd name="connsiteY2" fmla="*/ 348866 h 856683"/>
              <a:gd name="connsiteX3" fmla="*/ 328703 w 534557"/>
              <a:gd name="connsiteY3" fmla="*/ 308689 h 856683"/>
              <a:gd name="connsiteX4" fmla="*/ 290467 w 534557"/>
              <a:gd name="connsiteY4" fmla="*/ 260941 h 856683"/>
              <a:gd name="connsiteX5" fmla="*/ 272222 w 534557"/>
              <a:gd name="connsiteY5" fmla="*/ 206271 h 856683"/>
              <a:gd name="connsiteX6" fmla="*/ 333232 w 534557"/>
              <a:gd name="connsiteY6" fmla="*/ 271746 h 856683"/>
              <a:gd name="connsiteX7" fmla="*/ 370304 w 534557"/>
              <a:gd name="connsiteY7" fmla="*/ 297366 h 856683"/>
              <a:gd name="connsiteX8" fmla="*/ 360082 w 534557"/>
              <a:gd name="connsiteY8" fmla="*/ 251301 h 856683"/>
              <a:gd name="connsiteX9" fmla="*/ 309294 w 534557"/>
              <a:gd name="connsiteY9" fmla="*/ 189062 h 856683"/>
              <a:gd name="connsiteX10" fmla="*/ 304053 w 534557"/>
              <a:gd name="connsiteY10" fmla="*/ 157877 h 856683"/>
              <a:gd name="connsiteX11" fmla="*/ 329156 w 534557"/>
              <a:gd name="connsiteY11" fmla="*/ 170946 h 856683"/>
              <a:gd name="connsiteX12" fmla="*/ 379750 w 534557"/>
              <a:gd name="connsiteY12" fmla="*/ 233315 h 856683"/>
              <a:gd name="connsiteX13" fmla="*/ 405176 w 534557"/>
              <a:gd name="connsiteY13" fmla="*/ 245155 h 856683"/>
              <a:gd name="connsiteX14" fmla="*/ 402330 w 534557"/>
              <a:gd name="connsiteY14" fmla="*/ 215200 h 856683"/>
              <a:gd name="connsiteX15" fmla="*/ 352771 w 534557"/>
              <a:gd name="connsiteY15" fmla="*/ 147526 h 856683"/>
              <a:gd name="connsiteX16" fmla="*/ 341061 w 534557"/>
              <a:gd name="connsiteY16" fmla="*/ 98355 h 856683"/>
              <a:gd name="connsiteX17" fmla="*/ 387967 w 534557"/>
              <a:gd name="connsiteY17" fmla="*/ 151666 h 856683"/>
              <a:gd name="connsiteX18" fmla="*/ 422580 w 534557"/>
              <a:gd name="connsiteY18" fmla="*/ 186474 h 856683"/>
              <a:gd name="connsiteX19" fmla="*/ 440243 w 534557"/>
              <a:gd name="connsiteY19" fmla="*/ 186733 h 856683"/>
              <a:gd name="connsiteX20" fmla="*/ 439531 w 534557"/>
              <a:gd name="connsiteY20" fmla="*/ 169652 h 856683"/>
              <a:gd name="connsiteX21" fmla="*/ 387514 w 534557"/>
              <a:gd name="connsiteY21" fmla="*/ 94538 h 856683"/>
              <a:gd name="connsiteX22" fmla="*/ 373345 w 534557"/>
              <a:gd name="connsiteY22" fmla="*/ 47632 h 856683"/>
              <a:gd name="connsiteX23" fmla="*/ 400777 w 534557"/>
              <a:gd name="connsiteY23" fmla="*/ 70923 h 856683"/>
              <a:gd name="connsiteX24" fmla="*/ 435326 w 534557"/>
              <a:gd name="connsiteY24" fmla="*/ 116729 h 856683"/>
              <a:gd name="connsiteX25" fmla="*/ 472980 w 534557"/>
              <a:gd name="connsiteY25" fmla="*/ 133874 h 856683"/>
              <a:gd name="connsiteX26" fmla="*/ 463081 w 534557"/>
              <a:gd name="connsiteY26" fmla="*/ 98031 h 856683"/>
              <a:gd name="connsiteX27" fmla="*/ 408153 w 534557"/>
              <a:gd name="connsiteY27" fmla="*/ 24470 h 856683"/>
              <a:gd name="connsiteX28" fmla="*/ 406859 w 534557"/>
              <a:gd name="connsiteY28" fmla="*/ 1632 h 856683"/>
              <a:gd name="connsiteX29" fmla="*/ 423098 w 534557"/>
              <a:gd name="connsiteY29" fmla="*/ 12113 h 856683"/>
              <a:gd name="connsiteX30" fmla="*/ 495366 w 534557"/>
              <a:gd name="connsiteY30" fmla="*/ 84445 h 856683"/>
              <a:gd name="connsiteX31" fmla="*/ 486825 w 534557"/>
              <a:gd name="connsiteY31" fmla="*/ 283909 h 856683"/>
              <a:gd name="connsiteX32" fmla="*/ 459976 w 534557"/>
              <a:gd name="connsiteY32" fmla="*/ 319299 h 856683"/>
              <a:gd name="connsiteX33" fmla="*/ 180415 w 534557"/>
              <a:gd name="connsiteY33" fmla="*/ 767010 h 856683"/>
              <a:gd name="connsiteX34" fmla="*/ 112482 w 534557"/>
              <a:gd name="connsiteY34" fmla="*/ 839019 h 856683"/>
              <a:gd name="connsiteX35" fmla="*/ 26369 w 534557"/>
              <a:gd name="connsiteY35" fmla="*/ 845877 h 856683"/>
              <a:gd name="connsiteX36" fmla="*/ 2366 w 534557"/>
              <a:gd name="connsiteY36" fmla="*/ 766299 h 856683"/>
              <a:gd name="connsiteX37" fmla="*/ 70428 w 534557"/>
              <a:gd name="connsiteY37" fmla="*/ 667569 h 856683"/>
              <a:gd name="connsiteX38" fmla="*/ 189667 w 534557"/>
              <a:gd name="connsiteY38" fmla="*/ 578868 h 856683"/>
              <a:gd name="connsiteX39" fmla="*/ 207394 w 534557"/>
              <a:gd name="connsiteY39" fmla="*/ 443131 h 856683"/>
              <a:gd name="connsiteX40" fmla="*/ 171616 w 534557"/>
              <a:gd name="connsiteY40" fmla="*/ 360770 h 856683"/>
              <a:gd name="connsiteX41" fmla="*/ 273063 w 534557"/>
              <a:gd name="connsiteY41" fmla="*/ 454195 h 856683"/>
              <a:gd name="connsiteX42" fmla="*/ 201054 w 534557"/>
              <a:gd name="connsiteY42" fmla="*/ 310888 h 856683"/>
              <a:gd name="connsiteX43" fmla="*/ 250742 w 534557"/>
              <a:gd name="connsiteY43" fmla="*/ 357859 h 856683"/>
              <a:gd name="connsiteX44" fmla="*/ 302630 w 534557"/>
              <a:gd name="connsiteY44" fmla="*/ 395708 h 856683"/>
              <a:gd name="connsiteX45" fmla="*/ 276427 w 534557"/>
              <a:gd name="connsiteY45" fmla="*/ 336250 h 856683"/>
              <a:gd name="connsiteX46" fmla="*/ 239161 w 534557"/>
              <a:gd name="connsiteY46" fmla="*/ 259259 h 85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34557" h="856683">
                <a:moveTo>
                  <a:pt x="239161" y="259259"/>
                </a:moveTo>
                <a:cubicBezTo>
                  <a:pt x="270410" y="274916"/>
                  <a:pt x="282121" y="306618"/>
                  <a:pt x="303924" y="328680"/>
                </a:cubicBezTo>
                <a:cubicBezTo>
                  <a:pt x="313435" y="338320"/>
                  <a:pt x="321457" y="361935"/>
                  <a:pt x="338020" y="348866"/>
                </a:cubicBezTo>
                <a:cubicBezTo>
                  <a:pt x="351089" y="338514"/>
                  <a:pt x="336726" y="320593"/>
                  <a:pt x="328703" y="308689"/>
                </a:cubicBezTo>
                <a:cubicBezTo>
                  <a:pt x="317381" y="291802"/>
                  <a:pt x="303406" y="276728"/>
                  <a:pt x="290467" y="260941"/>
                </a:cubicBezTo>
                <a:cubicBezTo>
                  <a:pt x="278109" y="245867"/>
                  <a:pt x="268081" y="229951"/>
                  <a:pt x="272222" y="206271"/>
                </a:cubicBezTo>
                <a:cubicBezTo>
                  <a:pt x="303147" y="219793"/>
                  <a:pt x="313435" y="250331"/>
                  <a:pt x="333232" y="271746"/>
                </a:cubicBezTo>
                <a:cubicBezTo>
                  <a:pt x="343907" y="283262"/>
                  <a:pt x="355747" y="307654"/>
                  <a:pt x="370304" y="297366"/>
                </a:cubicBezTo>
                <a:cubicBezTo>
                  <a:pt x="387967" y="284880"/>
                  <a:pt x="369657" y="264823"/>
                  <a:pt x="360082" y="251301"/>
                </a:cubicBezTo>
                <a:cubicBezTo>
                  <a:pt x="344619" y="229498"/>
                  <a:pt x="325792" y="210218"/>
                  <a:pt x="309294" y="189062"/>
                </a:cubicBezTo>
                <a:cubicBezTo>
                  <a:pt x="302306" y="180069"/>
                  <a:pt x="294284" y="166806"/>
                  <a:pt x="304053" y="157877"/>
                </a:cubicBezTo>
                <a:cubicBezTo>
                  <a:pt x="317640" y="145585"/>
                  <a:pt x="323139" y="164282"/>
                  <a:pt x="329156" y="170946"/>
                </a:cubicBezTo>
                <a:cubicBezTo>
                  <a:pt x="347078" y="190809"/>
                  <a:pt x="362346" y="213000"/>
                  <a:pt x="379750" y="233315"/>
                </a:cubicBezTo>
                <a:cubicBezTo>
                  <a:pt x="385961" y="240626"/>
                  <a:pt x="394825" y="252013"/>
                  <a:pt x="405176" y="245155"/>
                </a:cubicBezTo>
                <a:cubicBezTo>
                  <a:pt x="418763" y="236162"/>
                  <a:pt x="407053" y="224387"/>
                  <a:pt x="402330" y="215200"/>
                </a:cubicBezTo>
                <a:cubicBezTo>
                  <a:pt x="389455" y="190097"/>
                  <a:pt x="372698" y="167647"/>
                  <a:pt x="352771" y="147526"/>
                </a:cubicBezTo>
                <a:cubicBezTo>
                  <a:pt x="339832" y="134457"/>
                  <a:pt x="328898" y="120611"/>
                  <a:pt x="341061" y="98355"/>
                </a:cubicBezTo>
                <a:cubicBezTo>
                  <a:pt x="363381" y="111036"/>
                  <a:pt x="373798" y="133162"/>
                  <a:pt x="387967" y="151666"/>
                </a:cubicBezTo>
                <a:cubicBezTo>
                  <a:pt x="398060" y="164865"/>
                  <a:pt x="406729" y="179292"/>
                  <a:pt x="422580" y="186474"/>
                </a:cubicBezTo>
                <a:cubicBezTo>
                  <a:pt x="428274" y="189062"/>
                  <a:pt x="434420" y="192038"/>
                  <a:pt x="440243" y="186733"/>
                </a:cubicBezTo>
                <a:cubicBezTo>
                  <a:pt x="446777" y="180910"/>
                  <a:pt x="442119" y="175152"/>
                  <a:pt x="439531" y="169652"/>
                </a:cubicBezTo>
                <a:cubicBezTo>
                  <a:pt x="426397" y="141703"/>
                  <a:pt x="409188" y="116600"/>
                  <a:pt x="387514" y="94538"/>
                </a:cubicBezTo>
                <a:cubicBezTo>
                  <a:pt x="374833" y="81663"/>
                  <a:pt x="362023" y="68594"/>
                  <a:pt x="373345" y="47632"/>
                </a:cubicBezTo>
                <a:cubicBezTo>
                  <a:pt x="388937" y="48020"/>
                  <a:pt x="393272" y="61801"/>
                  <a:pt x="400777" y="70923"/>
                </a:cubicBezTo>
                <a:cubicBezTo>
                  <a:pt x="412876" y="85739"/>
                  <a:pt x="422968" y="102172"/>
                  <a:pt x="435326" y="116729"/>
                </a:cubicBezTo>
                <a:cubicBezTo>
                  <a:pt x="445030" y="128181"/>
                  <a:pt x="459135" y="144420"/>
                  <a:pt x="472980" y="133874"/>
                </a:cubicBezTo>
                <a:cubicBezTo>
                  <a:pt x="486567" y="123523"/>
                  <a:pt x="470133" y="108448"/>
                  <a:pt x="463081" y="98031"/>
                </a:cubicBezTo>
                <a:cubicBezTo>
                  <a:pt x="445871" y="72735"/>
                  <a:pt x="426268" y="49120"/>
                  <a:pt x="408153" y="24470"/>
                </a:cubicBezTo>
                <a:cubicBezTo>
                  <a:pt x="403106" y="17677"/>
                  <a:pt x="395730" y="8554"/>
                  <a:pt x="406859" y="1632"/>
                </a:cubicBezTo>
                <a:cubicBezTo>
                  <a:pt x="416369" y="-4256"/>
                  <a:pt x="418699" y="7325"/>
                  <a:pt x="423098" y="12113"/>
                </a:cubicBezTo>
                <a:cubicBezTo>
                  <a:pt x="446195" y="37280"/>
                  <a:pt x="471492" y="60248"/>
                  <a:pt x="495366" y="84445"/>
                </a:cubicBezTo>
                <a:cubicBezTo>
                  <a:pt x="550941" y="140668"/>
                  <a:pt x="546800" y="224710"/>
                  <a:pt x="486825" y="283909"/>
                </a:cubicBezTo>
                <a:cubicBezTo>
                  <a:pt x="475568" y="294973"/>
                  <a:pt x="467610" y="306812"/>
                  <a:pt x="459976" y="319299"/>
                </a:cubicBezTo>
                <a:cubicBezTo>
                  <a:pt x="367975" y="469269"/>
                  <a:pt x="284126" y="624351"/>
                  <a:pt x="180415" y="767010"/>
                </a:cubicBezTo>
                <a:cubicBezTo>
                  <a:pt x="160812" y="793990"/>
                  <a:pt x="140885" y="820580"/>
                  <a:pt x="112482" y="839019"/>
                </a:cubicBezTo>
                <a:cubicBezTo>
                  <a:pt x="85179" y="856682"/>
                  <a:pt x="55030" y="864704"/>
                  <a:pt x="26369" y="845877"/>
                </a:cubicBezTo>
                <a:cubicBezTo>
                  <a:pt x="-1904" y="827373"/>
                  <a:pt x="-2616" y="795995"/>
                  <a:pt x="2366" y="766299"/>
                </a:cubicBezTo>
                <a:cubicBezTo>
                  <a:pt x="9547" y="723339"/>
                  <a:pt x="38209" y="693254"/>
                  <a:pt x="70428" y="667569"/>
                </a:cubicBezTo>
                <a:cubicBezTo>
                  <a:pt x="109118" y="636643"/>
                  <a:pt x="150525" y="609276"/>
                  <a:pt x="189667" y="578868"/>
                </a:cubicBezTo>
                <a:cubicBezTo>
                  <a:pt x="241296" y="538755"/>
                  <a:pt x="245825" y="497219"/>
                  <a:pt x="207394" y="443131"/>
                </a:cubicBezTo>
                <a:cubicBezTo>
                  <a:pt x="190185" y="418999"/>
                  <a:pt x="162559" y="399137"/>
                  <a:pt x="171616" y="360770"/>
                </a:cubicBezTo>
                <a:cubicBezTo>
                  <a:pt x="213735" y="382185"/>
                  <a:pt x="218264" y="444231"/>
                  <a:pt x="273063" y="454195"/>
                </a:cubicBezTo>
                <a:cubicBezTo>
                  <a:pt x="272998" y="393379"/>
                  <a:pt x="202154" y="371963"/>
                  <a:pt x="201054" y="310888"/>
                </a:cubicBezTo>
                <a:cubicBezTo>
                  <a:pt x="229457" y="318264"/>
                  <a:pt x="237091" y="341426"/>
                  <a:pt x="250742" y="357859"/>
                </a:cubicBezTo>
                <a:cubicBezTo>
                  <a:pt x="265623" y="375845"/>
                  <a:pt x="282962" y="410847"/>
                  <a:pt x="302630" y="395708"/>
                </a:cubicBezTo>
                <a:cubicBezTo>
                  <a:pt x="319840" y="382445"/>
                  <a:pt x="290337" y="354948"/>
                  <a:pt x="276427" y="336250"/>
                </a:cubicBezTo>
                <a:cubicBezTo>
                  <a:pt x="259218" y="313606"/>
                  <a:pt x="231138" y="296590"/>
                  <a:pt x="239161" y="259259"/>
                </a:cubicBezTo>
                <a:close/>
              </a:path>
            </a:pathLst>
          </a:custGeom>
          <a:solidFill>
            <a:schemeClr val="accent3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Graphic 3">
            <a:extLst>
              <a:ext uri="{FF2B5EF4-FFF2-40B4-BE49-F238E27FC236}">
                <a16:creationId xmlns:a16="http://schemas.microsoft.com/office/drawing/2014/main" id="{4B431BCE-B5E9-4B28-881F-36F7A89D9DA0}"/>
              </a:ext>
            </a:extLst>
          </p:cNvPr>
          <p:cNvSpPr/>
          <p:nvPr/>
        </p:nvSpPr>
        <p:spPr>
          <a:xfrm>
            <a:off x="3467853" y="4972778"/>
            <a:ext cx="275745" cy="552828"/>
          </a:xfrm>
          <a:custGeom>
            <a:avLst/>
            <a:gdLst>
              <a:gd name="connsiteX0" fmla="*/ 60722 w 392550"/>
              <a:gd name="connsiteY0" fmla="*/ 787004 h 787004"/>
              <a:gd name="connsiteX1" fmla="*/ 1458 w 392550"/>
              <a:gd name="connsiteY1" fmla="*/ 681546 h 787004"/>
              <a:gd name="connsiteX2" fmla="*/ 33937 w 392550"/>
              <a:gd name="connsiteY2" fmla="*/ 526206 h 787004"/>
              <a:gd name="connsiteX3" fmla="*/ 129625 w 392550"/>
              <a:gd name="connsiteY3" fmla="*/ 109227 h 787004"/>
              <a:gd name="connsiteX4" fmla="*/ 150005 w 392550"/>
              <a:gd name="connsiteY4" fmla="*/ 20785 h 787004"/>
              <a:gd name="connsiteX5" fmla="*/ 201181 w 392550"/>
              <a:gd name="connsiteY5" fmla="*/ 21237 h 787004"/>
              <a:gd name="connsiteX6" fmla="*/ 221109 w 392550"/>
              <a:gd name="connsiteY6" fmla="*/ 125337 h 787004"/>
              <a:gd name="connsiteX7" fmla="*/ 253911 w 392550"/>
              <a:gd name="connsiteY7" fmla="*/ 312638 h 787004"/>
              <a:gd name="connsiteX8" fmla="*/ 375608 w 392550"/>
              <a:gd name="connsiteY8" fmla="*/ 582817 h 787004"/>
              <a:gd name="connsiteX9" fmla="*/ 368103 w 392550"/>
              <a:gd name="connsiteY9" fmla="*/ 760349 h 787004"/>
              <a:gd name="connsiteX10" fmla="*/ 332713 w 392550"/>
              <a:gd name="connsiteY10" fmla="*/ 777364 h 787004"/>
              <a:gd name="connsiteX11" fmla="*/ 326437 w 392550"/>
              <a:gd name="connsiteY11" fmla="*/ 744109 h 787004"/>
              <a:gd name="connsiteX12" fmla="*/ 312915 w 392550"/>
              <a:gd name="connsiteY12" fmla="*/ 663625 h 787004"/>
              <a:gd name="connsiteX13" fmla="*/ 281213 w 392550"/>
              <a:gd name="connsiteY13" fmla="*/ 483505 h 787004"/>
              <a:gd name="connsiteX14" fmla="*/ 276555 w 392550"/>
              <a:gd name="connsiteY14" fmla="*/ 458144 h 787004"/>
              <a:gd name="connsiteX15" fmla="*/ 183842 w 392550"/>
              <a:gd name="connsiteY15" fmla="*/ 253762 h 787004"/>
              <a:gd name="connsiteX16" fmla="*/ 161069 w 392550"/>
              <a:gd name="connsiteY16" fmla="*/ 292969 h 787004"/>
              <a:gd name="connsiteX17" fmla="*/ 88930 w 392550"/>
              <a:gd name="connsiteY17" fmla="*/ 478006 h 787004"/>
              <a:gd name="connsiteX18" fmla="*/ 60722 w 392550"/>
              <a:gd name="connsiteY18" fmla="*/ 787004 h 787004"/>
              <a:gd name="connsiteX19" fmla="*/ 307804 w 392550"/>
              <a:gd name="connsiteY19" fmla="*/ 545745 h 787004"/>
              <a:gd name="connsiteX20" fmla="*/ 349728 w 392550"/>
              <a:gd name="connsiteY20" fmla="*/ 681223 h 787004"/>
              <a:gd name="connsiteX21" fmla="*/ 307804 w 392550"/>
              <a:gd name="connsiteY21" fmla="*/ 545745 h 78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2550" h="787004">
                <a:moveTo>
                  <a:pt x="60722" y="787004"/>
                </a:moveTo>
                <a:cubicBezTo>
                  <a:pt x="16468" y="764166"/>
                  <a:pt x="5923" y="724053"/>
                  <a:pt x="1458" y="681546"/>
                </a:cubicBezTo>
                <a:cubicBezTo>
                  <a:pt x="-4299" y="626553"/>
                  <a:pt x="7087" y="572659"/>
                  <a:pt x="33937" y="526206"/>
                </a:cubicBezTo>
                <a:cubicBezTo>
                  <a:pt x="108987" y="396422"/>
                  <a:pt x="124773" y="254409"/>
                  <a:pt x="129625" y="109227"/>
                </a:cubicBezTo>
                <a:cubicBezTo>
                  <a:pt x="130661" y="78431"/>
                  <a:pt x="133248" y="47699"/>
                  <a:pt x="150005" y="20785"/>
                </a:cubicBezTo>
                <a:cubicBezTo>
                  <a:pt x="167280" y="-6971"/>
                  <a:pt x="184619" y="-7036"/>
                  <a:pt x="201181" y="21237"/>
                </a:cubicBezTo>
                <a:cubicBezTo>
                  <a:pt x="219944" y="53263"/>
                  <a:pt x="221109" y="89623"/>
                  <a:pt x="221109" y="125337"/>
                </a:cubicBezTo>
                <a:cubicBezTo>
                  <a:pt x="221109" y="189841"/>
                  <a:pt x="226737" y="254798"/>
                  <a:pt x="253911" y="312638"/>
                </a:cubicBezTo>
                <a:cubicBezTo>
                  <a:pt x="295900" y="402115"/>
                  <a:pt x="334654" y="492951"/>
                  <a:pt x="375608" y="582817"/>
                </a:cubicBezTo>
                <a:cubicBezTo>
                  <a:pt x="402910" y="642663"/>
                  <a:pt x="394888" y="702185"/>
                  <a:pt x="368103" y="760349"/>
                </a:cubicBezTo>
                <a:cubicBezTo>
                  <a:pt x="360857" y="776070"/>
                  <a:pt x="352446" y="784093"/>
                  <a:pt x="332713" y="777364"/>
                </a:cubicBezTo>
                <a:cubicBezTo>
                  <a:pt x="308192" y="768954"/>
                  <a:pt x="322685" y="754332"/>
                  <a:pt x="326437" y="744109"/>
                </a:cubicBezTo>
                <a:cubicBezTo>
                  <a:pt x="337436" y="714090"/>
                  <a:pt x="326696" y="687628"/>
                  <a:pt x="312915" y="663625"/>
                </a:cubicBezTo>
                <a:cubicBezTo>
                  <a:pt x="280307" y="607014"/>
                  <a:pt x="288265" y="544063"/>
                  <a:pt x="281213" y="483505"/>
                </a:cubicBezTo>
                <a:cubicBezTo>
                  <a:pt x="280178" y="474771"/>
                  <a:pt x="281472" y="465519"/>
                  <a:pt x="276555" y="458144"/>
                </a:cubicBezTo>
                <a:cubicBezTo>
                  <a:pt x="235019" y="395710"/>
                  <a:pt x="207587" y="326677"/>
                  <a:pt x="183842" y="253762"/>
                </a:cubicBezTo>
                <a:cubicBezTo>
                  <a:pt x="164821" y="263014"/>
                  <a:pt x="165274" y="279836"/>
                  <a:pt x="161069" y="292969"/>
                </a:cubicBezTo>
                <a:cubicBezTo>
                  <a:pt x="140883" y="356180"/>
                  <a:pt x="119921" y="419260"/>
                  <a:pt x="88930" y="478006"/>
                </a:cubicBezTo>
                <a:cubicBezTo>
                  <a:pt x="36913" y="576800"/>
                  <a:pt x="5664" y="676565"/>
                  <a:pt x="60722" y="787004"/>
                </a:cubicBezTo>
                <a:close/>
                <a:moveTo>
                  <a:pt x="307804" y="545745"/>
                </a:moveTo>
                <a:cubicBezTo>
                  <a:pt x="307286" y="601644"/>
                  <a:pt x="322038" y="643439"/>
                  <a:pt x="349728" y="681223"/>
                </a:cubicBezTo>
                <a:cubicBezTo>
                  <a:pt x="349535" y="635093"/>
                  <a:pt x="348046" y="589351"/>
                  <a:pt x="307804" y="545745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827A80-446D-4E5B-9F0A-638CA7E16EC2}"/>
              </a:ext>
            </a:extLst>
          </p:cNvPr>
          <p:cNvSpPr/>
          <p:nvPr/>
        </p:nvSpPr>
        <p:spPr>
          <a:xfrm>
            <a:off x="3420309" y="1524802"/>
            <a:ext cx="370837" cy="665697"/>
          </a:xfrm>
          <a:custGeom>
            <a:avLst/>
            <a:gdLst>
              <a:gd name="connsiteX0" fmla="*/ 346608 w 435774"/>
              <a:gd name="connsiteY0" fmla="*/ 371756 h 782269"/>
              <a:gd name="connsiteX1" fmla="*/ 375140 w 435774"/>
              <a:gd name="connsiteY1" fmla="*/ 398282 h 782269"/>
              <a:gd name="connsiteX2" fmla="*/ 381998 w 435774"/>
              <a:gd name="connsiteY2" fmla="*/ 418597 h 782269"/>
              <a:gd name="connsiteX3" fmla="*/ 414282 w 435774"/>
              <a:gd name="connsiteY3" fmla="*/ 487695 h 782269"/>
              <a:gd name="connsiteX4" fmla="*/ 435244 w 435774"/>
              <a:gd name="connsiteY4" fmla="*/ 731736 h 782269"/>
              <a:gd name="connsiteX5" fmla="*/ 402378 w 435774"/>
              <a:gd name="connsiteY5" fmla="*/ 774760 h 782269"/>
              <a:gd name="connsiteX6" fmla="*/ 238627 w 435774"/>
              <a:gd name="connsiteY6" fmla="*/ 775990 h 782269"/>
              <a:gd name="connsiteX7" fmla="*/ 202331 w 435774"/>
              <a:gd name="connsiteY7" fmla="*/ 725525 h 782269"/>
              <a:gd name="connsiteX8" fmla="*/ 205437 w 435774"/>
              <a:gd name="connsiteY8" fmla="*/ 679978 h 782269"/>
              <a:gd name="connsiteX9" fmla="*/ 222647 w 435774"/>
              <a:gd name="connsiteY9" fmla="*/ 458516 h 782269"/>
              <a:gd name="connsiteX10" fmla="*/ 244126 w 435774"/>
              <a:gd name="connsiteY10" fmla="*/ 428237 h 782269"/>
              <a:gd name="connsiteX11" fmla="*/ 259848 w 435774"/>
              <a:gd name="connsiteY11" fmla="*/ 406434 h 782269"/>
              <a:gd name="connsiteX12" fmla="*/ 300672 w 435774"/>
              <a:gd name="connsiteY12" fmla="*/ 371820 h 782269"/>
              <a:gd name="connsiteX13" fmla="*/ 346608 w 435774"/>
              <a:gd name="connsiteY13" fmla="*/ 371756 h 782269"/>
              <a:gd name="connsiteX14" fmla="*/ 78305 w 435774"/>
              <a:gd name="connsiteY14" fmla="*/ 0 h 782269"/>
              <a:gd name="connsiteX15" fmla="*/ 83611 w 435774"/>
              <a:gd name="connsiteY15" fmla="*/ 73950 h 782269"/>
              <a:gd name="connsiteX16" fmla="*/ 95515 w 435774"/>
              <a:gd name="connsiteY16" fmla="*/ 331837 h 782269"/>
              <a:gd name="connsiteX17" fmla="*/ 119712 w 435774"/>
              <a:gd name="connsiteY17" fmla="*/ 351958 h 782269"/>
              <a:gd name="connsiteX18" fmla="*/ 143974 w 435774"/>
              <a:gd name="connsiteY18" fmla="*/ 378290 h 782269"/>
              <a:gd name="connsiteX19" fmla="*/ 138086 w 435774"/>
              <a:gd name="connsiteY19" fmla="*/ 753474 h 782269"/>
              <a:gd name="connsiteX20" fmla="*/ 113954 w 435774"/>
              <a:gd name="connsiteY20" fmla="*/ 777283 h 782269"/>
              <a:gd name="connsiteX21" fmla="*/ 5779 w 435774"/>
              <a:gd name="connsiteY21" fmla="*/ 675836 h 782269"/>
              <a:gd name="connsiteX22" fmla="*/ 86 w 435774"/>
              <a:gd name="connsiteY22" fmla="*/ 384889 h 782269"/>
              <a:gd name="connsiteX23" fmla="*/ 29588 w 435774"/>
              <a:gd name="connsiteY23" fmla="*/ 351634 h 782269"/>
              <a:gd name="connsiteX24" fmla="*/ 56632 w 435774"/>
              <a:gd name="connsiteY24" fmla="*/ 323102 h 782269"/>
              <a:gd name="connsiteX25" fmla="*/ 57473 w 435774"/>
              <a:gd name="connsiteY25" fmla="*/ 227673 h 782269"/>
              <a:gd name="connsiteX26" fmla="*/ 67177 w 435774"/>
              <a:gd name="connsiteY26" fmla="*/ 20962 h 782269"/>
              <a:gd name="connsiteX27" fmla="*/ 78305 w 435774"/>
              <a:gd name="connsiteY27" fmla="*/ 0 h 78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774" h="782269">
                <a:moveTo>
                  <a:pt x="346608" y="371756"/>
                </a:moveTo>
                <a:cubicBezTo>
                  <a:pt x="366794" y="370073"/>
                  <a:pt x="378763" y="374796"/>
                  <a:pt x="375140" y="398282"/>
                </a:cubicBezTo>
                <a:cubicBezTo>
                  <a:pt x="373976" y="405722"/>
                  <a:pt x="373911" y="416009"/>
                  <a:pt x="381998" y="418597"/>
                </a:cubicBezTo>
                <a:cubicBezTo>
                  <a:pt x="418164" y="430308"/>
                  <a:pt x="412018" y="460845"/>
                  <a:pt x="414282" y="487695"/>
                </a:cubicBezTo>
                <a:cubicBezTo>
                  <a:pt x="421140" y="569085"/>
                  <a:pt x="426381" y="650605"/>
                  <a:pt x="435244" y="731736"/>
                </a:cubicBezTo>
                <a:cubicBezTo>
                  <a:pt x="438350" y="760397"/>
                  <a:pt x="427869" y="770102"/>
                  <a:pt x="402378" y="774760"/>
                </a:cubicBezTo>
                <a:cubicBezTo>
                  <a:pt x="347708" y="784724"/>
                  <a:pt x="293426" y="784400"/>
                  <a:pt x="238627" y="775990"/>
                </a:cubicBezTo>
                <a:cubicBezTo>
                  <a:pt x="207896" y="771267"/>
                  <a:pt x="192562" y="758909"/>
                  <a:pt x="202331" y="725525"/>
                </a:cubicBezTo>
                <a:cubicBezTo>
                  <a:pt x="205502" y="714850"/>
                  <a:pt x="204078" y="702751"/>
                  <a:pt x="205437" y="679978"/>
                </a:cubicBezTo>
                <a:cubicBezTo>
                  <a:pt x="210613" y="613727"/>
                  <a:pt x="216824" y="536154"/>
                  <a:pt x="222647" y="458516"/>
                </a:cubicBezTo>
                <a:cubicBezTo>
                  <a:pt x="223746" y="443700"/>
                  <a:pt x="225364" y="430566"/>
                  <a:pt x="244126" y="428237"/>
                </a:cubicBezTo>
                <a:cubicBezTo>
                  <a:pt x="256419" y="426749"/>
                  <a:pt x="261789" y="417885"/>
                  <a:pt x="259848" y="406434"/>
                </a:cubicBezTo>
                <a:cubicBezTo>
                  <a:pt x="253961" y="371303"/>
                  <a:pt x="275181" y="369944"/>
                  <a:pt x="300672" y="371820"/>
                </a:cubicBezTo>
                <a:cubicBezTo>
                  <a:pt x="315877" y="372920"/>
                  <a:pt x="331404" y="373050"/>
                  <a:pt x="346608" y="371756"/>
                </a:cubicBezTo>
                <a:close/>
                <a:moveTo>
                  <a:pt x="78305" y="0"/>
                </a:moveTo>
                <a:cubicBezTo>
                  <a:pt x="86263" y="24650"/>
                  <a:pt x="86069" y="49688"/>
                  <a:pt x="83611" y="73950"/>
                </a:cubicBezTo>
                <a:cubicBezTo>
                  <a:pt x="74682" y="160581"/>
                  <a:pt x="106578" y="245206"/>
                  <a:pt x="95515" y="331837"/>
                </a:cubicBezTo>
                <a:cubicBezTo>
                  <a:pt x="93186" y="350017"/>
                  <a:pt x="105543" y="354157"/>
                  <a:pt x="119712" y="351958"/>
                </a:cubicBezTo>
                <a:cubicBezTo>
                  <a:pt x="142227" y="348529"/>
                  <a:pt x="144362" y="359851"/>
                  <a:pt x="143974" y="378290"/>
                </a:cubicBezTo>
                <a:cubicBezTo>
                  <a:pt x="141386" y="503351"/>
                  <a:pt x="139316" y="628413"/>
                  <a:pt x="138086" y="753474"/>
                </a:cubicBezTo>
                <a:cubicBezTo>
                  <a:pt x="137892" y="771913"/>
                  <a:pt x="131940" y="776442"/>
                  <a:pt x="113954" y="777283"/>
                </a:cubicBezTo>
                <a:cubicBezTo>
                  <a:pt x="6944" y="782200"/>
                  <a:pt x="7267" y="782718"/>
                  <a:pt x="5779" y="675836"/>
                </a:cubicBezTo>
                <a:cubicBezTo>
                  <a:pt x="4420" y="578854"/>
                  <a:pt x="2803" y="481871"/>
                  <a:pt x="86" y="384889"/>
                </a:cubicBezTo>
                <a:cubicBezTo>
                  <a:pt x="-562" y="362309"/>
                  <a:pt x="1832" y="347235"/>
                  <a:pt x="29588" y="351634"/>
                </a:cubicBezTo>
                <a:cubicBezTo>
                  <a:pt x="51973" y="355193"/>
                  <a:pt x="57731" y="344129"/>
                  <a:pt x="56632" y="323102"/>
                </a:cubicBezTo>
                <a:cubicBezTo>
                  <a:pt x="55014" y="291271"/>
                  <a:pt x="49968" y="257757"/>
                  <a:pt x="57473" y="227673"/>
                </a:cubicBezTo>
                <a:cubicBezTo>
                  <a:pt x="74682" y="158769"/>
                  <a:pt x="60837" y="89607"/>
                  <a:pt x="67177" y="20962"/>
                </a:cubicBezTo>
                <a:cubicBezTo>
                  <a:pt x="67824" y="14298"/>
                  <a:pt x="64784" y="5305"/>
                  <a:pt x="78305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Graphic 3">
            <a:extLst>
              <a:ext uri="{FF2B5EF4-FFF2-40B4-BE49-F238E27FC236}">
                <a16:creationId xmlns:a16="http://schemas.microsoft.com/office/drawing/2014/main" id="{59EA1F10-2B82-42E3-A901-B8BAECA54B4E}"/>
              </a:ext>
            </a:extLst>
          </p:cNvPr>
          <p:cNvSpPr/>
          <p:nvPr/>
        </p:nvSpPr>
        <p:spPr>
          <a:xfrm>
            <a:off x="2750170" y="4972830"/>
            <a:ext cx="357278" cy="552725"/>
          </a:xfrm>
          <a:custGeom>
            <a:avLst/>
            <a:gdLst>
              <a:gd name="connsiteX0" fmla="*/ 60551 w 508620"/>
              <a:gd name="connsiteY0" fmla="*/ 786859 h 786858"/>
              <a:gd name="connsiteX1" fmla="*/ 15974 w 508620"/>
              <a:gd name="connsiteY1" fmla="*/ 532724 h 786858"/>
              <a:gd name="connsiteX2" fmla="*/ 82872 w 508620"/>
              <a:gd name="connsiteY2" fmla="*/ 357781 h 786858"/>
              <a:gd name="connsiteX3" fmla="*/ 109981 w 508620"/>
              <a:gd name="connsiteY3" fmla="*/ 86372 h 786858"/>
              <a:gd name="connsiteX4" fmla="*/ 112957 w 508620"/>
              <a:gd name="connsiteY4" fmla="*/ 8411 h 786858"/>
              <a:gd name="connsiteX5" fmla="*/ 147182 w 508620"/>
              <a:gd name="connsiteY5" fmla="*/ 83525 h 786858"/>
              <a:gd name="connsiteX6" fmla="*/ 142524 w 508620"/>
              <a:gd name="connsiteY6" fmla="*/ 0 h 786858"/>
              <a:gd name="connsiteX7" fmla="*/ 178431 w 508620"/>
              <a:gd name="connsiteY7" fmla="*/ 59652 h 786858"/>
              <a:gd name="connsiteX8" fmla="*/ 272438 w 508620"/>
              <a:gd name="connsiteY8" fmla="*/ 260216 h 786858"/>
              <a:gd name="connsiteX9" fmla="*/ 398728 w 508620"/>
              <a:gd name="connsiteY9" fmla="*/ 388642 h 786858"/>
              <a:gd name="connsiteX10" fmla="*/ 508262 w 508620"/>
              <a:gd name="connsiteY10" fmla="*/ 628542 h 786858"/>
              <a:gd name="connsiteX11" fmla="*/ 499463 w 508620"/>
              <a:gd name="connsiteY11" fmla="*/ 703980 h 786858"/>
              <a:gd name="connsiteX12" fmla="*/ 487235 w 508620"/>
              <a:gd name="connsiteY12" fmla="*/ 656104 h 786858"/>
              <a:gd name="connsiteX13" fmla="*/ 421114 w 508620"/>
              <a:gd name="connsiteY13" fmla="*/ 491253 h 786858"/>
              <a:gd name="connsiteX14" fmla="*/ 325749 w 508620"/>
              <a:gd name="connsiteY14" fmla="*/ 383013 h 786858"/>
              <a:gd name="connsiteX15" fmla="*/ 158116 w 508620"/>
              <a:gd name="connsiteY15" fmla="*/ 280402 h 786858"/>
              <a:gd name="connsiteX16" fmla="*/ 136572 w 508620"/>
              <a:gd name="connsiteY16" fmla="*/ 293730 h 786858"/>
              <a:gd name="connsiteX17" fmla="*/ 47159 w 508620"/>
              <a:gd name="connsiteY17" fmla="*/ 573872 h 786858"/>
              <a:gd name="connsiteX18" fmla="*/ 61975 w 508620"/>
              <a:gd name="connsiteY18" fmla="*/ 766155 h 786858"/>
              <a:gd name="connsiteX19" fmla="*/ 60551 w 508620"/>
              <a:gd name="connsiteY19" fmla="*/ 786859 h 786858"/>
              <a:gd name="connsiteX20" fmla="*/ 259627 w 508620"/>
              <a:gd name="connsiteY20" fmla="*/ 307510 h 786858"/>
              <a:gd name="connsiteX21" fmla="*/ 270691 w 508620"/>
              <a:gd name="connsiteY21" fmla="*/ 309063 h 786858"/>
              <a:gd name="connsiteX22" fmla="*/ 264544 w 508620"/>
              <a:gd name="connsiteY22" fmla="*/ 302205 h 786858"/>
              <a:gd name="connsiteX23" fmla="*/ 174290 w 508620"/>
              <a:gd name="connsiteY23" fmla="*/ 191248 h 786858"/>
              <a:gd name="connsiteX24" fmla="*/ 199782 w 508620"/>
              <a:gd name="connsiteY24" fmla="*/ 282731 h 786858"/>
              <a:gd name="connsiteX25" fmla="*/ 259627 w 508620"/>
              <a:gd name="connsiteY25" fmla="*/ 307510 h 78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08620" h="786858">
                <a:moveTo>
                  <a:pt x="60551" y="786859"/>
                </a:moveTo>
                <a:cubicBezTo>
                  <a:pt x="-8223" y="710644"/>
                  <a:pt x="-11199" y="623108"/>
                  <a:pt x="15974" y="532724"/>
                </a:cubicBezTo>
                <a:cubicBezTo>
                  <a:pt x="33896" y="473073"/>
                  <a:pt x="59516" y="415685"/>
                  <a:pt x="82872" y="357781"/>
                </a:cubicBezTo>
                <a:cubicBezTo>
                  <a:pt x="118327" y="269856"/>
                  <a:pt x="143106" y="181413"/>
                  <a:pt x="109981" y="86372"/>
                </a:cubicBezTo>
                <a:cubicBezTo>
                  <a:pt x="101570" y="62304"/>
                  <a:pt x="100470" y="36166"/>
                  <a:pt x="112957" y="8411"/>
                </a:cubicBezTo>
                <a:cubicBezTo>
                  <a:pt x="131396" y="30085"/>
                  <a:pt x="122209" y="64892"/>
                  <a:pt x="147182" y="83525"/>
                </a:cubicBezTo>
                <a:cubicBezTo>
                  <a:pt x="158310" y="52535"/>
                  <a:pt x="140712" y="30537"/>
                  <a:pt x="142524" y="0"/>
                </a:cubicBezTo>
                <a:cubicBezTo>
                  <a:pt x="170020" y="16563"/>
                  <a:pt x="177655" y="48524"/>
                  <a:pt x="178431" y="59652"/>
                </a:cubicBezTo>
                <a:cubicBezTo>
                  <a:pt x="183931" y="138777"/>
                  <a:pt x="220291" y="203605"/>
                  <a:pt x="272438" y="260216"/>
                </a:cubicBezTo>
                <a:cubicBezTo>
                  <a:pt x="313068" y="304340"/>
                  <a:pt x="357127" y="345358"/>
                  <a:pt x="398728" y="388642"/>
                </a:cubicBezTo>
                <a:cubicBezTo>
                  <a:pt x="463103" y="455669"/>
                  <a:pt x="513373" y="529748"/>
                  <a:pt x="508262" y="628542"/>
                </a:cubicBezTo>
                <a:cubicBezTo>
                  <a:pt x="507033" y="652545"/>
                  <a:pt x="502763" y="676354"/>
                  <a:pt x="499463" y="703980"/>
                </a:cubicBezTo>
                <a:cubicBezTo>
                  <a:pt x="480959" y="688388"/>
                  <a:pt x="486006" y="670790"/>
                  <a:pt x="487235" y="656104"/>
                </a:cubicBezTo>
                <a:cubicBezTo>
                  <a:pt x="492735" y="589723"/>
                  <a:pt x="466273" y="537059"/>
                  <a:pt x="421114" y="491253"/>
                </a:cubicBezTo>
                <a:cubicBezTo>
                  <a:pt x="387341" y="457027"/>
                  <a:pt x="353828" y="423578"/>
                  <a:pt x="325749" y="383013"/>
                </a:cubicBezTo>
                <a:cubicBezTo>
                  <a:pt x="286801" y="326531"/>
                  <a:pt x="216021" y="311716"/>
                  <a:pt x="158116" y="280402"/>
                </a:cubicBezTo>
                <a:cubicBezTo>
                  <a:pt x="145629" y="273673"/>
                  <a:pt x="140130" y="282796"/>
                  <a:pt x="136572" y="293730"/>
                </a:cubicBezTo>
                <a:cubicBezTo>
                  <a:pt x="106163" y="386895"/>
                  <a:pt x="63268" y="476049"/>
                  <a:pt x="47159" y="573872"/>
                </a:cubicBezTo>
                <a:cubicBezTo>
                  <a:pt x="36354" y="639347"/>
                  <a:pt x="37907" y="703527"/>
                  <a:pt x="61975" y="766155"/>
                </a:cubicBezTo>
                <a:cubicBezTo>
                  <a:pt x="64239" y="772107"/>
                  <a:pt x="66309" y="778189"/>
                  <a:pt x="60551" y="786859"/>
                </a:cubicBezTo>
                <a:close/>
                <a:moveTo>
                  <a:pt x="259627" y="307510"/>
                </a:moveTo>
                <a:cubicBezTo>
                  <a:pt x="266421" y="310163"/>
                  <a:pt x="267909" y="311716"/>
                  <a:pt x="270691" y="309063"/>
                </a:cubicBezTo>
                <a:cubicBezTo>
                  <a:pt x="268297" y="307057"/>
                  <a:pt x="266938" y="304211"/>
                  <a:pt x="264544" y="302205"/>
                </a:cubicBezTo>
                <a:cubicBezTo>
                  <a:pt x="234783" y="265586"/>
                  <a:pt x="205022" y="229031"/>
                  <a:pt x="174290" y="191248"/>
                </a:cubicBezTo>
                <a:cubicBezTo>
                  <a:pt x="146988" y="241130"/>
                  <a:pt x="154299" y="264227"/>
                  <a:pt x="199782" y="282731"/>
                </a:cubicBezTo>
                <a:cubicBezTo>
                  <a:pt x="219773" y="290947"/>
                  <a:pt x="239700" y="299293"/>
                  <a:pt x="259627" y="30751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78029E-F89F-4D11-A364-482B1B4F872B}"/>
              </a:ext>
            </a:extLst>
          </p:cNvPr>
          <p:cNvSpPr/>
          <p:nvPr/>
        </p:nvSpPr>
        <p:spPr>
          <a:xfrm>
            <a:off x="545471" y="2423389"/>
            <a:ext cx="233981" cy="701293"/>
          </a:xfrm>
          <a:custGeom>
            <a:avLst/>
            <a:gdLst>
              <a:gd name="connsiteX0" fmla="*/ 194767 w 252405"/>
              <a:gd name="connsiteY0" fmla="*/ 448811 h 756515"/>
              <a:gd name="connsiteX1" fmla="*/ 251637 w 252405"/>
              <a:gd name="connsiteY1" fmla="*/ 497852 h 756515"/>
              <a:gd name="connsiteX2" fmla="*/ 249049 w 252405"/>
              <a:gd name="connsiteY2" fmla="*/ 715626 h 756515"/>
              <a:gd name="connsiteX3" fmla="*/ 217153 w 252405"/>
              <a:gd name="connsiteY3" fmla="*/ 749851 h 756515"/>
              <a:gd name="connsiteX4" fmla="*/ 30628 w 252405"/>
              <a:gd name="connsiteY4" fmla="*/ 749398 h 756515"/>
              <a:gd name="connsiteX5" fmla="*/ 1385 w 252405"/>
              <a:gd name="connsiteY5" fmla="*/ 717114 h 756515"/>
              <a:gd name="connsiteX6" fmla="*/ 1255 w 252405"/>
              <a:gd name="connsiteY6" fmla="*/ 610038 h 756515"/>
              <a:gd name="connsiteX7" fmla="*/ 349 w 252405"/>
              <a:gd name="connsiteY7" fmla="*/ 609974 h 756515"/>
              <a:gd name="connsiteX8" fmla="*/ 673 w 252405"/>
              <a:gd name="connsiteY8" fmla="*/ 495329 h 756515"/>
              <a:gd name="connsiteX9" fmla="*/ 49520 w 252405"/>
              <a:gd name="connsiteY9" fmla="*/ 450881 h 756515"/>
              <a:gd name="connsiteX10" fmla="*/ 194767 w 252405"/>
              <a:gd name="connsiteY10" fmla="*/ 448811 h 756515"/>
              <a:gd name="connsiteX11" fmla="*/ 184028 w 252405"/>
              <a:gd name="connsiteY11" fmla="*/ 208263 h 756515"/>
              <a:gd name="connsiteX12" fmla="*/ 204278 w 252405"/>
              <a:gd name="connsiteY12" fmla="*/ 225279 h 756515"/>
              <a:gd name="connsiteX13" fmla="*/ 208807 w 252405"/>
              <a:gd name="connsiteY13" fmla="*/ 412127 h 756515"/>
              <a:gd name="connsiteX14" fmla="*/ 164683 w 252405"/>
              <a:gd name="connsiteY14" fmla="*/ 432895 h 756515"/>
              <a:gd name="connsiteX15" fmla="*/ 95909 w 252405"/>
              <a:gd name="connsiteY15" fmla="*/ 413745 h 756515"/>
              <a:gd name="connsiteX16" fmla="*/ 87951 w 252405"/>
              <a:gd name="connsiteY16" fmla="*/ 254458 h 756515"/>
              <a:gd name="connsiteX17" fmla="*/ 76176 w 252405"/>
              <a:gd name="connsiteY17" fmla="*/ 328084 h 756515"/>
              <a:gd name="connsiteX18" fmla="*/ 74817 w 252405"/>
              <a:gd name="connsiteY18" fmla="*/ 415944 h 756515"/>
              <a:gd name="connsiteX19" fmla="*/ 59225 w 252405"/>
              <a:gd name="connsiteY19" fmla="*/ 433154 h 756515"/>
              <a:gd name="connsiteX20" fmla="*/ 44409 w 252405"/>
              <a:gd name="connsiteY20" fmla="*/ 416332 h 756515"/>
              <a:gd name="connsiteX21" fmla="*/ 44538 w 252405"/>
              <a:gd name="connsiteY21" fmla="*/ 240418 h 756515"/>
              <a:gd name="connsiteX22" fmla="*/ 64983 w 252405"/>
              <a:gd name="connsiteY22" fmla="*/ 211110 h 756515"/>
              <a:gd name="connsiteX23" fmla="*/ 184028 w 252405"/>
              <a:gd name="connsiteY23" fmla="*/ 208263 h 756515"/>
              <a:gd name="connsiteX24" fmla="*/ 178204 w 252405"/>
              <a:gd name="connsiteY24" fmla="*/ 0 h 756515"/>
              <a:gd name="connsiteX25" fmla="*/ 178463 w 252405"/>
              <a:gd name="connsiteY25" fmla="*/ 193771 h 756515"/>
              <a:gd name="connsiteX26" fmla="*/ 92609 w 252405"/>
              <a:gd name="connsiteY26" fmla="*/ 193771 h 756515"/>
              <a:gd name="connsiteX27" fmla="*/ 66665 w 252405"/>
              <a:gd name="connsiteY27" fmla="*/ 167180 h 756515"/>
              <a:gd name="connsiteX28" fmla="*/ 129810 w 252405"/>
              <a:gd name="connsiteY28" fmla="*/ 19862 h 756515"/>
              <a:gd name="connsiteX29" fmla="*/ 178204 w 252405"/>
              <a:gd name="connsiteY29" fmla="*/ 0 h 7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2405" h="756515">
                <a:moveTo>
                  <a:pt x="194767" y="448811"/>
                </a:moveTo>
                <a:cubicBezTo>
                  <a:pt x="229640" y="447646"/>
                  <a:pt x="251508" y="459162"/>
                  <a:pt x="251637" y="497852"/>
                </a:cubicBezTo>
                <a:cubicBezTo>
                  <a:pt x="251896" y="570443"/>
                  <a:pt x="254289" y="643099"/>
                  <a:pt x="249049" y="715626"/>
                </a:cubicBezTo>
                <a:cubicBezTo>
                  <a:pt x="247561" y="736265"/>
                  <a:pt x="239732" y="746616"/>
                  <a:pt x="217153" y="749851"/>
                </a:cubicBezTo>
                <a:cubicBezTo>
                  <a:pt x="154784" y="758779"/>
                  <a:pt x="92997" y="758844"/>
                  <a:pt x="30628" y="749398"/>
                </a:cubicBezTo>
                <a:cubicBezTo>
                  <a:pt x="9601" y="746228"/>
                  <a:pt x="1579" y="736006"/>
                  <a:pt x="1385" y="717114"/>
                </a:cubicBezTo>
                <a:cubicBezTo>
                  <a:pt x="996" y="681401"/>
                  <a:pt x="1255" y="645752"/>
                  <a:pt x="1255" y="610038"/>
                </a:cubicBezTo>
                <a:cubicBezTo>
                  <a:pt x="996" y="609974"/>
                  <a:pt x="673" y="609974"/>
                  <a:pt x="349" y="609974"/>
                </a:cubicBezTo>
                <a:cubicBezTo>
                  <a:pt x="349" y="571737"/>
                  <a:pt x="-621" y="533501"/>
                  <a:pt x="673" y="495329"/>
                </a:cubicBezTo>
                <a:cubicBezTo>
                  <a:pt x="1643" y="465115"/>
                  <a:pt x="16524" y="449911"/>
                  <a:pt x="49520" y="450881"/>
                </a:cubicBezTo>
                <a:cubicBezTo>
                  <a:pt x="97914" y="452240"/>
                  <a:pt x="146373" y="450428"/>
                  <a:pt x="194767" y="448811"/>
                </a:cubicBezTo>
                <a:close/>
                <a:moveTo>
                  <a:pt x="184028" y="208263"/>
                </a:moveTo>
                <a:cubicBezTo>
                  <a:pt x="199490" y="208069"/>
                  <a:pt x="205313" y="211692"/>
                  <a:pt x="204278" y="225279"/>
                </a:cubicBezTo>
                <a:cubicBezTo>
                  <a:pt x="204860" y="253293"/>
                  <a:pt x="209454" y="381654"/>
                  <a:pt x="208807" y="412127"/>
                </a:cubicBezTo>
                <a:cubicBezTo>
                  <a:pt x="209454" y="432636"/>
                  <a:pt x="203502" y="433154"/>
                  <a:pt x="164683" y="432895"/>
                </a:cubicBezTo>
                <a:cubicBezTo>
                  <a:pt x="94291" y="433154"/>
                  <a:pt x="96750" y="433154"/>
                  <a:pt x="95909" y="413745"/>
                </a:cubicBezTo>
                <a:cubicBezTo>
                  <a:pt x="94356" y="377578"/>
                  <a:pt x="101538" y="253617"/>
                  <a:pt x="87951" y="254458"/>
                </a:cubicBezTo>
                <a:cubicBezTo>
                  <a:pt x="70029" y="253617"/>
                  <a:pt x="76693" y="303434"/>
                  <a:pt x="76176" y="328084"/>
                </a:cubicBezTo>
                <a:cubicBezTo>
                  <a:pt x="75529" y="357392"/>
                  <a:pt x="75658" y="386636"/>
                  <a:pt x="74817" y="415944"/>
                </a:cubicBezTo>
                <a:cubicBezTo>
                  <a:pt x="74558" y="425196"/>
                  <a:pt x="71647" y="433089"/>
                  <a:pt x="59225" y="433154"/>
                </a:cubicBezTo>
                <a:cubicBezTo>
                  <a:pt x="46932" y="433154"/>
                  <a:pt x="44409" y="426555"/>
                  <a:pt x="44409" y="416332"/>
                </a:cubicBezTo>
                <a:cubicBezTo>
                  <a:pt x="44538" y="357716"/>
                  <a:pt x="44927" y="299035"/>
                  <a:pt x="44538" y="240418"/>
                </a:cubicBezTo>
                <a:cubicBezTo>
                  <a:pt x="44409" y="215574"/>
                  <a:pt x="44409" y="211498"/>
                  <a:pt x="64983" y="211110"/>
                </a:cubicBezTo>
                <a:cubicBezTo>
                  <a:pt x="87757" y="210075"/>
                  <a:pt x="176717" y="208328"/>
                  <a:pt x="184028" y="208263"/>
                </a:cubicBezTo>
                <a:close/>
                <a:moveTo>
                  <a:pt x="178204" y="0"/>
                </a:moveTo>
                <a:cubicBezTo>
                  <a:pt x="178204" y="62110"/>
                  <a:pt x="179822" y="192542"/>
                  <a:pt x="178463" y="193771"/>
                </a:cubicBezTo>
                <a:cubicBezTo>
                  <a:pt x="137898" y="193771"/>
                  <a:pt x="131363" y="193771"/>
                  <a:pt x="92609" y="193771"/>
                </a:cubicBezTo>
                <a:cubicBezTo>
                  <a:pt x="62718" y="193900"/>
                  <a:pt x="69964" y="194353"/>
                  <a:pt x="66665" y="167180"/>
                </a:cubicBezTo>
                <a:cubicBezTo>
                  <a:pt x="65241" y="96918"/>
                  <a:pt x="73976" y="52341"/>
                  <a:pt x="129810" y="19862"/>
                </a:cubicBezTo>
                <a:cubicBezTo>
                  <a:pt x="135310" y="16692"/>
                  <a:pt x="158989" y="3688"/>
                  <a:pt x="178204" y="0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Graphic 3">
            <a:extLst>
              <a:ext uri="{FF2B5EF4-FFF2-40B4-BE49-F238E27FC236}">
                <a16:creationId xmlns:a16="http://schemas.microsoft.com/office/drawing/2014/main" id="{E92311C8-37DB-4F0E-9CED-6816BE062E63}"/>
              </a:ext>
            </a:extLst>
          </p:cNvPr>
          <p:cNvSpPr/>
          <p:nvPr/>
        </p:nvSpPr>
        <p:spPr>
          <a:xfrm>
            <a:off x="2211097" y="4973690"/>
            <a:ext cx="254546" cy="551004"/>
          </a:xfrm>
          <a:custGeom>
            <a:avLst/>
            <a:gdLst>
              <a:gd name="connsiteX0" fmla="*/ 311651 w 362371"/>
              <a:gd name="connsiteY0" fmla="*/ 12688 h 784407"/>
              <a:gd name="connsiteX1" fmla="*/ 249088 w 362371"/>
              <a:gd name="connsiteY1" fmla="*/ 2854 h 784407"/>
              <a:gd name="connsiteX2" fmla="*/ 173779 w 362371"/>
              <a:gd name="connsiteY2" fmla="*/ 83662 h 784407"/>
              <a:gd name="connsiteX3" fmla="*/ 155405 w 362371"/>
              <a:gd name="connsiteY3" fmla="*/ 38567 h 784407"/>
              <a:gd name="connsiteX4" fmla="*/ 74791 w 362371"/>
              <a:gd name="connsiteY4" fmla="*/ 1689 h 784407"/>
              <a:gd name="connsiteX5" fmla="*/ 0 w 362371"/>
              <a:gd name="connsiteY5" fmla="*/ 122157 h 784407"/>
              <a:gd name="connsiteX6" fmla="*/ 72721 w 362371"/>
              <a:gd name="connsiteY6" fmla="*/ 225027 h 784407"/>
              <a:gd name="connsiteX7" fmla="*/ 153852 w 362371"/>
              <a:gd name="connsiteY7" fmla="*/ 201219 h 784407"/>
              <a:gd name="connsiteX8" fmla="*/ 175397 w 362371"/>
              <a:gd name="connsiteY8" fmla="*/ 784407 h 784407"/>
              <a:gd name="connsiteX9" fmla="*/ 197912 w 362371"/>
              <a:gd name="connsiteY9" fmla="*/ 197725 h 784407"/>
              <a:gd name="connsiteX10" fmla="*/ 342835 w 362371"/>
              <a:gd name="connsiteY10" fmla="*/ 192031 h 784407"/>
              <a:gd name="connsiteX11" fmla="*/ 311651 w 362371"/>
              <a:gd name="connsiteY11" fmla="*/ 12688 h 784407"/>
              <a:gd name="connsiteX12" fmla="*/ 148159 w 362371"/>
              <a:gd name="connsiteY12" fmla="*/ 179545 h 784407"/>
              <a:gd name="connsiteX13" fmla="*/ 79126 w 362371"/>
              <a:gd name="connsiteY13" fmla="*/ 211247 h 784407"/>
              <a:gd name="connsiteX14" fmla="*/ 23356 w 362371"/>
              <a:gd name="connsiteY14" fmla="*/ 171263 h 784407"/>
              <a:gd name="connsiteX15" fmla="*/ 45936 w 362371"/>
              <a:gd name="connsiteY15" fmla="*/ 39344 h 784407"/>
              <a:gd name="connsiteX16" fmla="*/ 116198 w 362371"/>
              <a:gd name="connsiteY16" fmla="*/ 20970 h 784407"/>
              <a:gd name="connsiteX17" fmla="*/ 162134 w 362371"/>
              <a:gd name="connsiteY17" fmla="*/ 94596 h 784407"/>
              <a:gd name="connsiteX18" fmla="*/ 162457 w 362371"/>
              <a:gd name="connsiteY18" fmla="*/ 117305 h 784407"/>
              <a:gd name="connsiteX19" fmla="*/ 148159 w 362371"/>
              <a:gd name="connsiteY19" fmla="*/ 179545 h 784407"/>
              <a:gd name="connsiteX20" fmla="*/ 178114 w 362371"/>
              <a:gd name="connsiteY20" fmla="*/ 470686 h 784407"/>
              <a:gd name="connsiteX21" fmla="*/ 163298 w 362371"/>
              <a:gd name="connsiteY21" fmla="*/ 461628 h 784407"/>
              <a:gd name="connsiteX22" fmla="*/ 175526 w 362371"/>
              <a:gd name="connsiteY22" fmla="*/ 449853 h 784407"/>
              <a:gd name="connsiteX23" fmla="*/ 188401 w 362371"/>
              <a:gd name="connsiteY23" fmla="*/ 459817 h 784407"/>
              <a:gd name="connsiteX24" fmla="*/ 178114 w 362371"/>
              <a:gd name="connsiteY24" fmla="*/ 470686 h 784407"/>
              <a:gd name="connsiteX25" fmla="*/ 277555 w 362371"/>
              <a:gd name="connsiteY25" fmla="*/ 210664 h 784407"/>
              <a:gd name="connsiteX26" fmla="*/ 190213 w 362371"/>
              <a:gd name="connsiteY26" fmla="*/ 121122 h 784407"/>
              <a:gd name="connsiteX27" fmla="*/ 273673 w 362371"/>
              <a:gd name="connsiteY27" fmla="*/ 17864 h 784407"/>
              <a:gd name="connsiteX28" fmla="*/ 327761 w 362371"/>
              <a:gd name="connsiteY28" fmla="*/ 53771 h 784407"/>
              <a:gd name="connsiteX29" fmla="*/ 344776 w 362371"/>
              <a:gd name="connsiteY29" fmla="*/ 115946 h 784407"/>
              <a:gd name="connsiteX30" fmla="*/ 277555 w 362371"/>
              <a:gd name="connsiteY30" fmla="*/ 210664 h 78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2371" h="784407">
                <a:moveTo>
                  <a:pt x="311651" y="12688"/>
                </a:moveTo>
                <a:cubicBezTo>
                  <a:pt x="292047" y="-57"/>
                  <a:pt x="270309" y="-1740"/>
                  <a:pt x="249088" y="2854"/>
                </a:cubicBezTo>
                <a:cubicBezTo>
                  <a:pt x="207422" y="11847"/>
                  <a:pt x="189501" y="46072"/>
                  <a:pt x="173779" y="83662"/>
                </a:cubicBezTo>
                <a:cubicBezTo>
                  <a:pt x="166857" y="66452"/>
                  <a:pt x="162392" y="51830"/>
                  <a:pt x="155405" y="38567"/>
                </a:cubicBezTo>
                <a:cubicBezTo>
                  <a:pt x="138195" y="6089"/>
                  <a:pt x="109469" y="-4522"/>
                  <a:pt x="74791" y="1689"/>
                </a:cubicBezTo>
                <a:cubicBezTo>
                  <a:pt x="31702" y="9389"/>
                  <a:pt x="65" y="61406"/>
                  <a:pt x="0" y="122157"/>
                </a:cubicBezTo>
                <a:cubicBezTo>
                  <a:pt x="-65" y="177604"/>
                  <a:pt x="26979" y="215970"/>
                  <a:pt x="72721" y="225027"/>
                </a:cubicBezTo>
                <a:cubicBezTo>
                  <a:pt x="101835" y="230785"/>
                  <a:pt x="127067" y="219463"/>
                  <a:pt x="153852" y="201219"/>
                </a:cubicBezTo>
                <a:cubicBezTo>
                  <a:pt x="153270" y="396089"/>
                  <a:pt x="139877" y="586302"/>
                  <a:pt x="175397" y="784407"/>
                </a:cubicBezTo>
                <a:cubicBezTo>
                  <a:pt x="216739" y="585655"/>
                  <a:pt x="201147" y="394730"/>
                  <a:pt x="197912" y="197725"/>
                </a:cubicBezTo>
                <a:cubicBezTo>
                  <a:pt x="262545" y="241202"/>
                  <a:pt x="313980" y="237061"/>
                  <a:pt x="342835" y="192031"/>
                </a:cubicBezTo>
                <a:cubicBezTo>
                  <a:pt x="378872" y="135744"/>
                  <a:pt x="363086" y="46072"/>
                  <a:pt x="311651" y="12688"/>
                </a:cubicBezTo>
                <a:close/>
                <a:moveTo>
                  <a:pt x="148159" y="179545"/>
                </a:moveTo>
                <a:cubicBezTo>
                  <a:pt x="131661" y="204518"/>
                  <a:pt x="108111" y="213252"/>
                  <a:pt x="79126" y="211247"/>
                </a:cubicBezTo>
                <a:cubicBezTo>
                  <a:pt x="52017" y="209370"/>
                  <a:pt x="34614" y="195072"/>
                  <a:pt x="23356" y="171263"/>
                </a:cubicBezTo>
                <a:cubicBezTo>
                  <a:pt x="4335" y="131150"/>
                  <a:pt x="14492" y="70852"/>
                  <a:pt x="45936" y="39344"/>
                </a:cubicBezTo>
                <a:cubicBezTo>
                  <a:pt x="65733" y="19546"/>
                  <a:pt x="90577" y="12171"/>
                  <a:pt x="116198" y="20970"/>
                </a:cubicBezTo>
                <a:cubicBezTo>
                  <a:pt x="149582" y="32421"/>
                  <a:pt x="152429" y="66582"/>
                  <a:pt x="162134" y="94596"/>
                </a:cubicBezTo>
                <a:cubicBezTo>
                  <a:pt x="164527" y="101389"/>
                  <a:pt x="162457" y="109735"/>
                  <a:pt x="162457" y="117305"/>
                </a:cubicBezTo>
                <a:cubicBezTo>
                  <a:pt x="163686" y="139496"/>
                  <a:pt x="160710" y="160523"/>
                  <a:pt x="148159" y="179545"/>
                </a:cubicBezTo>
                <a:close/>
                <a:moveTo>
                  <a:pt x="178114" y="470686"/>
                </a:moveTo>
                <a:cubicBezTo>
                  <a:pt x="172032" y="469910"/>
                  <a:pt x="164010" y="469974"/>
                  <a:pt x="163298" y="461628"/>
                </a:cubicBezTo>
                <a:cubicBezTo>
                  <a:pt x="162651" y="453929"/>
                  <a:pt x="168603" y="450242"/>
                  <a:pt x="175526" y="449853"/>
                </a:cubicBezTo>
                <a:cubicBezTo>
                  <a:pt x="183160" y="449400"/>
                  <a:pt x="186460" y="454965"/>
                  <a:pt x="188401" y="459817"/>
                </a:cubicBezTo>
                <a:cubicBezTo>
                  <a:pt x="188725" y="468616"/>
                  <a:pt x="184454" y="471463"/>
                  <a:pt x="178114" y="470686"/>
                </a:cubicBezTo>
                <a:close/>
                <a:moveTo>
                  <a:pt x="277555" y="210664"/>
                </a:moveTo>
                <a:cubicBezTo>
                  <a:pt x="220815" y="213511"/>
                  <a:pt x="189307" y="181162"/>
                  <a:pt x="190213" y="121122"/>
                </a:cubicBezTo>
                <a:cubicBezTo>
                  <a:pt x="191312" y="50731"/>
                  <a:pt x="221074" y="14564"/>
                  <a:pt x="273673" y="17864"/>
                </a:cubicBezTo>
                <a:cubicBezTo>
                  <a:pt x="299358" y="19481"/>
                  <a:pt x="316439" y="31774"/>
                  <a:pt x="327761" y="53771"/>
                </a:cubicBezTo>
                <a:cubicBezTo>
                  <a:pt x="337854" y="73246"/>
                  <a:pt x="342577" y="94467"/>
                  <a:pt x="344776" y="115946"/>
                </a:cubicBezTo>
                <a:cubicBezTo>
                  <a:pt x="350729" y="173269"/>
                  <a:pt x="325561" y="208271"/>
                  <a:pt x="277555" y="210664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0492F1-9DA9-4D7F-AA37-72ADB3F5EAA3}"/>
              </a:ext>
            </a:extLst>
          </p:cNvPr>
          <p:cNvSpPr/>
          <p:nvPr/>
        </p:nvSpPr>
        <p:spPr>
          <a:xfrm>
            <a:off x="1717945" y="4170569"/>
            <a:ext cx="665986" cy="601213"/>
          </a:xfrm>
          <a:custGeom>
            <a:avLst/>
            <a:gdLst>
              <a:gd name="connsiteX0" fmla="*/ 280772 w 718427"/>
              <a:gd name="connsiteY0" fmla="*/ 324820 h 648554"/>
              <a:gd name="connsiteX1" fmla="*/ 327618 w 718427"/>
              <a:gd name="connsiteY1" fmla="*/ 360148 h 648554"/>
              <a:gd name="connsiteX2" fmla="*/ 396521 w 718427"/>
              <a:gd name="connsiteY2" fmla="*/ 546932 h 648554"/>
              <a:gd name="connsiteX3" fmla="*/ 369219 w 718427"/>
              <a:gd name="connsiteY3" fmla="*/ 587044 h 648554"/>
              <a:gd name="connsiteX4" fmla="*/ 86165 w 718427"/>
              <a:gd name="connsiteY4" fmla="*/ 585944 h 648554"/>
              <a:gd name="connsiteX5" fmla="*/ 61968 w 718427"/>
              <a:gd name="connsiteY5" fmla="*/ 556378 h 648554"/>
              <a:gd name="connsiteX6" fmla="*/ 139993 w 718427"/>
              <a:gd name="connsiteY6" fmla="*/ 341321 h 648554"/>
              <a:gd name="connsiteX7" fmla="*/ 160826 w 718427"/>
              <a:gd name="connsiteY7" fmla="*/ 330387 h 648554"/>
              <a:gd name="connsiteX8" fmla="*/ 163479 w 718427"/>
              <a:gd name="connsiteY8" fmla="*/ 351414 h 648554"/>
              <a:gd name="connsiteX9" fmla="*/ 149439 w 718427"/>
              <a:gd name="connsiteY9" fmla="*/ 411001 h 648554"/>
              <a:gd name="connsiteX10" fmla="*/ 152998 w 718427"/>
              <a:gd name="connsiteY10" fmla="*/ 432481 h 648554"/>
              <a:gd name="connsiteX11" fmla="*/ 183988 w 718427"/>
              <a:gd name="connsiteY11" fmla="*/ 419865 h 648554"/>
              <a:gd name="connsiteX12" fmla="*/ 192981 w 718427"/>
              <a:gd name="connsiteY12" fmla="*/ 371664 h 648554"/>
              <a:gd name="connsiteX13" fmla="*/ 224425 w 718427"/>
              <a:gd name="connsiteY13" fmla="*/ 327346 h 648554"/>
              <a:gd name="connsiteX14" fmla="*/ 280772 w 718427"/>
              <a:gd name="connsiteY14" fmla="*/ 324820 h 648554"/>
              <a:gd name="connsiteX15" fmla="*/ 274531 w 718427"/>
              <a:gd name="connsiteY15" fmla="*/ 228506 h 648554"/>
              <a:gd name="connsiteX16" fmla="*/ 234130 w 718427"/>
              <a:gd name="connsiteY16" fmla="*/ 228682 h 648554"/>
              <a:gd name="connsiteX17" fmla="*/ 153451 w 718427"/>
              <a:gd name="connsiteY17" fmla="*/ 258896 h 648554"/>
              <a:gd name="connsiteX18" fmla="*/ 33759 w 718427"/>
              <a:gd name="connsiteY18" fmla="*/ 562977 h 648554"/>
              <a:gd name="connsiteX19" fmla="*/ 74260 w 718427"/>
              <a:gd name="connsiteY19" fmla="*/ 617517 h 648554"/>
              <a:gd name="connsiteX20" fmla="*/ 380218 w 718427"/>
              <a:gd name="connsiteY20" fmla="*/ 617064 h 648554"/>
              <a:gd name="connsiteX21" fmla="*/ 427059 w 718427"/>
              <a:gd name="connsiteY21" fmla="*/ 558383 h 648554"/>
              <a:gd name="connsiteX22" fmla="*/ 306139 w 718427"/>
              <a:gd name="connsiteY22" fmla="*/ 248285 h 648554"/>
              <a:gd name="connsiteX23" fmla="*/ 274531 w 718427"/>
              <a:gd name="connsiteY23" fmla="*/ 228506 h 648554"/>
              <a:gd name="connsiteX24" fmla="*/ 224756 w 718427"/>
              <a:gd name="connsiteY24" fmla="*/ 216 h 648554"/>
              <a:gd name="connsiteX25" fmla="*/ 252956 w 718427"/>
              <a:gd name="connsiteY25" fmla="*/ 750 h 648554"/>
              <a:gd name="connsiteX26" fmla="*/ 276701 w 718427"/>
              <a:gd name="connsiteY26" fmla="*/ 41639 h 648554"/>
              <a:gd name="connsiteX27" fmla="*/ 293328 w 718427"/>
              <a:gd name="connsiteY27" fmla="*/ 62084 h 648554"/>
              <a:gd name="connsiteX28" fmla="*/ 476100 w 718427"/>
              <a:gd name="connsiteY28" fmla="*/ 143992 h 648554"/>
              <a:gd name="connsiteX29" fmla="*/ 516536 w 718427"/>
              <a:gd name="connsiteY29" fmla="*/ 146903 h 648554"/>
              <a:gd name="connsiteX30" fmla="*/ 717748 w 718427"/>
              <a:gd name="connsiteY30" fmla="*/ 312725 h 648554"/>
              <a:gd name="connsiteX31" fmla="*/ 605238 w 718427"/>
              <a:gd name="connsiteY31" fmla="*/ 413459 h 648554"/>
              <a:gd name="connsiteX32" fmla="*/ 455268 w 718427"/>
              <a:gd name="connsiteY32" fmla="*/ 201314 h 648554"/>
              <a:gd name="connsiteX33" fmla="*/ 442781 w 718427"/>
              <a:gd name="connsiteY33" fmla="*/ 169289 h 648554"/>
              <a:gd name="connsiteX34" fmla="*/ 298116 w 718427"/>
              <a:gd name="connsiteY34" fmla="*/ 103426 h 648554"/>
              <a:gd name="connsiteX35" fmla="*/ 277542 w 718427"/>
              <a:gd name="connsiteY35" fmla="*/ 115978 h 648554"/>
              <a:gd name="connsiteX36" fmla="*/ 293199 w 718427"/>
              <a:gd name="connsiteY36" fmla="*/ 147097 h 648554"/>
              <a:gd name="connsiteX37" fmla="*/ 314679 w 718427"/>
              <a:gd name="connsiteY37" fmla="*/ 171618 h 648554"/>
              <a:gd name="connsiteX38" fmla="*/ 373360 w 718427"/>
              <a:gd name="connsiteY38" fmla="*/ 336275 h 648554"/>
              <a:gd name="connsiteX39" fmla="*/ 456238 w 718427"/>
              <a:gd name="connsiteY39" fmla="*/ 574234 h 648554"/>
              <a:gd name="connsiteX40" fmla="*/ 384941 w 718427"/>
              <a:gd name="connsiteY40" fmla="*/ 646955 h 648554"/>
              <a:gd name="connsiteX41" fmla="*/ 93799 w 718427"/>
              <a:gd name="connsiteY41" fmla="*/ 648120 h 648554"/>
              <a:gd name="connsiteX42" fmla="*/ 7039 w 718427"/>
              <a:gd name="connsiteY42" fmla="*/ 537227 h 648554"/>
              <a:gd name="connsiteX43" fmla="*/ 129125 w 718427"/>
              <a:gd name="connsiteY43" fmla="*/ 245503 h 648554"/>
              <a:gd name="connsiteX44" fmla="*/ 144587 w 718427"/>
              <a:gd name="connsiteY44" fmla="*/ 195362 h 648554"/>
              <a:gd name="connsiteX45" fmla="*/ 169690 w 718427"/>
              <a:gd name="connsiteY45" fmla="*/ 145092 h 648554"/>
              <a:gd name="connsiteX46" fmla="*/ 174737 w 718427"/>
              <a:gd name="connsiteY46" fmla="*/ 121153 h 648554"/>
              <a:gd name="connsiteX47" fmla="*/ 174478 w 718427"/>
              <a:gd name="connsiteY47" fmla="*/ 25400 h 648554"/>
              <a:gd name="connsiteX48" fmla="*/ 193499 w 718427"/>
              <a:gd name="connsiteY48" fmla="*/ 556 h 648554"/>
              <a:gd name="connsiteX49" fmla="*/ 224756 w 718427"/>
              <a:gd name="connsiteY49" fmla="*/ 216 h 64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18427" h="648554">
                <a:moveTo>
                  <a:pt x="280772" y="324820"/>
                </a:moveTo>
                <a:cubicBezTo>
                  <a:pt x="320133" y="322894"/>
                  <a:pt x="315341" y="325745"/>
                  <a:pt x="327618" y="360148"/>
                </a:cubicBezTo>
                <a:cubicBezTo>
                  <a:pt x="348839" y="423294"/>
                  <a:pt x="378535" y="482363"/>
                  <a:pt x="396521" y="546932"/>
                </a:cubicBezTo>
                <a:cubicBezTo>
                  <a:pt x="402344" y="571193"/>
                  <a:pt x="408296" y="588597"/>
                  <a:pt x="369219" y="587044"/>
                </a:cubicBezTo>
                <a:cubicBezTo>
                  <a:pt x="311832" y="584780"/>
                  <a:pt x="142516" y="588985"/>
                  <a:pt x="86165" y="585944"/>
                </a:cubicBezTo>
                <a:cubicBezTo>
                  <a:pt x="60414" y="584521"/>
                  <a:pt x="56986" y="578698"/>
                  <a:pt x="61968" y="556378"/>
                </a:cubicBezTo>
                <a:cubicBezTo>
                  <a:pt x="78789" y="481328"/>
                  <a:pt x="105445" y="409901"/>
                  <a:pt x="139993" y="341321"/>
                </a:cubicBezTo>
                <a:cubicBezTo>
                  <a:pt x="144846" y="331681"/>
                  <a:pt x="143293" y="330128"/>
                  <a:pt x="160826" y="330387"/>
                </a:cubicBezTo>
                <a:cubicBezTo>
                  <a:pt x="173572" y="330128"/>
                  <a:pt x="165355" y="343327"/>
                  <a:pt x="163479" y="351414"/>
                </a:cubicBezTo>
                <a:cubicBezTo>
                  <a:pt x="158885" y="371276"/>
                  <a:pt x="152156" y="390750"/>
                  <a:pt x="149439" y="411001"/>
                </a:cubicBezTo>
                <a:cubicBezTo>
                  <a:pt x="146852" y="429957"/>
                  <a:pt x="146463" y="431057"/>
                  <a:pt x="152998" y="432481"/>
                </a:cubicBezTo>
                <a:cubicBezTo>
                  <a:pt x="175125" y="437462"/>
                  <a:pt x="179588" y="438692"/>
                  <a:pt x="183988" y="419865"/>
                </a:cubicBezTo>
                <a:cubicBezTo>
                  <a:pt x="187740" y="403755"/>
                  <a:pt x="189099" y="387580"/>
                  <a:pt x="192981" y="371664"/>
                </a:cubicBezTo>
                <a:cubicBezTo>
                  <a:pt x="202815" y="331228"/>
                  <a:pt x="188129" y="327993"/>
                  <a:pt x="224425" y="327346"/>
                </a:cubicBezTo>
                <a:cubicBezTo>
                  <a:pt x="249625" y="326634"/>
                  <a:pt x="267651" y="325462"/>
                  <a:pt x="280772" y="324820"/>
                </a:cubicBezTo>
                <a:close/>
                <a:moveTo>
                  <a:pt x="274531" y="228506"/>
                </a:moveTo>
                <a:cubicBezTo>
                  <a:pt x="265124" y="228468"/>
                  <a:pt x="252181" y="228682"/>
                  <a:pt x="234130" y="228682"/>
                </a:cubicBezTo>
                <a:cubicBezTo>
                  <a:pt x="155974" y="228682"/>
                  <a:pt x="165291" y="233146"/>
                  <a:pt x="153451" y="258896"/>
                </a:cubicBezTo>
                <a:cubicBezTo>
                  <a:pt x="96582" y="353678"/>
                  <a:pt x="53687" y="453378"/>
                  <a:pt x="33759" y="562977"/>
                </a:cubicBezTo>
                <a:cubicBezTo>
                  <a:pt x="26902" y="600502"/>
                  <a:pt x="40229" y="612794"/>
                  <a:pt x="74260" y="617517"/>
                </a:cubicBezTo>
                <a:cubicBezTo>
                  <a:pt x="127830" y="625022"/>
                  <a:pt x="331694" y="621787"/>
                  <a:pt x="380218" y="617064"/>
                </a:cubicBezTo>
                <a:cubicBezTo>
                  <a:pt x="429971" y="612277"/>
                  <a:pt x="433141" y="600890"/>
                  <a:pt x="427059" y="558383"/>
                </a:cubicBezTo>
                <a:cubicBezTo>
                  <a:pt x="416254" y="474923"/>
                  <a:pt x="341529" y="322235"/>
                  <a:pt x="306139" y="248285"/>
                </a:cubicBezTo>
                <a:cubicBezTo>
                  <a:pt x="299151" y="231011"/>
                  <a:pt x="302754" y="228621"/>
                  <a:pt x="274531" y="228506"/>
                </a:cubicBezTo>
                <a:close/>
                <a:moveTo>
                  <a:pt x="224756" y="216"/>
                </a:moveTo>
                <a:cubicBezTo>
                  <a:pt x="236280" y="491"/>
                  <a:pt x="247295" y="912"/>
                  <a:pt x="252956" y="750"/>
                </a:cubicBezTo>
                <a:cubicBezTo>
                  <a:pt x="281488" y="38"/>
                  <a:pt x="276636" y="4567"/>
                  <a:pt x="276701" y="41639"/>
                </a:cubicBezTo>
                <a:cubicBezTo>
                  <a:pt x="277218" y="60466"/>
                  <a:pt x="272949" y="58655"/>
                  <a:pt x="293328" y="62084"/>
                </a:cubicBezTo>
                <a:cubicBezTo>
                  <a:pt x="360873" y="73342"/>
                  <a:pt x="422207" y="101097"/>
                  <a:pt x="476100" y="143992"/>
                </a:cubicBezTo>
                <a:cubicBezTo>
                  <a:pt x="489364" y="154602"/>
                  <a:pt x="503080" y="147938"/>
                  <a:pt x="516536" y="146903"/>
                </a:cubicBezTo>
                <a:cubicBezTo>
                  <a:pt x="613325" y="139398"/>
                  <a:pt x="707720" y="217036"/>
                  <a:pt x="717748" y="312725"/>
                </a:cubicBezTo>
                <a:cubicBezTo>
                  <a:pt x="724994" y="381951"/>
                  <a:pt x="673365" y="427758"/>
                  <a:pt x="605238" y="413459"/>
                </a:cubicBezTo>
                <a:cubicBezTo>
                  <a:pt x="520225" y="395603"/>
                  <a:pt x="432300" y="303214"/>
                  <a:pt x="455268" y="201314"/>
                </a:cubicBezTo>
                <a:cubicBezTo>
                  <a:pt x="458891" y="185204"/>
                  <a:pt x="452744" y="178088"/>
                  <a:pt x="442781" y="169289"/>
                </a:cubicBezTo>
                <a:cubicBezTo>
                  <a:pt x="401115" y="132734"/>
                  <a:pt x="349551" y="118242"/>
                  <a:pt x="298116" y="103426"/>
                </a:cubicBezTo>
                <a:cubicBezTo>
                  <a:pt x="287311" y="100321"/>
                  <a:pt x="276701" y="100256"/>
                  <a:pt x="277542" y="115978"/>
                </a:cubicBezTo>
                <a:cubicBezTo>
                  <a:pt x="277931" y="143668"/>
                  <a:pt x="270166" y="145545"/>
                  <a:pt x="293199" y="147097"/>
                </a:cubicBezTo>
                <a:cubicBezTo>
                  <a:pt x="314873" y="148521"/>
                  <a:pt x="314873" y="151562"/>
                  <a:pt x="314679" y="171618"/>
                </a:cubicBezTo>
                <a:cubicBezTo>
                  <a:pt x="316102" y="216519"/>
                  <a:pt x="339523" y="266789"/>
                  <a:pt x="373360" y="336275"/>
                </a:cubicBezTo>
                <a:cubicBezTo>
                  <a:pt x="411079" y="413783"/>
                  <a:pt x="447763" y="488897"/>
                  <a:pt x="456238" y="574234"/>
                </a:cubicBezTo>
                <a:cubicBezTo>
                  <a:pt x="461091" y="623276"/>
                  <a:pt x="434500" y="646631"/>
                  <a:pt x="384941" y="646955"/>
                </a:cubicBezTo>
                <a:cubicBezTo>
                  <a:pt x="335059" y="647020"/>
                  <a:pt x="141029" y="649543"/>
                  <a:pt x="93799" y="648120"/>
                </a:cubicBezTo>
                <a:cubicBezTo>
                  <a:pt x="10145" y="645661"/>
                  <a:pt x="-13664" y="617323"/>
                  <a:pt x="7039" y="537227"/>
                </a:cubicBezTo>
                <a:cubicBezTo>
                  <a:pt x="33630" y="434422"/>
                  <a:pt x="77430" y="338086"/>
                  <a:pt x="129125" y="245503"/>
                </a:cubicBezTo>
                <a:cubicBezTo>
                  <a:pt x="137989" y="229652"/>
                  <a:pt x="143746" y="214189"/>
                  <a:pt x="144587" y="195362"/>
                </a:cubicBezTo>
                <a:cubicBezTo>
                  <a:pt x="146399" y="153308"/>
                  <a:pt x="137147" y="146580"/>
                  <a:pt x="169690" y="145092"/>
                </a:cubicBezTo>
                <a:cubicBezTo>
                  <a:pt x="178101" y="144768"/>
                  <a:pt x="174672" y="129564"/>
                  <a:pt x="174737" y="121153"/>
                </a:cubicBezTo>
                <a:cubicBezTo>
                  <a:pt x="175060" y="89257"/>
                  <a:pt x="175902" y="57296"/>
                  <a:pt x="174478" y="25400"/>
                </a:cubicBezTo>
                <a:cubicBezTo>
                  <a:pt x="173701" y="6896"/>
                  <a:pt x="174284" y="2432"/>
                  <a:pt x="193499" y="556"/>
                </a:cubicBezTo>
                <a:cubicBezTo>
                  <a:pt x="201198" y="-188"/>
                  <a:pt x="213232" y="-59"/>
                  <a:pt x="224756" y="21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52A5B60-8AAA-428E-B389-9BEC1366AAC4}"/>
              </a:ext>
            </a:extLst>
          </p:cNvPr>
          <p:cNvSpPr/>
          <p:nvPr/>
        </p:nvSpPr>
        <p:spPr>
          <a:xfrm>
            <a:off x="435954" y="4175970"/>
            <a:ext cx="453012" cy="590412"/>
          </a:xfrm>
          <a:custGeom>
            <a:avLst/>
            <a:gdLst>
              <a:gd name="connsiteX0" fmla="*/ 375780 w 488684"/>
              <a:gd name="connsiteY0" fmla="*/ 335882 h 636902"/>
              <a:gd name="connsiteX1" fmla="*/ 426911 w 488684"/>
              <a:gd name="connsiteY1" fmla="*/ 427236 h 636902"/>
              <a:gd name="connsiteX2" fmla="*/ 436940 w 488684"/>
              <a:gd name="connsiteY2" fmla="*/ 552815 h 636902"/>
              <a:gd name="connsiteX3" fmla="*/ 405497 w 488684"/>
              <a:gd name="connsiteY3" fmla="*/ 586847 h 636902"/>
              <a:gd name="connsiteX4" fmla="*/ 179894 w 488684"/>
              <a:gd name="connsiteY4" fmla="*/ 588011 h 636902"/>
              <a:gd name="connsiteX5" fmla="*/ 141269 w 488684"/>
              <a:gd name="connsiteY5" fmla="*/ 545116 h 636902"/>
              <a:gd name="connsiteX6" fmla="*/ 168378 w 488684"/>
              <a:gd name="connsiteY6" fmla="*/ 351928 h 636902"/>
              <a:gd name="connsiteX7" fmla="*/ 193933 w 488684"/>
              <a:gd name="connsiteY7" fmla="*/ 337371 h 636902"/>
              <a:gd name="connsiteX8" fmla="*/ 207456 w 488684"/>
              <a:gd name="connsiteY8" fmla="*/ 358527 h 636902"/>
              <a:gd name="connsiteX9" fmla="*/ 201827 w 488684"/>
              <a:gd name="connsiteY9" fmla="*/ 411903 h 636902"/>
              <a:gd name="connsiteX10" fmla="*/ 212502 w 488684"/>
              <a:gd name="connsiteY10" fmla="*/ 432865 h 636902"/>
              <a:gd name="connsiteX11" fmla="*/ 234435 w 488684"/>
              <a:gd name="connsiteY11" fmla="*/ 417144 h 636902"/>
              <a:gd name="connsiteX12" fmla="*/ 237087 w 488684"/>
              <a:gd name="connsiteY12" fmla="*/ 402069 h 636902"/>
              <a:gd name="connsiteX13" fmla="*/ 314531 w 488684"/>
              <a:gd name="connsiteY13" fmla="*/ 337371 h 636902"/>
              <a:gd name="connsiteX14" fmla="*/ 375780 w 488684"/>
              <a:gd name="connsiteY14" fmla="*/ 335882 h 636902"/>
              <a:gd name="connsiteX15" fmla="*/ 299481 w 488684"/>
              <a:gd name="connsiteY15" fmla="*/ 229146 h 636902"/>
              <a:gd name="connsiteX16" fmla="*/ 215801 w 488684"/>
              <a:gd name="connsiteY16" fmla="*/ 231265 h 636902"/>
              <a:gd name="connsiteX17" fmla="*/ 151492 w 488684"/>
              <a:gd name="connsiteY17" fmla="*/ 297904 h 636902"/>
              <a:gd name="connsiteX18" fmla="*/ 112220 w 488684"/>
              <a:gd name="connsiteY18" fmla="*/ 554691 h 636902"/>
              <a:gd name="connsiteX19" fmla="*/ 165208 w 488684"/>
              <a:gd name="connsiteY19" fmla="*/ 617254 h 636902"/>
              <a:gd name="connsiteX20" fmla="*/ 175171 w 488684"/>
              <a:gd name="connsiteY20" fmla="*/ 617901 h 636902"/>
              <a:gd name="connsiteX21" fmla="*/ 190440 w 488684"/>
              <a:gd name="connsiteY21" fmla="*/ 618613 h 636902"/>
              <a:gd name="connsiteX22" fmla="*/ 369848 w 488684"/>
              <a:gd name="connsiteY22" fmla="*/ 618936 h 636902"/>
              <a:gd name="connsiteX23" fmla="*/ 411190 w 488684"/>
              <a:gd name="connsiteY23" fmla="*/ 616348 h 636902"/>
              <a:gd name="connsiteX24" fmla="*/ 421283 w 488684"/>
              <a:gd name="connsiteY24" fmla="*/ 615054 h 636902"/>
              <a:gd name="connsiteX25" fmla="*/ 467025 w 488684"/>
              <a:gd name="connsiteY25" fmla="*/ 564460 h 636902"/>
              <a:gd name="connsiteX26" fmla="*/ 430923 w 488684"/>
              <a:gd name="connsiteY26" fmla="*/ 321001 h 636902"/>
              <a:gd name="connsiteX27" fmla="*/ 423806 w 488684"/>
              <a:gd name="connsiteY27" fmla="*/ 282829 h 636902"/>
              <a:gd name="connsiteX28" fmla="*/ 376512 w 488684"/>
              <a:gd name="connsiteY28" fmla="*/ 230036 h 636902"/>
              <a:gd name="connsiteX29" fmla="*/ 299481 w 488684"/>
              <a:gd name="connsiteY29" fmla="*/ 229146 h 636902"/>
              <a:gd name="connsiteX30" fmla="*/ 295073 w 488684"/>
              <a:gd name="connsiteY30" fmla="*/ 208677 h 636902"/>
              <a:gd name="connsiteX31" fmla="*/ 363960 w 488684"/>
              <a:gd name="connsiteY31" fmla="*/ 210950 h 636902"/>
              <a:gd name="connsiteX32" fmla="*/ 442892 w 488684"/>
              <a:gd name="connsiteY32" fmla="*/ 278042 h 636902"/>
              <a:gd name="connsiteX33" fmla="*/ 486951 w 488684"/>
              <a:gd name="connsiteY33" fmla="*/ 538710 h 636902"/>
              <a:gd name="connsiteX34" fmla="*/ 406726 w 488684"/>
              <a:gd name="connsiteY34" fmla="*/ 635758 h 636902"/>
              <a:gd name="connsiteX35" fmla="*/ 165532 w 488684"/>
              <a:gd name="connsiteY35" fmla="*/ 634722 h 636902"/>
              <a:gd name="connsiteX36" fmla="*/ 89834 w 488684"/>
              <a:gd name="connsiteY36" fmla="*/ 537611 h 636902"/>
              <a:gd name="connsiteX37" fmla="*/ 128912 w 488684"/>
              <a:gd name="connsiteY37" fmla="*/ 307544 h 636902"/>
              <a:gd name="connsiteX38" fmla="*/ 219295 w 488684"/>
              <a:gd name="connsiteY38" fmla="*/ 208685 h 636902"/>
              <a:gd name="connsiteX39" fmla="*/ 295073 w 488684"/>
              <a:gd name="connsiteY39" fmla="*/ 208677 h 636902"/>
              <a:gd name="connsiteX40" fmla="*/ 57291 w 488684"/>
              <a:gd name="connsiteY40" fmla="*/ 95723 h 636902"/>
              <a:gd name="connsiteX41" fmla="*/ 118301 w 488684"/>
              <a:gd name="connsiteY41" fmla="*/ 192317 h 636902"/>
              <a:gd name="connsiteX42" fmla="*/ 106591 w 488684"/>
              <a:gd name="connsiteY42" fmla="*/ 275584 h 636902"/>
              <a:gd name="connsiteX43" fmla="*/ 23842 w 488684"/>
              <a:gd name="connsiteY43" fmla="*/ 275843 h 636902"/>
              <a:gd name="connsiteX44" fmla="*/ 8767 w 488684"/>
              <a:gd name="connsiteY44" fmla="*/ 193158 h 636902"/>
              <a:gd name="connsiteX45" fmla="*/ 57291 w 488684"/>
              <a:gd name="connsiteY45" fmla="*/ 95723 h 636902"/>
              <a:gd name="connsiteX46" fmla="*/ 314865 w 488684"/>
              <a:gd name="connsiteY46" fmla="*/ 24 h 636902"/>
              <a:gd name="connsiteX47" fmla="*/ 353997 w 488684"/>
              <a:gd name="connsiteY47" fmla="*/ 293 h 636902"/>
              <a:gd name="connsiteX48" fmla="*/ 387575 w 488684"/>
              <a:gd name="connsiteY48" fmla="*/ 19185 h 636902"/>
              <a:gd name="connsiteX49" fmla="*/ 358266 w 488684"/>
              <a:gd name="connsiteY49" fmla="*/ 37753 h 636902"/>
              <a:gd name="connsiteX50" fmla="*/ 306831 w 488684"/>
              <a:gd name="connsiteY50" fmla="*/ 37688 h 636902"/>
              <a:gd name="connsiteX51" fmla="*/ 322617 w 488684"/>
              <a:gd name="connsiteY51" fmla="*/ 100187 h 636902"/>
              <a:gd name="connsiteX52" fmla="*/ 364348 w 488684"/>
              <a:gd name="connsiteY52" fmla="*/ 150134 h 636902"/>
              <a:gd name="connsiteX53" fmla="*/ 333940 w 488684"/>
              <a:gd name="connsiteY53" fmla="*/ 191282 h 636902"/>
              <a:gd name="connsiteX54" fmla="*/ 249832 w 488684"/>
              <a:gd name="connsiteY54" fmla="*/ 191411 h 636902"/>
              <a:gd name="connsiteX55" fmla="*/ 216642 w 488684"/>
              <a:gd name="connsiteY55" fmla="*/ 148775 h 636902"/>
              <a:gd name="connsiteX56" fmla="*/ 247827 w 488684"/>
              <a:gd name="connsiteY56" fmla="*/ 101739 h 636902"/>
              <a:gd name="connsiteX57" fmla="*/ 266201 w 488684"/>
              <a:gd name="connsiteY57" fmla="*/ 69843 h 636902"/>
              <a:gd name="connsiteX58" fmla="*/ 254038 w 488684"/>
              <a:gd name="connsiteY58" fmla="*/ 36524 h 636902"/>
              <a:gd name="connsiteX59" fmla="*/ 141204 w 488684"/>
              <a:gd name="connsiteY59" fmla="*/ 42605 h 636902"/>
              <a:gd name="connsiteX60" fmla="*/ 75989 w 488684"/>
              <a:gd name="connsiteY60" fmla="*/ 62597 h 636902"/>
              <a:gd name="connsiteX61" fmla="*/ 51856 w 488684"/>
              <a:gd name="connsiteY61" fmla="*/ 58715 h 636902"/>
              <a:gd name="connsiteX62" fmla="*/ 66543 w 488684"/>
              <a:gd name="connsiteY62" fmla="*/ 35100 h 636902"/>
              <a:gd name="connsiteX63" fmla="*/ 166501 w 488684"/>
              <a:gd name="connsiteY63" fmla="*/ 1716 h 636902"/>
              <a:gd name="connsiteX64" fmla="*/ 314865 w 488684"/>
              <a:gd name="connsiteY64" fmla="*/ 24 h 636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8684" h="636902">
                <a:moveTo>
                  <a:pt x="375780" y="335882"/>
                </a:moveTo>
                <a:cubicBezTo>
                  <a:pt x="419027" y="337601"/>
                  <a:pt x="415218" y="353723"/>
                  <a:pt x="426911" y="427236"/>
                </a:cubicBezTo>
                <a:cubicBezTo>
                  <a:pt x="434417" y="468708"/>
                  <a:pt x="438752" y="510115"/>
                  <a:pt x="436940" y="552815"/>
                </a:cubicBezTo>
                <a:cubicBezTo>
                  <a:pt x="436034" y="575007"/>
                  <a:pt x="427365" y="585423"/>
                  <a:pt x="405497" y="586847"/>
                </a:cubicBezTo>
                <a:cubicBezTo>
                  <a:pt x="367325" y="589305"/>
                  <a:pt x="216902" y="589370"/>
                  <a:pt x="179894" y="588011"/>
                </a:cubicBezTo>
                <a:cubicBezTo>
                  <a:pt x="150910" y="586976"/>
                  <a:pt x="141399" y="572613"/>
                  <a:pt x="141269" y="545116"/>
                </a:cubicBezTo>
                <a:cubicBezTo>
                  <a:pt x="140817" y="479254"/>
                  <a:pt x="161132" y="416561"/>
                  <a:pt x="168378" y="351928"/>
                </a:cubicBezTo>
                <a:cubicBezTo>
                  <a:pt x="170384" y="334200"/>
                  <a:pt x="183000" y="337824"/>
                  <a:pt x="193933" y="337371"/>
                </a:cubicBezTo>
                <a:cubicBezTo>
                  <a:pt x="210367" y="336724"/>
                  <a:pt x="208232" y="348563"/>
                  <a:pt x="207456" y="358527"/>
                </a:cubicBezTo>
                <a:cubicBezTo>
                  <a:pt x="206032" y="376319"/>
                  <a:pt x="203638" y="394111"/>
                  <a:pt x="201827" y="411903"/>
                </a:cubicBezTo>
                <a:cubicBezTo>
                  <a:pt x="200921" y="421090"/>
                  <a:pt x="200403" y="430471"/>
                  <a:pt x="212502" y="432865"/>
                </a:cubicBezTo>
                <a:cubicBezTo>
                  <a:pt x="225054" y="435259"/>
                  <a:pt x="231653" y="428530"/>
                  <a:pt x="234435" y="417144"/>
                </a:cubicBezTo>
                <a:cubicBezTo>
                  <a:pt x="235664" y="412162"/>
                  <a:pt x="236181" y="407115"/>
                  <a:pt x="237087" y="402069"/>
                </a:cubicBezTo>
                <a:cubicBezTo>
                  <a:pt x="246792" y="327731"/>
                  <a:pt x="240128" y="340217"/>
                  <a:pt x="314531" y="337371"/>
                </a:cubicBezTo>
                <a:cubicBezTo>
                  <a:pt x="341721" y="336336"/>
                  <a:pt x="361365" y="335309"/>
                  <a:pt x="375780" y="335882"/>
                </a:cubicBezTo>
                <a:close/>
                <a:moveTo>
                  <a:pt x="299481" y="229146"/>
                </a:moveTo>
                <a:cubicBezTo>
                  <a:pt x="272542" y="229615"/>
                  <a:pt x="244495" y="230585"/>
                  <a:pt x="215801" y="231265"/>
                </a:cubicBezTo>
                <a:cubicBezTo>
                  <a:pt x="156926" y="230036"/>
                  <a:pt x="161196" y="226348"/>
                  <a:pt x="151492" y="297904"/>
                </a:cubicBezTo>
                <a:cubicBezTo>
                  <a:pt x="136482" y="383176"/>
                  <a:pt x="122571" y="468772"/>
                  <a:pt x="112220" y="554691"/>
                </a:cubicBezTo>
                <a:cubicBezTo>
                  <a:pt x="106979" y="597909"/>
                  <a:pt x="121730" y="613631"/>
                  <a:pt x="165208" y="617254"/>
                </a:cubicBezTo>
                <a:cubicBezTo>
                  <a:pt x="167925" y="617448"/>
                  <a:pt x="171289" y="617707"/>
                  <a:pt x="175171" y="617901"/>
                </a:cubicBezTo>
                <a:cubicBezTo>
                  <a:pt x="180282" y="618224"/>
                  <a:pt x="185329" y="618483"/>
                  <a:pt x="190440" y="618613"/>
                </a:cubicBezTo>
                <a:cubicBezTo>
                  <a:pt x="234758" y="620295"/>
                  <a:pt x="314078" y="621006"/>
                  <a:pt x="369848" y="618936"/>
                </a:cubicBezTo>
                <a:cubicBezTo>
                  <a:pt x="383629" y="618807"/>
                  <a:pt x="397409" y="618030"/>
                  <a:pt x="411190" y="616348"/>
                </a:cubicBezTo>
                <a:cubicBezTo>
                  <a:pt x="415007" y="615960"/>
                  <a:pt x="418371" y="615507"/>
                  <a:pt x="421283" y="615054"/>
                </a:cubicBezTo>
                <a:cubicBezTo>
                  <a:pt x="451821" y="610137"/>
                  <a:pt x="470065" y="594092"/>
                  <a:pt x="467025" y="564460"/>
                </a:cubicBezTo>
                <a:cubicBezTo>
                  <a:pt x="458549" y="480741"/>
                  <a:pt x="444445" y="411061"/>
                  <a:pt x="430923" y="321001"/>
                </a:cubicBezTo>
                <a:cubicBezTo>
                  <a:pt x="428594" y="308644"/>
                  <a:pt x="426200" y="295963"/>
                  <a:pt x="423806" y="282829"/>
                </a:cubicBezTo>
                <a:cubicBezTo>
                  <a:pt x="416754" y="250092"/>
                  <a:pt x="421412" y="230036"/>
                  <a:pt x="376512" y="230036"/>
                </a:cubicBezTo>
                <a:cubicBezTo>
                  <a:pt x="352250" y="228709"/>
                  <a:pt x="326419" y="228677"/>
                  <a:pt x="299481" y="229146"/>
                </a:cubicBezTo>
                <a:close/>
                <a:moveTo>
                  <a:pt x="295073" y="208677"/>
                </a:moveTo>
                <a:cubicBezTo>
                  <a:pt x="319140" y="209073"/>
                  <a:pt x="342059" y="209850"/>
                  <a:pt x="363960" y="210950"/>
                </a:cubicBezTo>
                <a:cubicBezTo>
                  <a:pt x="428723" y="214185"/>
                  <a:pt x="428723" y="214185"/>
                  <a:pt x="442892" y="278042"/>
                </a:cubicBezTo>
                <a:cubicBezTo>
                  <a:pt x="450980" y="307415"/>
                  <a:pt x="480935" y="485011"/>
                  <a:pt x="486951" y="538710"/>
                </a:cubicBezTo>
                <a:cubicBezTo>
                  <a:pt x="494651" y="607484"/>
                  <a:pt x="478217" y="632911"/>
                  <a:pt x="406726" y="635758"/>
                </a:cubicBezTo>
                <a:cubicBezTo>
                  <a:pt x="368489" y="637310"/>
                  <a:pt x="207456" y="637569"/>
                  <a:pt x="165532" y="634722"/>
                </a:cubicBezTo>
                <a:cubicBezTo>
                  <a:pt x="103809" y="630517"/>
                  <a:pt x="80065" y="599203"/>
                  <a:pt x="89834" y="537611"/>
                </a:cubicBezTo>
                <a:cubicBezTo>
                  <a:pt x="101933" y="460749"/>
                  <a:pt x="114614" y="384017"/>
                  <a:pt x="128912" y="307544"/>
                </a:cubicBezTo>
                <a:cubicBezTo>
                  <a:pt x="141269" y="221431"/>
                  <a:pt x="132082" y="210109"/>
                  <a:pt x="219295" y="208685"/>
                </a:cubicBezTo>
                <a:cubicBezTo>
                  <a:pt x="245789" y="208264"/>
                  <a:pt x="271005" y="208281"/>
                  <a:pt x="295073" y="208677"/>
                </a:cubicBezTo>
                <a:close/>
                <a:moveTo>
                  <a:pt x="57291" y="95723"/>
                </a:moveTo>
                <a:cubicBezTo>
                  <a:pt x="81229" y="125678"/>
                  <a:pt x="106397" y="160809"/>
                  <a:pt x="118301" y="192317"/>
                </a:cubicBezTo>
                <a:cubicBezTo>
                  <a:pt x="129817" y="222790"/>
                  <a:pt x="136740" y="255139"/>
                  <a:pt x="106591" y="275584"/>
                </a:cubicBezTo>
                <a:cubicBezTo>
                  <a:pt x="80970" y="292988"/>
                  <a:pt x="49786" y="293570"/>
                  <a:pt x="23842" y="275843"/>
                </a:cubicBezTo>
                <a:cubicBezTo>
                  <a:pt x="-6889" y="254880"/>
                  <a:pt x="-3202" y="222467"/>
                  <a:pt x="8767" y="193158"/>
                </a:cubicBezTo>
                <a:cubicBezTo>
                  <a:pt x="22030" y="160615"/>
                  <a:pt x="39952" y="129948"/>
                  <a:pt x="57291" y="95723"/>
                </a:cubicBezTo>
                <a:close/>
                <a:moveTo>
                  <a:pt x="314865" y="24"/>
                </a:moveTo>
                <a:cubicBezTo>
                  <a:pt x="331696" y="-43"/>
                  <a:pt x="345715" y="18"/>
                  <a:pt x="353997" y="293"/>
                </a:cubicBezTo>
                <a:cubicBezTo>
                  <a:pt x="367777" y="746"/>
                  <a:pt x="386281" y="4369"/>
                  <a:pt x="387575" y="19185"/>
                </a:cubicBezTo>
                <a:cubicBezTo>
                  <a:pt x="388739" y="33289"/>
                  <a:pt x="370300" y="34518"/>
                  <a:pt x="358266" y="37753"/>
                </a:cubicBezTo>
                <a:cubicBezTo>
                  <a:pt x="352120" y="39370"/>
                  <a:pt x="316536" y="37559"/>
                  <a:pt x="306831" y="37688"/>
                </a:cubicBezTo>
                <a:cubicBezTo>
                  <a:pt x="305796" y="86277"/>
                  <a:pt x="302561" y="100769"/>
                  <a:pt x="322617" y="100187"/>
                </a:cubicBezTo>
                <a:cubicBezTo>
                  <a:pt x="362277" y="101157"/>
                  <a:pt x="365707" y="120825"/>
                  <a:pt x="364348" y="150134"/>
                </a:cubicBezTo>
                <a:cubicBezTo>
                  <a:pt x="363248" y="174266"/>
                  <a:pt x="367841" y="193675"/>
                  <a:pt x="333940" y="191282"/>
                </a:cubicBezTo>
                <a:cubicBezTo>
                  <a:pt x="305990" y="189341"/>
                  <a:pt x="277717" y="189017"/>
                  <a:pt x="249832" y="191411"/>
                </a:cubicBezTo>
                <a:cubicBezTo>
                  <a:pt x="214572" y="194387"/>
                  <a:pt x="214960" y="174848"/>
                  <a:pt x="216642" y="148775"/>
                </a:cubicBezTo>
                <a:cubicBezTo>
                  <a:pt x="218195" y="124642"/>
                  <a:pt x="210366" y="100769"/>
                  <a:pt x="247827" y="101739"/>
                </a:cubicBezTo>
                <a:cubicBezTo>
                  <a:pt x="270471" y="100187"/>
                  <a:pt x="266654" y="94946"/>
                  <a:pt x="266201" y="69843"/>
                </a:cubicBezTo>
                <a:cubicBezTo>
                  <a:pt x="267236" y="51210"/>
                  <a:pt x="268659" y="35877"/>
                  <a:pt x="254038" y="36524"/>
                </a:cubicBezTo>
                <a:cubicBezTo>
                  <a:pt x="227835" y="37624"/>
                  <a:pt x="165531" y="34971"/>
                  <a:pt x="141204" y="42605"/>
                </a:cubicBezTo>
                <a:cubicBezTo>
                  <a:pt x="118042" y="49916"/>
                  <a:pt x="103614" y="52310"/>
                  <a:pt x="75989" y="62597"/>
                </a:cubicBezTo>
                <a:cubicBezTo>
                  <a:pt x="68095" y="65508"/>
                  <a:pt x="56061" y="69326"/>
                  <a:pt x="51856" y="58715"/>
                </a:cubicBezTo>
                <a:cubicBezTo>
                  <a:pt x="47392" y="47458"/>
                  <a:pt x="58585" y="39629"/>
                  <a:pt x="66543" y="35100"/>
                </a:cubicBezTo>
                <a:cubicBezTo>
                  <a:pt x="97533" y="17438"/>
                  <a:pt x="129623" y="1975"/>
                  <a:pt x="166501" y="1716"/>
                </a:cubicBezTo>
                <a:cubicBezTo>
                  <a:pt x="188580" y="1570"/>
                  <a:pt x="264373" y="224"/>
                  <a:pt x="314865" y="24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9" name="Graphic 3">
            <a:extLst>
              <a:ext uri="{FF2B5EF4-FFF2-40B4-BE49-F238E27FC236}">
                <a16:creationId xmlns:a16="http://schemas.microsoft.com/office/drawing/2014/main" id="{B9F6CBD6-1190-426B-9E0E-B0C3D1C238FA}"/>
              </a:ext>
            </a:extLst>
          </p:cNvPr>
          <p:cNvSpPr/>
          <p:nvPr/>
        </p:nvSpPr>
        <p:spPr>
          <a:xfrm>
            <a:off x="418653" y="5049401"/>
            <a:ext cx="487616" cy="399583"/>
          </a:xfrm>
          <a:custGeom>
            <a:avLst/>
            <a:gdLst>
              <a:gd name="connsiteX0" fmla="*/ 592441 w 694170"/>
              <a:gd name="connsiteY0" fmla="*/ 340386 h 568846"/>
              <a:gd name="connsiteX1" fmla="*/ 350599 w 694170"/>
              <a:gd name="connsiteY1" fmla="*/ 302473 h 568846"/>
              <a:gd name="connsiteX2" fmla="*/ 307640 w 694170"/>
              <a:gd name="connsiteY2" fmla="*/ 278470 h 568846"/>
              <a:gd name="connsiteX3" fmla="*/ 348917 w 694170"/>
              <a:gd name="connsiteY3" fmla="*/ 255955 h 568846"/>
              <a:gd name="connsiteX4" fmla="*/ 356551 w 694170"/>
              <a:gd name="connsiteY4" fmla="*/ 255243 h 568846"/>
              <a:gd name="connsiteX5" fmla="*/ 607451 w 694170"/>
              <a:gd name="connsiteY5" fmla="*/ 226194 h 568846"/>
              <a:gd name="connsiteX6" fmla="*/ 694017 w 694170"/>
              <a:gd name="connsiteY6" fmla="*/ 105790 h 568846"/>
              <a:gd name="connsiteX7" fmla="*/ 597487 w 694170"/>
              <a:gd name="connsiteY7" fmla="*/ 1691 h 568846"/>
              <a:gd name="connsiteX8" fmla="*/ 459874 w 694170"/>
              <a:gd name="connsiteY8" fmla="*/ 133999 h 568846"/>
              <a:gd name="connsiteX9" fmla="*/ 462786 w 694170"/>
              <a:gd name="connsiteY9" fmla="*/ 156772 h 568846"/>
              <a:gd name="connsiteX10" fmla="*/ 430178 w 694170"/>
              <a:gd name="connsiteY10" fmla="*/ 202902 h 568846"/>
              <a:gd name="connsiteX11" fmla="*/ 126485 w 694170"/>
              <a:gd name="connsiteY11" fmla="*/ 220306 h 568846"/>
              <a:gd name="connsiteX12" fmla="*/ 582 w 694170"/>
              <a:gd name="connsiteY12" fmla="*/ 239263 h 568846"/>
              <a:gd name="connsiteX13" fmla="*/ 70003 w 694170"/>
              <a:gd name="connsiteY13" fmla="*/ 271676 h 568846"/>
              <a:gd name="connsiteX14" fmla="*/ 0 w 694170"/>
              <a:gd name="connsiteY14" fmla="*/ 308037 h 568846"/>
              <a:gd name="connsiteX15" fmla="*/ 119886 w 694170"/>
              <a:gd name="connsiteY15" fmla="*/ 320459 h 568846"/>
              <a:gd name="connsiteX16" fmla="*/ 425972 w 694170"/>
              <a:gd name="connsiteY16" fmla="*/ 354425 h 568846"/>
              <a:gd name="connsiteX17" fmla="*/ 460456 w 694170"/>
              <a:gd name="connsiteY17" fmla="*/ 406831 h 568846"/>
              <a:gd name="connsiteX18" fmla="*/ 457480 w 694170"/>
              <a:gd name="connsiteY18" fmla="*/ 471723 h 568846"/>
              <a:gd name="connsiteX19" fmla="*/ 548769 w 694170"/>
              <a:gd name="connsiteY19" fmla="*/ 565988 h 568846"/>
              <a:gd name="connsiteX20" fmla="*/ 678424 w 694170"/>
              <a:gd name="connsiteY20" fmla="*/ 505819 h 568846"/>
              <a:gd name="connsiteX21" fmla="*/ 592441 w 694170"/>
              <a:gd name="connsiteY21" fmla="*/ 340386 h 568846"/>
              <a:gd name="connsiteX22" fmla="*/ 579242 w 694170"/>
              <a:gd name="connsiteY22" fmla="*/ 28929 h 568846"/>
              <a:gd name="connsiteX23" fmla="*/ 667685 w 694170"/>
              <a:gd name="connsiteY23" fmla="*/ 116336 h 568846"/>
              <a:gd name="connsiteX24" fmla="*/ 586941 w 694170"/>
              <a:gd name="connsiteY24" fmla="*/ 202902 h 568846"/>
              <a:gd name="connsiteX25" fmla="*/ 479866 w 694170"/>
              <a:gd name="connsiteY25" fmla="*/ 110449 h 568846"/>
              <a:gd name="connsiteX26" fmla="*/ 579242 w 694170"/>
              <a:gd name="connsiteY26" fmla="*/ 28929 h 568846"/>
              <a:gd name="connsiteX27" fmla="*/ 179343 w 694170"/>
              <a:gd name="connsiteY27" fmla="*/ 291215 h 568846"/>
              <a:gd name="connsiteX28" fmla="*/ 160969 w 694170"/>
              <a:gd name="connsiteY28" fmla="*/ 274070 h 568846"/>
              <a:gd name="connsiteX29" fmla="*/ 178890 w 694170"/>
              <a:gd name="connsiteY29" fmla="*/ 257637 h 568846"/>
              <a:gd name="connsiteX30" fmla="*/ 195841 w 694170"/>
              <a:gd name="connsiteY30" fmla="*/ 274394 h 568846"/>
              <a:gd name="connsiteX31" fmla="*/ 179343 w 694170"/>
              <a:gd name="connsiteY31" fmla="*/ 291215 h 568846"/>
              <a:gd name="connsiteX32" fmla="*/ 573096 w 694170"/>
              <a:gd name="connsiteY32" fmla="*/ 541403 h 568846"/>
              <a:gd name="connsiteX33" fmla="*/ 476243 w 694170"/>
              <a:gd name="connsiteY33" fmla="*/ 451925 h 568846"/>
              <a:gd name="connsiteX34" fmla="*/ 570832 w 694170"/>
              <a:gd name="connsiteY34" fmla="*/ 364259 h 568846"/>
              <a:gd name="connsiteX35" fmla="*/ 666908 w 694170"/>
              <a:gd name="connsiteY35" fmla="*/ 453478 h 568846"/>
              <a:gd name="connsiteX36" fmla="*/ 573096 w 694170"/>
              <a:gd name="connsiteY36" fmla="*/ 541403 h 56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94170" h="568846">
                <a:moveTo>
                  <a:pt x="592441" y="340386"/>
                </a:moveTo>
                <a:cubicBezTo>
                  <a:pt x="512668" y="323823"/>
                  <a:pt x="431342" y="314506"/>
                  <a:pt x="350599" y="302473"/>
                </a:cubicBezTo>
                <a:cubicBezTo>
                  <a:pt x="332484" y="299755"/>
                  <a:pt x="308545" y="297620"/>
                  <a:pt x="307640" y="278470"/>
                </a:cubicBezTo>
                <a:cubicBezTo>
                  <a:pt x="306604" y="255890"/>
                  <a:pt x="332354" y="259254"/>
                  <a:pt x="348917" y="255955"/>
                </a:cubicBezTo>
                <a:cubicBezTo>
                  <a:pt x="351440" y="255437"/>
                  <a:pt x="354028" y="255502"/>
                  <a:pt x="356551" y="255243"/>
                </a:cubicBezTo>
                <a:cubicBezTo>
                  <a:pt x="440206" y="245797"/>
                  <a:pt x="524184" y="238421"/>
                  <a:pt x="607451" y="226194"/>
                </a:cubicBezTo>
                <a:cubicBezTo>
                  <a:pt x="666391" y="217524"/>
                  <a:pt x="696605" y="171588"/>
                  <a:pt x="694017" y="105790"/>
                </a:cubicBezTo>
                <a:cubicBezTo>
                  <a:pt x="691623" y="45556"/>
                  <a:pt x="657850" y="9131"/>
                  <a:pt x="597487" y="1691"/>
                </a:cubicBezTo>
                <a:cubicBezTo>
                  <a:pt x="502446" y="-9955"/>
                  <a:pt x="451528" y="39022"/>
                  <a:pt x="459874" y="133999"/>
                </a:cubicBezTo>
                <a:cubicBezTo>
                  <a:pt x="460521" y="141633"/>
                  <a:pt x="460845" y="149462"/>
                  <a:pt x="462786" y="156772"/>
                </a:cubicBezTo>
                <a:cubicBezTo>
                  <a:pt x="470355" y="185434"/>
                  <a:pt x="458645" y="198632"/>
                  <a:pt x="430178" y="202902"/>
                </a:cubicBezTo>
                <a:cubicBezTo>
                  <a:pt x="360757" y="213189"/>
                  <a:pt x="204446" y="228652"/>
                  <a:pt x="126485" y="220306"/>
                </a:cubicBezTo>
                <a:cubicBezTo>
                  <a:pt x="76732" y="215001"/>
                  <a:pt x="30343" y="216812"/>
                  <a:pt x="582" y="239263"/>
                </a:cubicBezTo>
                <a:cubicBezTo>
                  <a:pt x="16045" y="252008"/>
                  <a:pt x="46453" y="258931"/>
                  <a:pt x="70003" y="271676"/>
                </a:cubicBezTo>
                <a:cubicBezTo>
                  <a:pt x="46583" y="282869"/>
                  <a:pt x="19021" y="290956"/>
                  <a:pt x="0" y="308037"/>
                </a:cubicBezTo>
                <a:cubicBezTo>
                  <a:pt x="39078" y="323952"/>
                  <a:pt x="79255" y="326864"/>
                  <a:pt x="119886" y="320459"/>
                </a:cubicBezTo>
                <a:cubicBezTo>
                  <a:pt x="225085" y="303896"/>
                  <a:pt x="324979" y="334563"/>
                  <a:pt x="425972" y="354425"/>
                </a:cubicBezTo>
                <a:cubicBezTo>
                  <a:pt x="452369" y="359601"/>
                  <a:pt x="467573" y="375193"/>
                  <a:pt x="460456" y="406831"/>
                </a:cubicBezTo>
                <a:cubicBezTo>
                  <a:pt x="455798" y="427663"/>
                  <a:pt x="456704" y="450114"/>
                  <a:pt x="457480" y="471723"/>
                </a:cubicBezTo>
                <a:cubicBezTo>
                  <a:pt x="459486" y="526910"/>
                  <a:pt x="488277" y="556024"/>
                  <a:pt x="548769" y="565988"/>
                </a:cubicBezTo>
                <a:cubicBezTo>
                  <a:pt x="614956" y="576922"/>
                  <a:pt x="659144" y="556413"/>
                  <a:pt x="678424" y="505819"/>
                </a:cubicBezTo>
                <a:cubicBezTo>
                  <a:pt x="709738" y="423911"/>
                  <a:pt x="678036" y="358113"/>
                  <a:pt x="592441" y="340386"/>
                </a:cubicBezTo>
                <a:close/>
                <a:moveTo>
                  <a:pt x="579242" y="28929"/>
                </a:moveTo>
                <a:cubicBezTo>
                  <a:pt x="635077" y="28476"/>
                  <a:pt x="668073" y="61084"/>
                  <a:pt x="667685" y="116336"/>
                </a:cubicBezTo>
                <a:cubicBezTo>
                  <a:pt x="667232" y="170682"/>
                  <a:pt x="637276" y="202837"/>
                  <a:pt x="586941" y="202902"/>
                </a:cubicBezTo>
                <a:cubicBezTo>
                  <a:pt x="528066" y="202967"/>
                  <a:pt x="479090" y="160654"/>
                  <a:pt x="479866" y="110449"/>
                </a:cubicBezTo>
                <a:cubicBezTo>
                  <a:pt x="480642" y="58561"/>
                  <a:pt x="516226" y="29447"/>
                  <a:pt x="579242" y="28929"/>
                </a:cubicBezTo>
                <a:close/>
                <a:moveTo>
                  <a:pt x="179343" y="291215"/>
                </a:moveTo>
                <a:cubicBezTo>
                  <a:pt x="169962" y="288174"/>
                  <a:pt x="160645" y="284422"/>
                  <a:pt x="160969" y="274070"/>
                </a:cubicBezTo>
                <a:cubicBezTo>
                  <a:pt x="161292" y="264171"/>
                  <a:pt x="169703" y="258154"/>
                  <a:pt x="178890" y="257637"/>
                </a:cubicBezTo>
                <a:cubicBezTo>
                  <a:pt x="189113" y="257119"/>
                  <a:pt x="195777" y="265077"/>
                  <a:pt x="195841" y="274394"/>
                </a:cubicBezTo>
                <a:cubicBezTo>
                  <a:pt x="195971" y="283969"/>
                  <a:pt x="188595" y="289792"/>
                  <a:pt x="179343" y="291215"/>
                </a:cubicBezTo>
                <a:close/>
                <a:moveTo>
                  <a:pt x="573096" y="541403"/>
                </a:moveTo>
                <a:cubicBezTo>
                  <a:pt x="513638" y="541726"/>
                  <a:pt x="475466" y="506466"/>
                  <a:pt x="476243" y="451925"/>
                </a:cubicBezTo>
                <a:cubicBezTo>
                  <a:pt x="477019" y="397255"/>
                  <a:pt x="511697" y="365100"/>
                  <a:pt x="570832" y="364259"/>
                </a:cubicBezTo>
                <a:cubicBezTo>
                  <a:pt x="631389" y="363353"/>
                  <a:pt x="666714" y="396220"/>
                  <a:pt x="666908" y="453478"/>
                </a:cubicBezTo>
                <a:cubicBezTo>
                  <a:pt x="667102" y="507177"/>
                  <a:pt x="630936" y="541079"/>
                  <a:pt x="573096" y="541403"/>
                </a:cubicBezTo>
                <a:close/>
              </a:path>
            </a:pathLst>
          </a:custGeom>
          <a:solidFill>
            <a:schemeClr val="accent2"/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F505CB-1138-491D-9CA4-2B4740F3E80E}"/>
              </a:ext>
            </a:extLst>
          </p:cNvPr>
          <p:cNvSpPr/>
          <p:nvPr/>
        </p:nvSpPr>
        <p:spPr>
          <a:xfrm>
            <a:off x="277421" y="1426022"/>
            <a:ext cx="770080" cy="764477"/>
          </a:xfrm>
          <a:custGeom>
            <a:avLst/>
            <a:gdLst>
              <a:gd name="connsiteX0" fmla="*/ 691286 w 1076053"/>
              <a:gd name="connsiteY0" fmla="*/ 903507 h 1068224"/>
              <a:gd name="connsiteX1" fmla="*/ 691000 w 1076053"/>
              <a:gd name="connsiteY1" fmla="*/ 903698 h 1068224"/>
              <a:gd name="connsiteX2" fmla="*/ 806729 w 1076053"/>
              <a:gd name="connsiteY2" fmla="*/ 1025523 h 1068224"/>
              <a:gd name="connsiteX3" fmla="*/ 691286 w 1076053"/>
              <a:gd name="connsiteY3" fmla="*/ 903507 h 1068224"/>
              <a:gd name="connsiteX4" fmla="*/ 827017 w 1076053"/>
              <a:gd name="connsiteY4" fmla="*/ 667383 h 1068224"/>
              <a:gd name="connsiteX5" fmla="*/ 901312 w 1076053"/>
              <a:gd name="connsiteY5" fmla="*/ 716055 h 1068224"/>
              <a:gd name="connsiteX6" fmla="*/ 1028090 w 1076053"/>
              <a:gd name="connsiteY6" fmla="*/ 864360 h 1068224"/>
              <a:gd name="connsiteX7" fmla="*/ 980941 w 1076053"/>
              <a:gd name="connsiteY7" fmla="*/ 1047811 h 1068224"/>
              <a:gd name="connsiteX8" fmla="*/ 707764 w 1076053"/>
              <a:gd name="connsiteY8" fmla="*/ 1030095 h 1068224"/>
              <a:gd name="connsiteX9" fmla="*/ 673570 w 1076053"/>
              <a:gd name="connsiteY9" fmla="*/ 904365 h 1068224"/>
              <a:gd name="connsiteX10" fmla="*/ 720433 w 1076053"/>
              <a:gd name="connsiteY10" fmla="*/ 874075 h 1068224"/>
              <a:gd name="connsiteX11" fmla="*/ 812063 w 1076053"/>
              <a:gd name="connsiteY11" fmla="*/ 833213 h 1068224"/>
              <a:gd name="connsiteX12" fmla="*/ 845686 w 1076053"/>
              <a:gd name="connsiteY12" fmla="*/ 723580 h 1068224"/>
              <a:gd name="connsiteX13" fmla="*/ 827017 w 1076053"/>
              <a:gd name="connsiteY13" fmla="*/ 667383 h 1068224"/>
              <a:gd name="connsiteX14" fmla="*/ 791758 w 1076053"/>
              <a:gd name="connsiteY14" fmla="*/ 634041 h 1068224"/>
              <a:gd name="connsiteX15" fmla="*/ 790723 w 1076053"/>
              <a:gd name="connsiteY15" fmla="*/ 635206 h 1068224"/>
              <a:gd name="connsiteX16" fmla="*/ 790636 w 1076053"/>
              <a:gd name="connsiteY16" fmla="*/ 634230 h 1068224"/>
              <a:gd name="connsiteX17" fmla="*/ 309240 w 1076053"/>
              <a:gd name="connsiteY17" fmla="*/ 89412 h 1068224"/>
              <a:gd name="connsiteX18" fmla="*/ 340295 w 1076053"/>
              <a:gd name="connsiteY18" fmla="*/ 110439 h 1068224"/>
              <a:gd name="connsiteX19" fmla="*/ 758827 w 1076053"/>
              <a:gd name="connsiteY19" fmla="*/ 466732 h 1068224"/>
              <a:gd name="connsiteX20" fmla="*/ 764067 w 1076053"/>
              <a:gd name="connsiteY20" fmla="*/ 509821 h 1068224"/>
              <a:gd name="connsiteX21" fmla="*/ 729130 w 1076053"/>
              <a:gd name="connsiteY21" fmla="*/ 559121 h 1068224"/>
              <a:gd name="connsiteX22" fmla="*/ 788360 w 1076053"/>
              <a:gd name="connsiteY22" fmla="*/ 608615 h 1068224"/>
              <a:gd name="connsiteX23" fmla="*/ 790636 w 1076053"/>
              <a:gd name="connsiteY23" fmla="*/ 634230 h 1068224"/>
              <a:gd name="connsiteX24" fmla="*/ 768754 w 1076053"/>
              <a:gd name="connsiteY24" fmla="*/ 637925 h 1068224"/>
              <a:gd name="connsiteX25" fmla="*/ 701245 w 1076053"/>
              <a:gd name="connsiteY25" fmla="*/ 596128 h 1068224"/>
              <a:gd name="connsiteX26" fmla="*/ 665403 w 1076053"/>
              <a:gd name="connsiteY26" fmla="*/ 646334 h 1068224"/>
              <a:gd name="connsiteX27" fmla="*/ 618044 w 1076053"/>
              <a:gd name="connsiteY27" fmla="*/ 657138 h 1068224"/>
              <a:gd name="connsiteX28" fmla="*/ 146977 w 1076053"/>
              <a:gd name="connsiteY28" fmla="*/ 403586 h 1068224"/>
              <a:gd name="connsiteX29" fmla="*/ 72121 w 1076053"/>
              <a:gd name="connsiteY29" fmla="*/ 367744 h 1068224"/>
              <a:gd name="connsiteX30" fmla="*/ 317650 w 1076053"/>
              <a:gd name="connsiteY30" fmla="*/ 195452 h 1068224"/>
              <a:gd name="connsiteX31" fmla="*/ 376073 w 1076053"/>
              <a:gd name="connsiteY31" fmla="*/ 242229 h 1068224"/>
              <a:gd name="connsiteX32" fmla="*/ 696070 w 1076053"/>
              <a:gd name="connsiteY32" fmla="*/ 508785 h 1068224"/>
              <a:gd name="connsiteX33" fmla="*/ 729195 w 1076053"/>
              <a:gd name="connsiteY33" fmla="*/ 516161 h 1068224"/>
              <a:gd name="connsiteX34" fmla="*/ 720978 w 1076053"/>
              <a:gd name="connsiteY34" fmla="*/ 479089 h 1068224"/>
              <a:gd name="connsiteX35" fmla="*/ 343077 w 1076053"/>
              <a:gd name="connsiteY35" fmla="*/ 156763 h 1068224"/>
              <a:gd name="connsiteX36" fmla="*/ 305552 w 1076053"/>
              <a:gd name="connsiteY36" fmla="*/ 93165 h 1068224"/>
              <a:gd name="connsiteX37" fmla="*/ 309240 w 1076053"/>
              <a:gd name="connsiteY37" fmla="*/ 89412 h 1068224"/>
              <a:gd name="connsiteX38" fmla="*/ 255151 w 1076053"/>
              <a:gd name="connsiteY38" fmla="*/ 0 h 1068224"/>
              <a:gd name="connsiteX39" fmla="*/ 276049 w 1076053"/>
              <a:gd name="connsiteY39" fmla="*/ 53182 h 1068224"/>
              <a:gd name="connsiteX40" fmla="*/ 46047 w 1076053"/>
              <a:gd name="connsiteY40" fmla="*/ 363539 h 1068224"/>
              <a:gd name="connsiteX41" fmla="*/ 11951 w 1076053"/>
              <a:gd name="connsiteY41" fmla="*/ 363021 h 1068224"/>
              <a:gd name="connsiteX42" fmla="*/ 5740 w 1076053"/>
              <a:gd name="connsiteY42" fmla="*/ 333519 h 1068224"/>
              <a:gd name="connsiteX43" fmla="*/ 255151 w 1076053"/>
              <a:gd name="connsiteY43" fmla="*/ 0 h 106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76053" h="1068224">
                <a:moveTo>
                  <a:pt x="691286" y="903507"/>
                </a:moveTo>
                <a:cubicBezTo>
                  <a:pt x="691191" y="903603"/>
                  <a:pt x="691096" y="903603"/>
                  <a:pt x="691000" y="903698"/>
                </a:cubicBezTo>
                <a:cubicBezTo>
                  <a:pt x="688524" y="991137"/>
                  <a:pt x="728338" y="1036095"/>
                  <a:pt x="806729" y="1025523"/>
                </a:cubicBezTo>
                <a:cubicBezTo>
                  <a:pt x="752532" y="1004949"/>
                  <a:pt x="709384" y="975612"/>
                  <a:pt x="691286" y="903507"/>
                </a:cubicBezTo>
                <a:close/>
                <a:moveTo>
                  <a:pt x="827017" y="667383"/>
                </a:moveTo>
                <a:cubicBezTo>
                  <a:pt x="864451" y="663573"/>
                  <a:pt x="881500" y="693481"/>
                  <a:pt x="901312" y="716055"/>
                </a:cubicBezTo>
                <a:cubicBezTo>
                  <a:pt x="944175" y="764919"/>
                  <a:pt x="981799" y="817592"/>
                  <a:pt x="1028090" y="864360"/>
                </a:cubicBezTo>
                <a:cubicBezTo>
                  <a:pt x="1106862" y="943989"/>
                  <a:pt x="1086859" y="1013712"/>
                  <a:pt x="980941" y="1047811"/>
                </a:cubicBezTo>
                <a:cubicBezTo>
                  <a:pt x="888263" y="1077720"/>
                  <a:pt x="795394" y="1077148"/>
                  <a:pt x="707764" y="1030095"/>
                </a:cubicBezTo>
                <a:cubicBezTo>
                  <a:pt x="651376" y="999805"/>
                  <a:pt x="638803" y="946941"/>
                  <a:pt x="673570" y="904365"/>
                </a:cubicBezTo>
                <a:cubicBezTo>
                  <a:pt x="684809" y="890839"/>
                  <a:pt x="711098" y="878933"/>
                  <a:pt x="720433" y="874075"/>
                </a:cubicBezTo>
                <a:cubicBezTo>
                  <a:pt x="750055" y="858645"/>
                  <a:pt x="782536" y="848739"/>
                  <a:pt x="812063" y="833213"/>
                </a:cubicBezTo>
                <a:cubicBezTo>
                  <a:pt x="863689" y="806067"/>
                  <a:pt x="872928" y="775396"/>
                  <a:pt x="845686" y="723580"/>
                </a:cubicBezTo>
                <a:cubicBezTo>
                  <a:pt x="836161" y="705483"/>
                  <a:pt x="831018" y="686814"/>
                  <a:pt x="827017" y="667383"/>
                </a:cubicBezTo>
                <a:close/>
                <a:moveTo>
                  <a:pt x="791758" y="634041"/>
                </a:moveTo>
                <a:cubicBezTo>
                  <a:pt x="791758" y="634041"/>
                  <a:pt x="790723" y="635206"/>
                  <a:pt x="790723" y="635206"/>
                </a:cubicBezTo>
                <a:lnTo>
                  <a:pt x="790636" y="634230"/>
                </a:lnTo>
                <a:close/>
                <a:moveTo>
                  <a:pt x="309240" y="89412"/>
                </a:moveTo>
                <a:cubicBezTo>
                  <a:pt x="319656" y="96400"/>
                  <a:pt x="330719" y="102481"/>
                  <a:pt x="340295" y="110439"/>
                </a:cubicBezTo>
                <a:cubicBezTo>
                  <a:pt x="481531" y="227219"/>
                  <a:pt x="621408" y="345487"/>
                  <a:pt x="758827" y="466732"/>
                </a:cubicBezTo>
                <a:cubicBezTo>
                  <a:pt x="776166" y="482000"/>
                  <a:pt x="778883" y="492352"/>
                  <a:pt x="764067" y="509821"/>
                </a:cubicBezTo>
                <a:cubicBezTo>
                  <a:pt x="751192" y="525025"/>
                  <a:pt x="740776" y="542428"/>
                  <a:pt x="729130" y="559121"/>
                </a:cubicBezTo>
                <a:cubicBezTo>
                  <a:pt x="753732" y="569068"/>
                  <a:pt x="779607" y="584802"/>
                  <a:pt x="788360" y="608615"/>
                </a:cubicBezTo>
                <a:lnTo>
                  <a:pt x="790636" y="634230"/>
                </a:lnTo>
                <a:lnTo>
                  <a:pt x="768754" y="637925"/>
                </a:lnTo>
                <a:cubicBezTo>
                  <a:pt x="743485" y="636475"/>
                  <a:pt x="713813" y="619905"/>
                  <a:pt x="701245" y="596128"/>
                </a:cubicBezTo>
                <a:cubicBezTo>
                  <a:pt x="688694" y="613338"/>
                  <a:pt x="674396" y="628477"/>
                  <a:pt x="665403" y="646334"/>
                </a:cubicBezTo>
                <a:cubicBezTo>
                  <a:pt x="652787" y="671501"/>
                  <a:pt x="639653" y="668913"/>
                  <a:pt x="618044" y="657138"/>
                </a:cubicBezTo>
                <a:cubicBezTo>
                  <a:pt x="461474" y="571866"/>
                  <a:pt x="304193" y="487759"/>
                  <a:pt x="146977" y="403586"/>
                </a:cubicBezTo>
                <a:cubicBezTo>
                  <a:pt x="126144" y="392394"/>
                  <a:pt x="104276" y="383077"/>
                  <a:pt x="72121" y="367744"/>
                </a:cubicBezTo>
                <a:cubicBezTo>
                  <a:pt x="200547" y="366579"/>
                  <a:pt x="293583" y="329960"/>
                  <a:pt x="317650" y="195452"/>
                </a:cubicBezTo>
                <a:cubicBezTo>
                  <a:pt x="338807" y="212339"/>
                  <a:pt x="357763" y="226896"/>
                  <a:pt x="376073" y="242229"/>
                </a:cubicBezTo>
                <a:cubicBezTo>
                  <a:pt x="482695" y="331124"/>
                  <a:pt x="592617" y="416073"/>
                  <a:pt x="696070" y="508785"/>
                </a:cubicBezTo>
                <a:cubicBezTo>
                  <a:pt x="704222" y="516096"/>
                  <a:pt x="712179" y="535118"/>
                  <a:pt x="729195" y="516161"/>
                </a:cubicBezTo>
                <a:cubicBezTo>
                  <a:pt x="745305" y="498240"/>
                  <a:pt x="731654" y="489958"/>
                  <a:pt x="720978" y="479089"/>
                </a:cubicBezTo>
                <a:cubicBezTo>
                  <a:pt x="604716" y="360303"/>
                  <a:pt x="467232" y="266362"/>
                  <a:pt x="343077" y="156763"/>
                </a:cubicBezTo>
                <a:cubicBezTo>
                  <a:pt x="322762" y="138842"/>
                  <a:pt x="308657" y="119950"/>
                  <a:pt x="305552" y="93165"/>
                </a:cubicBezTo>
                <a:cubicBezTo>
                  <a:pt x="305358" y="89412"/>
                  <a:pt x="306069" y="87860"/>
                  <a:pt x="309240" y="89412"/>
                </a:cubicBezTo>
                <a:close/>
                <a:moveTo>
                  <a:pt x="255151" y="0"/>
                </a:moveTo>
                <a:cubicBezTo>
                  <a:pt x="291835" y="22256"/>
                  <a:pt x="304646" y="17016"/>
                  <a:pt x="276049" y="53182"/>
                </a:cubicBezTo>
                <a:cubicBezTo>
                  <a:pt x="228690" y="113028"/>
                  <a:pt x="70891" y="325496"/>
                  <a:pt x="46047" y="363539"/>
                </a:cubicBezTo>
                <a:cubicBezTo>
                  <a:pt x="33625" y="382495"/>
                  <a:pt x="23468" y="371108"/>
                  <a:pt x="11951" y="363021"/>
                </a:cubicBezTo>
                <a:cubicBezTo>
                  <a:pt x="306" y="354869"/>
                  <a:pt x="-4806" y="348852"/>
                  <a:pt x="5740" y="333519"/>
                </a:cubicBezTo>
                <a:cubicBezTo>
                  <a:pt x="84672" y="218615"/>
                  <a:pt x="169297" y="112834"/>
                  <a:pt x="255151" y="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" name="Graphic 38">
            <a:extLst>
              <a:ext uri="{FF2B5EF4-FFF2-40B4-BE49-F238E27FC236}">
                <a16:creationId xmlns:a16="http://schemas.microsoft.com/office/drawing/2014/main" id="{EED109F9-F19E-45AD-A322-C8A3C80B36AC}"/>
              </a:ext>
            </a:extLst>
          </p:cNvPr>
          <p:cNvSpPr/>
          <p:nvPr/>
        </p:nvSpPr>
        <p:spPr>
          <a:xfrm>
            <a:off x="3251609" y="4160432"/>
            <a:ext cx="708236" cy="621488"/>
          </a:xfrm>
          <a:custGeom>
            <a:avLst/>
            <a:gdLst>
              <a:gd name="connsiteX0" fmla="*/ 843149 w 971997"/>
              <a:gd name="connsiteY0" fmla="*/ 273442 h 852941"/>
              <a:gd name="connsiteX1" fmla="*/ 968376 w 971997"/>
              <a:gd name="connsiteY1" fmla="*/ 448334 h 852941"/>
              <a:gd name="connsiteX2" fmla="*/ 857680 w 971997"/>
              <a:gd name="connsiteY2" fmla="*/ 667014 h 852941"/>
              <a:gd name="connsiteX3" fmla="*/ 477476 w 971997"/>
              <a:gd name="connsiteY3" fmla="*/ 832477 h 852941"/>
              <a:gd name="connsiteX4" fmla="*/ 422322 w 971997"/>
              <a:gd name="connsiteY4" fmla="*/ 847138 h 852941"/>
              <a:gd name="connsiteX5" fmla="*/ 262155 w 971997"/>
              <a:gd name="connsiteY5" fmla="*/ 750004 h 852941"/>
              <a:gd name="connsiteX6" fmla="*/ 253178 w 971997"/>
              <a:gd name="connsiteY6" fmla="*/ 701954 h 852941"/>
              <a:gd name="connsiteX7" fmla="*/ 46575 w 971997"/>
              <a:gd name="connsiteY7" fmla="*/ 677025 h 852941"/>
              <a:gd name="connsiteX8" fmla="*/ 6598 w 971997"/>
              <a:gd name="connsiteY8" fmla="*/ 606176 h 852941"/>
              <a:gd name="connsiteX9" fmla="*/ 104183 w 971997"/>
              <a:gd name="connsiteY9" fmla="*/ 366313 h 852941"/>
              <a:gd name="connsiteX10" fmla="*/ 261832 w 971997"/>
              <a:gd name="connsiteY10" fmla="*/ 300567 h 852941"/>
              <a:gd name="connsiteX11" fmla="*/ 304522 w 971997"/>
              <a:gd name="connsiteY11" fmla="*/ 268792 h 852941"/>
              <a:gd name="connsiteX12" fmla="*/ 446347 w 971997"/>
              <a:gd name="connsiteY12" fmla="*/ 148150 h 852941"/>
              <a:gd name="connsiteX13" fmla="*/ 739686 w 971997"/>
              <a:gd name="connsiteY13" fmla="*/ 14203 h 852941"/>
              <a:gd name="connsiteX14" fmla="*/ 795615 w 971997"/>
              <a:gd name="connsiteY14" fmla="*/ 9360 h 852941"/>
              <a:gd name="connsiteX15" fmla="*/ 891651 w 971997"/>
              <a:gd name="connsiteY15" fmla="*/ 149054 h 852941"/>
              <a:gd name="connsiteX16" fmla="*/ 843149 w 971997"/>
              <a:gd name="connsiteY16" fmla="*/ 273442 h 852941"/>
              <a:gd name="connsiteX17" fmla="*/ 110384 w 971997"/>
              <a:gd name="connsiteY17" fmla="*/ 410940 h 852941"/>
              <a:gd name="connsiteX18" fmla="*/ 65563 w 971997"/>
              <a:gd name="connsiteY18" fmla="*/ 630718 h 852941"/>
              <a:gd name="connsiteX19" fmla="*/ 193954 w 971997"/>
              <a:gd name="connsiteY19" fmla="*/ 672697 h 852941"/>
              <a:gd name="connsiteX20" fmla="*/ 242392 w 971997"/>
              <a:gd name="connsiteY20" fmla="*/ 465126 h 852941"/>
              <a:gd name="connsiteX21" fmla="*/ 161275 w 971997"/>
              <a:gd name="connsiteY21" fmla="*/ 464867 h 852941"/>
              <a:gd name="connsiteX22" fmla="*/ 135700 w 971997"/>
              <a:gd name="connsiteY22" fmla="*/ 563164 h 852941"/>
              <a:gd name="connsiteX23" fmla="*/ 184332 w 971997"/>
              <a:gd name="connsiteY23" fmla="*/ 586543 h 852941"/>
              <a:gd name="connsiteX24" fmla="*/ 189434 w 971997"/>
              <a:gd name="connsiteY24" fmla="*/ 550828 h 852941"/>
              <a:gd name="connsiteX25" fmla="*/ 170705 w 971997"/>
              <a:gd name="connsiteY25" fmla="*/ 527255 h 852941"/>
              <a:gd name="connsiteX26" fmla="*/ 189434 w 971997"/>
              <a:gd name="connsiteY26" fmla="*/ 487665 h 852941"/>
              <a:gd name="connsiteX27" fmla="*/ 229475 w 971997"/>
              <a:gd name="connsiteY27" fmla="*/ 522024 h 852941"/>
              <a:gd name="connsiteX28" fmla="*/ 229088 w 971997"/>
              <a:gd name="connsiteY28" fmla="*/ 584799 h 852941"/>
              <a:gd name="connsiteX29" fmla="*/ 172642 w 971997"/>
              <a:gd name="connsiteY29" fmla="*/ 637241 h 852941"/>
              <a:gd name="connsiteX30" fmla="*/ 94625 w 971997"/>
              <a:gd name="connsiteY30" fmla="*/ 586801 h 852941"/>
              <a:gd name="connsiteX31" fmla="*/ 133375 w 971997"/>
              <a:gd name="connsiteY31" fmla="*/ 435805 h 852941"/>
              <a:gd name="connsiteX32" fmla="*/ 304586 w 971997"/>
              <a:gd name="connsiteY32" fmla="*/ 524930 h 852941"/>
              <a:gd name="connsiteX33" fmla="*/ 341076 w 971997"/>
              <a:gd name="connsiteY33" fmla="*/ 501228 h 852941"/>
              <a:gd name="connsiteX34" fmla="*/ 312659 w 971997"/>
              <a:gd name="connsiteY34" fmla="*/ 411005 h 852941"/>
              <a:gd name="connsiteX35" fmla="*/ 264221 w 971997"/>
              <a:gd name="connsiteY35" fmla="*/ 360759 h 852941"/>
              <a:gd name="connsiteX36" fmla="*/ 110384 w 971997"/>
              <a:gd name="connsiteY36" fmla="*/ 410940 h 852941"/>
              <a:gd name="connsiteX37" fmla="*/ 856324 w 971997"/>
              <a:gd name="connsiteY37" fmla="*/ 216544 h 852941"/>
              <a:gd name="connsiteX38" fmla="*/ 855484 w 971997"/>
              <a:gd name="connsiteY38" fmla="*/ 121412 h 852941"/>
              <a:gd name="connsiteX39" fmla="*/ 784894 w 971997"/>
              <a:gd name="connsiteY39" fmla="*/ 38228 h 852941"/>
              <a:gd name="connsiteX40" fmla="*/ 747888 w 971997"/>
              <a:gd name="connsiteY40" fmla="*/ 48174 h 852941"/>
              <a:gd name="connsiteX41" fmla="*/ 444345 w 971997"/>
              <a:gd name="connsiteY41" fmla="*/ 185027 h 852941"/>
              <a:gd name="connsiteX42" fmla="*/ 370268 w 971997"/>
              <a:gd name="connsiteY42" fmla="*/ 237339 h 852941"/>
              <a:gd name="connsiteX43" fmla="*/ 337524 w 971997"/>
              <a:gd name="connsiteY43" fmla="*/ 401575 h 852941"/>
              <a:gd name="connsiteX44" fmla="*/ 455970 w 971997"/>
              <a:gd name="connsiteY44" fmla="*/ 447365 h 852941"/>
              <a:gd name="connsiteX45" fmla="*/ 512416 w 971997"/>
              <a:gd name="connsiteY45" fmla="*/ 376453 h 852941"/>
              <a:gd name="connsiteX46" fmla="*/ 506345 w 971997"/>
              <a:gd name="connsiteY46" fmla="*/ 269890 h 852941"/>
              <a:gd name="connsiteX47" fmla="*/ 425228 w 971997"/>
              <a:gd name="connsiteY47" fmla="*/ 256585 h 852941"/>
              <a:gd name="connsiteX48" fmla="*/ 397070 w 971997"/>
              <a:gd name="connsiteY48" fmla="*/ 344419 h 852941"/>
              <a:gd name="connsiteX49" fmla="*/ 429491 w 971997"/>
              <a:gd name="connsiteY49" fmla="*/ 365667 h 852941"/>
              <a:gd name="connsiteX50" fmla="*/ 451449 w 971997"/>
              <a:gd name="connsiteY50" fmla="*/ 354236 h 852941"/>
              <a:gd name="connsiteX51" fmla="*/ 445766 w 971997"/>
              <a:gd name="connsiteY51" fmla="*/ 325625 h 852941"/>
              <a:gd name="connsiteX52" fmla="*/ 425164 w 971997"/>
              <a:gd name="connsiteY52" fmla="*/ 293979 h 852941"/>
              <a:gd name="connsiteX53" fmla="*/ 451320 w 971997"/>
              <a:gd name="connsiteY53" fmla="*/ 278996 h 852941"/>
              <a:gd name="connsiteX54" fmla="*/ 485937 w 971997"/>
              <a:gd name="connsiteY54" fmla="*/ 313484 h 852941"/>
              <a:gd name="connsiteX55" fmla="*/ 485937 w 971997"/>
              <a:gd name="connsiteY55" fmla="*/ 378907 h 852941"/>
              <a:gd name="connsiteX56" fmla="*/ 439695 w 971997"/>
              <a:gd name="connsiteY56" fmla="*/ 411005 h 852941"/>
              <a:gd name="connsiteX57" fmla="*/ 366134 w 971997"/>
              <a:gd name="connsiteY57" fmla="*/ 284937 h 852941"/>
              <a:gd name="connsiteX58" fmla="*/ 408953 w 971997"/>
              <a:gd name="connsiteY58" fmla="*/ 227200 h 852941"/>
              <a:gd name="connsiteX59" fmla="*/ 536506 w 971997"/>
              <a:gd name="connsiteY59" fmla="*/ 264206 h 852941"/>
              <a:gd name="connsiteX60" fmla="*/ 532179 w 971997"/>
              <a:gd name="connsiteY60" fmla="*/ 417140 h 852941"/>
              <a:gd name="connsiteX61" fmla="*/ 856324 w 971997"/>
              <a:gd name="connsiteY61" fmla="*/ 216544 h 852941"/>
              <a:gd name="connsiteX62" fmla="*/ 531081 w 971997"/>
              <a:gd name="connsiteY62" fmla="*/ 779260 h 852941"/>
              <a:gd name="connsiteX63" fmla="*/ 585848 w 971997"/>
              <a:gd name="connsiteY63" fmla="*/ 768087 h 852941"/>
              <a:gd name="connsiteX64" fmla="*/ 875699 w 971997"/>
              <a:gd name="connsiteY64" fmla="*/ 601591 h 852941"/>
              <a:gd name="connsiteX65" fmla="*/ 830878 w 971997"/>
              <a:gd name="connsiteY65" fmla="*/ 323365 h 852941"/>
              <a:gd name="connsiteX66" fmla="*/ 798069 w 971997"/>
              <a:gd name="connsiteY66" fmla="*/ 326400 h 852941"/>
              <a:gd name="connsiteX67" fmla="*/ 443118 w 971997"/>
              <a:gd name="connsiteY67" fmla="*/ 489086 h 852941"/>
              <a:gd name="connsiteX68" fmla="*/ 284759 w 971997"/>
              <a:gd name="connsiteY68" fmla="*/ 683741 h 852941"/>
              <a:gd name="connsiteX69" fmla="*/ 382797 w 971997"/>
              <a:gd name="connsiteY69" fmla="*/ 803802 h 852941"/>
              <a:gd name="connsiteX70" fmla="*/ 507443 w 971997"/>
              <a:gd name="connsiteY70" fmla="*/ 743545 h 852941"/>
              <a:gd name="connsiteX71" fmla="*/ 509187 w 971997"/>
              <a:gd name="connsiteY71" fmla="*/ 613797 h 852941"/>
              <a:gd name="connsiteX72" fmla="*/ 394939 w 971997"/>
              <a:gd name="connsiteY72" fmla="*/ 599201 h 852941"/>
              <a:gd name="connsiteX73" fmla="*/ 374013 w 971997"/>
              <a:gd name="connsiteY73" fmla="*/ 693558 h 852941"/>
              <a:gd name="connsiteX74" fmla="*/ 422451 w 971997"/>
              <a:gd name="connsiteY74" fmla="*/ 715258 h 852941"/>
              <a:gd name="connsiteX75" fmla="*/ 425228 w 971997"/>
              <a:gd name="connsiteY75" fmla="*/ 682643 h 852941"/>
              <a:gd name="connsiteX76" fmla="*/ 419480 w 971997"/>
              <a:gd name="connsiteY76" fmla="*/ 672762 h 852941"/>
              <a:gd name="connsiteX77" fmla="*/ 423097 w 971997"/>
              <a:gd name="connsiteY77" fmla="*/ 629620 h 852941"/>
              <a:gd name="connsiteX78" fmla="*/ 468370 w 971997"/>
              <a:gd name="connsiteY78" fmla="*/ 644087 h 852941"/>
              <a:gd name="connsiteX79" fmla="*/ 468951 w 971997"/>
              <a:gd name="connsiteY79" fmla="*/ 726818 h 852941"/>
              <a:gd name="connsiteX80" fmla="*/ 352766 w 971997"/>
              <a:gd name="connsiteY80" fmla="*/ 750133 h 852941"/>
              <a:gd name="connsiteX81" fmla="*/ 326222 w 971997"/>
              <a:gd name="connsiteY81" fmla="*/ 675862 h 852941"/>
              <a:gd name="connsiteX82" fmla="*/ 384153 w 971997"/>
              <a:gd name="connsiteY82" fmla="*/ 556770 h 852941"/>
              <a:gd name="connsiteX83" fmla="*/ 505570 w 971997"/>
              <a:gd name="connsiteY83" fmla="*/ 557997 h 852941"/>
              <a:gd name="connsiteX84" fmla="*/ 551360 w 971997"/>
              <a:gd name="connsiteY84" fmla="*/ 631105 h 852941"/>
              <a:gd name="connsiteX85" fmla="*/ 531081 w 971997"/>
              <a:gd name="connsiteY85" fmla="*/ 779260 h 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71997" h="852941">
                <a:moveTo>
                  <a:pt x="843149" y="273442"/>
                </a:moveTo>
                <a:cubicBezTo>
                  <a:pt x="898690" y="323752"/>
                  <a:pt x="950422" y="374063"/>
                  <a:pt x="968376" y="448334"/>
                </a:cubicBezTo>
                <a:cubicBezTo>
                  <a:pt x="986395" y="523057"/>
                  <a:pt x="935245" y="620449"/>
                  <a:pt x="857680" y="667014"/>
                </a:cubicBezTo>
                <a:cubicBezTo>
                  <a:pt x="738136" y="738831"/>
                  <a:pt x="610389" y="791531"/>
                  <a:pt x="477476" y="832477"/>
                </a:cubicBezTo>
                <a:cubicBezTo>
                  <a:pt x="459329" y="838096"/>
                  <a:pt x="440793" y="842552"/>
                  <a:pt x="422322" y="847138"/>
                </a:cubicBezTo>
                <a:cubicBezTo>
                  <a:pt x="339978" y="867740"/>
                  <a:pt x="282628" y="833058"/>
                  <a:pt x="262155" y="750004"/>
                </a:cubicBezTo>
                <a:cubicBezTo>
                  <a:pt x="258538" y="735408"/>
                  <a:pt x="256601" y="720425"/>
                  <a:pt x="253178" y="701954"/>
                </a:cubicBezTo>
                <a:cubicBezTo>
                  <a:pt x="176130" y="748712"/>
                  <a:pt x="109608" y="732114"/>
                  <a:pt x="46575" y="677025"/>
                </a:cubicBezTo>
                <a:cubicBezTo>
                  <a:pt x="23841" y="657133"/>
                  <a:pt x="12539" y="633624"/>
                  <a:pt x="6598" y="606176"/>
                </a:cubicBezTo>
                <a:cubicBezTo>
                  <a:pt x="-15619" y="504134"/>
                  <a:pt x="18610" y="424890"/>
                  <a:pt x="104183" y="366313"/>
                </a:cubicBezTo>
                <a:cubicBezTo>
                  <a:pt x="152298" y="333375"/>
                  <a:pt x="205709" y="313225"/>
                  <a:pt x="261832" y="300567"/>
                </a:cubicBezTo>
                <a:cubicBezTo>
                  <a:pt x="282240" y="295981"/>
                  <a:pt x="294705" y="288102"/>
                  <a:pt x="304522" y="268792"/>
                </a:cubicBezTo>
                <a:cubicBezTo>
                  <a:pt x="334682" y="209246"/>
                  <a:pt x="384089" y="171012"/>
                  <a:pt x="446347" y="148150"/>
                </a:cubicBezTo>
                <a:cubicBezTo>
                  <a:pt x="512029" y="123995"/>
                  <a:pt x="694090" y="42233"/>
                  <a:pt x="739686" y="14203"/>
                </a:cubicBezTo>
                <a:cubicBezTo>
                  <a:pt x="770298" y="-1426"/>
                  <a:pt x="775659" y="-5753"/>
                  <a:pt x="795615" y="9360"/>
                </a:cubicBezTo>
                <a:cubicBezTo>
                  <a:pt x="843084" y="45268"/>
                  <a:pt x="882867" y="86408"/>
                  <a:pt x="891651" y="149054"/>
                </a:cubicBezTo>
                <a:cubicBezTo>
                  <a:pt x="898820" y="200398"/>
                  <a:pt x="887259" y="244056"/>
                  <a:pt x="843149" y="273442"/>
                </a:cubicBezTo>
                <a:close/>
                <a:moveTo>
                  <a:pt x="110384" y="410940"/>
                </a:moveTo>
                <a:cubicBezTo>
                  <a:pt x="41925" y="463382"/>
                  <a:pt x="16414" y="540172"/>
                  <a:pt x="65563" y="630718"/>
                </a:cubicBezTo>
                <a:cubicBezTo>
                  <a:pt x="86746" y="669791"/>
                  <a:pt x="149521" y="690458"/>
                  <a:pt x="193954" y="672697"/>
                </a:cubicBezTo>
                <a:cubicBezTo>
                  <a:pt x="297288" y="634722"/>
                  <a:pt x="298903" y="537072"/>
                  <a:pt x="242392" y="465126"/>
                </a:cubicBezTo>
                <a:cubicBezTo>
                  <a:pt x="223146" y="441101"/>
                  <a:pt x="183944" y="445880"/>
                  <a:pt x="161275" y="464867"/>
                </a:cubicBezTo>
                <a:cubicBezTo>
                  <a:pt x="116454" y="502326"/>
                  <a:pt x="109996" y="523380"/>
                  <a:pt x="135700" y="563164"/>
                </a:cubicBezTo>
                <a:cubicBezTo>
                  <a:pt x="147067" y="580666"/>
                  <a:pt x="165731" y="600105"/>
                  <a:pt x="184332" y="586543"/>
                </a:cubicBezTo>
                <a:cubicBezTo>
                  <a:pt x="199121" y="575693"/>
                  <a:pt x="201898" y="566845"/>
                  <a:pt x="189434" y="550828"/>
                </a:cubicBezTo>
                <a:cubicBezTo>
                  <a:pt x="185559" y="545855"/>
                  <a:pt x="173611" y="532616"/>
                  <a:pt x="170705" y="527255"/>
                </a:cubicBezTo>
                <a:cubicBezTo>
                  <a:pt x="161469" y="510011"/>
                  <a:pt x="177034" y="488828"/>
                  <a:pt x="189434" y="487665"/>
                </a:cubicBezTo>
                <a:cubicBezTo>
                  <a:pt x="212361" y="485470"/>
                  <a:pt x="222759" y="510076"/>
                  <a:pt x="229475" y="522024"/>
                </a:cubicBezTo>
                <a:cubicBezTo>
                  <a:pt x="237742" y="538364"/>
                  <a:pt x="240842" y="548632"/>
                  <a:pt x="229088" y="584799"/>
                </a:cubicBezTo>
                <a:cubicBezTo>
                  <a:pt x="221015" y="609535"/>
                  <a:pt x="198540" y="635885"/>
                  <a:pt x="172642" y="637241"/>
                </a:cubicBezTo>
                <a:cubicBezTo>
                  <a:pt x="134473" y="639243"/>
                  <a:pt x="110125" y="619093"/>
                  <a:pt x="94625" y="586801"/>
                </a:cubicBezTo>
                <a:cubicBezTo>
                  <a:pt x="71052" y="537782"/>
                  <a:pt x="91008" y="479334"/>
                  <a:pt x="133375" y="435805"/>
                </a:cubicBezTo>
                <a:cubicBezTo>
                  <a:pt x="243555" y="367992"/>
                  <a:pt x="278753" y="398088"/>
                  <a:pt x="304586" y="524930"/>
                </a:cubicBezTo>
                <a:cubicBezTo>
                  <a:pt x="310593" y="561355"/>
                  <a:pt x="344111" y="522024"/>
                  <a:pt x="341076" y="501228"/>
                </a:cubicBezTo>
                <a:cubicBezTo>
                  <a:pt x="333197" y="474619"/>
                  <a:pt x="334424" y="456020"/>
                  <a:pt x="312659" y="411005"/>
                </a:cubicBezTo>
                <a:cubicBezTo>
                  <a:pt x="304715" y="394859"/>
                  <a:pt x="302132" y="381361"/>
                  <a:pt x="264221" y="360759"/>
                </a:cubicBezTo>
                <a:cubicBezTo>
                  <a:pt x="222436" y="341965"/>
                  <a:pt x="154365" y="371609"/>
                  <a:pt x="110384" y="410940"/>
                </a:cubicBezTo>
                <a:close/>
                <a:moveTo>
                  <a:pt x="856324" y="216544"/>
                </a:moveTo>
                <a:cubicBezTo>
                  <a:pt x="870144" y="194650"/>
                  <a:pt x="876926" y="166879"/>
                  <a:pt x="855484" y="121412"/>
                </a:cubicBezTo>
                <a:cubicBezTo>
                  <a:pt x="839532" y="87570"/>
                  <a:pt x="818865" y="57733"/>
                  <a:pt x="784894" y="38228"/>
                </a:cubicBezTo>
                <a:cubicBezTo>
                  <a:pt x="770880" y="30155"/>
                  <a:pt x="758221" y="41522"/>
                  <a:pt x="747888" y="48174"/>
                </a:cubicBezTo>
                <a:cubicBezTo>
                  <a:pt x="698933" y="79691"/>
                  <a:pt x="507766" y="162164"/>
                  <a:pt x="444345" y="185027"/>
                </a:cubicBezTo>
                <a:cubicBezTo>
                  <a:pt x="414895" y="195619"/>
                  <a:pt x="390482" y="213960"/>
                  <a:pt x="370268" y="237339"/>
                </a:cubicBezTo>
                <a:cubicBezTo>
                  <a:pt x="335586" y="277446"/>
                  <a:pt x="302326" y="299404"/>
                  <a:pt x="337524" y="401575"/>
                </a:cubicBezTo>
                <a:cubicBezTo>
                  <a:pt x="348309" y="435030"/>
                  <a:pt x="403399" y="473263"/>
                  <a:pt x="455970" y="447365"/>
                </a:cubicBezTo>
                <a:cubicBezTo>
                  <a:pt x="491878" y="429669"/>
                  <a:pt x="505506" y="412038"/>
                  <a:pt x="512416" y="376453"/>
                </a:cubicBezTo>
                <a:cubicBezTo>
                  <a:pt x="518939" y="342805"/>
                  <a:pt x="525333" y="299146"/>
                  <a:pt x="506345" y="269890"/>
                </a:cubicBezTo>
                <a:cubicBezTo>
                  <a:pt x="483999" y="235466"/>
                  <a:pt x="450997" y="242700"/>
                  <a:pt x="425228" y="256585"/>
                </a:cubicBezTo>
                <a:cubicBezTo>
                  <a:pt x="397845" y="271310"/>
                  <a:pt x="380730" y="313096"/>
                  <a:pt x="397070" y="344419"/>
                </a:cubicBezTo>
                <a:cubicBezTo>
                  <a:pt x="404045" y="357788"/>
                  <a:pt x="412957" y="368250"/>
                  <a:pt x="429491" y="365667"/>
                </a:cubicBezTo>
                <a:cubicBezTo>
                  <a:pt x="437628" y="364440"/>
                  <a:pt x="448543" y="365279"/>
                  <a:pt x="451449" y="354236"/>
                </a:cubicBezTo>
                <a:cubicBezTo>
                  <a:pt x="455260" y="339769"/>
                  <a:pt x="454226" y="335119"/>
                  <a:pt x="445766" y="325625"/>
                </a:cubicBezTo>
                <a:cubicBezTo>
                  <a:pt x="439308" y="318327"/>
                  <a:pt x="416703" y="307800"/>
                  <a:pt x="425164" y="293979"/>
                </a:cubicBezTo>
                <a:cubicBezTo>
                  <a:pt x="432591" y="281838"/>
                  <a:pt x="440147" y="280158"/>
                  <a:pt x="451320" y="278996"/>
                </a:cubicBezTo>
                <a:cubicBezTo>
                  <a:pt x="464689" y="277575"/>
                  <a:pt x="482901" y="302956"/>
                  <a:pt x="485937" y="313484"/>
                </a:cubicBezTo>
                <a:cubicBezTo>
                  <a:pt x="492783" y="337121"/>
                  <a:pt x="492524" y="355075"/>
                  <a:pt x="485937" y="378907"/>
                </a:cubicBezTo>
                <a:cubicBezTo>
                  <a:pt x="482514" y="391307"/>
                  <a:pt x="456035" y="409519"/>
                  <a:pt x="439695" y="411005"/>
                </a:cubicBezTo>
                <a:cubicBezTo>
                  <a:pt x="374595" y="417011"/>
                  <a:pt x="341722" y="345259"/>
                  <a:pt x="366134" y="284937"/>
                </a:cubicBezTo>
                <a:cubicBezTo>
                  <a:pt x="375434" y="262010"/>
                  <a:pt x="390159" y="243023"/>
                  <a:pt x="408953" y="227200"/>
                </a:cubicBezTo>
                <a:cubicBezTo>
                  <a:pt x="461072" y="183412"/>
                  <a:pt x="515645" y="199816"/>
                  <a:pt x="536506" y="264206"/>
                </a:cubicBezTo>
                <a:cubicBezTo>
                  <a:pt x="557883" y="342998"/>
                  <a:pt x="532049" y="417205"/>
                  <a:pt x="532179" y="417140"/>
                </a:cubicBezTo>
                <a:cubicBezTo>
                  <a:pt x="654500" y="363471"/>
                  <a:pt x="809501" y="298113"/>
                  <a:pt x="856324" y="216544"/>
                </a:cubicBezTo>
                <a:close/>
                <a:moveTo>
                  <a:pt x="531081" y="779260"/>
                </a:moveTo>
                <a:cubicBezTo>
                  <a:pt x="553556" y="782877"/>
                  <a:pt x="569508" y="773835"/>
                  <a:pt x="585848" y="768087"/>
                </a:cubicBezTo>
                <a:cubicBezTo>
                  <a:pt x="695317" y="712997"/>
                  <a:pt x="779663" y="670049"/>
                  <a:pt x="875699" y="601591"/>
                </a:cubicBezTo>
                <a:cubicBezTo>
                  <a:pt x="976707" y="511755"/>
                  <a:pt x="946934" y="387625"/>
                  <a:pt x="830878" y="323365"/>
                </a:cubicBezTo>
                <a:cubicBezTo>
                  <a:pt x="817251" y="315808"/>
                  <a:pt x="809759" y="317423"/>
                  <a:pt x="798069" y="326400"/>
                </a:cubicBezTo>
                <a:cubicBezTo>
                  <a:pt x="674327" y="403513"/>
                  <a:pt x="572995" y="436903"/>
                  <a:pt x="443118" y="489086"/>
                </a:cubicBezTo>
                <a:cubicBezTo>
                  <a:pt x="353734" y="513951"/>
                  <a:pt x="287278" y="591064"/>
                  <a:pt x="284759" y="683741"/>
                </a:cubicBezTo>
                <a:cubicBezTo>
                  <a:pt x="282757" y="757625"/>
                  <a:pt x="325705" y="802510"/>
                  <a:pt x="382797" y="803802"/>
                </a:cubicBezTo>
                <a:cubicBezTo>
                  <a:pt x="437822" y="805029"/>
                  <a:pt x="477864" y="793146"/>
                  <a:pt x="507443" y="743545"/>
                </a:cubicBezTo>
                <a:cubicBezTo>
                  <a:pt x="535731" y="696077"/>
                  <a:pt x="537668" y="659652"/>
                  <a:pt x="509187" y="613797"/>
                </a:cubicBezTo>
                <a:cubicBezTo>
                  <a:pt x="485291" y="575305"/>
                  <a:pt x="429684" y="575305"/>
                  <a:pt x="394939" y="599201"/>
                </a:cubicBezTo>
                <a:cubicBezTo>
                  <a:pt x="359418" y="623678"/>
                  <a:pt x="351668" y="661847"/>
                  <a:pt x="374013" y="693558"/>
                </a:cubicBezTo>
                <a:cubicBezTo>
                  <a:pt x="386026" y="710608"/>
                  <a:pt x="406435" y="723912"/>
                  <a:pt x="422451" y="715258"/>
                </a:cubicBezTo>
                <a:cubicBezTo>
                  <a:pt x="438791" y="706410"/>
                  <a:pt x="430201" y="697691"/>
                  <a:pt x="425228" y="682643"/>
                </a:cubicBezTo>
                <a:cubicBezTo>
                  <a:pt x="424066" y="679091"/>
                  <a:pt x="421676" y="675862"/>
                  <a:pt x="419480" y="672762"/>
                </a:cubicBezTo>
                <a:cubicBezTo>
                  <a:pt x="408501" y="657262"/>
                  <a:pt x="405401" y="640018"/>
                  <a:pt x="423097" y="629620"/>
                </a:cubicBezTo>
                <a:cubicBezTo>
                  <a:pt x="440470" y="619351"/>
                  <a:pt x="457585" y="628974"/>
                  <a:pt x="468370" y="644087"/>
                </a:cubicBezTo>
                <a:cubicBezTo>
                  <a:pt x="489424" y="673731"/>
                  <a:pt x="482127" y="694785"/>
                  <a:pt x="468951" y="726818"/>
                </a:cubicBezTo>
                <a:cubicBezTo>
                  <a:pt x="451449" y="769314"/>
                  <a:pt x="385122" y="782877"/>
                  <a:pt x="352766" y="750133"/>
                </a:cubicBezTo>
                <a:cubicBezTo>
                  <a:pt x="329709" y="726818"/>
                  <a:pt x="331130" y="708283"/>
                  <a:pt x="326222" y="675862"/>
                </a:cubicBezTo>
                <a:cubicBezTo>
                  <a:pt x="318601" y="625099"/>
                  <a:pt x="346759" y="578212"/>
                  <a:pt x="384153" y="556770"/>
                </a:cubicBezTo>
                <a:cubicBezTo>
                  <a:pt x="423355" y="534295"/>
                  <a:pt x="466110" y="526093"/>
                  <a:pt x="505570" y="557997"/>
                </a:cubicBezTo>
                <a:cubicBezTo>
                  <a:pt x="529143" y="577049"/>
                  <a:pt x="543481" y="601914"/>
                  <a:pt x="551360" y="631105"/>
                </a:cubicBezTo>
                <a:cubicBezTo>
                  <a:pt x="564987" y="682191"/>
                  <a:pt x="550456" y="729402"/>
                  <a:pt x="531081" y="779260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2" name="Graphic 38">
            <a:extLst>
              <a:ext uri="{FF2B5EF4-FFF2-40B4-BE49-F238E27FC236}">
                <a16:creationId xmlns:a16="http://schemas.microsoft.com/office/drawing/2014/main" id="{F4378EBC-973B-4ADB-A515-0CD9EF339CA7}"/>
              </a:ext>
            </a:extLst>
          </p:cNvPr>
          <p:cNvSpPr/>
          <p:nvPr/>
        </p:nvSpPr>
        <p:spPr>
          <a:xfrm>
            <a:off x="2555790" y="2449727"/>
            <a:ext cx="539338" cy="648617"/>
          </a:xfrm>
          <a:custGeom>
            <a:avLst/>
            <a:gdLst>
              <a:gd name="connsiteX0" fmla="*/ 188372 w 633783"/>
              <a:gd name="connsiteY0" fmla="*/ 503193 h 762198"/>
              <a:gd name="connsiteX1" fmla="*/ 181333 w 633783"/>
              <a:gd name="connsiteY1" fmla="*/ 443647 h 762198"/>
              <a:gd name="connsiteX2" fmla="*/ 187274 w 633783"/>
              <a:gd name="connsiteY2" fmla="*/ 435122 h 762198"/>
              <a:gd name="connsiteX3" fmla="*/ 186758 w 633783"/>
              <a:gd name="connsiteY3" fmla="*/ 269852 h 762198"/>
              <a:gd name="connsiteX4" fmla="*/ 252310 w 633783"/>
              <a:gd name="connsiteY4" fmla="*/ 100320 h 762198"/>
              <a:gd name="connsiteX5" fmla="*/ 452648 w 633783"/>
              <a:gd name="connsiteY5" fmla="*/ 797 h 762198"/>
              <a:gd name="connsiteX6" fmla="*/ 584269 w 633783"/>
              <a:gd name="connsiteY6" fmla="*/ 75520 h 762198"/>
              <a:gd name="connsiteX7" fmla="*/ 622955 w 633783"/>
              <a:gd name="connsiteY7" fmla="*/ 315255 h 762198"/>
              <a:gd name="connsiteX8" fmla="*/ 523367 w 633783"/>
              <a:gd name="connsiteY8" fmla="*/ 483689 h 762198"/>
              <a:gd name="connsiteX9" fmla="*/ 358679 w 633783"/>
              <a:gd name="connsiteY9" fmla="*/ 535420 h 762198"/>
              <a:gd name="connsiteX10" fmla="*/ 322125 w 633783"/>
              <a:gd name="connsiteY10" fmla="*/ 542137 h 762198"/>
              <a:gd name="connsiteX11" fmla="*/ 286927 w 633783"/>
              <a:gd name="connsiteY11" fmla="*/ 539747 h 762198"/>
              <a:gd name="connsiteX12" fmla="*/ 262256 w 633783"/>
              <a:gd name="connsiteY12" fmla="*/ 540845 h 762198"/>
              <a:gd name="connsiteX13" fmla="*/ 212785 w 633783"/>
              <a:gd name="connsiteY13" fmla="*/ 536905 h 762198"/>
              <a:gd name="connsiteX14" fmla="*/ 177458 w 633783"/>
              <a:gd name="connsiteY14" fmla="*/ 624545 h 762198"/>
              <a:gd name="connsiteX15" fmla="*/ 132508 w 633783"/>
              <a:gd name="connsiteY15" fmla="*/ 676148 h 762198"/>
              <a:gd name="connsiteX16" fmla="*/ 114424 w 633783"/>
              <a:gd name="connsiteY16" fmla="*/ 698429 h 762198"/>
              <a:gd name="connsiteX17" fmla="*/ 54038 w 633783"/>
              <a:gd name="connsiteY17" fmla="*/ 755456 h 762198"/>
              <a:gd name="connsiteX18" fmla="*/ 111 w 633783"/>
              <a:gd name="connsiteY18" fmla="*/ 723164 h 762198"/>
              <a:gd name="connsiteX19" fmla="*/ 46611 w 633783"/>
              <a:gd name="connsiteY19" fmla="*/ 635460 h 762198"/>
              <a:gd name="connsiteX20" fmla="*/ 66955 w 633783"/>
              <a:gd name="connsiteY20" fmla="*/ 619443 h 762198"/>
              <a:gd name="connsiteX21" fmla="*/ 171064 w 633783"/>
              <a:gd name="connsiteY21" fmla="*/ 515399 h 762198"/>
              <a:gd name="connsiteX22" fmla="*/ 188372 w 633783"/>
              <a:gd name="connsiteY22" fmla="*/ 503193 h 762198"/>
              <a:gd name="connsiteX23" fmla="*/ 581363 w 633783"/>
              <a:gd name="connsiteY23" fmla="*/ 262038 h 762198"/>
              <a:gd name="connsiteX24" fmla="*/ 572451 w 633783"/>
              <a:gd name="connsiteY24" fmla="*/ 151858 h 762198"/>
              <a:gd name="connsiteX25" fmla="*/ 367269 w 633783"/>
              <a:gd name="connsiteY25" fmla="*/ 77910 h 762198"/>
              <a:gd name="connsiteX26" fmla="*/ 230610 w 633783"/>
              <a:gd name="connsiteY26" fmla="*/ 362530 h 762198"/>
              <a:gd name="connsiteX27" fmla="*/ 444575 w 633783"/>
              <a:gd name="connsiteY27" fmla="*/ 466122 h 762198"/>
              <a:gd name="connsiteX28" fmla="*/ 581363 w 633783"/>
              <a:gd name="connsiteY28" fmla="*/ 262038 h 76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3783" h="762198">
                <a:moveTo>
                  <a:pt x="188372" y="503193"/>
                </a:moveTo>
                <a:cubicBezTo>
                  <a:pt x="161247" y="485303"/>
                  <a:pt x="145230" y="466509"/>
                  <a:pt x="181333" y="443647"/>
                </a:cubicBezTo>
                <a:cubicBezTo>
                  <a:pt x="184110" y="441903"/>
                  <a:pt x="188049" y="436801"/>
                  <a:pt x="187274" y="435122"/>
                </a:cubicBezTo>
                <a:cubicBezTo>
                  <a:pt x="175003" y="363563"/>
                  <a:pt x="181526" y="332111"/>
                  <a:pt x="186758" y="269852"/>
                </a:cubicBezTo>
                <a:cubicBezTo>
                  <a:pt x="188631" y="205140"/>
                  <a:pt x="211170" y="144625"/>
                  <a:pt x="252310" y="100320"/>
                </a:cubicBezTo>
                <a:cubicBezTo>
                  <a:pt x="303912" y="44714"/>
                  <a:pt x="363652" y="-7082"/>
                  <a:pt x="452648" y="797"/>
                </a:cubicBezTo>
                <a:cubicBezTo>
                  <a:pt x="510257" y="5899"/>
                  <a:pt x="554303" y="32637"/>
                  <a:pt x="584269" y="75520"/>
                </a:cubicBezTo>
                <a:cubicBezTo>
                  <a:pt x="634451" y="147402"/>
                  <a:pt x="644785" y="229746"/>
                  <a:pt x="622955" y="315255"/>
                </a:cubicBezTo>
                <a:cubicBezTo>
                  <a:pt x="606099" y="381065"/>
                  <a:pt x="574905" y="439836"/>
                  <a:pt x="523367" y="483689"/>
                </a:cubicBezTo>
                <a:cubicBezTo>
                  <a:pt x="477125" y="523020"/>
                  <a:pt x="423779" y="551178"/>
                  <a:pt x="358679" y="535420"/>
                </a:cubicBezTo>
                <a:cubicBezTo>
                  <a:pt x="345181" y="532126"/>
                  <a:pt x="332652" y="535549"/>
                  <a:pt x="322125" y="542137"/>
                </a:cubicBezTo>
                <a:cubicBezTo>
                  <a:pt x="308821" y="550468"/>
                  <a:pt x="298487" y="554278"/>
                  <a:pt x="286927" y="539747"/>
                </a:cubicBezTo>
                <a:cubicBezTo>
                  <a:pt x="279435" y="530382"/>
                  <a:pt x="271039" y="530447"/>
                  <a:pt x="262256" y="540845"/>
                </a:cubicBezTo>
                <a:cubicBezTo>
                  <a:pt x="235712" y="572168"/>
                  <a:pt x="233581" y="571781"/>
                  <a:pt x="212785" y="536905"/>
                </a:cubicBezTo>
                <a:cubicBezTo>
                  <a:pt x="192247" y="563191"/>
                  <a:pt x="188760" y="595547"/>
                  <a:pt x="177458" y="624545"/>
                </a:cubicBezTo>
                <a:cubicBezTo>
                  <a:pt x="168610" y="647150"/>
                  <a:pt x="161312" y="671304"/>
                  <a:pt x="132508" y="676148"/>
                </a:cubicBezTo>
                <a:cubicBezTo>
                  <a:pt x="119332" y="678343"/>
                  <a:pt x="119656" y="690420"/>
                  <a:pt x="114424" y="698429"/>
                </a:cubicBezTo>
                <a:cubicBezTo>
                  <a:pt x="98859" y="722325"/>
                  <a:pt x="79678" y="742604"/>
                  <a:pt x="54038" y="755456"/>
                </a:cubicBezTo>
                <a:cubicBezTo>
                  <a:pt x="22457" y="771279"/>
                  <a:pt x="1791" y="758750"/>
                  <a:pt x="111" y="723164"/>
                </a:cubicBezTo>
                <a:cubicBezTo>
                  <a:pt x="-1762" y="684931"/>
                  <a:pt x="20261" y="658839"/>
                  <a:pt x="46611" y="635460"/>
                </a:cubicBezTo>
                <a:cubicBezTo>
                  <a:pt x="53199" y="629583"/>
                  <a:pt x="66697" y="625062"/>
                  <a:pt x="66955" y="619443"/>
                </a:cubicBezTo>
                <a:cubicBezTo>
                  <a:pt x="70184" y="552535"/>
                  <a:pt x="128116" y="541620"/>
                  <a:pt x="171064" y="515399"/>
                </a:cubicBezTo>
                <a:cubicBezTo>
                  <a:pt x="176230" y="512105"/>
                  <a:pt x="181139" y="508230"/>
                  <a:pt x="188372" y="503193"/>
                </a:cubicBezTo>
                <a:close/>
                <a:moveTo>
                  <a:pt x="581363" y="262038"/>
                </a:moveTo>
                <a:cubicBezTo>
                  <a:pt x="586982" y="220833"/>
                  <a:pt x="583753" y="180598"/>
                  <a:pt x="572451" y="151858"/>
                </a:cubicBezTo>
                <a:cubicBezTo>
                  <a:pt x="539126" y="67254"/>
                  <a:pt x="446125" y="32185"/>
                  <a:pt x="367269" y="77910"/>
                </a:cubicBezTo>
                <a:cubicBezTo>
                  <a:pt x="270652" y="133968"/>
                  <a:pt x="222472" y="222060"/>
                  <a:pt x="230610" y="362530"/>
                </a:cubicBezTo>
                <a:cubicBezTo>
                  <a:pt x="245012" y="458824"/>
                  <a:pt x="349315" y="514689"/>
                  <a:pt x="444575" y="466122"/>
                </a:cubicBezTo>
                <a:cubicBezTo>
                  <a:pt x="533765" y="420655"/>
                  <a:pt x="573743" y="348515"/>
                  <a:pt x="581363" y="262038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9996B32-099A-4410-A458-C0236EEBC0AD}"/>
              </a:ext>
            </a:extLst>
          </p:cNvPr>
          <p:cNvSpPr/>
          <p:nvPr/>
        </p:nvSpPr>
        <p:spPr>
          <a:xfrm>
            <a:off x="3345597" y="2512863"/>
            <a:ext cx="520257" cy="522345"/>
          </a:xfrm>
          <a:custGeom>
            <a:avLst/>
            <a:gdLst>
              <a:gd name="connsiteX0" fmla="*/ 511669 w 561224"/>
              <a:gd name="connsiteY0" fmla="*/ 451638 h 563476"/>
              <a:gd name="connsiteX1" fmla="*/ 473953 w 561224"/>
              <a:gd name="connsiteY1" fmla="*/ 510473 h 563476"/>
              <a:gd name="connsiteX2" fmla="*/ 511669 w 561224"/>
              <a:gd name="connsiteY2" fmla="*/ 451638 h 563476"/>
              <a:gd name="connsiteX3" fmla="*/ 29359 w 561224"/>
              <a:gd name="connsiteY3" fmla="*/ 369229 h 563476"/>
              <a:gd name="connsiteX4" fmla="*/ 43180 w 561224"/>
              <a:gd name="connsiteY4" fmla="*/ 464877 h 563476"/>
              <a:gd name="connsiteX5" fmla="*/ 29359 w 561224"/>
              <a:gd name="connsiteY5" fmla="*/ 369229 h 563476"/>
              <a:gd name="connsiteX6" fmla="*/ 449535 w 561224"/>
              <a:gd name="connsiteY6" fmla="*/ 232205 h 563476"/>
              <a:gd name="connsiteX7" fmla="*/ 434686 w 561224"/>
              <a:gd name="connsiteY7" fmla="*/ 233668 h 563476"/>
              <a:gd name="connsiteX8" fmla="*/ 119131 w 561224"/>
              <a:gd name="connsiteY8" fmla="*/ 238641 h 563476"/>
              <a:gd name="connsiteX9" fmla="*/ 97301 w 561224"/>
              <a:gd name="connsiteY9" fmla="*/ 258985 h 563476"/>
              <a:gd name="connsiteX10" fmla="*/ 97043 w 561224"/>
              <a:gd name="connsiteY10" fmla="*/ 384987 h 563476"/>
              <a:gd name="connsiteX11" fmla="*/ 124620 w 561224"/>
              <a:gd name="connsiteY11" fmla="*/ 422252 h 563476"/>
              <a:gd name="connsiteX12" fmla="*/ 279621 w 561224"/>
              <a:gd name="connsiteY12" fmla="*/ 439496 h 563476"/>
              <a:gd name="connsiteX13" fmla="*/ 434492 w 561224"/>
              <a:gd name="connsiteY13" fmla="*/ 421412 h 563476"/>
              <a:gd name="connsiteX14" fmla="*/ 459034 w 561224"/>
              <a:gd name="connsiteY14" fmla="*/ 401908 h 563476"/>
              <a:gd name="connsiteX15" fmla="*/ 459680 w 561224"/>
              <a:gd name="connsiteY15" fmla="*/ 252785 h 563476"/>
              <a:gd name="connsiteX16" fmla="*/ 449535 w 561224"/>
              <a:gd name="connsiteY16" fmla="*/ 232205 h 563476"/>
              <a:gd name="connsiteX17" fmla="*/ 549879 w 561224"/>
              <a:gd name="connsiteY17" fmla="*/ 176899 h 563476"/>
              <a:gd name="connsiteX18" fmla="*/ 557653 w 561224"/>
              <a:gd name="connsiteY18" fmla="*/ 194143 h 563476"/>
              <a:gd name="connsiteX19" fmla="*/ 561205 w 561224"/>
              <a:gd name="connsiteY19" fmla="*/ 457386 h 563476"/>
              <a:gd name="connsiteX20" fmla="*/ 496169 w 561224"/>
              <a:gd name="connsiteY20" fmla="*/ 534046 h 563476"/>
              <a:gd name="connsiteX21" fmla="*/ 84514 w 561224"/>
              <a:gd name="connsiteY21" fmla="*/ 538890 h 563476"/>
              <a:gd name="connsiteX22" fmla="*/ 6432 w 561224"/>
              <a:gd name="connsiteY22" fmla="*/ 438269 h 563476"/>
              <a:gd name="connsiteX23" fmla="*/ 5076 w 561224"/>
              <a:gd name="connsiteY23" fmla="*/ 197437 h 563476"/>
              <a:gd name="connsiteX24" fmla="*/ 29424 w 561224"/>
              <a:gd name="connsiteY24" fmla="*/ 178514 h 563476"/>
              <a:gd name="connsiteX25" fmla="*/ 526072 w 561224"/>
              <a:gd name="connsiteY25" fmla="*/ 178255 h 563476"/>
              <a:gd name="connsiteX26" fmla="*/ 549879 w 561224"/>
              <a:gd name="connsiteY26" fmla="*/ 176899 h 563476"/>
              <a:gd name="connsiteX27" fmla="*/ 10897 w 561224"/>
              <a:gd name="connsiteY27" fmla="*/ 73404 h 563476"/>
              <a:gd name="connsiteX28" fmla="*/ 27874 w 561224"/>
              <a:gd name="connsiteY28" fmla="*/ 78990 h 563476"/>
              <a:gd name="connsiteX29" fmla="*/ 491713 w 561224"/>
              <a:gd name="connsiteY29" fmla="*/ 85578 h 563476"/>
              <a:gd name="connsiteX30" fmla="*/ 503080 w 561224"/>
              <a:gd name="connsiteY30" fmla="*/ 83898 h 563476"/>
              <a:gd name="connsiteX31" fmla="*/ 552292 w 561224"/>
              <a:gd name="connsiteY31" fmla="*/ 125425 h 563476"/>
              <a:gd name="connsiteX32" fmla="*/ 524392 w 561224"/>
              <a:gd name="connsiteY32" fmla="*/ 153455 h 563476"/>
              <a:gd name="connsiteX33" fmla="*/ 269933 w 561224"/>
              <a:gd name="connsiteY33" fmla="*/ 178126 h 563476"/>
              <a:gd name="connsiteX34" fmla="*/ 30780 w 561224"/>
              <a:gd name="connsiteY34" fmla="*/ 154553 h 563476"/>
              <a:gd name="connsiteX35" fmla="*/ 168 w 561224"/>
              <a:gd name="connsiteY35" fmla="*/ 80217 h 563476"/>
              <a:gd name="connsiteX36" fmla="*/ 10897 w 561224"/>
              <a:gd name="connsiteY36" fmla="*/ 73404 h 563476"/>
              <a:gd name="connsiteX37" fmla="*/ 284941 w 561224"/>
              <a:gd name="connsiteY37" fmla="*/ 69 h 563476"/>
              <a:gd name="connsiteX38" fmla="*/ 537180 w 561224"/>
              <a:gd name="connsiteY38" fmla="*/ 47344 h 563476"/>
              <a:gd name="connsiteX39" fmla="*/ 6497 w 561224"/>
              <a:gd name="connsiteY39" fmla="*/ 43856 h 563476"/>
              <a:gd name="connsiteX40" fmla="*/ 284941 w 561224"/>
              <a:gd name="connsiteY40" fmla="*/ 69 h 56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1224" h="563476">
                <a:moveTo>
                  <a:pt x="511669" y="451638"/>
                </a:moveTo>
                <a:cubicBezTo>
                  <a:pt x="510442" y="477083"/>
                  <a:pt x="494684" y="496136"/>
                  <a:pt x="473953" y="510473"/>
                </a:cubicBezTo>
                <a:cubicBezTo>
                  <a:pt x="511540" y="500269"/>
                  <a:pt x="521680" y="478311"/>
                  <a:pt x="511669" y="451638"/>
                </a:cubicBezTo>
                <a:close/>
                <a:moveTo>
                  <a:pt x="29359" y="369229"/>
                </a:moveTo>
                <a:cubicBezTo>
                  <a:pt x="29166" y="404492"/>
                  <a:pt x="29359" y="446213"/>
                  <a:pt x="43180" y="464877"/>
                </a:cubicBezTo>
                <a:cubicBezTo>
                  <a:pt x="40274" y="436460"/>
                  <a:pt x="42857" y="402683"/>
                  <a:pt x="29359" y="369229"/>
                </a:cubicBezTo>
                <a:close/>
                <a:moveTo>
                  <a:pt x="449535" y="232205"/>
                </a:moveTo>
                <a:cubicBezTo>
                  <a:pt x="446016" y="231759"/>
                  <a:pt x="441225" y="232167"/>
                  <a:pt x="434686" y="233668"/>
                </a:cubicBezTo>
                <a:cubicBezTo>
                  <a:pt x="333354" y="254335"/>
                  <a:pt x="224466" y="249491"/>
                  <a:pt x="119131" y="238641"/>
                </a:cubicBezTo>
                <a:cubicBezTo>
                  <a:pt x="102145" y="236897"/>
                  <a:pt x="96914" y="237672"/>
                  <a:pt x="97301" y="258985"/>
                </a:cubicBezTo>
                <a:cubicBezTo>
                  <a:pt x="96914" y="307552"/>
                  <a:pt x="96914" y="334160"/>
                  <a:pt x="97043" y="384987"/>
                </a:cubicBezTo>
                <a:cubicBezTo>
                  <a:pt x="95428" y="418635"/>
                  <a:pt x="104470" y="416956"/>
                  <a:pt x="124620" y="422252"/>
                </a:cubicBezTo>
                <a:cubicBezTo>
                  <a:pt x="175447" y="435685"/>
                  <a:pt x="227308" y="439302"/>
                  <a:pt x="279621" y="439496"/>
                </a:cubicBezTo>
                <a:cubicBezTo>
                  <a:pt x="331998" y="439819"/>
                  <a:pt x="384052" y="436912"/>
                  <a:pt x="434492" y="421412"/>
                </a:cubicBezTo>
                <a:cubicBezTo>
                  <a:pt x="451413" y="415729"/>
                  <a:pt x="458065" y="417796"/>
                  <a:pt x="459034" y="401908"/>
                </a:cubicBezTo>
                <a:cubicBezTo>
                  <a:pt x="460907" y="348498"/>
                  <a:pt x="461553" y="306066"/>
                  <a:pt x="459680" y="252785"/>
                </a:cubicBezTo>
                <a:cubicBezTo>
                  <a:pt x="459196" y="242565"/>
                  <a:pt x="460092" y="233543"/>
                  <a:pt x="449535" y="232205"/>
                </a:cubicBezTo>
                <a:close/>
                <a:moveTo>
                  <a:pt x="549879" y="176899"/>
                </a:moveTo>
                <a:cubicBezTo>
                  <a:pt x="555102" y="178869"/>
                  <a:pt x="557653" y="183939"/>
                  <a:pt x="557653" y="194143"/>
                </a:cubicBezTo>
                <a:cubicBezTo>
                  <a:pt x="557718" y="264151"/>
                  <a:pt x="561528" y="364514"/>
                  <a:pt x="561205" y="457386"/>
                </a:cubicBezTo>
                <a:cubicBezTo>
                  <a:pt x="561076" y="494973"/>
                  <a:pt x="527686" y="525780"/>
                  <a:pt x="496169" y="534046"/>
                </a:cubicBezTo>
                <a:cubicBezTo>
                  <a:pt x="359575" y="569826"/>
                  <a:pt x="221689" y="574798"/>
                  <a:pt x="84514" y="538890"/>
                </a:cubicBezTo>
                <a:cubicBezTo>
                  <a:pt x="15668" y="520871"/>
                  <a:pt x="5141" y="506598"/>
                  <a:pt x="6432" y="438269"/>
                </a:cubicBezTo>
                <a:cubicBezTo>
                  <a:pt x="8047" y="366064"/>
                  <a:pt x="5011" y="252268"/>
                  <a:pt x="5076" y="197437"/>
                </a:cubicBezTo>
                <a:cubicBezTo>
                  <a:pt x="6497" y="178255"/>
                  <a:pt x="11276" y="174509"/>
                  <a:pt x="29424" y="178514"/>
                </a:cubicBezTo>
                <a:cubicBezTo>
                  <a:pt x="194887" y="214939"/>
                  <a:pt x="360609" y="212420"/>
                  <a:pt x="526072" y="178255"/>
                </a:cubicBezTo>
                <a:cubicBezTo>
                  <a:pt x="536761" y="176060"/>
                  <a:pt x="544656" y="174930"/>
                  <a:pt x="549879" y="176899"/>
                </a:cubicBezTo>
                <a:close/>
                <a:moveTo>
                  <a:pt x="10897" y="73404"/>
                </a:moveTo>
                <a:cubicBezTo>
                  <a:pt x="16702" y="74712"/>
                  <a:pt x="23547" y="78086"/>
                  <a:pt x="27874" y="78990"/>
                </a:cubicBezTo>
                <a:cubicBezTo>
                  <a:pt x="182099" y="111540"/>
                  <a:pt x="336713" y="110119"/>
                  <a:pt x="491713" y="85578"/>
                </a:cubicBezTo>
                <a:cubicBezTo>
                  <a:pt x="495524" y="84996"/>
                  <a:pt x="499334" y="84673"/>
                  <a:pt x="503080" y="83898"/>
                </a:cubicBezTo>
                <a:cubicBezTo>
                  <a:pt x="555070" y="73177"/>
                  <a:pt x="553584" y="73113"/>
                  <a:pt x="552292" y="125425"/>
                </a:cubicBezTo>
                <a:cubicBezTo>
                  <a:pt x="551776" y="147190"/>
                  <a:pt x="539699" y="149967"/>
                  <a:pt x="524392" y="153455"/>
                </a:cubicBezTo>
                <a:cubicBezTo>
                  <a:pt x="440627" y="172507"/>
                  <a:pt x="355700" y="179288"/>
                  <a:pt x="269933" y="178126"/>
                </a:cubicBezTo>
                <a:cubicBezTo>
                  <a:pt x="189397" y="178449"/>
                  <a:pt x="109378" y="173605"/>
                  <a:pt x="30780" y="154553"/>
                </a:cubicBezTo>
                <a:cubicBezTo>
                  <a:pt x="4624" y="148224"/>
                  <a:pt x="-1124" y="144090"/>
                  <a:pt x="168" y="80217"/>
                </a:cubicBezTo>
                <a:cubicBezTo>
                  <a:pt x="329" y="72855"/>
                  <a:pt x="5092" y="72096"/>
                  <a:pt x="10897" y="73404"/>
                </a:cubicBezTo>
                <a:close/>
                <a:moveTo>
                  <a:pt x="284941" y="69"/>
                </a:moveTo>
                <a:cubicBezTo>
                  <a:pt x="396049" y="1248"/>
                  <a:pt x="502790" y="17603"/>
                  <a:pt x="537180" y="47344"/>
                </a:cubicBezTo>
                <a:cubicBezTo>
                  <a:pt x="361836" y="95652"/>
                  <a:pt x="187977" y="91454"/>
                  <a:pt x="6497" y="43856"/>
                </a:cubicBezTo>
                <a:cubicBezTo>
                  <a:pt x="58358" y="12889"/>
                  <a:pt x="173833" y="-1110"/>
                  <a:pt x="284941" y="69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86A43B-8686-4DE5-B553-1D10AA919D58}"/>
              </a:ext>
            </a:extLst>
          </p:cNvPr>
          <p:cNvSpPr/>
          <p:nvPr/>
        </p:nvSpPr>
        <p:spPr>
          <a:xfrm>
            <a:off x="1220438" y="3341051"/>
            <a:ext cx="286045" cy="660933"/>
          </a:xfrm>
          <a:custGeom>
            <a:avLst/>
            <a:gdLst>
              <a:gd name="connsiteX0" fmla="*/ 201498 w 611025"/>
              <a:gd name="connsiteY0" fmla="*/ 634303 h 1411830"/>
              <a:gd name="connsiteX1" fmla="*/ 235656 w 611025"/>
              <a:gd name="connsiteY1" fmla="*/ 651989 h 1411830"/>
              <a:gd name="connsiteX2" fmla="*/ 229917 w 611025"/>
              <a:gd name="connsiteY2" fmla="*/ 662442 h 1411830"/>
              <a:gd name="connsiteX3" fmla="*/ 221610 w 611025"/>
              <a:gd name="connsiteY3" fmla="*/ 671448 h 1411830"/>
              <a:gd name="connsiteX4" fmla="*/ 229777 w 611025"/>
              <a:gd name="connsiteY4" fmla="*/ 680361 h 1411830"/>
              <a:gd name="connsiteX5" fmla="*/ 237290 w 611025"/>
              <a:gd name="connsiteY5" fmla="*/ 688387 h 1411830"/>
              <a:gd name="connsiteX6" fmla="*/ 230243 w 611025"/>
              <a:gd name="connsiteY6" fmla="*/ 694920 h 1411830"/>
              <a:gd name="connsiteX7" fmla="*/ 221564 w 611025"/>
              <a:gd name="connsiteY7" fmla="*/ 703553 h 1411830"/>
              <a:gd name="connsiteX8" fmla="*/ 229123 w 611025"/>
              <a:gd name="connsiteY8" fmla="*/ 713212 h 1411830"/>
              <a:gd name="connsiteX9" fmla="*/ 237243 w 611025"/>
              <a:gd name="connsiteY9" fmla="*/ 720865 h 1411830"/>
              <a:gd name="connsiteX10" fmla="*/ 229030 w 611025"/>
              <a:gd name="connsiteY10" fmla="*/ 728332 h 1411830"/>
              <a:gd name="connsiteX11" fmla="*/ 221844 w 611025"/>
              <a:gd name="connsiteY11" fmla="*/ 739671 h 1411830"/>
              <a:gd name="connsiteX12" fmla="*/ 233556 w 611025"/>
              <a:gd name="connsiteY12" fmla="*/ 746577 h 1411830"/>
              <a:gd name="connsiteX13" fmla="*/ 266175 w 611025"/>
              <a:gd name="connsiteY13" fmla="*/ 781996 h 1411830"/>
              <a:gd name="connsiteX14" fmla="*/ 266501 w 611025"/>
              <a:gd name="connsiteY14" fmla="*/ 1391898 h 1411830"/>
              <a:gd name="connsiteX15" fmla="*/ 247369 w 611025"/>
              <a:gd name="connsiteY15" fmla="*/ 1411824 h 1411830"/>
              <a:gd name="connsiteX16" fmla="*/ 21794 w 611025"/>
              <a:gd name="connsiteY16" fmla="*/ 1411824 h 1411830"/>
              <a:gd name="connsiteX17" fmla="*/ 48 w 611025"/>
              <a:gd name="connsiteY17" fmla="*/ 1390685 h 1411830"/>
              <a:gd name="connsiteX18" fmla="*/ 2 w 611025"/>
              <a:gd name="connsiteY18" fmla="*/ 766596 h 1411830"/>
              <a:gd name="connsiteX19" fmla="*/ 20347 w 611025"/>
              <a:gd name="connsiteY19" fmla="*/ 746391 h 1411830"/>
              <a:gd name="connsiteX20" fmla="*/ 32667 w 611025"/>
              <a:gd name="connsiteY20" fmla="*/ 746437 h 1411830"/>
              <a:gd name="connsiteX21" fmla="*/ 44193 w 611025"/>
              <a:gd name="connsiteY21" fmla="*/ 739671 h 1411830"/>
              <a:gd name="connsiteX22" fmla="*/ 37333 w 611025"/>
              <a:gd name="connsiteY22" fmla="*/ 727958 h 1411830"/>
              <a:gd name="connsiteX23" fmla="*/ 36400 w 611025"/>
              <a:gd name="connsiteY23" fmla="*/ 713632 h 1411830"/>
              <a:gd name="connsiteX24" fmla="*/ 44519 w 611025"/>
              <a:gd name="connsiteY24" fmla="*/ 704346 h 1411830"/>
              <a:gd name="connsiteX25" fmla="*/ 36726 w 611025"/>
              <a:gd name="connsiteY25" fmla="*/ 695060 h 1411830"/>
              <a:gd name="connsiteX26" fmla="*/ 29493 w 611025"/>
              <a:gd name="connsiteY26" fmla="*/ 686894 h 1411830"/>
              <a:gd name="connsiteX27" fmla="*/ 36633 w 611025"/>
              <a:gd name="connsiteY27" fmla="*/ 680314 h 1411830"/>
              <a:gd name="connsiteX28" fmla="*/ 44426 w 611025"/>
              <a:gd name="connsiteY28" fmla="*/ 671261 h 1411830"/>
              <a:gd name="connsiteX29" fmla="*/ 36073 w 611025"/>
              <a:gd name="connsiteY29" fmla="*/ 662348 h 1411830"/>
              <a:gd name="connsiteX30" fmla="*/ 29540 w 611025"/>
              <a:gd name="connsiteY30" fmla="*/ 655442 h 1411830"/>
              <a:gd name="connsiteX31" fmla="*/ 35606 w 611025"/>
              <a:gd name="connsiteY31" fmla="*/ 647929 h 1411830"/>
              <a:gd name="connsiteX32" fmla="*/ 88757 w 611025"/>
              <a:gd name="connsiteY32" fmla="*/ 635190 h 1411830"/>
              <a:gd name="connsiteX33" fmla="*/ 201498 w 611025"/>
              <a:gd name="connsiteY33" fmla="*/ 634303 h 1411830"/>
              <a:gd name="connsiteX34" fmla="*/ 477588 w 611025"/>
              <a:gd name="connsiteY34" fmla="*/ 0 h 1411830"/>
              <a:gd name="connsiteX35" fmla="*/ 488111 w 611025"/>
              <a:gd name="connsiteY35" fmla="*/ 2281 h 1411830"/>
              <a:gd name="connsiteX36" fmla="*/ 506497 w 611025"/>
              <a:gd name="connsiteY36" fmla="*/ 39379 h 1411830"/>
              <a:gd name="connsiteX37" fmla="*/ 517183 w 611025"/>
              <a:gd name="connsiteY37" fmla="*/ 49318 h 1411830"/>
              <a:gd name="connsiteX38" fmla="*/ 561281 w 611025"/>
              <a:gd name="connsiteY38" fmla="*/ 49365 h 1411830"/>
              <a:gd name="connsiteX39" fmla="*/ 573460 w 611025"/>
              <a:gd name="connsiteY39" fmla="*/ 56598 h 1411830"/>
              <a:gd name="connsiteX40" fmla="*/ 561047 w 611025"/>
              <a:gd name="connsiteY40" fmla="*/ 65091 h 1411830"/>
              <a:gd name="connsiteX41" fmla="*/ 506124 w 611025"/>
              <a:gd name="connsiteY41" fmla="*/ 68731 h 1411830"/>
              <a:gd name="connsiteX42" fmla="*/ 546862 w 611025"/>
              <a:gd name="connsiteY42" fmla="*/ 73257 h 1411830"/>
              <a:gd name="connsiteX43" fmla="*/ 572433 w 611025"/>
              <a:gd name="connsiteY43" fmla="*/ 81470 h 1411830"/>
              <a:gd name="connsiteX44" fmla="*/ 546908 w 611025"/>
              <a:gd name="connsiteY44" fmla="*/ 87910 h 1411830"/>
              <a:gd name="connsiteX45" fmla="*/ 506357 w 611025"/>
              <a:gd name="connsiteY45" fmla="*/ 92996 h 1411830"/>
              <a:gd name="connsiteX46" fmla="*/ 548728 w 611025"/>
              <a:gd name="connsiteY46" fmla="*/ 96729 h 1411830"/>
              <a:gd name="connsiteX47" fmla="*/ 572294 w 611025"/>
              <a:gd name="connsiteY47" fmla="*/ 103496 h 1411830"/>
              <a:gd name="connsiteX48" fmla="*/ 548122 w 611025"/>
              <a:gd name="connsiteY48" fmla="*/ 111335 h 1411830"/>
              <a:gd name="connsiteX49" fmla="*/ 504164 w 611025"/>
              <a:gd name="connsiteY49" fmla="*/ 115535 h 1411830"/>
              <a:gd name="connsiteX50" fmla="*/ 537062 w 611025"/>
              <a:gd name="connsiteY50" fmla="*/ 119222 h 1411830"/>
              <a:gd name="connsiteX51" fmla="*/ 558201 w 611025"/>
              <a:gd name="connsiteY51" fmla="*/ 119315 h 1411830"/>
              <a:gd name="connsiteX52" fmla="*/ 573414 w 611025"/>
              <a:gd name="connsiteY52" fmla="*/ 126968 h 1411830"/>
              <a:gd name="connsiteX53" fmla="*/ 558901 w 611025"/>
              <a:gd name="connsiteY53" fmla="*/ 135134 h 1411830"/>
              <a:gd name="connsiteX54" fmla="*/ 521896 w 611025"/>
              <a:gd name="connsiteY54" fmla="*/ 135274 h 1411830"/>
              <a:gd name="connsiteX55" fmla="*/ 504304 w 611025"/>
              <a:gd name="connsiteY55" fmla="*/ 139427 h 1411830"/>
              <a:gd name="connsiteX56" fmla="*/ 555541 w 611025"/>
              <a:gd name="connsiteY56" fmla="*/ 143440 h 1411830"/>
              <a:gd name="connsiteX57" fmla="*/ 572667 w 611025"/>
              <a:gd name="connsiteY57" fmla="*/ 150440 h 1411830"/>
              <a:gd name="connsiteX58" fmla="*/ 556614 w 611025"/>
              <a:gd name="connsiteY58" fmla="*/ 157906 h 1411830"/>
              <a:gd name="connsiteX59" fmla="*/ 507103 w 611025"/>
              <a:gd name="connsiteY59" fmla="*/ 162246 h 1411830"/>
              <a:gd name="connsiteX60" fmla="*/ 552741 w 611025"/>
              <a:gd name="connsiteY60" fmla="*/ 166819 h 1411830"/>
              <a:gd name="connsiteX61" fmla="*/ 572900 w 611025"/>
              <a:gd name="connsiteY61" fmla="*/ 173865 h 1411830"/>
              <a:gd name="connsiteX62" fmla="*/ 553488 w 611025"/>
              <a:gd name="connsiteY62" fmla="*/ 181612 h 1411830"/>
              <a:gd name="connsiteX63" fmla="*/ 504537 w 611025"/>
              <a:gd name="connsiteY63" fmla="*/ 184785 h 1411830"/>
              <a:gd name="connsiteX64" fmla="*/ 534869 w 611025"/>
              <a:gd name="connsiteY64" fmla="*/ 189498 h 1411830"/>
              <a:gd name="connsiteX65" fmla="*/ 563054 w 611025"/>
              <a:gd name="connsiteY65" fmla="*/ 189638 h 1411830"/>
              <a:gd name="connsiteX66" fmla="*/ 573414 w 611025"/>
              <a:gd name="connsiteY66" fmla="*/ 196731 h 1411830"/>
              <a:gd name="connsiteX67" fmla="*/ 562587 w 611025"/>
              <a:gd name="connsiteY67" fmla="*/ 204851 h 1411830"/>
              <a:gd name="connsiteX68" fmla="*/ 523809 w 611025"/>
              <a:gd name="connsiteY68" fmla="*/ 205084 h 1411830"/>
              <a:gd name="connsiteX69" fmla="*/ 506543 w 611025"/>
              <a:gd name="connsiteY69" fmla="*/ 208444 h 1411830"/>
              <a:gd name="connsiteX70" fmla="*/ 525676 w 611025"/>
              <a:gd name="connsiteY70" fmla="*/ 213203 h 1411830"/>
              <a:gd name="connsiteX71" fmla="*/ 564454 w 611025"/>
              <a:gd name="connsiteY71" fmla="*/ 213577 h 1411830"/>
              <a:gd name="connsiteX72" fmla="*/ 573320 w 611025"/>
              <a:gd name="connsiteY72" fmla="*/ 220110 h 1411830"/>
              <a:gd name="connsiteX73" fmla="*/ 564081 w 611025"/>
              <a:gd name="connsiteY73" fmla="*/ 227949 h 1411830"/>
              <a:gd name="connsiteX74" fmla="*/ 523529 w 611025"/>
              <a:gd name="connsiteY74" fmla="*/ 228183 h 1411830"/>
              <a:gd name="connsiteX75" fmla="*/ 506077 w 611025"/>
              <a:gd name="connsiteY75" fmla="*/ 233176 h 1411830"/>
              <a:gd name="connsiteX76" fmla="*/ 534962 w 611025"/>
              <a:gd name="connsiteY76" fmla="*/ 236116 h 1411830"/>
              <a:gd name="connsiteX77" fmla="*/ 563147 w 611025"/>
              <a:gd name="connsiteY77" fmla="*/ 236349 h 1411830"/>
              <a:gd name="connsiteX78" fmla="*/ 573553 w 611025"/>
              <a:gd name="connsiteY78" fmla="*/ 243535 h 1411830"/>
              <a:gd name="connsiteX79" fmla="*/ 562727 w 611025"/>
              <a:gd name="connsiteY79" fmla="*/ 251982 h 1411830"/>
              <a:gd name="connsiteX80" fmla="*/ 505424 w 611025"/>
              <a:gd name="connsiteY80" fmla="*/ 254595 h 1411830"/>
              <a:gd name="connsiteX81" fmla="*/ 548635 w 611025"/>
              <a:gd name="connsiteY81" fmla="*/ 260008 h 1411830"/>
              <a:gd name="connsiteX82" fmla="*/ 572247 w 611025"/>
              <a:gd name="connsiteY82" fmla="*/ 266774 h 1411830"/>
              <a:gd name="connsiteX83" fmla="*/ 548215 w 611025"/>
              <a:gd name="connsiteY83" fmla="*/ 274614 h 1411830"/>
              <a:gd name="connsiteX84" fmla="*/ 504910 w 611025"/>
              <a:gd name="connsiteY84" fmla="*/ 278487 h 1411830"/>
              <a:gd name="connsiteX85" fmla="*/ 552601 w 611025"/>
              <a:gd name="connsiteY85" fmla="*/ 283480 h 1411830"/>
              <a:gd name="connsiteX86" fmla="*/ 572713 w 611025"/>
              <a:gd name="connsiteY86" fmla="*/ 290620 h 1411830"/>
              <a:gd name="connsiteX87" fmla="*/ 553161 w 611025"/>
              <a:gd name="connsiteY87" fmla="*/ 298179 h 1411830"/>
              <a:gd name="connsiteX88" fmla="*/ 504304 w 611025"/>
              <a:gd name="connsiteY88" fmla="*/ 302146 h 1411830"/>
              <a:gd name="connsiteX89" fmla="*/ 537249 w 611025"/>
              <a:gd name="connsiteY89" fmla="*/ 306205 h 1411830"/>
              <a:gd name="connsiteX90" fmla="*/ 561934 w 611025"/>
              <a:gd name="connsiteY90" fmla="*/ 306299 h 1411830"/>
              <a:gd name="connsiteX91" fmla="*/ 573647 w 611025"/>
              <a:gd name="connsiteY91" fmla="*/ 314045 h 1411830"/>
              <a:gd name="connsiteX92" fmla="*/ 562307 w 611025"/>
              <a:gd name="connsiteY92" fmla="*/ 322118 h 1411830"/>
              <a:gd name="connsiteX93" fmla="*/ 523529 w 611025"/>
              <a:gd name="connsiteY93" fmla="*/ 322258 h 1411830"/>
              <a:gd name="connsiteX94" fmla="*/ 505610 w 611025"/>
              <a:gd name="connsiteY94" fmla="*/ 326504 h 1411830"/>
              <a:gd name="connsiteX95" fmla="*/ 535569 w 611025"/>
              <a:gd name="connsiteY95" fmla="*/ 329864 h 1411830"/>
              <a:gd name="connsiteX96" fmla="*/ 560254 w 611025"/>
              <a:gd name="connsiteY96" fmla="*/ 330051 h 1411830"/>
              <a:gd name="connsiteX97" fmla="*/ 573227 w 611025"/>
              <a:gd name="connsiteY97" fmla="*/ 337891 h 1411830"/>
              <a:gd name="connsiteX98" fmla="*/ 559647 w 611025"/>
              <a:gd name="connsiteY98" fmla="*/ 344937 h 1411830"/>
              <a:gd name="connsiteX99" fmla="*/ 508037 w 611025"/>
              <a:gd name="connsiteY99" fmla="*/ 345030 h 1411830"/>
              <a:gd name="connsiteX100" fmla="*/ 507803 w 611025"/>
              <a:gd name="connsiteY100" fmla="*/ 353056 h 1411830"/>
              <a:gd name="connsiteX101" fmla="*/ 549288 w 611025"/>
              <a:gd name="connsiteY101" fmla="*/ 353290 h 1411830"/>
              <a:gd name="connsiteX102" fmla="*/ 572854 w 611025"/>
              <a:gd name="connsiteY102" fmla="*/ 360663 h 1411830"/>
              <a:gd name="connsiteX103" fmla="*/ 550081 w 611025"/>
              <a:gd name="connsiteY103" fmla="*/ 368502 h 1411830"/>
              <a:gd name="connsiteX104" fmla="*/ 504910 w 611025"/>
              <a:gd name="connsiteY104" fmla="*/ 372515 h 1411830"/>
              <a:gd name="connsiteX105" fmla="*/ 535055 w 611025"/>
              <a:gd name="connsiteY105" fmla="*/ 376482 h 1411830"/>
              <a:gd name="connsiteX106" fmla="*/ 559741 w 611025"/>
              <a:gd name="connsiteY106" fmla="*/ 376622 h 1411830"/>
              <a:gd name="connsiteX107" fmla="*/ 573414 w 611025"/>
              <a:gd name="connsiteY107" fmla="*/ 383855 h 1411830"/>
              <a:gd name="connsiteX108" fmla="*/ 559088 w 611025"/>
              <a:gd name="connsiteY108" fmla="*/ 392114 h 1411830"/>
              <a:gd name="connsiteX109" fmla="*/ 522083 w 611025"/>
              <a:gd name="connsiteY109" fmla="*/ 392301 h 1411830"/>
              <a:gd name="connsiteX110" fmla="*/ 507570 w 611025"/>
              <a:gd name="connsiteY110" fmla="*/ 395148 h 1411830"/>
              <a:gd name="connsiteX111" fmla="*/ 519936 w 611025"/>
              <a:gd name="connsiteY111" fmla="*/ 400094 h 1411830"/>
              <a:gd name="connsiteX112" fmla="*/ 556941 w 611025"/>
              <a:gd name="connsiteY112" fmla="*/ 400374 h 1411830"/>
              <a:gd name="connsiteX113" fmla="*/ 573040 w 611025"/>
              <a:gd name="connsiteY113" fmla="*/ 408260 h 1411830"/>
              <a:gd name="connsiteX114" fmla="*/ 557688 w 611025"/>
              <a:gd name="connsiteY114" fmla="*/ 415073 h 1411830"/>
              <a:gd name="connsiteX115" fmla="*/ 525956 w 611025"/>
              <a:gd name="connsiteY115" fmla="*/ 414980 h 1411830"/>
              <a:gd name="connsiteX116" fmla="*/ 506077 w 611025"/>
              <a:gd name="connsiteY116" fmla="*/ 434112 h 1411830"/>
              <a:gd name="connsiteX117" fmla="*/ 506450 w 611025"/>
              <a:gd name="connsiteY117" fmla="*/ 746250 h 1411830"/>
              <a:gd name="connsiteX118" fmla="*/ 506263 w 611025"/>
              <a:gd name="connsiteY118" fmla="*/ 795621 h 1411830"/>
              <a:gd name="connsiteX119" fmla="*/ 519376 w 611025"/>
              <a:gd name="connsiteY119" fmla="*/ 808827 h 1411830"/>
              <a:gd name="connsiteX120" fmla="*/ 596932 w 611025"/>
              <a:gd name="connsiteY120" fmla="*/ 808547 h 1411830"/>
              <a:gd name="connsiteX121" fmla="*/ 611025 w 611025"/>
              <a:gd name="connsiteY121" fmla="*/ 822826 h 1411830"/>
              <a:gd name="connsiteX122" fmla="*/ 611025 w 611025"/>
              <a:gd name="connsiteY122" fmla="*/ 1397731 h 1411830"/>
              <a:gd name="connsiteX123" fmla="*/ 596372 w 611025"/>
              <a:gd name="connsiteY123" fmla="*/ 1411497 h 1411830"/>
              <a:gd name="connsiteX124" fmla="*/ 358338 w 611025"/>
              <a:gd name="connsiteY124" fmla="*/ 1411590 h 1411830"/>
              <a:gd name="connsiteX125" fmla="*/ 343872 w 611025"/>
              <a:gd name="connsiteY125" fmla="*/ 1395864 h 1411830"/>
              <a:gd name="connsiteX126" fmla="*/ 343825 w 611025"/>
              <a:gd name="connsiteY126" fmla="*/ 824506 h 1411830"/>
              <a:gd name="connsiteX127" fmla="*/ 359784 w 611025"/>
              <a:gd name="connsiteY127" fmla="*/ 808500 h 1411830"/>
              <a:gd name="connsiteX128" fmla="*/ 433840 w 611025"/>
              <a:gd name="connsiteY128" fmla="*/ 808827 h 1411830"/>
              <a:gd name="connsiteX129" fmla="*/ 448586 w 611025"/>
              <a:gd name="connsiteY129" fmla="*/ 795341 h 1411830"/>
              <a:gd name="connsiteX130" fmla="*/ 448493 w 611025"/>
              <a:gd name="connsiteY130" fmla="*/ 428559 h 1411830"/>
              <a:gd name="connsiteX131" fmla="*/ 435614 w 611025"/>
              <a:gd name="connsiteY131" fmla="*/ 415213 h 1411830"/>
              <a:gd name="connsiteX132" fmla="*/ 396929 w 611025"/>
              <a:gd name="connsiteY132" fmla="*/ 414887 h 1411830"/>
              <a:gd name="connsiteX133" fmla="*/ 381203 w 611025"/>
              <a:gd name="connsiteY133" fmla="*/ 408214 h 1411830"/>
              <a:gd name="connsiteX134" fmla="*/ 435194 w 611025"/>
              <a:gd name="connsiteY134" fmla="*/ 400281 h 1411830"/>
              <a:gd name="connsiteX135" fmla="*/ 446207 w 611025"/>
              <a:gd name="connsiteY135" fmla="*/ 395941 h 1411830"/>
              <a:gd name="connsiteX136" fmla="*/ 435894 w 611025"/>
              <a:gd name="connsiteY136" fmla="*/ 392488 h 1411830"/>
              <a:gd name="connsiteX137" fmla="*/ 391796 w 611025"/>
              <a:gd name="connsiteY137" fmla="*/ 392208 h 1411830"/>
              <a:gd name="connsiteX138" fmla="*/ 381297 w 611025"/>
              <a:gd name="connsiteY138" fmla="*/ 385162 h 1411830"/>
              <a:gd name="connsiteX139" fmla="*/ 392169 w 611025"/>
              <a:gd name="connsiteY139" fmla="*/ 376715 h 1411830"/>
              <a:gd name="connsiteX140" fmla="*/ 430947 w 611025"/>
              <a:gd name="connsiteY140" fmla="*/ 376529 h 1411830"/>
              <a:gd name="connsiteX141" fmla="*/ 448586 w 611025"/>
              <a:gd name="connsiteY141" fmla="*/ 371722 h 1411830"/>
              <a:gd name="connsiteX142" fmla="*/ 419655 w 611025"/>
              <a:gd name="connsiteY142" fmla="*/ 368876 h 1411830"/>
              <a:gd name="connsiteX143" fmla="*/ 394969 w 611025"/>
              <a:gd name="connsiteY143" fmla="*/ 368736 h 1411830"/>
              <a:gd name="connsiteX144" fmla="*/ 381436 w 611025"/>
              <a:gd name="connsiteY144" fmla="*/ 361409 h 1411830"/>
              <a:gd name="connsiteX145" fmla="*/ 394316 w 611025"/>
              <a:gd name="connsiteY145" fmla="*/ 353196 h 1411830"/>
              <a:gd name="connsiteX146" fmla="*/ 429594 w 611025"/>
              <a:gd name="connsiteY146" fmla="*/ 353056 h 1411830"/>
              <a:gd name="connsiteX147" fmla="*/ 446673 w 611025"/>
              <a:gd name="connsiteY147" fmla="*/ 349837 h 1411830"/>
              <a:gd name="connsiteX148" fmla="*/ 435940 w 611025"/>
              <a:gd name="connsiteY148" fmla="*/ 345263 h 1411830"/>
              <a:gd name="connsiteX149" fmla="*/ 391842 w 611025"/>
              <a:gd name="connsiteY149" fmla="*/ 345077 h 1411830"/>
              <a:gd name="connsiteX150" fmla="*/ 381390 w 611025"/>
              <a:gd name="connsiteY150" fmla="*/ 338404 h 1411830"/>
              <a:gd name="connsiteX151" fmla="*/ 392263 w 611025"/>
              <a:gd name="connsiteY151" fmla="*/ 330191 h 1411830"/>
              <a:gd name="connsiteX152" fmla="*/ 431041 w 611025"/>
              <a:gd name="connsiteY152" fmla="*/ 330004 h 1411830"/>
              <a:gd name="connsiteX153" fmla="*/ 448353 w 611025"/>
              <a:gd name="connsiteY153" fmla="*/ 324591 h 1411830"/>
              <a:gd name="connsiteX154" fmla="*/ 417368 w 611025"/>
              <a:gd name="connsiteY154" fmla="*/ 322445 h 1411830"/>
              <a:gd name="connsiteX155" fmla="*/ 390909 w 611025"/>
              <a:gd name="connsiteY155" fmla="*/ 322258 h 1411830"/>
              <a:gd name="connsiteX156" fmla="*/ 381110 w 611025"/>
              <a:gd name="connsiteY156" fmla="*/ 314372 h 1411830"/>
              <a:gd name="connsiteX157" fmla="*/ 391096 w 611025"/>
              <a:gd name="connsiteY157" fmla="*/ 306579 h 1411830"/>
              <a:gd name="connsiteX158" fmla="*/ 428101 w 611025"/>
              <a:gd name="connsiteY158" fmla="*/ 306392 h 1411830"/>
              <a:gd name="connsiteX159" fmla="*/ 446907 w 611025"/>
              <a:gd name="connsiteY159" fmla="*/ 302986 h 1411830"/>
              <a:gd name="connsiteX160" fmla="*/ 438227 w 611025"/>
              <a:gd name="connsiteY160" fmla="*/ 298693 h 1411830"/>
              <a:gd name="connsiteX161" fmla="*/ 402995 w 611025"/>
              <a:gd name="connsiteY161" fmla="*/ 298273 h 1411830"/>
              <a:gd name="connsiteX162" fmla="*/ 381996 w 611025"/>
              <a:gd name="connsiteY162" fmla="*/ 290666 h 1411830"/>
              <a:gd name="connsiteX163" fmla="*/ 403929 w 611025"/>
              <a:gd name="connsiteY163" fmla="*/ 283667 h 1411830"/>
              <a:gd name="connsiteX164" fmla="*/ 447606 w 611025"/>
              <a:gd name="connsiteY164" fmla="*/ 279700 h 1411830"/>
              <a:gd name="connsiteX165" fmla="*/ 436454 w 611025"/>
              <a:gd name="connsiteY165" fmla="*/ 275127 h 1411830"/>
              <a:gd name="connsiteX166" fmla="*/ 397676 w 611025"/>
              <a:gd name="connsiteY166" fmla="*/ 274894 h 1411830"/>
              <a:gd name="connsiteX167" fmla="*/ 381623 w 611025"/>
              <a:gd name="connsiteY167" fmla="*/ 267101 h 1411830"/>
              <a:gd name="connsiteX168" fmla="*/ 396929 w 611025"/>
              <a:gd name="connsiteY168" fmla="*/ 260054 h 1411830"/>
              <a:gd name="connsiteX169" fmla="*/ 433934 w 611025"/>
              <a:gd name="connsiteY169" fmla="*/ 259868 h 1411830"/>
              <a:gd name="connsiteX170" fmla="*/ 448120 w 611025"/>
              <a:gd name="connsiteY170" fmla="*/ 255481 h 1411830"/>
              <a:gd name="connsiteX171" fmla="*/ 410182 w 611025"/>
              <a:gd name="connsiteY171" fmla="*/ 250582 h 1411830"/>
              <a:gd name="connsiteX172" fmla="*/ 382323 w 611025"/>
              <a:gd name="connsiteY172" fmla="*/ 243629 h 1411830"/>
              <a:gd name="connsiteX173" fmla="*/ 409342 w 611025"/>
              <a:gd name="connsiteY173" fmla="*/ 236582 h 1411830"/>
              <a:gd name="connsiteX174" fmla="*/ 448633 w 611025"/>
              <a:gd name="connsiteY174" fmla="*/ 233316 h 1411830"/>
              <a:gd name="connsiteX175" fmla="*/ 428848 w 611025"/>
              <a:gd name="connsiteY175" fmla="*/ 228369 h 1411830"/>
              <a:gd name="connsiteX176" fmla="*/ 391842 w 611025"/>
              <a:gd name="connsiteY176" fmla="*/ 228136 h 1411830"/>
              <a:gd name="connsiteX177" fmla="*/ 381250 w 611025"/>
              <a:gd name="connsiteY177" fmla="*/ 221650 h 1411830"/>
              <a:gd name="connsiteX178" fmla="*/ 392076 w 611025"/>
              <a:gd name="connsiteY178" fmla="*/ 213530 h 1411830"/>
              <a:gd name="connsiteX179" fmla="*/ 430854 w 611025"/>
              <a:gd name="connsiteY179" fmla="*/ 213343 h 1411830"/>
              <a:gd name="connsiteX180" fmla="*/ 448866 w 611025"/>
              <a:gd name="connsiteY180" fmla="*/ 208537 h 1411830"/>
              <a:gd name="connsiteX181" fmla="*/ 418255 w 611025"/>
              <a:gd name="connsiteY181" fmla="*/ 203731 h 1411830"/>
              <a:gd name="connsiteX182" fmla="*/ 391983 w 611025"/>
              <a:gd name="connsiteY182" fmla="*/ 203497 h 1411830"/>
              <a:gd name="connsiteX183" fmla="*/ 381297 w 611025"/>
              <a:gd name="connsiteY183" fmla="*/ 197104 h 1411830"/>
              <a:gd name="connsiteX184" fmla="*/ 391983 w 611025"/>
              <a:gd name="connsiteY184" fmla="*/ 189638 h 1411830"/>
              <a:gd name="connsiteX185" fmla="*/ 436080 w 611025"/>
              <a:gd name="connsiteY185" fmla="*/ 189498 h 1411830"/>
              <a:gd name="connsiteX186" fmla="*/ 448213 w 611025"/>
              <a:gd name="connsiteY186" fmla="*/ 184645 h 1411830"/>
              <a:gd name="connsiteX187" fmla="*/ 405795 w 611025"/>
              <a:gd name="connsiteY187" fmla="*/ 181612 h 1411830"/>
              <a:gd name="connsiteX188" fmla="*/ 382276 w 611025"/>
              <a:gd name="connsiteY188" fmla="*/ 173772 h 1411830"/>
              <a:gd name="connsiteX189" fmla="*/ 406355 w 611025"/>
              <a:gd name="connsiteY189" fmla="*/ 166866 h 1411830"/>
              <a:gd name="connsiteX190" fmla="*/ 447420 w 611025"/>
              <a:gd name="connsiteY190" fmla="*/ 161826 h 1411830"/>
              <a:gd name="connsiteX191" fmla="*/ 405842 w 611025"/>
              <a:gd name="connsiteY191" fmla="*/ 157860 h 1411830"/>
              <a:gd name="connsiteX192" fmla="*/ 382137 w 611025"/>
              <a:gd name="connsiteY192" fmla="*/ 151420 h 1411830"/>
              <a:gd name="connsiteX193" fmla="*/ 406262 w 611025"/>
              <a:gd name="connsiteY193" fmla="*/ 143627 h 1411830"/>
              <a:gd name="connsiteX194" fmla="*/ 447046 w 611025"/>
              <a:gd name="connsiteY194" fmla="*/ 140547 h 1411830"/>
              <a:gd name="connsiteX195" fmla="*/ 419421 w 611025"/>
              <a:gd name="connsiteY195" fmla="*/ 135321 h 1411830"/>
              <a:gd name="connsiteX196" fmla="*/ 398282 w 611025"/>
              <a:gd name="connsiteY196" fmla="*/ 135181 h 1411830"/>
              <a:gd name="connsiteX197" fmla="*/ 381343 w 611025"/>
              <a:gd name="connsiteY197" fmla="*/ 127668 h 1411830"/>
              <a:gd name="connsiteX198" fmla="*/ 397582 w 611025"/>
              <a:gd name="connsiteY198" fmla="*/ 119362 h 1411830"/>
              <a:gd name="connsiteX199" fmla="*/ 434587 w 611025"/>
              <a:gd name="connsiteY199" fmla="*/ 119222 h 1411830"/>
              <a:gd name="connsiteX200" fmla="*/ 447933 w 611025"/>
              <a:gd name="connsiteY200" fmla="*/ 115348 h 1411830"/>
              <a:gd name="connsiteX201" fmla="*/ 426327 w 611025"/>
              <a:gd name="connsiteY201" fmla="*/ 111849 h 1411830"/>
              <a:gd name="connsiteX202" fmla="*/ 396229 w 611025"/>
              <a:gd name="connsiteY202" fmla="*/ 111522 h 1411830"/>
              <a:gd name="connsiteX203" fmla="*/ 381436 w 611025"/>
              <a:gd name="connsiteY203" fmla="*/ 104009 h 1411830"/>
              <a:gd name="connsiteX204" fmla="*/ 396416 w 611025"/>
              <a:gd name="connsiteY204" fmla="*/ 96636 h 1411830"/>
              <a:gd name="connsiteX205" fmla="*/ 447513 w 611025"/>
              <a:gd name="connsiteY205" fmla="*/ 93789 h 1411830"/>
              <a:gd name="connsiteX206" fmla="*/ 406542 w 611025"/>
              <a:gd name="connsiteY206" fmla="*/ 88190 h 1411830"/>
              <a:gd name="connsiteX207" fmla="*/ 390676 w 611025"/>
              <a:gd name="connsiteY207" fmla="*/ 87956 h 1411830"/>
              <a:gd name="connsiteX208" fmla="*/ 381203 w 611025"/>
              <a:gd name="connsiteY208" fmla="*/ 80257 h 1411830"/>
              <a:gd name="connsiteX209" fmla="*/ 391376 w 611025"/>
              <a:gd name="connsiteY209" fmla="*/ 73024 h 1411830"/>
              <a:gd name="connsiteX210" fmla="*/ 433701 w 611025"/>
              <a:gd name="connsiteY210" fmla="*/ 72884 h 1411830"/>
              <a:gd name="connsiteX211" fmla="*/ 447700 w 611025"/>
              <a:gd name="connsiteY211" fmla="*/ 69104 h 1411830"/>
              <a:gd name="connsiteX212" fmla="*/ 421848 w 611025"/>
              <a:gd name="connsiteY212" fmla="*/ 65278 h 1411830"/>
              <a:gd name="connsiteX213" fmla="*/ 391889 w 611025"/>
              <a:gd name="connsiteY213" fmla="*/ 65044 h 1411830"/>
              <a:gd name="connsiteX214" fmla="*/ 381110 w 611025"/>
              <a:gd name="connsiteY214" fmla="*/ 56598 h 1411830"/>
              <a:gd name="connsiteX215" fmla="*/ 391609 w 611025"/>
              <a:gd name="connsiteY215" fmla="*/ 49412 h 1411830"/>
              <a:gd name="connsiteX216" fmla="*/ 433934 w 611025"/>
              <a:gd name="connsiteY216" fmla="*/ 49458 h 1411830"/>
              <a:gd name="connsiteX217" fmla="*/ 448260 w 611025"/>
              <a:gd name="connsiteY217" fmla="*/ 35692 h 1411830"/>
              <a:gd name="connsiteX218" fmla="*/ 466785 w 611025"/>
              <a:gd name="connsiteY218" fmla="*/ 2234 h 1411830"/>
              <a:gd name="connsiteX219" fmla="*/ 477588 w 611025"/>
              <a:gd name="connsiteY219" fmla="*/ 0 h 14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611025" h="1411830">
                <a:moveTo>
                  <a:pt x="201498" y="634303"/>
                </a:moveTo>
                <a:cubicBezTo>
                  <a:pt x="218624" y="633090"/>
                  <a:pt x="223524" y="647556"/>
                  <a:pt x="235656" y="651989"/>
                </a:cubicBezTo>
                <a:cubicBezTo>
                  <a:pt x="240696" y="653855"/>
                  <a:pt x="236310" y="661555"/>
                  <a:pt x="229917" y="662442"/>
                </a:cubicBezTo>
                <a:cubicBezTo>
                  <a:pt x="224224" y="663235"/>
                  <a:pt x="221704" y="665615"/>
                  <a:pt x="221610" y="671448"/>
                </a:cubicBezTo>
                <a:cubicBezTo>
                  <a:pt x="221564" y="677327"/>
                  <a:pt x="223990" y="679801"/>
                  <a:pt x="229777" y="680361"/>
                </a:cubicBezTo>
                <a:cubicBezTo>
                  <a:pt x="234116" y="680781"/>
                  <a:pt x="237570" y="683161"/>
                  <a:pt x="237290" y="688387"/>
                </a:cubicBezTo>
                <a:cubicBezTo>
                  <a:pt x="237056" y="692773"/>
                  <a:pt x="233790" y="694360"/>
                  <a:pt x="230243" y="694920"/>
                </a:cubicBezTo>
                <a:cubicBezTo>
                  <a:pt x="225110" y="695760"/>
                  <a:pt x="221424" y="697113"/>
                  <a:pt x="221564" y="703553"/>
                </a:cubicBezTo>
                <a:cubicBezTo>
                  <a:pt x="221657" y="709106"/>
                  <a:pt x="223150" y="712419"/>
                  <a:pt x="229123" y="713212"/>
                </a:cubicBezTo>
                <a:cubicBezTo>
                  <a:pt x="233323" y="713772"/>
                  <a:pt x="237336" y="715686"/>
                  <a:pt x="237243" y="720865"/>
                </a:cubicBezTo>
                <a:cubicBezTo>
                  <a:pt x="237150" y="725905"/>
                  <a:pt x="233417" y="728052"/>
                  <a:pt x="229030" y="728332"/>
                </a:cubicBezTo>
                <a:cubicBezTo>
                  <a:pt x="221191" y="728845"/>
                  <a:pt x="221471" y="734165"/>
                  <a:pt x="221844" y="739671"/>
                </a:cubicBezTo>
                <a:cubicBezTo>
                  <a:pt x="222357" y="747697"/>
                  <a:pt x="228423" y="746297"/>
                  <a:pt x="233556" y="746577"/>
                </a:cubicBezTo>
                <a:cubicBezTo>
                  <a:pt x="266175" y="748491"/>
                  <a:pt x="266175" y="748491"/>
                  <a:pt x="266175" y="781996"/>
                </a:cubicBezTo>
                <a:cubicBezTo>
                  <a:pt x="266175" y="985312"/>
                  <a:pt x="266035" y="1188582"/>
                  <a:pt x="266501" y="1391898"/>
                </a:cubicBezTo>
                <a:cubicBezTo>
                  <a:pt x="266548" y="1406877"/>
                  <a:pt x="263468" y="1412011"/>
                  <a:pt x="247369" y="1411824"/>
                </a:cubicBezTo>
                <a:cubicBezTo>
                  <a:pt x="172193" y="1410937"/>
                  <a:pt x="96970" y="1410937"/>
                  <a:pt x="21794" y="1411824"/>
                </a:cubicBezTo>
                <a:cubicBezTo>
                  <a:pt x="5228" y="1412011"/>
                  <a:pt x="-92" y="1408137"/>
                  <a:pt x="48" y="1390685"/>
                </a:cubicBezTo>
                <a:cubicBezTo>
                  <a:pt x="748" y="1286624"/>
                  <a:pt x="655" y="870611"/>
                  <a:pt x="2" y="766596"/>
                </a:cubicBezTo>
                <a:cubicBezTo>
                  <a:pt x="-92" y="750684"/>
                  <a:pt x="3922" y="743684"/>
                  <a:pt x="20347" y="746391"/>
                </a:cubicBezTo>
                <a:cubicBezTo>
                  <a:pt x="24360" y="747044"/>
                  <a:pt x="28560" y="746671"/>
                  <a:pt x="32667" y="746437"/>
                </a:cubicBezTo>
                <a:cubicBezTo>
                  <a:pt x="37566" y="746111"/>
                  <a:pt x="44006" y="748024"/>
                  <a:pt x="44193" y="739671"/>
                </a:cubicBezTo>
                <a:cubicBezTo>
                  <a:pt x="44333" y="734445"/>
                  <a:pt x="44986" y="730012"/>
                  <a:pt x="37333" y="727958"/>
                </a:cubicBezTo>
                <a:cubicBezTo>
                  <a:pt x="26460" y="725018"/>
                  <a:pt x="25294" y="718532"/>
                  <a:pt x="36400" y="713632"/>
                </a:cubicBezTo>
                <a:cubicBezTo>
                  <a:pt x="41113" y="711532"/>
                  <a:pt x="44613" y="710506"/>
                  <a:pt x="44519" y="704346"/>
                </a:cubicBezTo>
                <a:cubicBezTo>
                  <a:pt x="44426" y="698606"/>
                  <a:pt x="42653" y="695713"/>
                  <a:pt x="36726" y="695060"/>
                </a:cubicBezTo>
                <a:cubicBezTo>
                  <a:pt x="32247" y="694593"/>
                  <a:pt x="28934" y="692073"/>
                  <a:pt x="29493" y="686894"/>
                </a:cubicBezTo>
                <a:cubicBezTo>
                  <a:pt x="29913" y="682834"/>
                  <a:pt x="32993" y="680547"/>
                  <a:pt x="36633" y="680314"/>
                </a:cubicBezTo>
                <a:cubicBezTo>
                  <a:pt x="42746" y="679941"/>
                  <a:pt x="44519" y="676908"/>
                  <a:pt x="44426" y="671261"/>
                </a:cubicBezTo>
                <a:cubicBezTo>
                  <a:pt x="44333" y="665381"/>
                  <a:pt x="41766" y="662862"/>
                  <a:pt x="36073" y="662348"/>
                </a:cubicBezTo>
                <a:cubicBezTo>
                  <a:pt x="32293" y="662022"/>
                  <a:pt x="29587" y="659642"/>
                  <a:pt x="29540" y="655442"/>
                </a:cubicBezTo>
                <a:cubicBezTo>
                  <a:pt x="29493" y="651289"/>
                  <a:pt x="33553" y="650356"/>
                  <a:pt x="35606" y="647929"/>
                </a:cubicBezTo>
                <a:cubicBezTo>
                  <a:pt x="50352" y="630430"/>
                  <a:pt x="70185" y="635330"/>
                  <a:pt x="88757" y="635190"/>
                </a:cubicBezTo>
                <a:cubicBezTo>
                  <a:pt x="126369" y="634910"/>
                  <a:pt x="164073" y="636963"/>
                  <a:pt x="201498" y="634303"/>
                </a:cubicBezTo>
                <a:close/>
                <a:moveTo>
                  <a:pt x="477588" y="0"/>
                </a:moveTo>
                <a:cubicBezTo>
                  <a:pt x="481625" y="6"/>
                  <a:pt x="485615" y="764"/>
                  <a:pt x="488111" y="2281"/>
                </a:cubicBezTo>
                <a:cubicBezTo>
                  <a:pt x="501037" y="11287"/>
                  <a:pt x="508363" y="23000"/>
                  <a:pt x="506497" y="39379"/>
                </a:cubicBezTo>
                <a:cubicBezTo>
                  <a:pt x="505564" y="47405"/>
                  <a:pt x="510230" y="49365"/>
                  <a:pt x="517183" y="49318"/>
                </a:cubicBezTo>
                <a:cubicBezTo>
                  <a:pt x="531882" y="49178"/>
                  <a:pt x="546582" y="49272"/>
                  <a:pt x="561281" y="49365"/>
                </a:cubicBezTo>
                <a:cubicBezTo>
                  <a:pt x="566741" y="49412"/>
                  <a:pt x="573040" y="49878"/>
                  <a:pt x="573460" y="56598"/>
                </a:cubicBezTo>
                <a:cubicBezTo>
                  <a:pt x="574020" y="64904"/>
                  <a:pt x="567114" y="65091"/>
                  <a:pt x="561047" y="65091"/>
                </a:cubicBezTo>
                <a:cubicBezTo>
                  <a:pt x="543175" y="65138"/>
                  <a:pt x="506124" y="62384"/>
                  <a:pt x="506124" y="68731"/>
                </a:cubicBezTo>
                <a:cubicBezTo>
                  <a:pt x="506124" y="74890"/>
                  <a:pt x="531929" y="73304"/>
                  <a:pt x="546862" y="73257"/>
                </a:cubicBezTo>
                <a:cubicBezTo>
                  <a:pt x="556101" y="73211"/>
                  <a:pt x="571967" y="71997"/>
                  <a:pt x="572433" y="81470"/>
                </a:cubicBezTo>
                <a:cubicBezTo>
                  <a:pt x="572620" y="87723"/>
                  <a:pt x="564407" y="87863"/>
                  <a:pt x="546908" y="87910"/>
                </a:cubicBezTo>
                <a:cubicBezTo>
                  <a:pt x="514663" y="87956"/>
                  <a:pt x="505937" y="88190"/>
                  <a:pt x="506357" y="92996"/>
                </a:cubicBezTo>
                <a:cubicBezTo>
                  <a:pt x="506590" y="98456"/>
                  <a:pt x="520776" y="97803"/>
                  <a:pt x="548728" y="96729"/>
                </a:cubicBezTo>
                <a:cubicBezTo>
                  <a:pt x="557221" y="96403"/>
                  <a:pt x="572153" y="95189"/>
                  <a:pt x="572294" y="103496"/>
                </a:cubicBezTo>
                <a:cubicBezTo>
                  <a:pt x="572153" y="112922"/>
                  <a:pt x="556848" y="111195"/>
                  <a:pt x="548122" y="111335"/>
                </a:cubicBezTo>
                <a:cubicBezTo>
                  <a:pt x="526469" y="111709"/>
                  <a:pt x="504304" y="108675"/>
                  <a:pt x="504164" y="115535"/>
                </a:cubicBezTo>
                <a:cubicBezTo>
                  <a:pt x="504350" y="122908"/>
                  <a:pt x="518630" y="119968"/>
                  <a:pt x="537062" y="119222"/>
                </a:cubicBezTo>
                <a:cubicBezTo>
                  <a:pt x="544108" y="118942"/>
                  <a:pt x="551155" y="119222"/>
                  <a:pt x="558201" y="119315"/>
                </a:cubicBezTo>
                <a:cubicBezTo>
                  <a:pt x="564594" y="119408"/>
                  <a:pt x="572807" y="119688"/>
                  <a:pt x="573414" y="126968"/>
                </a:cubicBezTo>
                <a:cubicBezTo>
                  <a:pt x="573460" y="133454"/>
                  <a:pt x="565201" y="135041"/>
                  <a:pt x="558901" y="135134"/>
                </a:cubicBezTo>
                <a:cubicBezTo>
                  <a:pt x="546582" y="135321"/>
                  <a:pt x="534215" y="135087"/>
                  <a:pt x="521896" y="135274"/>
                </a:cubicBezTo>
                <a:cubicBezTo>
                  <a:pt x="516950" y="135321"/>
                  <a:pt x="504350" y="133501"/>
                  <a:pt x="504304" y="139427"/>
                </a:cubicBezTo>
                <a:cubicBezTo>
                  <a:pt x="504490" y="145634"/>
                  <a:pt x="515736" y="143067"/>
                  <a:pt x="555541" y="143440"/>
                </a:cubicBezTo>
                <a:cubicBezTo>
                  <a:pt x="565807" y="143534"/>
                  <a:pt x="572620" y="141340"/>
                  <a:pt x="572667" y="150440"/>
                </a:cubicBezTo>
                <a:cubicBezTo>
                  <a:pt x="572807" y="158840"/>
                  <a:pt x="565621" y="157720"/>
                  <a:pt x="556614" y="157906"/>
                </a:cubicBezTo>
                <a:cubicBezTo>
                  <a:pt x="521616" y="158653"/>
                  <a:pt x="506777" y="154500"/>
                  <a:pt x="507103" y="162246"/>
                </a:cubicBezTo>
                <a:cubicBezTo>
                  <a:pt x="507197" y="169339"/>
                  <a:pt x="522316" y="166073"/>
                  <a:pt x="552741" y="166819"/>
                </a:cubicBezTo>
                <a:cubicBezTo>
                  <a:pt x="566741" y="167146"/>
                  <a:pt x="571967" y="167426"/>
                  <a:pt x="572900" y="173865"/>
                </a:cubicBezTo>
                <a:cubicBezTo>
                  <a:pt x="573273" y="180725"/>
                  <a:pt x="567347" y="181378"/>
                  <a:pt x="553488" y="181612"/>
                </a:cubicBezTo>
                <a:cubicBezTo>
                  <a:pt x="518816" y="182172"/>
                  <a:pt x="504397" y="179185"/>
                  <a:pt x="504537" y="184785"/>
                </a:cubicBezTo>
                <a:cubicBezTo>
                  <a:pt x="504630" y="190991"/>
                  <a:pt x="515783" y="189265"/>
                  <a:pt x="534869" y="189498"/>
                </a:cubicBezTo>
                <a:cubicBezTo>
                  <a:pt x="544248" y="189591"/>
                  <a:pt x="553675" y="189638"/>
                  <a:pt x="563054" y="189638"/>
                </a:cubicBezTo>
                <a:cubicBezTo>
                  <a:pt x="568140" y="189638"/>
                  <a:pt x="572900" y="190851"/>
                  <a:pt x="573414" y="196731"/>
                </a:cubicBezTo>
                <a:cubicBezTo>
                  <a:pt x="574020" y="204431"/>
                  <a:pt x="567954" y="204757"/>
                  <a:pt x="562587" y="204851"/>
                </a:cubicBezTo>
                <a:cubicBezTo>
                  <a:pt x="549661" y="205084"/>
                  <a:pt x="536735" y="204851"/>
                  <a:pt x="523809" y="205084"/>
                </a:cubicBezTo>
                <a:cubicBezTo>
                  <a:pt x="518210" y="205177"/>
                  <a:pt x="506777" y="203497"/>
                  <a:pt x="506543" y="208444"/>
                </a:cubicBezTo>
                <a:cubicBezTo>
                  <a:pt x="506543" y="215723"/>
                  <a:pt x="519563" y="212877"/>
                  <a:pt x="525676" y="213203"/>
                </a:cubicBezTo>
                <a:cubicBezTo>
                  <a:pt x="538555" y="213903"/>
                  <a:pt x="551528" y="213437"/>
                  <a:pt x="564454" y="213577"/>
                </a:cubicBezTo>
                <a:cubicBezTo>
                  <a:pt x="568841" y="213623"/>
                  <a:pt x="572947" y="214977"/>
                  <a:pt x="573320" y="220110"/>
                </a:cubicBezTo>
                <a:cubicBezTo>
                  <a:pt x="573740" y="226409"/>
                  <a:pt x="569307" y="227949"/>
                  <a:pt x="564081" y="227949"/>
                </a:cubicBezTo>
                <a:cubicBezTo>
                  <a:pt x="550548" y="228043"/>
                  <a:pt x="537015" y="227763"/>
                  <a:pt x="523529" y="228183"/>
                </a:cubicBezTo>
                <a:cubicBezTo>
                  <a:pt x="518163" y="228369"/>
                  <a:pt x="505657" y="226596"/>
                  <a:pt x="506077" y="233176"/>
                </a:cubicBezTo>
                <a:cubicBezTo>
                  <a:pt x="506310" y="239475"/>
                  <a:pt x="525722" y="235649"/>
                  <a:pt x="534962" y="236116"/>
                </a:cubicBezTo>
                <a:cubicBezTo>
                  <a:pt x="544342" y="236582"/>
                  <a:pt x="553768" y="236162"/>
                  <a:pt x="563147" y="236349"/>
                </a:cubicBezTo>
                <a:cubicBezTo>
                  <a:pt x="568094" y="236442"/>
                  <a:pt x="573273" y="237702"/>
                  <a:pt x="573553" y="243535"/>
                </a:cubicBezTo>
                <a:cubicBezTo>
                  <a:pt x="573880" y="250488"/>
                  <a:pt x="568514" y="251982"/>
                  <a:pt x="562727" y="251982"/>
                </a:cubicBezTo>
                <a:cubicBezTo>
                  <a:pt x="544295" y="251982"/>
                  <a:pt x="505377" y="247922"/>
                  <a:pt x="505424" y="254595"/>
                </a:cubicBezTo>
                <a:cubicBezTo>
                  <a:pt x="505937" y="260754"/>
                  <a:pt x="534775" y="259774"/>
                  <a:pt x="548635" y="260008"/>
                </a:cubicBezTo>
                <a:cubicBezTo>
                  <a:pt x="559088" y="260148"/>
                  <a:pt x="571080" y="257535"/>
                  <a:pt x="572247" y="266774"/>
                </a:cubicBezTo>
                <a:cubicBezTo>
                  <a:pt x="571967" y="275874"/>
                  <a:pt x="556894" y="274987"/>
                  <a:pt x="548215" y="274614"/>
                </a:cubicBezTo>
                <a:cubicBezTo>
                  <a:pt x="529689" y="273820"/>
                  <a:pt x="504350" y="272607"/>
                  <a:pt x="504910" y="278487"/>
                </a:cubicBezTo>
                <a:cubicBezTo>
                  <a:pt x="505517" y="285393"/>
                  <a:pt x="534635" y="283107"/>
                  <a:pt x="552601" y="283480"/>
                </a:cubicBezTo>
                <a:cubicBezTo>
                  <a:pt x="559927" y="283620"/>
                  <a:pt x="572854" y="281987"/>
                  <a:pt x="572713" y="290620"/>
                </a:cubicBezTo>
                <a:cubicBezTo>
                  <a:pt x="573414" y="298926"/>
                  <a:pt x="560394" y="298039"/>
                  <a:pt x="553161" y="298179"/>
                </a:cubicBezTo>
                <a:cubicBezTo>
                  <a:pt x="512237" y="298973"/>
                  <a:pt x="504537" y="295986"/>
                  <a:pt x="504304" y="302146"/>
                </a:cubicBezTo>
                <a:cubicBezTo>
                  <a:pt x="504537" y="308259"/>
                  <a:pt x="515690" y="306439"/>
                  <a:pt x="537249" y="306205"/>
                </a:cubicBezTo>
                <a:cubicBezTo>
                  <a:pt x="545462" y="306112"/>
                  <a:pt x="553721" y="306299"/>
                  <a:pt x="561934" y="306299"/>
                </a:cubicBezTo>
                <a:cubicBezTo>
                  <a:pt x="567580" y="306299"/>
                  <a:pt x="573507" y="307325"/>
                  <a:pt x="573647" y="314045"/>
                </a:cubicBezTo>
                <a:cubicBezTo>
                  <a:pt x="573787" y="320811"/>
                  <a:pt x="568000" y="322118"/>
                  <a:pt x="562307" y="322118"/>
                </a:cubicBezTo>
                <a:cubicBezTo>
                  <a:pt x="549381" y="322165"/>
                  <a:pt x="536455" y="321978"/>
                  <a:pt x="523529" y="322258"/>
                </a:cubicBezTo>
                <a:cubicBezTo>
                  <a:pt x="518163" y="322351"/>
                  <a:pt x="506357" y="320205"/>
                  <a:pt x="505610" y="326504"/>
                </a:cubicBezTo>
                <a:cubicBezTo>
                  <a:pt x="506637" y="333364"/>
                  <a:pt x="526236" y="329258"/>
                  <a:pt x="535569" y="329864"/>
                </a:cubicBezTo>
                <a:cubicBezTo>
                  <a:pt x="543782" y="330424"/>
                  <a:pt x="552041" y="329864"/>
                  <a:pt x="560254" y="330051"/>
                </a:cubicBezTo>
                <a:cubicBezTo>
                  <a:pt x="565994" y="330191"/>
                  <a:pt x="573553" y="329304"/>
                  <a:pt x="573227" y="337891"/>
                </a:cubicBezTo>
                <a:cubicBezTo>
                  <a:pt x="572900" y="346383"/>
                  <a:pt x="565201" y="344890"/>
                  <a:pt x="559647" y="344937"/>
                </a:cubicBezTo>
                <a:cubicBezTo>
                  <a:pt x="542428" y="345124"/>
                  <a:pt x="525256" y="345030"/>
                  <a:pt x="508037" y="345030"/>
                </a:cubicBezTo>
                <a:cubicBezTo>
                  <a:pt x="503650" y="346057"/>
                  <a:pt x="503650" y="351097"/>
                  <a:pt x="507803" y="353056"/>
                </a:cubicBezTo>
                <a:cubicBezTo>
                  <a:pt x="521616" y="353056"/>
                  <a:pt x="535475" y="353103"/>
                  <a:pt x="549288" y="353290"/>
                </a:cubicBezTo>
                <a:cubicBezTo>
                  <a:pt x="559461" y="353430"/>
                  <a:pt x="572574" y="351517"/>
                  <a:pt x="572854" y="360663"/>
                </a:cubicBezTo>
                <a:cubicBezTo>
                  <a:pt x="573040" y="367849"/>
                  <a:pt x="560861" y="368876"/>
                  <a:pt x="550081" y="368502"/>
                </a:cubicBezTo>
                <a:cubicBezTo>
                  <a:pt x="534682" y="367942"/>
                  <a:pt x="505097" y="366869"/>
                  <a:pt x="504910" y="372515"/>
                </a:cubicBezTo>
                <a:cubicBezTo>
                  <a:pt x="504537" y="379702"/>
                  <a:pt x="525816" y="375922"/>
                  <a:pt x="535055" y="376482"/>
                </a:cubicBezTo>
                <a:cubicBezTo>
                  <a:pt x="543268" y="376949"/>
                  <a:pt x="551528" y="376529"/>
                  <a:pt x="559741" y="376622"/>
                </a:cubicBezTo>
                <a:cubicBezTo>
                  <a:pt x="565574" y="376669"/>
                  <a:pt x="573134" y="375829"/>
                  <a:pt x="573414" y="383855"/>
                </a:cubicBezTo>
                <a:cubicBezTo>
                  <a:pt x="573740" y="393468"/>
                  <a:pt x="565247" y="391974"/>
                  <a:pt x="559088" y="392114"/>
                </a:cubicBezTo>
                <a:cubicBezTo>
                  <a:pt x="546768" y="392394"/>
                  <a:pt x="534402" y="392114"/>
                  <a:pt x="522083" y="392301"/>
                </a:cubicBezTo>
                <a:cubicBezTo>
                  <a:pt x="517183" y="392348"/>
                  <a:pt x="507570" y="391788"/>
                  <a:pt x="507570" y="395148"/>
                </a:cubicBezTo>
                <a:cubicBezTo>
                  <a:pt x="507850" y="400561"/>
                  <a:pt x="515736" y="400001"/>
                  <a:pt x="519936" y="400094"/>
                </a:cubicBezTo>
                <a:cubicBezTo>
                  <a:pt x="532256" y="400421"/>
                  <a:pt x="544622" y="399907"/>
                  <a:pt x="556941" y="400374"/>
                </a:cubicBezTo>
                <a:cubicBezTo>
                  <a:pt x="563334" y="400607"/>
                  <a:pt x="573227" y="397668"/>
                  <a:pt x="573040" y="408260"/>
                </a:cubicBezTo>
                <a:cubicBezTo>
                  <a:pt x="572900" y="417593"/>
                  <a:pt x="563614" y="414887"/>
                  <a:pt x="557688" y="415073"/>
                </a:cubicBezTo>
                <a:cubicBezTo>
                  <a:pt x="547141" y="415447"/>
                  <a:pt x="537902" y="414887"/>
                  <a:pt x="525956" y="414980"/>
                </a:cubicBezTo>
                <a:cubicBezTo>
                  <a:pt x="505470" y="415120"/>
                  <a:pt x="505937" y="418013"/>
                  <a:pt x="506077" y="434112"/>
                </a:cubicBezTo>
                <a:cubicBezTo>
                  <a:pt x="506870" y="538174"/>
                  <a:pt x="506450" y="642189"/>
                  <a:pt x="506450" y="746250"/>
                </a:cubicBezTo>
                <a:cubicBezTo>
                  <a:pt x="506450" y="762722"/>
                  <a:pt x="507010" y="779195"/>
                  <a:pt x="506263" y="795621"/>
                </a:cubicBezTo>
                <a:cubicBezTo>
                  <a:pt x="505797" y="805794"/>
                  <a:pt x="509623" y="808967"/>
                  <a:pt x="519376" y="808827"/>
                </a:cubicBezTo>
                <a:cubicBezTo>
                  <a:pt x="545228" y="808407"/>
                  <a:pt x="571080" y="809107"/>
                  <a:pt x="596932" y="808547"/>
                </a:cubicBezTo>
                <a:cubicBezTo>
                  <a:pt x="607665" y="808314"/>
                  <a:pt x="611025" y="812093"/>
                  <a:pt x="611025" y="822826"/>
                </a:cubicBezTo>
                <a:cubicBezTo>
                  <a:pt x="610745" y="1014476"/>
                  <a:pt x="610745" y="1206080"/>
                  <a:pt x="611025" y="1397731"/>
                </a:cubicBezTo>
                <a:cubicBezTo>
                  <a:pt x="611025" y="1409070"/>
                  <a:pt x="606498" y="1411543"/>
                  <a:pt x="596372" y="1411497"/>
                </a:cubicBezTo>
                <a:cubicBezTo>
                  <a:pt x="517043" y="1411263"/>
                  <a:pt x="437667" y="1411170"/>
                  <a:pt x="358338" y="1411590"/>
                </a:cubicBezTo>
                <a:cubicBezTo>
                  <a:pt x="346205" y="1411637"/>
                  <a:pt x="343872" y="1406737"/>
                  <a:pt x="343872" y="1395864"/>
                </a:cubicBezTo>
                <a:cubicBezTo>
                  <a:pt x="344152" y="1205427"/>
                  <a:pt x="344152" y="1014943"/>
                  <a:pt x="343825" y="824506"/>
                </a:cubicBezTo>
                <a:cubicBezTo>
                  <a:pt x="343825" y="812187"/>
                  <a:pt x="347558" y="808127"/>
                  <a:pt x="359784" y="808500"/>
                </a:cubicBezTo>
                <a:cubicBezTo>
                  <a:pt x="384470" y="809247"/>
                  <a:pt x="409155" y="808454"/>
                  <a:pt x="433840" y="808827"/>
                </a:cubicBezTo>
                <a:cubicBezTo>
                  <a:pt x="443687" y="808967"/>
                  <a:pt x="448633" y="807007"/>
                  <a:pt x="448586" y="795341"/>
                </a:cubicBezTo>
                <a:cubicBezTo>
                  <a:pt x="448213" y="673080"/>
                  <a:pt x="448306" y="550820"/>
                  <a:pt x="448493" y="428559"/>
                </a:cubicBezTo>
                <a:cubicBezTo>
                  <a:pt x="448493" y="419040"/>
                  <a:pt x="445927" y="413907"/>
                  <a:pt x="435614" y="415213"/>
                </a:cubicBezTo>
                <a:cubicBezTo>
                  <a:pt x="433887" y="415447"/>
                  <a:pt x="398656" y="414793"/>
                  <a:pt x="396929" y="414887"/>
                </a:cubicBezTo>
                <a:cubicBezTo>
                  <a:pt x="382137" y="415587"/>
                  <a:pt x="381810" y="413393"/>
                  <a:pt x="381203" y="408214"/>
                </a:cubicBezTo>
                <a:cubicBezTo>
                  <a:pt x="381156" y="398834"/>
                  <a:pt x="392356" y="401447"/>
                  <a:pt x="435194" y="400281"/>
                </a:cubicBezTo>
                <a:cubicBezTo>
                  <a:pt x="440794" y="400141"/>
                  <a:pt x="446487" y="401774"/>
                  <a:pt x="446207" y="395941"/>
                </a:cubicBezTo>
                <a:cubicBezTo>
                  <a:pt x="446813" y="392161"/>
                  <a:pt x="439767" y="392581"/>
                  <a:pt x="435894" y="392488"/>
                </a:cubicBezTo>
                <a:cubicBezTo>
                  <a:pt x="421195" y="392114"/>
                  <a:pt x="406495" y="392301"/>
                  <a:pt x="391796" y="392208"/>
                </a:cubicBezTo>
                <a:cubicBezTo>
                  <a:pt x="386803" y="392161"/>
                  <a:pt x="381577" y="390995"/>
                  <a:pt x="381297" y="385162"/>
                </a:cubicBezTo>
                <a:cubicBezTo>
                  <a:pt x="380970" y="378302"/>
                  <a:pt x="386289" y="376715"/>
                  <a:pt x="392169" y="376715"/>
                </a:cubicBezTo>
                <a:cubicBezTo>
                  <a:pt x="405095" y="376715"/>
                  <a:pt x="418021" y="376669"/>
                  <a:pt x="430947" y="376529"/>
                </a:cubicBezTo>
                <a:cubicBezTo>
                  <a:pt x="441913" y="376435"/>
                  <a:pt x="448260" y="378162"/>
                  <a:pt x="448586" y="371722"/>
                </a:cubicBezTo>
                <a:cubicBezTo>
                  <a:pt x="448586" y="367336"/>
                  <a:pt x="436920" y="368876"/>
                  <a:pt x="419655" y="368876"/>
                </a:cubicBezTo>
                <a:cubicBezTo>
                  <a:pt x="411442" y="368876"/>
                  <a:pt x="403182" y="368782"/>
                  <a:pt x="394969" y="368736"/>
                </a:cubicBezTo>
                <a:cubicBezTo>
                  <a:pt x="389136" y="368689"/>
                  <a:pt x="381716" y="369529"/>
                  <a:pt x="381436" y="361409"/>
                </a:cubicBezTo>
                <a:cubicBezTo>
                  <a:pt x="381110" y="353290"/>
                  <a:pt x="388389" y="353290"/>
                  <a:pt x="394316" y="353196"/>
                </a:cubicBezTo>
                <a:cubicBezTo>
                  <a:pt x="406075" y="353010"/>
                  <a:pt x="417835" y="353196"/>
                  <a:pt x="429594" y="353056"/>
                </a:cubicBezTo>
                <a:cubicBezTo>
                  <a:pt x="435334" y="352963"/>
                  <a:pt x="446580" y="354176"/>
                  <a:pt x="446673" y="349837"/>
                </a:cubicBezTo>
                <a:cubicBezTo>
                  <a:pt x="447420" y="345124"/>
                  <a:pt x="440000" y="345357"/>
                  <a:pt x="435940" y="345263"/>
                </a:cubicBezTo>
                <a:cubicBezTo>
                  <a:pt x="421241" y="344937"/>
                  <a:pt x="406542" y="345124"/>
                  <a:pt x="391842" y="345077"/>
                </a:cubicBezTo>
                <a:cubicBezTo>
                  <a:pt x="386943" y="345077"/>
                  <a:pt x="381670" y="344564"/>
                  <a:pt x="381390" y="338404"/>
                </a:cubicBezTo>
                <a:cubicBezTo>
                  <a:pt x="381063" y="331218"/>
                  <a:pt x="386523" y="330191"/>
                  <a:pt x="392263" y="330191"/>
                </a:cubicBezTo>
                <a:cubicBezTo>
                  <a:pt x="405189" y="330191"/>
                  <a:pt x="418115" y="330471"/>
                  <a:pt x="431041" y="330004"/>
                </a:cubicBezTo>
                <a:cubicBezTo>
                  <a:pt x="436360" y="329818"/>
                  <a:pt x="448586" y="331778"/>
                  <a:pt x="448353" y="324591"/>
                </a:cubicBezTo>
                <a:cubicBezTo>
                  <a:pt x="447980" y="320391"/>
                  <a:pt x="427261" y="322818"/>
                  <a:pt x="417368" y="322445"/>
                </a:cubicBezTo>
                <a:cubicBezTo>
                  <a:pt x="408548" y="322071"/>
                  <a:pt x="399729" y="322445"/>
                  <a:pt x="390909" y="322258"/>
                </a:cubicBezTo>
                <a:cubicBezTo>
                  <a:pt x="385776" y="322165"/>
                  <a:pt x="381017" y="320018"/>
                  <a:pt x="381110" y="314372"/>
                </a:cubicBezTo>
                <a:cubicBezTo>
                  <a:pt x="381203" y="308865"/>
                  <a:pt x="385870" y="306625"/>
                  <a:pt x="391096" y="306579"/>
                </a:cubicBezTo>
                <a:cubicBezTo>
                  <a:pt x="403415" y="306439"/>
                  <a:pt x="415781" y="306672"/>
                  <a:pt x="428101" y="306392"/>
                </a:cubicBezTo>
                <a:cubicBezTo>
                  <a:pt x="434401" y="306252"/>
                  <a:pt x="447326" y="308165"/>
                  <a:pt x="446907" y="302986"/>
                </a:cubicBezTo>
                <a:cubicBezTo>
                  <a:pt x="447046" y="297666"/>
                  <a:pt x="441913" y="298739"/>
                  <a:pt x="438227" y="298693"/>
                </a:cubicBezTo>
                <a:cubicBezTo>
                  <a:pt x="426468" y="298459"/>
                  <a:pt x="414708" y="298646"/>
                  <a:pt x="402995" y="298273"/>
                </a:cubicBezTo>
                <a:cubicBezTo>
                  <a:pt x="392496" y="297946"/>
                  <a:pt x="381996" y="299719"/>
                  <a:pt x="381996" y="290666"/>
                </a:cubicBezTo>
                <a:cubicBezTo>
                  <a:pt x="381996" y="281333"/>
                  <a:pt x="394269" y="283807"/>
                  <a:pt x="403929" y="283667"/>
                </a:cubicBezTo>
                <a:cubicBezTo>
                  <a:pt x="418255" y="283480"/>
                  <a:pt x="447793" y="286046"/>
                  <a:pt x="447606" y="279700"/>
                </a:cubicBezTo>
                <a:cubicBezTo>
                  <a:pt x="447933" y="274614"/>
                  <a:pt x="440607" y="275174"/>
                  <a:pt x="436454" y="275127"/>
                </a:cubicBezTo>
                <a:cubicBezTo>
                  <a:pt x="423528" y="274940"/>
                  <a:pt x="410602" y="275407"/>
                  <a:pt x="397676" y="274894"/>
                </a:cubicBezTo>
                <a:cubicBezTo>
                  <a:pt x="391423" y="274660"/>
                  <a:pt x="381156" y="275360"/>
                  <a:pt x="381623" y="267101"/>
                </a:cubicBezTo>
                <a:cubicBezTo>
                  <a:pt x="381577" y="259354"/>
                  <a:pt x="390909" y="260194"/>
                  <a:pt x="396929" y="260054"/>
                </a:cubicBezTo>
                <a:cubicBezTo>
                  <a:pt x="409248" y="259774"/>
                  <a:pt x="421614" y="260148"/>
                  <a:pt x="433934" y="259868"/>
                </a:cubicBezTo>
                <a:cubicBezTo>
                  <a:pt x="438320" y="259774"/>
                  <a:pt x="448260" y="260474"/>
                  <a:pt x="448120" y="255481"/>
                </a:cubicBezTo>
                <a:cubicBezTo>
                  <a:pt x="447793" y="249088"/>
                  <a:pt x="423668" y="250908"/>
                  <a:pt x="410182" y="250582"/>
                </a:cubicBezTo>
                <a:cubicBezTo>
                  <a:pt x="400102" y="250348"/>
                  <a:pt x="382416" y="252541"/>
                  <a:pt x="382323" y="243629"/>
                </a:cubicBezTo>
                <a:cubicBezTo>
                  <a:pt x="382650" y="234622"/>
                  <a:pt x="399262" y="236956"/>
                  <a:pt x="409342" y="236582"/>
                </a:cubicBezTo>
                <a:cubicBezTo>
                  <a:pt x="421894" y="236116"/>
                  <a:pt x="448820" y="238682"/>
                  <a:pt x="448633" y="233316"/>
                </a:cubicBezTo>
                <a:cubicBezTo>
                  <a:pt x="448913" y="226083"/>
                  <a:pt x="435007" y="228696"/>
                  <a:pt x="428848" y="228369"/>
                </a:cubicBezTo>
                <a:cubicBezTo>
                  <a:pt x="416528" y="227763"/>
                  <a:pt x="404162" y="228136"/>
                  <a:pt x="391842" y="228136"/>
                </a:cubicBezTo>
                <a:cubicBezTo>
                  <a:pt x="386943" y="228136"/>
                  <a:pt x="381670" y="227903"/>
                  <a:pt x="381250" y="221650"/>
                </a:cubicBezTo>
                <a:cubicBezTo>
                  <a:pt x="381110" y="215117"/>
                  <a:pt x="386523" y="213577"/>
                  <a:pt x="392076" y="213530"/>
                </a:cubicBezTo>
                <a:cubicBezTo>
                  <a:pt x="405002" y="213483"/>
                  <a:pt x="417928" y="213763"/>
                  <a:pt x="430854" y="213343"/>
                </a:cubicBezTo>
                <a:cubicBezTo>
                  <a:pt x="436267" y="213157"/>
                  <a:pt x="448913" y="215257"/>
                  <a:pt x="448866" y="208537"/>
                </a:cubicBezTo>
                <a:cubicBezTo>
                  <a:pt x="448866" y="201257"/>
                  <a:pt x="428521" y="203637"/>
                  <a:pt x="418255" y="203731"/>
                </a:cubicBezTo>
                <a:cubicBezTo>
                  <a:pt x="409482" y="203824"/>
                  <a:pt x="400802" y="203684"/>
                  <a:pt x="391983" y="203497"/>
                </a:cubicBezTo>
                <a:cubicBezTo>
                  <a:pt x="387130" y="203404"/>
                  <a:pt x="381530" y="203171"/>
                  <a:pt x="381297" y="197104"/>
                </a:cubicBezTo>
                <a:cubicBezTo>
                  <a:pt x="381110" y="191691"/>
                  <a:pt x="386103" y="189638"/>
                  <a:pt x="391983" y="189638"/>
                </a:cubicBezTo>
                <a:cubicBezTo>
                  <a:pt x="406682" y="189638"/>
                  <a:pt x="421381" y="189731"/>
                  <a:pt x="436080" y="189498"/>
                </a:cubicBezTo>
                <a:cubicBezTo>
                  <a:pt x="439860" y="189451"/>
                  <a:pt x="448166" y="190991"/>
                  <a:pt x="448213" y="184645"/>
                </a:cubicBezTo>
                <a:cubicBezTo>
                  <a:pt x="447980" y="180305"/>
                  <a:pt x="436827" y="181658"/>
                  <a:pt x="405795" y="181612"/>
                </a:cubicBezTo>
                <a:cubicBezTo>
                  <a:pt x="395903" y="181565"/>
                  <a:pt x="382976" y="183245"/>
                  <a:pt x="382276" y="173772"/>
                </a:cubicBezTo>
                <a:cubicBezTo>
                  <a:pt x="381530" y="163506"/>
                  <a:pt x="397676" y="167006"/>
                  <a:pt x="406355" y="166866"/>
                </a:cubicBezTo>
                <a:cubicBezTo>
                  <a:pt x="437574" y="166259"/>
                  <a:pt x="447560" y="168312"/>
                  <a:pt x="447420" y="161826"/>
                </a:cubicBezTo>
                <a:cubicBezTo>
                  <a:pt x="447560" y="156226"/>
                  <a:pt x="433094" y="158420"/>
                  <a:pt x="405842" y="157860"/>
                </a:cubicBezTo>
                <a:cubicBezTo>
                  <a:pt x="397396" y="157673"/>
                  <a:pt x="382137" y="159773"/>
                  <a:pt x="382137" y="151420"/>
                </a:cubicBezTo>
                <a:cubicBezTo>
                  <a:pt x="382556" y="141154"/>
                  <a:pt x="397676" y="143767"/>
                  <a:pt x="406262" y="143627"/>
                </a:cubicBezTo>
                <a:cubicBezTo>
                  <a:pt x="419795" y="143440"/>
                  <a:pt x="447560" y="145307"/>
                  <a:pt x="447046" y="140547"/>
                </a:cubicBezTo>
                <a:cubicBezTo>
                  <a:pt x="446907" y="133734"/>
                  <a:pt x="435707" y="135554"/>
                  <a:pt x="419421" y="135321"/>
                </a:cubicBezTo>
                <a:cubicBezTo>
                  <a:pt x="412375" y="135227"/>
                  <a:pt x="405329" y="135461"/>
                  <a:pt x="398282" y="135181"/>
                </a:cubicBezTo>
                <a:cubicBezTo>
                  <a:pt x="391609" y="134901"/>
                  <a:pt x="381670" y="137467"/>
                  <a:pt x="381343" y="127668"/>
                </a:cubicBezTo>
                <a:cubicBezTo>
                  <a:pt x="381017" y="117822"/>
                  <a:pt x="390769" y="119455"/>
                  <a:pt x="397582" y="119362"/>
                </a:cubicBezTo>
                <a:cubicBezTo>
                  <a:pt x="409902" y="119222"/>
                  <a:pt x="422268" y="119502"/>
                  <a:pt x="434587" y="119222"/>
                </a:cubicBezTo>
                <a:cubicBezTo>
                  <a:pt x="438787" y="119128"/>
                  <a:pt x="448353" y="121275"/>
                  <a:pt x="447933" y="115348"/>
                </a:cubicBezTo>
                <a:cubicBezTo>
                  <a:pt x="447093" y="110542"/>
                  <a:pt x="439907" y="112315"/>
                  <a:pt x="426327" y="111849"/>
                </a:cubicBezTo>
                <a:cubicBezTo>
                  <a:pt x="418721" y="111569"/>
                  <a:pt x="403835" y="111849"/>
                  <a:pt x="396229" y="111522"/>
                </a:cubicBezTo>
                <a:cubicBezTo>
                  <a:pt x="390209" y="111289"/>
                  <a:pt x="381483" y="111429"/>
                  <a:pt x="381436" y="104009"/>
                </a:cubicBezTo>
                <a:cubicBezTo>
                  <a:pt x="381483" y="96309"/>
                  <a:pt x="390443" y="96636"/>
                  <a:pt x="396416" y="96636"/>
                </a:cubicBezTo>
                <a:cubicBezTo>
                  <a:pt x="438367" y="96683"/>
                  <a:pt x="447093" y="98923"/>
                  <a:pt x="447513" y="93789"/>
                </a:cubicBezTo>
                <a:cubicBezTo>
                  <a:pt x="447326" y="87350"/>
                  <a:pt x="437714" y="88190"/>
                  <a:pt x="406542" y="88190"/>
                </a:cubicBezTo>
                <a:cubicBezTo>
                  <a:pt x="401269" y="88190"/>
                  <a:pt x="395949" y="88236"/>
                  <a:pt x="390676" y="87956"/>
                </a:cubicBezTo>
                <a:cubicBezTo>
                  <a:pt x="385729" y="87723"/>
                  <a:pt x="380783" y="86650"/>
                  <a:pt x="381203" y="80257"/>
                </a:cubicBezTo>
                <a:cubicBezTo>
                  <a:pt x="381623" y="74237"/>
                  <a:pt x="386243" y="73024"/>
                  <a:pt x="391376" y="73024"/>
                </a:cubicBezTo>
                <a:cubicBezTo>
                  <a:pt x="405469" y="73024"/>
                  <a:pt x="419608" y="72137"/>
                  <a:pt x="433701" y="72884"/>
                </a:cubicBezTo>
                <a:cubicBezTo>
                  <a:pt x="441167" y="73304"/>
                  <a:pt x="448400" y="73957"/>
                  <a:pt x="447700" y="69104"/>
                </a:cubicBezTo>
                <a:cubicBezTo>
                  <a:pt x="447933" y="64344"/>
                  <a:pt x="438320" y="65091"/>
                  <a:pt x="421848" y="65278"/>
                </a:cubicBezTo>
                <a:cubicBezTo>
                  <a:pt x="411908" y="65418"/>
                  <a:pt x="401875" y="65091"/>
                  <a:pt x="391889" y="65044"/>
                </a:cubicBezTo>
                <a:cubicBezTo>
                  <a:pt x="386103" y="64998"/>
                  <a:pt x="380643" y="63551"/>
                  <a:pt x="381110" y="56598"/>
                </a:cubicBezTo>
                <a:cubicBezTo>
                  <a:pt x="381483" y="50998"/>
                  <a:pt x="386523" y="49412"/>
                  <a:pt x="391609" y="49412"/>
                </a:cubicBezTo>
                <a:cubicBezTo>
                  <a:pt x="405702" y="49318"/>
                  <a:pt x="419841" y="48852"/>
                  <a:pt x="433934" y="49458"/>
                </a:cubicBezTo>
                <a:cubicBezTo>
                  <a:pt x="444200" y="49878"/>
                  <a:pt x="449613" y="46939"/>
                  <a:pt x="448260" y="35692"/>
                </a:cubicBezTo>
                <a:cubicBezTo>
                  <a:pt x="446440" y="20247"/>
                  <a:pt x="455913" y="10774"/>
                  <a:pt x="466785" y="2234"/>
                </a:cubicBezTo>
                <a:cubicBezTo>
                  <a:pt x="469469" y="741"/>
                  <a:pt x="473552" y="-6"/>
                  <a:pt x="477588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D6FD19-5567-427D-B04F-D180804F6BF9}"/>
              </a:ext>
            </a:extLst>
          </p:cNvPr>
          <p:cNvSpPr/>
          <p:nvPr/>
        </p:nvSpPr>
        <p:spPr>
          <a:xfrm>
            <a:off x="1133412" y="5678037"/>
            <a:ext cx="366266" cy="630881"/>
          </a:xfrm>
          <a:custGeom>
            <a:avLst/>
            <a:gdLst>
              <a:gd name="connsiteX0" fmla="*/ 604664 w 676519"/>
              <a:gd name="connsiteY0" fmla="*/ 2566 h 1165284"/>
              <a:gd name="connsiteX1" fmla="*/ 676230 w 676519"/>
              <a:gd name="connsiteY1" fmla="*/ 106288 h 1165284"/>
              <a:gd name="connsiteX2" fmla="*/ 630453 w 676519"/>
              <a:gd name="connsiteY2" fmla="*/ 260327 h 1165284"/>
              <a:gd name="connsiteX3" fmla="*/ 624340 w 676519"/>
              <a:gd name="connsiteY3" fmla="*/ 283612 h 1165284"/>
              <a:gd name="connsiteX4" fmla="*/ 624386 w 676519"/>
              <a:gd name="connsiteY4" fmla="*/ 881242 h 1165284"/>
              <a:gd name="connsiteX5" fmla="*/ 630126 w 676519"/>
              <a:gd name="connsiteY5" fmla="*/ 904574 h 1165284"/>
              <a:gd name="connsiteX6" fmla="*/ 676277 w 676519"/>
              <a:gd name="connsiteY6" fmla="*/ 1060293 h 1165284"/>
              <a:gd name="connsiteX7" fmla="*/ 549583 w 676519"/>
              <a:gd name="connsiteY7" fmla="*/ 1157168 h 1165284"/>
              <a:gd name="connsiteX8" fmla="*/ 493353 w 676519"/>
              <a:gd name="connsiteY8" fmla="*/ 1060153 h 1165284"/>
              <a:gd name="connsiteX9" fmla="*/ 537684 w 676519"/>
              <a:gd name="connsiteY9" fmla="*/ 908121 h 1165284"/>
              <a:gd name="connsiteX10" fmla="*/ 545570 w 676519"/>
              <a:gd name="connsiteY10" fmla="*/ 880029 h 1165284"/>
              <a:gd name="connsiteX11" fmla="*/ 545524 w 676519"/>
              <a:gd name="connsiteY11" fmla="*/ 285946 h 1165284"/>
              <a:gd name="connsiteX12" fmla="*/ 537917 w 676519"/>
              <a:gd name="connsiteY12" fmla="*/ 257760 h 1165284"/>
              <a:gd name="connsiteX13" fmla="*/ 494053 w 676519"/>
              <a:gd name="connsiteY13" fmla="*/ 106801 h 1165284"/>
              <a:gd name="connsiteX14" fmla="*/ 560363 w 676519"/>
              <a:gd name="connsiteY14" fmla="*/ 3766 h 1165284"/>
              <a:gd name="connsiteX15" fmla="*/ 604664 w 676519"/>
              <a:gd name="connsiteY15" fmla="*/ 2566 h 1165284"/>
              <a:gd name="connsiteX16" fmla="*/ 343794 w 676519"/>
              <a:gd name="connsiteY16" fmla="*/ 220 h 1165284"/>
              <a:gd name="connsiteX17" fmla="*/ 427650 w 676519"/>
              <a:gd name="connsiteY17" fmla="*/ 78756 h 1165284"/>
              <a:gd name="connsiteX18" fmla="*/ 422797 w 676519"/>
              <a:gd name="connsiteY18" fmla="*/ 153839 h 1165284"/>
              <a:gd name="connsiteX19" fmla="*/ 381732 w 676519"/>
              <a:gd name="connsiteY19" fmla="*/ 263826 h 1165284"/>
              <a:gd name="connsiteX20" fmla="*/ 377719 w 676519"/>
              <a:gd name="connsiteY20" fmla="*/ 282352 h 1165284"/>
              <a:gd name="connsiteX21" fmla="*/ 377672 w 676519"/>
              <a:gd name="connsiteY21" fmla="*/ 883529 h 1165284"/>
              <a:gd name="connsiteX22" fmla="*/ 382805 w 676519"/>
              <a:gd name="connsiteY22" fmla="*/ 903501 h 1165284"/>
              <a:gd name="connsiteX23" fmla="*/ 429610 w 676519"/>
              <a:gd name="connsiteY23" fmla="*/ 1059033 h 1165284"/>
              <a:gd name="connsiteX24" fmla="*/ 302403 w 676519"/>
              <a:gd name="connsiteY24" fmla="*/ 1156935 h 1165284"/>
              <a:gd name="connsiteX25" fmla="*/ 246639 w 676519"/>
              <a:gd name="connsiteY25" fmla="*/ 1059173 h 1165284"/>
              <a:gd name="connsiteX26" fmla="*/ 292090 w 676519"/>
              <a:gd name="connsiteY26" fmla="*/ 906114 h 1165284"/>
              <a:gd name="connsiteX27" fmla="*/ 298856 w 676519"/>
              <a:gd name="connsiteY27" fmla="*/ 881242 h 1165284"/>
              <a:gd name="connsiteX28" fmla="*/ 298856 w 676519"/>
              <a:gd name="connsiteY28" fmla="*/ 283612 h 1165284"/>
              <a:gd name="connsiteX29" fmla="*/ 291763 w 676519"/>
              <a:gd name="connsiteY29" fmla="*/ 258833 h 1165284"/>
              <a:gd name="connsiteX30" fmla="*/ 247292 w 676519"/>
              <a:gd name="connsiteY30" fmla="*/ 109788 h 1165284"/>
              <a:gd name="connsiteX31" fmla="*/ 251632 w 676519"/>
              <a:gd name="connsiteY31" fmla="*/ 67976 h 1165284"/>
              <a:gd name="connsiteX32" fmla="*/ 343794 w 676519"/>
              <a:gd name="connsiteY32" fmla="*/ 220 h 1165284"/>
              <a:gd name="connsiteX33" fmla="*/ 96753 w 676519"/>
              <a:gd name="connsiteY33" fmla="*/ 173 h 1165284"/>
              <a:gd name="connsiteX34" fmla="*/ 180795 w 676519"/>
              <a:gd name="connsiteY34" fmla="*/ 78475 h 1165284"/>
              <a:gd name="connsiteX35" fmla="*/ 176035 w 676519"/>
              <a:gd name="connsiteY35" fmla="*/ 153512 h 1165284"/>
              <a:gd name="connsiteX36" fmla="*/ 135018 w 676519"/>
              <a:gd name="connsiteY36" fmla="*/ 263546 h 1165284"/>
              <a:gd name="connsiteX37" fmla="*/ 130864 w 676519"/>
              <a:gd name="connsiteY37" fmla="*/ 282025 h 1165284"/>
              <a:gd name="connsiteX38" fmla="*/ 130864 w 676519"/>
              <a:gd name="connsiteY38" fmla="*/ 883202 h 1165284"/>
              <a:gd name="connsiteX39" fmla="*/ 134878 w 676519"/>
              <a:gd name="connsiteY39" fmla="*/ 901681 h 1165284"/>
              <a:gd name="connsiteX40" fmla="*/ 182662 w 676519"/>
              <a:gd name="connsiteY40" fmla="*/ 1055160 h 1165284"/>
              <a:gd name="connsiteX41" fmla="*/ 57228 w 676519"/>
              <a:gd name="connsiteY41" fmla="*/ 1157914 h 1165284"/>
              <a:gd name="connsiteX42" fmla="*/ 251 w 676519"/>
              <a:gd name="connsiteY42" fmla="*/ 1054740 h 1165284"/>
              <a:gd name="connsiteX43" fmla="*/ 44255 w 676519"/>
              <a:gd name="connsiteY43" fmla="*/ 907840 h 1165284"/>
              <a:gd name="connsiteX44" fmla="*/ 52188 w 676519"/>
              <a:gd name="connsiteY44" fmla="*/ 879748 h 1165284"/>
              <a:gd name="connsiteX45" fmla="*/ 52188 w 676519"/>
              <a:gd name="connsiteY45" fmla="*/ 285618 h 1165284"/>
              <a:gd name="connsiteX46" fmla="*/ 44255 w 676519"/>
              <a:gd name="connsiteY46" fmla="*/ 257480 h 1165284"/>
              <a:gd name="connsiteX47" fmla="*/ 484 w 676519"/>
              <a:gd name="connsiteY47" fmla="*/ 109974 h 1165284"/>
              <a:gd name="connsiteX48" fmla="*/ 4777 w 676519"/>
              <a:gd name="connsiteY48" fmla="*/ 68163 h 1165284"/>
              <a:gd name="connsiteX49" fmla="*/ 96753 w 676519"/>
              <a:gd name="connsiteY49" fmla="*/ 173 h 116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76519" h="1165284">
                <a:moveTo>
                  <a:pt x="604664" y="2566"/>
                </a:moveTo>
                <a:cubicBezTo>
                  <a:pt x="646920" y="12913"/>
                  <a:pt x="679976" y="55296"/>
                  <a:pt x="676230" y="106288"/>
                </a:cubicBezTo>
                <a:cubicBezTo>
                  <a:pt x="672217" y="160745"/>
                  <a:pt x="657798" y="212636"/>
                  <a:pt x="630453" y="260327"/>
                </a:cubicBezTo>
                <a:cubicBezTo>
                  <a:pt x="626160" y="267840"/>
                  <a:pt x="624340" y="275119"/>
                  <a:pt x="624340" y="283612"/>
                </a:cubicBezTo>
                <a:cubicBezTo>
                  <a:pt x="624433" y="482822"/>
                  <a:pt x="624433" y="682032"/>
                  <a:pt x="624386" y="881242"/>
                </a:cubicBezTo>
                <a:cubicBezTo>
                  <a:pt x="624386" y="889595"/>
                  <a:pt x="625693" y="896921"/>
                  <a:pt x="630126" y="904574"/>
                </a:cubicBezTo>
                <a:cubicBezTo>
                  <a:pt x="657891" y="952732"/>
                  <a:pt x="672731" y="1005183"/>
                  <a:pt x="676277" y="1060293"/>
                </a:cubicBezTo>
                <a:cubicBezTo>
                  <a:pt x="680944" y="1133323"/>
                  <a:pt x="611320" y="1186240"/>
                  <a:pt x="549583" y="1157168"/>
                </a:cubicBezTo>
                <a:cubicBezTo>
                  <a:pt x="510385" y="1138643"/>
                  <a:pt x="494380" y="1104764"/>
                  <a:pt x="493353" y="1060153"/>
                </a:cubicBezTo>
                <a:cubicBezTo>
                  <a:pt x="497786" y="1008123"/>
                  <a:pt x="511085" y="956138"/>
                  <a:pt x="537684" y="908121"/>
                </a:cubicBezTo>
                <a:cubicBezTo>
                  <a:pt x="542724" y="899068"/>
                  <a:pt x="545570" y="890435"/>
                  <a:pt x="545570" y="880029"/>
                </a:cubicBezTo>
                <a:cubicBezTo>
                  <a:pt x="545384" y="681986"/>
                  <a:pt x="545384" y="483989"/>
                  <a:pt x="545524" y="285946"/>
                </a:cubicBezTo>
                <a:cubicBezTo>
                  <a:pt x="545524" y="275633"/>
                  <a:pt x="543004" y="266907"/>
                  <a:pt x="537917" y="257760"/>
                </a:cubicBezTo>
                <a:cubicBezTo>
                  <a:pt x="511972" y="210816"/>
                  <a:pt x="497226" y="160185"/>
                  <a:pt x="494053" y="106801"/>
                </a:cubicBezTo>
                <a:cubicBezTo>
                  <a:pt x="491160" y="57757"/>
                  <a:pt x="519018" y="16179"/>
                  <a:pt x="560363" y="3766"/>
                </a:cubicBezTo>
                <a:cubicBezTo>
                  <a:pt x="575471" y="-772"/>
                  <a:pt x="590578" y="-883"/>
                  <a:pt x="604664" y="2566"/>
                </a:cubicBezTo>
                <a:close/>
                <a:moveTo>
                  <a:pt x="343794" y="220"/>
                </a:moveTo>
                <a:cubicBezTo>
                  <a:pt x="384299" y="2973"/>
                  <a:pt x="419437" y="36198"/>
                  <a:pt x="427650" y="78756"/>
                </a:cubicBezTo>
                <a:cubicBezTo>
                  <a:pt x="432596" y="104328"/>
                  <a:pt x="428117" y="129200"/>
                  <a:pt x="422797" y="153839"/>
                </a:cubicBezTo>
                <a:cubicBezTo>
                  <a:pt x="414491" y="192430"/>
                  <a:pt x="402918" y="229995"/>
                  <a:pt x="381732" y="263826"/>
                </a:cubicBezTo>
                <a:cubicBezTo>
                  <a:pt x="377999" y="269753"/>
                  <a:pt x="377719" y="275866"/>
                  <a:pt x="377719" y="282352"/>
                </a:cubicBezTo>
                <a:cubicBezTo>
                  <a:pt x="377719" y="482729"/>
                  <a:pt x="377719" y="683105"/>
                  <a:pt x="377672" y="883529"/>
                </a:cubicBezTo>
                <a:cubicBezTo>
                  <a:pt x="377672" y="890715"/>
                  <a:pt x="378979" y="897015"/>
                  <a:pt x="382805" y="903501"/>
                </a:cubicBezTo>
                <a:cubicBezTo>
                  <a:pt x="410897" y="951519"/>
                  <a:pt x="425503" y="1004016"/>
                  <a:pt x="429610" y="1059033"/>
                </a:cubicBezTo>
                <a:cubicBezTo>
                  <a:pt x="435116" y="1132623"/>
                  <a:pt x="364606" y="1186660"/>
                  <a:pt x="302403" y="1156935"/>
                </a:cubicBezTo>
                <a:cubicBezTo>
                  <a:pt x="263298" y="1138223"/>
                  <a:pt x="247432" y="1104251"/>
                  <a:pt x="246639" y="1059173"/>
                </a:cubicBezTo>
                <a:cubicBezTo>
                  <a:pt x="251445" y="1007049"/>
                  <a:pt x="264698" y="954505"/>
                  <a:pt x="292090" y="906114"/>
                </a:cubicBezTo>
                <a:cubicBezTo>
                  <a:pt x="296617" y="898135"/>
                  <a:pt x="298856" y="890388"/>
                  <a:pt x="298856" y="881242"/>
                </a:cubicBezTo>
                <a:cubicBezTo>
                  <a:pt x="298716" y="682032"/>
                  <a:pt x="298716" y="482822"/>
                  <a:pt x="298856" y="283612"/>
                </a:cubicBezTo>
                <a:cubicBezTo>
                  <a:pt x="298856" y="274419"/>
                  <a:pt x="296243" y="266813"/>
                  <a:pt x="291763" y="258833"/>
                </a:cubicBezTo>
                <a:cubicBezTo>
                  <a:pt x="265865" y="212542"/>
                  <a:pt x="252099" y="162425"/>
                  <a:pt x="247292" y="109788"/>
                </a:cubicBezTo>
                <a:cubicBezTo>
                  <a:pt x="245986" y="95695"/>
                  <a:pt x="247292" y="81696"/>
                  <a:pt x="251632" y="67976"/>
                </a:cubicBezTo>
                <a:cubicBezTo>
                  <a:pt x="265118" y="25372"/>
                  <a:pt x="302916" y="-2580"/>
                  <a:pt x="343794" y="220"/>
                </a:cubicBezTo>
                <a:close/>
                <a:moveTo>
                  <a:pt x="96753" y="173"/>
                </a:moveTo>
                <a:cubicBezTo>
                  <a:pt x="137257" y="2786"/>
                  <a:pt x="172209" y="35824"/>
                  <a:pt x="180795" y="78475"/>
                </a:cubicBezTo>
                <a:cubicBezTo>
                  <a:pt x="185975" y="104094"/>
                  <a:pt x="181262" y="128919"/>
                  <a:pt x="176035" y="153512"/>
                </a:cubicBezTo>
                <a:cubicBezTo>
                  <a:pt x="167823" y="192103"/>
                  <a:pt x="156203" y="229714"/>
                  <a:pt x="135018" y="263546"/>
                </a:cubicBezTo>
                <a:cubicBezTo>
                  <a:pt x="131284" y="269472"/>
                  <a:pt x="130864" y="275539"/>
                  <a:pt x="130864" y="282025"/>
                </a:cubicBezTo>
                <a:cubicBezTo>
                  <a:pt x="130911" y="482402"/>
                  <a:pt x="130864" y="682825"/>
                  <a:pt x="130864" y="883202"/>
                </a:cubicBezTo>
                <a:cubicBezTo>
                  <a:pt x="130864" y="889641"/>
                  <a:pt x="131238" y="895661"/>
                  <a:pt x="134878" y="901681"/>
                </a:cubicBezTo>
                <a:cubicBezTo>
                  <a:pt x="163296" y="948905"/>
                  <a:pt x="176969" y="1000936"/>
                  <a:pt x="182662" y="1055160"/>
                </a:cubicBezTo>
                <a:cubicBezTo>
                  <a:pt x="190408" y="1129076"/>
                  <a:pt x="121158" y="1185446"/>
                  <a:pt x="57228" y="1157914"/>
                </a:cubicBezTo>
                <a:cubicBezTo>
                  <a:pt x="22183" y="1142795"/>
                  <a:pt x="-122" y="1105464"/>
                  <a:pt x="251" y="1054740"/>
                </a:cubicBezTo>
                <a:cubicBezTo>
                  <a:pt x="4404" y="1007889"/>
                  <a:pt x="17657" y="955905"/>
                  <a:pt x="44255" y="907840"/>
                </a:cubicBezTo>
                <a:cubicBezTo>
                  <a:pt x="49295" y="898741"/>
                  <a:pt x="52188" y="890155"/>
                  <a:pt x="52188" y="879748"/>
                </a:cubicBezTo>
                <a:cubicBezTo>
                  <a:pt x="52002" y="681705"/>
                  <a:pt x="52002" y="483662"/>
                  <a:pt x="52188" y="285618"/>
                </a:cubicBezTo>
                <a:cubicBezTo>
                  <a:pt x="52188" y="275212"/>
                  <a:pt x="49295" y="266579"/>
                  <a:pt x="44255" y="257480"/>
                </a:cubicBezTo>
                <a:cubicBezTo>
                  <a:pt x="18870" y="211609"/>
                  <a:pt x="5337" y="162004"/>
                  <a:pt x="484" y="109974"/>
                </a:cubicBezTo>
                <a:cubicBezTo>
                  <a:pt x="-822" y="95881"/>
                  <a:pt x="484" y="81882"/>
                  <a:pt x="4777" y="68163"/>
                </a:cubicBezTo>
                <a:cubicBezTo>
                  <a:pt x="18030" y="25651"/>
                  <a:pt x="55922" y="-2487"/>
                  <a:pt x="96753" y="173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AD076CA-3869-440C-8C86-9153D600705A}"/>
              </a:ext>
            </a:extLst>
          </p:cNvPr>
          <p:cNvSpPr/>
          <p:nvPr/>
        </p:nvSpPr>
        <p:spPr>
          <a:xfrm>
            <a:off x="2711533" y="3393648"/>
            <a:ext cx="307840" cy="555740"/>
          </a:xfrm>
          <a:custGeom>
            <a:avLst/>
            <a:gdLst>
              <a:gd name="connsiteX0" fmla="*/ 538769 w 657581"/>
              <a:gd name="connsiteY0" fmla="*/ 967002 h 1187125"/>
              <a:gd name="connsiteX1" fmla="*/ 551256 w 657581"/>
              <a:gd name="connsiteY1" fmla="*/ 989700 h 1187125"/>
              <a:gd name="connsiteX2" fmla="*/ 552377 w 657581"/>
              <a:gd name="connsiteY2" fmla="*/ 1149432 h 1187125"/>
              <a:gd name="connsiteX3" fmla="*/ 513318 w 657581"/>
              <a:gd name="connsiteY3" fmla="*/ 1186110 h 1187125"/>
              <a:gd name="connsiteX4" fmla="*/ 486953 w 657581"/>
              <a:gd name="connsiteY4" fmla="*/ 1187090 h 1187125"/>
              <a:gd name="connsiteX5" fmla="*/ 164783 w 657581"/>
              <a:gd name="connsiteY5" fmla="*/ 1187090 h 1187125"/>
              <a:gd name="connsiteX6" fmla="*/ 141917 w 657581"/>
              <a:gd name="connsiteY6" fmla="*/ 1186204 h 1187125"/>
              <a:gd name="connsiteX7" fmla="*/ 103652 w 657581"/>
              <a:gd name="connsiteY7" fmla="*/ 1145793 h 1187125"/>
              <a:gd name="connsiteX8" fmla="*/ 104026 w 657581"/>
              <a:gd name="connsiteY8" fmla="*/ 994460 h 1187125"/>
              <a:gd name="connsiteX9" fmla="*/ 134777 w 657581"/>
              <a:gd name="connsiteY9" fmla="*/ 973461 h 1187125"/>
              <a:gd name="connsiteX10" fmla="*/ 522605 w 657581"/>
              <a:gd name="connsiteY10" fmla="*/ 970195 h 1187125"/>
              <a:gd name="connsiteX11" fmla="*/ 538769 w 657581"/>
              <a:gd name="connsiteY11" fmla="*/ 967002 h 1187125"/>
              <a:gd name="connsiteX12" fmla="*/ 318880 w 657581"/>
              <a:gd name="connsiteY12" fmla="*/ 56776 h 1187125"/>
              <a:gd name="connsiteX13" fmla="*/ 623493 w 657581"/>
              <a:gd name="connsiteY13" fmla="*/ 77040 h 1187125"/>
              <a:gd name="connsiteX14" fmla="*/ 643606 w 657581"/>
              <a:gd name="connsiteY14" fmla="*/ 104525 h 1187125"/>
              <a:gd name="connsiteX15" fmla="*/ 595075 w 657581"/>
              <a:gd name="connsiteY15" fmla="*/ 431968 h 1187125"/>
              <a:gd name="connsiteX16" fmla="*/ 545144 w 657581"/>
              <a:gd name="connsiteY16" fmla="*/ 903278 h 1187125"/>
              <a:gd name="connsiteX17" fmla="*/ 506926 w 657581"/>
              <a:gd name="connsiteY17" fmla="*/ 961515 h 1187125"/>
              <a:gd name="connsiteX18" fmla="*/ 150550 w 657581"/>
              <a:gd name="connsiteY18" fmla="*/ 963428 h 1187125"/>
              <a:gd name="connsiteX19" fmla="*/ 109299 w 657581"/>
              <a:gd name="connsiteY19" fmla="*/ 870893 h 1187125"/>
              <a:gd name="connsiteX20" fmla="*/ 40983 w 657581"/>
              <a:gd name="connsiteY20" fmla="*/ 346853 h 1187125"/>
              <a:gd name="connsiteX21" fmla="*/ 8598 w 657581"/>
              <a:gd name="connsiteY21" fmla="*/ 100605 h 1187125"/>
              <a:gd name="connsiteX22" fmla="*/ 29176 w 657581"/>
              <a:gd name="connsiteY22" fmla="*/ 72840 h 1187125"/>
              <a:gd name="connsiteX23" fmla="*/ 318880 w 657581"/>
              <a:gd name="connsiteY23" fmla="*/ 56776 h 1187125"/>
              <a:gd name="connsiteX24" fmla="*/ 168272 w 657581"/>
              <a:gd name="connsiteY24" fmla="*/ 21 h 1187125"/>
              <a:gd name="connsiteX25" fmla="*/ 625359 w 657581"/>
              <a:gd name="connsiteY25" fmla="*/ 5316 h 1187125"/>
              <a:gd name="connsiteX26" fmla="*/ 651538 w 657581"/>
              <a:gd name="connsiteY26" fmla="*/ 68220 h 1187125"/>
              <a:gd name="connsiteX27" fmla="*/ 637632 w 657581"/>
              <a:gd name="connsiteY27" fmla="*/ 71580 h 1187125"/>
              <a:gd name="connsiteX28" fmla="*/ 15550 w 657581"/>
              <a:gd name="connsiteY28" fmla="*/ 68080 h 1187125"/>
              <a:gd name="connsiteX29" fmla="*/ 1504 w 657581"/>
              <a:gd name="connsiteY29" fmla="*/ 58327 h 1187125"/>
              <a:gd name="connsiteX30" fmla="*/ 45835 w 657581"/>
              <a:gd name="connsiteY30" fmla="*/ 2143 h 1187125"/>
              <a:gd name="connsiteX31" fmla="*/ 168272 w 657581"/>
              <a:gd name="connsiteY31" fmla="*/ 21 h 118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57581" h="1187125">
                <a:moveTo>
                  <a:pt x="538769" y="967002"/>
                </a:moveTo>
                <a:cubicBezTo>
                  <a:pt x="550058" y="965893"/>
                  <a:pt x="548596" y="971641"/>
                  <a:pt x="551256" y="989700"/>
                </a:cubicBezTo>
                <a:cubicBezTo>
                  <a:pt x="559050" y="1042664"/>
                  <a:pt x="557369" y="1096235"/>
                  <a:pt x="552377" y="1149432"/>
                </a:cubicBezTo>
                <a:cubicBezTo>
                  <a:pt x="550370" y="1170851"/>
                  <a:pt x="535064" y="1183404"/>
                  <a:pt x="513318" y="1186110"/>
                </a:cubicBezTo>
                <a:cubicBezTo>
                  <a:pt x="504639" y="1187184"/>
                  <a:pt x="495726" y="1187090"/>
                  <a:pt x="486953" y="1187090"/>
                </a:cubicBezTo>
                <a:cubicBezTo>
                  <a:pt x="379578" y="1187137"/>
                  <a:pt x="272157" y="1187137"/>
                  <a:pt x="164783" y="1187090"/>
                </a:cubicBezTo>
                <a:cubicBezTo>
                  <a:pt x="157176" y="1187090"/>
                  <a:pt x="149477" y="1187184"/>
                  <a:pt x="141917" y="1186204"/>
                </a:cubicBezTo>
                <a:cubicBezTo>
                  <a:pt x="117605" y="1183077"/>
                  <a:pt x="105239" y="1170104"/>
                  <a:pt x="103652" y="1145793"/>
                </a:cubicBezTo>
                <a:cubicBezTo>
                  <a:pt x="100339" y="1095348"/>
                  <a:pt x="101832" y="1044858"/>
                  <a:pt x="104026" y="994460"/>
                </a:cubicBezTo>
                <a:cubicBezTo>
                  <a:pt x="105052" y="970288"/>
                  <a:pt x="111165" y="967068"/>
                  <a:pt x="134777" y="973461"/>
                </a:cubicBezTo>
                <a:cubicBezTo>
                  <a:pt x="226473" y="996047"/>
                  <a:pt x="441269" y="989887"/>
                  <a:pt x="522605" y="970195"/>
                </a:cubicBezTo>
                <a:cubicBezTo>
                  <a:pt x="529826" y="968503"/>
                  <a:pt x="535006" y="967372"/>
                  <a:pt x="538769" y="967002"/>
                </a:cubicBezTo>
                <a:close/>
                <a:moveTo>
                  <a:pt x="318880" y="56776"/>
                </a:moveTo>
                <a:cubicBezTo>
                  <a:pt x="410237" y="57476"/>
                  <a:pt x="504079" y="64231"/>
                  <a:pt x="623493" y="77040"/>
                </a:cubicBezTo>
                <a:cubicBezTo>
                  <a:pt x="648832" y="79373"/>
                  <a:pt x="648692" y="79746"/>
                  <a:pt x="643606" y="104525"/>
                </a:cubicBezTo>
                <a:cubicBezTo>
                  <a:pt x="621207" y="212740"/>
                  <a:pt x="607301" y="322307"/>
                  <a:pt x="595075" y="431968"/>
                </a:cubicBezTo>
                <a:cubicBezTo>
                  <a:pt x="577576" y="588994"/>
                  <a:pt x="561430" y="746113"/>
                  <a:pt x="545144" y="903278"/>
                </a:cubicBezTo>
                <a:cubicBezTo>
                  <a:pt x="542391" y="929877"/>
                  <a:pt x="530911" y="949476"/>
                  <a:pt x="506926" y="961515"/>
                </a:cubicBezTo>
                <a:cubicBezTo>
                  <a:pt x="457882" y="973554"/>
                  <a:pt x="196282" y="975328"/>
                  <a:pt x="150550" y="963428"/>
                </a:cubicBezTo>
                <a:cubicBezTo>
                  <a:pt x="112426" y="943503"/>
                  <a:pt x="113872" y="905285"/>
                  <a:pt x="109299" y="870893"/>
                </a:cubicBezTo>
                <a:cubicBezTo>
                  <a:pt x="86060" y="696275"/>
                  <a:pt x="63708" y="521517"/>
                  <a:pt x="40983" y="346853"/>
                </a:cubicBezTo>
                <a:cubicBezTo>
                  <a:pt x="30297" y="264770"/>
                  <a:pt x="19517" y="182641"/>
                  <a:pt x="8598" y="100605"/>
                </a:cubicBezTo>
                <a:cubicBezTo>
                  <a:pt x="5284" y="75686"/>
                  <a:pt x="4958" y="75360"/>
                  <a:pt x="29176" y="72840"/>
                </a:cubicBezTo>
                <a:cubicBezTo>
                  <a:pt x="138651" y="61431"/>
                  <a:pt x="227523" y="56076"/>
                  <a:pt x="318880" y="56776"/>
                </a:cubicBezTo>
                <a:close/>
                <a:moveTo>
                  <a:pt x="168272" y="21"/>
                </a:moveTo>
                <a:cubicBezTo>
                  <a:pt x="340176" y="-327"/>
                  <a:pt x="618500" y="3846"/>
                  <a:pt x="625359" y="5316"/>
                </a:cubicBezTo>
                <a:cubicBezTo>
                  <a:pt x="652938" y="11196"/>
                  <a:pt x="666191" y="44001"/>
                  <a:pt x="651538" y="68220"/>
                </a:cubicBezTo>
                <a:cubicBezTo>
                  <a:pt x="647572" y="74753"/>
                  <a:pt x="642439" y="72093"/>
                  <a:pt x="637632" y="71580"/>
                </a:cubicBezTo>
                <a:cubicBezTo>
                  <a:pt x="491853" y="51281"/>
                  <a:pt x="207201" y="36301"/>
                  <a:pt x="15550" y="68080"/>
                </a:cubicBezTo>
                <a:cubicBezTo>
                  <a:pt x="6730" y="69433"/>
                  <a:pt x="3231" y="67660"/>
                  <a:pt x="1504" y="58327"/>
                </a:cubicBezTo>
                <a:cubicBezTo>
                  <a:pt x="-4936" y="23562"/>
                  <a:pt x="9204" y="4709"/>
                  <a:pt x="45835" y="2143"/>
                </a:cubicBezTo>
                <a:cubicBezTo>
                  <a:pt x="65493" y="755"/>
                  <a:pt x="110970" y="137"/>
                  <a:pt x="168272" y="21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BA8D57-B479-4CE0-B397-2F047213597F}"/>
              </a:ext>
            </a:extLst>
          </p:cNvPr>
          <p:cNvSpPr/>
          <p:nvPr/>
        </p:nvSpPr>
        <p:spPr>
          <a:xfrm>
            <a:off x="1771363" y="5699925"/>
            <a:ext cx="678110" cy="587104"/>
          </a:xfrm>
          <a:custGeom>
            <a:avLst/>
            <a:gdLst>
              <a:gd name="connsiteX0" fmla="*/ 602309 w 980617"/>
              <a:gd name="connsiteY0" fmla="*/ 451411 h 849013"/>
              <a:gd name="connsiteX1" fmla="*/ 826952 w 980617"/>
              <a:gd name="connsiteY1" fmla="*/ 784268 h 849013"/>
              <a:gd name="connsiteX2" fmla="*/ 829751 w 980617"/>
              <a:gd name="connsiteY2" fmla="*/ 804193 h 849013"/>
              <a:gd name="connsiteX3" fmla="*/ 813979 w 980617"/>
              <a:gd name="connsiteY3" fmla="*/ 794301 h 849013"/>
              <a:gd name="connsiteX4" fmla="*/ 558585 w 980617"/>
              <a:gd name="connsiteY4" fmla="*/ 543853 h 849013"/>
              <a:gd name="connsiteX5" fmla="*/ 556672 w 980617"/>
              <a:gd name="connsiteY5" fmla="*/ 511702 h 849013"/>
              <a:gd name="connsiteX6" fmla="*/ 602309 w 980617"/>
              <a:gd name="connsiteY6" fmla="*/ 451411 h 849013"/>
              <a:gd name="connsiteX7" fmla="*/ 522792 w 980617"/>
              <a:gd name="connsiteY7" fmla="*/ 417041 h 849013"/>
              <a:gd name="connsiteX8" fmla="*/ 510053 w 980617"/>
              <a:gd name="connsiteY8" fmla="*/ 432440 h 849013"/>
              <a:gd name="connsiteX9" fmla="*/ 525966 w 980617"/>
              <a:gd name="connsiteY9" fmla="*/ 445646 h 849013"/>
              <a:gd name="connsiteX10" fmla="*/ 538845 w 980617"/>
              <a:gd name="connsiteY10" fmla="*/ 430947 h 849013"/>
              <a:gd name="connsiteX11" fmla="*/ 522792 w 980617"/>
              <a:gd name="connsiteY11" fmla="*/ 417041 h 849013"/>
              <a:gd name="connsiteX12" fmla="*/ 191838 w 980617"/>
              <a:gd name="connsiteY12" fmla="*/ 66893 h 849013"/>
              <a:gd name="connsiteX13" fmla="*/ 57818 w 980617"/>
              <a:gd name="connsiteY13" fmla="*/ 199513 h 849013"/>
              <a:gd name="connsiteX14" fmla="*/ 191324 w 980617"/>
              <a:gd name="connsiteY14" fmla="*/ 332693 h 849013"/>
              <a:gd name="connsiteX15" fmla="*/ 322451 w 980617"/>
              <a:gd name="connsiteY15" fmla="*/ 201799 h 849013"/>
              <a:gd name="connsiteX16" fmla="*/ 191838 w 980617"/>
              <a:gd name="connsiteY16" fmla="*/ 66893 h 849013"/>
              <a:gd name="connsiteX17" fmla="*/ 789480 w 980617"/>
              <a:gd name="connsiteY17" fmla="*/ 60852 h 849013"/>
              <a:gd name="connsiteX18" fmla="*/ 656346 w 980617"/>
              <a:gd name="connsiteY18" fmla="*/ 192819 h 849013"/>
              <a:gd name="connsiteX19" fmla="*/ 787846 w 980617"/>
              <a:gd name="connsiteY19" fmla="*/ 325113 h 849013"/>
              <a:gd name="connsiteX20" fmla="*/ 920233 w 980617"/>
              <a:gd name="connsiteY20" fmla="*/ 192632 h 849013"/>
              <a:gd name="connsiteX21" fmla="*/ 789480 w 980617"/>
              <a:gd name="connsiteY21" fmla="*/ 60852 h 849013"/>
              <a:gd name="connsiteX22" fmla="*/ 170785 w 980617"/>
              <a:gd name="connsiteY22" fmla="*/ 7309 h 849013"/>
              <a:gd name="connsiteX23" fmla="*/ 260668 w 980617"/>
              <a:gd name="connsiteY23" fmla="*/ 19202 h 849013"/>
              <a:gd name="connsiteX24" fmla="*/ 328984 w 980617"/>
              <a:gd name="connsiteY24" fmla="*/ 70206 h 849013"/>
              <a:gd name="connsiteX25" fmla="*/ 486243 w 980617"/>
              <a:gd name="connsiteY25" fmla="*/ 314587 h 849013"/>
              <a:gd name="connsiteX26" fmla="*/ 483163 w 980617"/>
              <a:gd name="connsiteY26" fmla="*/ 345199 h 849013"/>
              <a:gd name="connsiteX27" fmla="*/ 446205 w 980617"/>
              <a:gd name="connsiteY27" fmla="*/ 421681 h 849013"/>
              <a:gd name="connsiteX28" fmla="*/ 431459 w 980617"/>
              <a:gd name="connsiteY28" fmla="*/ 423735 h 849013"/>
              <a:gd name="connsiteX29" fmla="*/ 362536 w 980617"/>
              <a:gd name="connsiteY29" fmla="*/ 353038 h 849013"/>
              <a:gd name="connsiteX30" fmla="*/ 307845 w 980617"/>
              <a:gd name="connsiteY30" fmla="*/ 350098 h 849013"/>
              <a:gd name="connsiteX31" fmla="*/ 102569 w 980617"/>
              <a:gd name="connsiteY31" fmla="*/ 369744 h 849013"/>
              <a:gd name="connsiteX32" fmla="*/ 654 w 980617"/>
              <a:gd name="connsiteY32" fmla="*/ 187427 h 849013"/>
              <a:gd name="connsiteX33" fmla="*/ 170785 w 980617"/>
              <a:gd name="connsiteY33" fmla="*/ 7309 h 849013"/>
              <a:gd name="connsiteX34" fmla="*/ 767614 w 980617"/>
              <a:gd name="connsiteY34" fmla="*/ 1335 h 849013"/>
              <a:gd name="connsiteX35" fmla="*/ 832504 w 980617"/>
              <a:gd name="connsiteY35" fmla="*/ 4762 h 849013"/>
              <a:gd name="connsiteX36" fmla="*/ 980616 w 980617"/>
              <a:gd name="connsiteY36" fmla="*/ 196039 h 849013"/>
              <a:gd name="connsiteX37" fmla="*/ 829844 w 980617"/>
              <a:gd name="connsiteY37" fmla="*/ 379943 h 849013"/>
              <a:gd name="connsiteX38" fmla="*/ 691157 w 980617"/>
              <a:gd name="connsiteY38" fmla="*/ 357078 h 849013"/>
              <a:gd name="connsiteX39" fmla="*/ 639640 w 980617"/>
              <a:gd name="connsiteY39" fmla="*/ 366410 h 849013"/>
              <a:gd name="connsiteX40" fmla="*/ 367774 w 980617"/>
              <a:gd name="connsiteY40" fmla="*/ 732679 h 849013"/>
              <a:gd name="connsiteX41" fmla="*/ 292177 w 980617"/>
              <a:gd name="connsiteY41" fmla="*/ 832400 h 849013"/>
              <a:gd name="connsiteX42" fmla="*/ 278271 w 980617"/>
              <a:gd name="connsiteY42" fmla="*/ 849013 h 849013"/>
              <a:gd name="connsiteX43" fmla="*/ 280978 w 980617"/>
              <a:gd name="connsiteY43" fmla="*/ 819101 h 849013"/>
              <a:gd name="connsiteX44" fmla="*/ 617708 w 980617"/>
              <a:gd name="connsiteY44" fmla="*/ 110083 h 849013"/>
              <a:gd name="connsiteX45" fmla="*/ 767614 w 980617"/>
              <a:gd name="connsiteY45" fmla="*/ 1335 h 84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80617" h="849013">
                <a:moveTo>
                  <a:pt x="602309" y="451411"/>
                </a:moveTo>
                <a:cubicBezTo>
                  <a:pt x="677206" y="562332"/>
                  <a:pt x="752055" y="673300"/>
                  <a:pt x="826952" y="784268"/>
                </a:cubicBezTo>
                <a:cubicBezTo>
                  <a:pt x="831105" y="790427"/>
                  <a:pt x="833345" y="796774"/>
                  <a:pt x="829751" y="804193"/>
                </a:cubicBezTo>
                <a:cubicBezTo>
                  <a:pt x="822192" y="804520"/>
                  <a:pt x="818459" y="798454"/>
                  <a:pt x="813979" y="794301"/>
                </a:cubicBezTo>
                <a:cubicBezTo>
                  <a:pt x="726250" y="713431"/>
                  <a:pt x="643561" y="627522"/>
                  <a:pt x="558585" y="543853"/>
                </a:cubicBezTo>
                <a:cubicBezTo>
                  <a:pt x="541786" y="527334"/>
                  <a:pt x="544866" y="529527"/>
                  <a:pt x="556672" y="511702"/>
                </a:cubicBezTo>
                <a:cubicBezTo>
                  <a:pt x="563158" y="501949"/>
                  <a:pt x="593910" y="462004"/>
                  <a:pt x="602309" y="451411"/>
                </a:cubicBezTo>
                <a:close/>
                <a:moveTo>
                  <a:pt x="522792" y="417041"/>
                </a:moveTo>
                <a:cubicBezTo>
                  <a:pt x="513553" y="417694"/>
                  <a:pt x="509493" y="423854"/>
                  <a:pt x="510053" y="432440"/>
                </a:cubicBezTo>
                <a:cubicBezTo>
                  <a:pt x="510660" y="441260"/>
                  <a:pt x="516119" y="445786"/>
                  <a:pt x="525966" y="445646"/>
                </a:cubicBezTo>
                <a:cubicBezTo>
                  <a:pt x="533899" y="444620"/>
                  <a:pt x="539172" y="439953"/>
                  <a:pt x="538845" y="430947"/>
                </a:cubicBezTo>
                <a:cubicBezTo>
                  <a:pt x="538472" y="421101"/>
                  <a:pt x="532405" y="416341"/>
                  <a:pt x="522792" y="417041"/>
                </a:cubicBezTo>
                <a:close/>
                <a:moveTo>
                  <a:pt x="191838" y="66893"/>
                </a:moveTo>
                <a:cubicBezTo>
                  <a:pt x="117921" y="66799"/>
                  <a:pt x="58098" y="125970"/>
                  <a:pt x="57818" y="199513"/>
                </a:cubicBezTo>
                <a:cubicBezTo>
                  <a:pt x="57538" y="272402"/>
                  <a:pt x="117595" y="332319"/>
                  <a:pt x="191324" y="332693"/>
                </a:cubicBezTo>
                <a:cubicBezTo>
                  <a:pt x="259688" y="333019"/>
                  <a:pt x="321938" y="270909"/>
                  <a:pt x="322451" y="201799"/>
                </a:cubicBezTo>
                <a:cubicBezTo>
                  <a:pt x="323011" y="130029"/>
                  <a:pt x="261974" y="66986"/>
                  <a:pt x="191838" y="66893"/>
                </a:cubicBezTo>
                <a:close/>
                <a:moveTo>
                  <a:pt x="789480" y="60852"/>
                </a:moveTo>
                <a:cubicBezTo>
                  <a:pt x="717056" y="60666"/>
                  <a:pt x="656486" y="120723"/>
                  <a:pt x="656346" y="192819"/>
                </a:cubicBezTo>
                <a:cubicBezTo>
                  <a:pt x="656206" y="263562"/>
                  <a:pt x="717570" y="325252"/>
                  <a:pt x="787846" y="325113"/>
                </a:cubicBezTo>
                <a:cubicBezTo>
                  <a:pt x="860923" y="324926"/>
                  <a:pt x="920280" y="265522"/>
                  <a:pt x="920233" y="192632"/>
                </a:cubicBezTo>
                <a:cubicBezTo>
                  <a:pt x="920140" y="120023"/>
                  <a:pt x="861669" y="61039"/>
                  <a:pt x="789480" y="60852"/>
                </a:cubicBezTo>
                <a:close/>
                <a:moveTo>
                  <a:pt x="170785" y="7309"/>
                </a:moveTo>
                <a:cubicBezTo>
                  <a:pt x="200031" y="3963"/>
                  <a:pt x="230675" y="7490"/>
                  <a:pt x="260668" y="19202"/>
                </a:cubicBezTo>
                <a:cubicBezTo>
                  <a:pt x="288153" y="29935"/>
                  <a:pt x="311438" y="46594"/>
                  <a:pt x="328984" y="70206"/>
                </a:cubicBezTo>
                <a:cubicBezTo>
                  <a:pt x="386941" y="148088"/>
                  <a:pt x="438085" y="230358"/>
                  <a:pt x="486243" y="314587"/>
                </a:cubicBezTo>
                <a:cubicBezTo>
                  <a:pt x="494829" y="329613"/>
                  <a:pt x="493196" y="323640"/>
                  <a:pt x="483163" y="345199"/>
                </a:cubicBezTo>
                <a:cubicBezTo>
                  <a:pt x="470144" y="368204"/>
                  <a:pt x="456378" y="397276"/>
                  <a:pt x="446205" y="421681"/>
                </a:cubicBezTo>
                <a:cubicBezTo>
                  <a:pt x="440232" y="432694"/>
                  <a:pt x="445318" y="437687"/>
                  <a:pt x="431459" y="423735"/>
                </a:cubicBezTo>
                <a:cubicBezTo>
                  <a:pt x="408267" y="400402"/>
                  <a:pt x="385775" y="376324"/>
                  <a:pt x="362536" y="353038"/>
                </a:cubicBezTo>
                <a:cubicBezTo>
                  <a:pt x="341910" y="332319"/>
                  <a:pt x="331084" y="332646"/>
                  <a:pt x="307845" y="350098"/>
                </a:cubicBezTo>
                <a:cubicBezTo>
                  <a:pt x="243588" y="398349"/>
                  <a:pt x="172939" y="406889"/>
                  <a:pt x="102569" y="369744"/>
                </a:cubicBezTo>
                <a:cubicBezTo>
                  <a:pt x="31499" y="332226"/>
                  <a:pt x="-5459" y="270396"/>
                  <a:pt x="654" y="187427"/>
                </a:cubicBezTo>
                <a:cubicBezTo>
                  <a:pt x="7899" y="89222"/>
                  <a:pt x="83049" y="17345"/>
                  <a:pt x="170785" y="7309"/>
                </a:cubicBezTo>
                <a:close/>
                <a:moveTo>
                  <a:pt x="767614" y="1335"/>
                </a:moveTo>
                <a:cubicBezTo>
                  <a:pt x="788759" y="-1194"/>
                  <a:pt x="810642" y="-173"/>
                  <a:pt x="832504" y="4762"/>
                </a:cubicBezTo>
                <a:cubicBezTo>
                  <a:pt x="916966" y="23848"/>
                  <a:pt x="980943" y="106443"/>
                  <a:pt x="980616" y="196039"/>
                </a:cubicBezTo>
                <a:cubicBezTo>
                  <a:pt x="980336" y="284094"/>
                  <a:pt x="917573" y="360857"/>
                  <a:pt x="829844" y="379943"/>
                </a:cubicBezTo>
                <a:cubicBezTo>
                  <a:pt x="780706" y="390629"/>
                  <a:pt x="734275" y="383863"/>
                  <a:pt x="691157" y="357078"/>
                </a:cubicBezTo>
                <a:cubicBezTo>
                  <a:pt x="669085" y="343358"/>
                  <a:pt x="655319" y="345691"/>
                  <a:pt x="639640" y="366410"/>
                </a:cubicBezTo>
                <a:cubicBezTo>
                  <a:pt x="622001" y="389789"/>
                  <a:pt x="433244" y="645230"/>
                  <a:pt x="367774" y="732679"/>
                </a:cubicBezTo>
                <a:cubicBezTo>
                  <a:pt x="342762" y="766090"/>
                  <a:pt x="317423" y="799222"/>
                  <a:pt x="292177" y="832400"/>
                </a:cubicBezTo>
                <a:cubicBezTo>
                  <a:pt x="288071" y="837813"/>
                  <a:pt x="283498" y="842807"/>
                  <a:pt x="278271" y="849013"/>
                </a:cubicBezTo>
                <a:cubicBezTo>
                  <a:pt x="271272" y="836460"/>
                  <a:pt x="276871" y="827827"/>
                  <a:pt x="280978" y="819101"/>
                </a:cubicBezTo>
                <a:cubicBezTo>
                  <a:pt x="338188" y="698100"/>
                  <a:pt x="576970" y="194639"/>
                  <a:pt x="617708" y="110083"/>
                </a:cubicBezTo>
                <a:cubicBezTo>
                  <a:pt x="647387" y="48451"/>
                  <a:pt x="704180" y="8921"/>
                  <a:pt x="767614" y="1335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94E7C10-DD4D-440B-8728-452929836B70}"/>
              </a:ext>
            </a:extLst>
          </p:cNvPr>
          <p:cNvSpPr/>
          <p:nvPr/>
        </p:nvSpPr>
        <p:spPr>
          <a:xfrm>
            <a:off x="1835705" y="3447964"/>
            <a:ext cx="546606" cy="447109"/>
          </a:xfrm>
          <a:custGeom>
            <a:avLst/>
            <a:gdLst>
              <a:gd name="connsiteX0" fmla="*/ 394410 w 870997"/>
              <a:gd name="connsiteY0" fmla="*/ 357056 h 712454"/>
              <a:gd name="connsiteX1" fmla="*/ 845376 w 870997"/>
              <a:gd name="connsiteY1" fmla="*/ 358103 h 712454"/>
              <a:gd name="connsiteX2" fmla="*/ 870961 w 870997"/>
              <a:gd name="connsiteY2" fmla="*/ 388179 h 712454"/>
              <a:gd name="connsiteX3" fmla="*/ 857525 w 870997"/>
              <a:gd name="connsiteY3" fmla="*/ 477745 h 712454"/>
              <a:gd name="connsiteX4" fmla="*/ 796920 w 870997"/>
              <a:gd name="connsiteY4" fmla="*/ 633519 h 712454"/>
              <a:gd name="connsiteX5" fmla="*/ 693187 w 870997"/>
              <a:gd name="connsiteY5" fmla="*/ 709996 h 712454"/>
              <a:gd name="connsiteX6" fmla="*/ 664434 w 870997"/>
              <a:gd name="connsiteY6" fmla="*/ 712155 h 712454"/>
              <a:gd name="connsiteX7" fmla="*/ 490871 w 870997"/>
              <a:gd name="connsiteY7" fmla="*/ 712433 h 712454"/>
              <a:gd name="connsiteX8" fmla="*/ 369106 w 870997"/>
              <a:gd name="connsiteY8" fmla="*/ 653709 h 712454"/>
              <a:gd name="connsiteX9" fmla="*/ 292176 w 870997"/>
              <a:gd name="connsiteY9" fmla="*/ 474159 h 712454"/>
              <a:gd name="connsiteX10" fmla="*/ 280375 w 870997"/>
              <a:gd name="connsiteY10" fmla="*/ 398900 h 712454"/>
              <a:gd name="connsiteX11" fmla="*/ 316822 w 870997"/>
              <a:gd name="connsiteY11" fmla="*/ 357128 h 712454"/>
              <a:gd name="connsiteX12" fmla="*/ 394410 w 870997"/>
              <a:gd name="connsiteY12" fmla="*/ 357056 h 712454"/>
              <a:gd name="connsiteX13" fmla="*/ 349925 w 870997"/>
              <a:gd name="connsiteY13" fmla="*/ 252072 h 712454"/>
              <a:gd name="connsiteX14" fmla="*/ 402523 w 870997"/>
              <a:gd name="connsiteY14" fmla="*/ 252106 h 712454"/>
              <a:gd name="connsiteX15" fmla="*/ 778645 w 870997"/>
              <a:gd name="connsiteY15" fmla="*/ 252141 h 712454"/>
              <a:gd name="connsiteX16" fmla="*/ 803604 w 870997"/>
              <a:gd name="connsiteY16" fmla="*/ 253116 h 712454"/>
              <a:gd name="connsiteX17" fmla="*/ 831661 w 870997"/>
              <a:gd name="connsiteY17" fmla="*/ 281451 h 712454"/>
              <a:gd name="connsiteX18" fmla="*/ 833192 w 870997"/>
              <a:gd name="connsiteY18" fmla="*/ 322144 h 712454"/>
              <a:gd name="connsiteX19" fmla="*/ 816762 w 870997"/>
              <a:gd name="connsiteY19" fmla="*/ 339166 h 712454"/>
              <a:gd name="connsiteX20" fmla="*/ 576086 w 870997"/>
              <a:gd name="connsiteY20" fmla="*/ 338818 h 712454"/>
              <a:gd name="connsiteX21" fmla="*/ 334122 w 870997"/>
              <a:gd name="connsiteY21" fmla="*/ 339061 h 712454"/>
              <a:gd name="connsiteX22" fmla="*/ 319049 w 870997"/>
              <a:gd name="connsiteY22" fmla="*/ 324476 h 712454"/>
              <a:gd name="connsiteX23" fmla="*/ 320059 w 870997"/>
              <a:gd name="connsiteY23" fmla="*/ 279815 h 712454"/>
              <a:gd name="connsiteX24" fmla="*/ 349925 w 870997"/>
              <a:gd name="connsiteY24" fmla="*/ 252072 h 712454"/>
              <a:gd name="connsiteX25" fmla="*/ 296731 w 870997"/>
              <a:gd name="connsiteY25" fmla="*/ 155583 h 712454"/>
              <a:gd name="connsiteX26" fmla="*/ 315428 w 870997"/>
              <a:gd name="connsiteY26" fmla="*/ 161288 h 712454"/>
              <a:gd name="connsiteX27" fmla="*/ 332521 w 870997"/>
              <a:gd name="connsiteY27" fmla="*/ 199474 h 712454"/>
              <a:gd name="connsiteX28" fmla="*/ 326185 w 870997"/>
              <a:gd name="connsiteY28" fmla="*/ 215278 h 712454"/>
              <a:gd name="connsiteX29" fmla="*/ 96126 w 870997"/>
              <a:gd name="connsiteY29" fmla="*/ 671810 h 712454"/>
              <a:gd name="connsiteX30" fmla="*/ 91879 w 870997"/>
              <a:gd name="connsiteY30" fmla="*/ 679956 h 712454"/>
              <a:gd name="connsiteX31" fmla="*/ 48785 w 870997"/>
              <a:gd name="connsiteY31" fmla="*/ 685386 h 712454"/>
              <a:gd name="connsiteX32" fmla="*/ 6525 w 870997"/>
              <a:gd name="connsiteY32" fmla="*/ 521396 h 712454"/>
              <a:gd name="connsiteX33" fmla="*/ 23094 w 870997"/>
              <a:gd name="connsiteY33" fmla="*/ 478615 h 712454"/>
              <a:gd name="connsiteX34" fmla="*/ 136262 w 870997"/>
              <a:gd name="connsiteY34" fmla="*/ 257502 h 712454"/>
              <a:gd name="connsiteX35" fmla="*/ 179983 w 870997"/>
              <a:gd name="connsiteY35" fmla="*/ 195401 h 712454"/>
              <a:gd name="connsiteX36" fmla="*/ 277799 w 870997"/>
              <a:gd name="connsiteY36" fmla="*/ 155648 h 712454"/>
              <a:gd name="connsiteX37" fmla="*/ 296731 w 870997"/>
              <a:gd name="connsiteY37" fmla="*/ 155583 h 712454"/>
              <a:gd name="connsiteX38" fmla="*/ 567523 w 870997"/>
              <a:gd name="connsiteY38" fmla="*/ 26 h 712454"/>
              <a:gd name="connsiteX39" fmla="*/ 573127 w 870997"/>
              <a:gd name="connsiteY39" fmla="*/ 1406 h 712454"/>
              <a:gd name="connsiteX40" fmla="*/ 736943 w 870997"/>
              <a:gd name="connsiteY40" fmla="*/ 64202 h 712454"/>
              <a:gd name="connsiteX41" fmla="*/ 796224 w 870997"/>
              <a:gd name="connsiteY41" fmla="*/ 113598 h 712454"/>
              <a:gd name="connsiteX42" fmla="*/ 800053 w 870997"/>
              <a:gd name="connsiteY42" fmla="*/ 237242 h 712454"/>
              <a:gd name="connsiteX43" fmla="*/ 784179 w 870997"/>
              <a:gd name="connsiteY43" fmla="*/ 243335 h 712454"/>
              <a:gd name="connsiteX44" fmla="*/ 578975 w 870997"/>
              <a:gd name="connsiteY44" fmla="*/ 243335 h 712454"/>
              <a:gd name="connsiteX45" fmla="*/ 344808 w 870997"/>
              <a:gd name="connsiteY45" fmla="*/ 243544 h 712454"/>
              <a:gd name="connsiteX46" fmla="*/ 335375 w 870997"/>
              <a:gd name="connsiteY46" fmla="*/ 230176 h 712454"/>
              <a:gd name="connsiteX47" fmla="*/ 392393 w 870997"/>
              <a:gd name="connsiteY47" fmla="*/ 161183 h 712454"/>
              <a:gd name="connsiteX48" fmla="*/ 458707 w 870997"/>
              <a:gd name="connsiteY48" fmla="*/ 126825 h 712454"/>
              <a:gd name="connsiteX49" fmla="*/ 544478 w 870997"/>
              <a:gd name="connsiteY49" fmla="*/ 74750 h 712454"/>
              <a:gd name="connsiteX50" fmla="*/ 571212 w 870997"/>
              <a:gd name="connsiteY50" fmla="*/ 28800 h 712454"/>
              <a:gd name="connsiteX51" fmla="*/ 561187 w 870997"/>
              <a:gd name="connsiteY51" fmla="*/ 2484 h 712454"/>
              <a:gd name="connsiteX52" fmla="*/ 567523 w 870997"/>
              <a:gd name="connsiteY52" fmla="*/ 26 h 7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70997" h="712454">
                <a:moveTo>
                  <a:pt x="394410" y="357056"/>
                </a:moveTo>
                <a:cubicBezTo>
                  <a:pt x="546813" y="357044"/>
                  <a:pt x="840823" y="357424"/>
                  <a:pt x="845376" y="358103"/>
                </a:cubicBezTo>
                <a:cubicBezTo>
                  <a:pt x="864069" y="360818"/>
                  <a:pt x="871588" y="368963"/>
                  <a:pt x="870961" y="388179"/>
                </a:cubicBezTo>
                <a:cubicBezTo>
                  <a:pt x="870056" y="418533"/>
                  <a:pt x="863581" y="448156"/>
                  <a:pt x="857525" y="477745"/>
                </a:cubicBezTo>
                <a:cubicBezTo>
                  <a:pt x="846177" y="533058"/>
                  <a:pt x="828214" y="585934"/>
                  <a:pt x="796920" y="633519"/>
                </a:cubicBezTo>
                <a:cubicBezTo>
                  <a:pt x="771787" y="671705"/>
                  <a:pt x="740111" y="701433"/>
                  <a:pt x="693187" y="709996"/>
                </a:cubicBezTo>
                <a:cubicBezTo>
                  <a:pt x="683788" y="711702"/>
                  <a:pt x="674041" y="712120"/>
                  <a:pt x="664434" y="712155"/>
                </a:cubicBezTo>
                <a:cubicBezTo>
                  <a:pt x="606579" y="712329"/>
                  <a:pt x="548725" y="711563"/>
                  <a:pt x="490871" y="712433"/>
                </a:cubicBezTo>
                <a:cubicBezTo>
                  <a:pt x="440084" y="713199"/>
                  <a:pt x="399843" y="693114"/>
                  <a:pt x="369106" y="653709"/>
                </a:cubicBezTo>
                <a:cubicBezTo>
                  <a:pt x="327752" y="600693"/>
                  <a:pt x="305787" y="539149"/>
                  <a:pt x="292176" y="474159"/>
                </a:cubicBezTo>
                <a:cubicBezTo>
                  <a:pt x="286955" y="449270"/>
                  <a:pt x="283473" y="424137"/>
                  <a:pt x="280375" y="398900"/>
                </a:cubicBezTo>
                <a:cubicBezTo>
                  <a:pt x="276686" y="368824"/>
                  <a:pt x="286224" y="357232"/>
                  <a:pt x="316822" y="357128"/>
                </a:cubicBezTo>
                <a:cubicBezTo>
                  <a:pt x="331611" y="357082"/>
                  <a:pt x="359240" y="357059"/>
                  <a:pt x="394410" y="357056"/>
                </a:cubicBezTo>
                <a:close/>
                <a:moveTo>
                  <a:pt x="349925" y="252072"/>
                </a:moveTo>
                <a:cubicBezTo>
                  <a:pt x="367436" y="251584"/>
                  <a:pt x="384979" y="252106"/>
                  <a:pt x="402523" y="252106"/>
                </a:cubicBezTo>
                <a:cubicBezTo>
                  <a:pt x="527909" y="252106"/>
                  <a:pt x="653259" y="252072"/>
                  <a:pt x="778645" y="252141"/>
                </a:cubicBezTo>
                <a:cubicBezTo>
                  <a:pt x="786965" y="252141"/>
                  <a:pt x="795319" y="252315"/>
                  <a:pt x="803604" y="253116"/>
                </a:cubicBezTo>
                <a:cubicBezTo>
                  <a:pt x="822227" y="254821"/>
                  <a:pt x="830129" y="262514"/>
                  <a:pt x="831661" y="281451"/>
                </a:cubicBezTo>
                <a:cubicBezTo>
                  <a:pt x="832775" y="294957"/>
                  <a:pt x="831905" y="308637"/>
                  <a:pt x="833192" y="322144"/>
                </a:cubicBezTo>
                <a:cubicBezTo>
                  <a:pt x="834445" y="335197"/>
                  <a:pt x="830477" y="339270"/>
                  <a:pt x="816762" y="339166"/>
                </a:cubicBezTo>
                <a:cubicBezTo>
                  <a:pt x="736525" y="338470"/>
                  <a:pt x="656323" y="338818"/>
                  <a:pt x="576086" y="338818"/>
                </a:cubicBezTo>
                <a:cubicBezTo>
                  <a:pt x="495431" y="338818"/>
                  <a:pt x="414777" y="338609"/>
                  <a:pt x="334122" y="339061"/>
                </a:cubicBezTo>
                <a:cubicBezTo>
                  <a:pt x="322740" y="339096"/>
                  <a:pt x="318423" y="336242"/>
                  <a:pt x="319049" y="324476"/>
                </a:cubicBezTo>
                <a:cubicBezTo>
                  <a:pt x="319850" y="309612"/>
                  <a:pt x="318318" y="294679"/>
                  <a:pt x="320059" y="279815"/>
                </a:cubicBezTo>
                <a:cubicBezTo>
                  <a:pt x="322287" y="260634"/>
                  <a:pt x="330398" y="252628"/>
                  <a:pt x="349925" y="252072"/>
                </a:cubicBezTo>
                <a:close/>
                <a:moveTo>
                  <a:pt x="296731" y="155583"/>
                </a:moveTo>
                <a:cubicBezTo>
                  <a:pt x="303054" y="156440"/>
                  <a:pt x="309337" y="158259"/>
                  <a:pt x="315428" y="161288"/>
                </a:cubicBezTo>
                <a:cubicBezTo>
                  <a:pt x="331197" y="169155"/>
                  <a:pt x="337255" y="182451"/>
                  <a:pt x="332521" y="199474"/>
                </a:cubicBezTo>
                <a:cubicBezTo>
                  <a:pt x="330988" y="204939"/>
                  <a:pt x="328726" y="210230"/>
                  <a:pt x="326185" y="215278"/>
                </a:cubicBezTo>
                <a:cubicBezTo>
                  <a:pt x="249534" y="367466"/>
                  <a:pt x="172847" y="519656"/>
                  <a:pt x="96126" y="671810"/>
                </a:cubicBezTo>
                <a:cubicBezTo>
                  <a:pt x="94768" y="674560"/>
                  <a:pt x="93410" y="677310"/>
                  <a:pt x="91879" y="679956"/>
                </a:cubicBezTo>
                <a:cubicBezTo>
                  <a:pt x="81158" y="698753"/>
                  <a:pt x="63439" y="701398"/>
                  <a:pt x="48785" y="685386"/>
                </a:cubicBezTo>
                <a:cubicBezTo>
                  <a:pt x="5655" y="638358"/>
                  <a:pt x="-10184" y="583985"/>
                  <a:pt x="6525" y="521396"/>
                </a:cubicBezTo>
                <a:cubicBezTo>
                  <a:pt x="10493" y="506567"/>
                  <a:pt x="16063" y="492330"/>
                  <a:pt x="23094" y="478615"/>
                </a:cubicBezTo>
                <a:cubicBezTo>
                  <a:pt x="60898" y="404957"/>
                  <a:pt x="98528" y="331195"/>
                  <a:pt x="136262" y="257502"/>
                </a:cubicBezTo>
                <a:cubicBezTo>
                  <a:pt x="147923" y="234736"/>
                  <a:pt x="161813" y="213572"/>
                  <a:pt x="179983" y="195401"/>
                </a:cubicBezTo>
                <a:cubicBezTo>
                  <a:pt x="206717" y="168667"/>
                  <a:pt x="230945" y="158781"/>
                  <a:pt x="277799" y="155648"/>
                </a:cubicBezTo>
                <a:cubicBezTo>
                  <a:pt x="284048" y="154830"/>
                  <a:pt x="290409" y="154726"/>
                  <a:pt x="296731" y="155583"/>
                </a:cubicBezTo>
                <a:close/>
                <a:moveTo>
                  <a:pt x="567523" y="26"/>
                </a:moveTo>
                <a:cubicBezTo>
                  <a:pt x="569515" y="179"/>
                  <a:pt x="571387" y="971"/>
                  <a:pt x="573127" y="1406"/>
                </a:cubicBezTo>
                <a:cubicBezTo>
                  <a:pt x="630320" y="15538"/>
                  <a:pt x="685946" y="33883"/>
                  <a:pt x="736943" y="64202"/>
                </a:cubicBezTo>
                <a:cubicBezTo>
                  <a:pt x="759290" y="77500"/>
                  <a:pt x="779968" y="92956"/>
                  <a:pt x="796224" y="113598"/>
                </a:cubicBezTo>
                <a:cubicBezTo>
                  <a:pt x="825638" y="150984"/>
                  <a:pt x="826787" y="197873"/>
                  <a:pt x="800053" y="237242"/>
                </a:cubicBezTo>
                <a:cubicBezTo>
                  <a:pt x="795597" y="243822"/>
                  <a:pt x="790201" y="243335"/>
                  <a:pt x="784179" y="243335"/>
                </a:cubicBezTo>
                <a:cubicBezTo>
                  <a:pt x="715778" y="243335"/>
                  <a:pt x="647377" y="243335"/>
                  <a:pt x="578975" y="243335"/>
                </a:cubicBezTo>
                <a:cubicBezTo>
                  <a:pt x="500896" y="243335"/>
                  <a:pt x="422853" y="243126"/>
                  <a:pt x="344808" y="243544"/>
                </a:cubicBezTo>
                <a:cubicBezTo>
                  <a:pt x="333252" y="243613"/>
                  <a:pt x="331232" y="240376"/>
                  <a:pt x="335375" y="230176"/>
                </a:cubicBezTo>
                <a:cubicBezTo>
                  <a:pt x="347141" y="201110"/>
                  <a:pt x="367470" y="179215"/>
                  <a:pt x="392393" y="161183"/>
                </a:cubicBezTo>
                <a:cubicBezTo>
                  <a:pt x="412757" y="146459"/>
                  <a:pt x="435140" y="135528"/>
                  <a:pt x="458707" y="126825"/>
                </a:cubicBezTo>
                <a:cubicBezTo>
                  <a:pt x="490662" y="115060"/>
                  <a:pt x="520529" y="99709"/>
                  <a:pt x="544478" y="74750"/>
                </a:cubicBezTo>
                <a:cubicBezTo>
                  <a:pt x="557079" y="61627"/>
                  <a:pt x="567523" y="47111"/>
                  <a:pt x="571212" y="28800"/>
                </a:cubicBezTo>
                <a:cubicBezTo>
                  <a:pt x="573928" y="15190"/>
                  <a:pt x="572326" y="11187"/>
                  <a:pt x="561187" y="2484"/>
                </a:cubicBezTo>
                <a:cubicBezTo>
                  <a:pt x="563415" y="361"/>
                  <a:pt x="565530" y="-127"/>
                  <a:pt x="567523" y="26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F078483-AAF1-48A4-8BB3-143674B9C9C4}"/>
              </a:ext>
            </a:extLst>
          </p:cNvPr>
          <p:cNvSpPr/>
          <p:nvPr/>
        </p:nvSpPr>
        <p:spPr>
          <a:xfrm>
            <a:off x="433707" y="3391449"/>
            <a:ext cx="457510" cy="560140"/>
          </a:xfrm>
          <a:custGeom>
            <a:avLst/>
            <a:gdLst>
              <a:gd name="connsiteX0" fmla="*/ 630514 w 729028"/>
              <a:gd name="connsiteY0" fmla="*/ 286524 h 892566"/>
              <a:gd name="connsiteX1" fmla="*/ 673400 w 729028"/>
              <a:gd name="connsiteY1" fmla="*/ 329514 h 892566"/>
              <a:gd name="connsiteX2" fmla="*/ 673400 w 729028"/>
              <a:gd name="connsiteY2" fmla="*/ 575551 h 892566"/>
              <a:gd name="connsiteX3" fmla="*/ 685966 w 729028"/>
              <a:gd name="connsiteY3" fmla="*/ 593408 h 892566"/>
              <a:gd name="connsiteX4" fmla="*/ 705843 w 729028"/>
              <a:gd name="connsiteY4" fmla="*/ 643465 h 892566"/>
              <a:gd name="connsiteX5" fmla="*/ 695087 w 729028"/>
              <a:gd name="connsiteY5" fmla="*/ 648686 h 892566"/>
              <a:gd name="connsiteX6" fmla="*/ 728574 w 729028"/>
              <a:gd name="connsiteY6" fmla="*/ 755692 h 892566"/>
              <a:gd name="connsiteX7" fmla="*/ 728504 w 729028"/>
              <a:gd name="connsiteY7" fmla="*/ 775430 h 892566"/>
              <a:gd name="connsiteX8" fmla="*/ 728295 w 729028"/>
              <a:gd name="connsiteY8" fmla="*/ 879372 h 892566"/>
              <a:gd name="connsiteX9" fmla="*/ 716112 w 729028"/>
              <a:gd name="connsiteY9" fmla="*/ 892530 h 892566"/>
              <a:gd name="connsiteX10" fmla="*/ 412255 w 729028"/>
              <a:gd name="connsiteY10" fmla="*/ 892461 h 892566"/>
              <a:gd name="connsiteX11" fmla="*/ 400455 w 729028"/>
              <a:gd name="connsiteY11" fmla="*/ 880382 h 892566"/>
              <a:gd name="connsiteX12" fmla="*/ 400490 w 729028"/>
              <a:gd name="connsiteY12" fmla="*/ 725129 h 892566"/>
              <a:gd name="connsiteX13" fmla="*/ 433594 w 729028"/>
              <a:gd name="connsiteY13" fmla="*/ 648477 h 892566"/>
              <a:gd name="connsiteX14" fmla="*/ 420297 w 729028"/>
              <a:gd name="connsiteY14" fmla="*/ 625990 h 892566"/>
              <a:gd name="connsiteX15" fmla="*/ 437980 w 729028"/>
              <a:gd name="connsiteY15" fmla="*/ 595358 h 892566"/>
              <a:gd name="connsiteX16" fmla="*/ 455350 w 729028"/>
              <a:gd name="connsiteY16" fmla="*/ 565874 h 892566"/>
              <a:gd name="connsiteX17" fmla="*/ 455211 w 729028"/>
              <a:gd name="connsiteY17" fmla="*/ 335640 h 892566"/>
              <a:gd name="connsiteX18" fmla="*/ 457439 w 729028"/>
              <a:gd name="connsiteY18" fmla="*/ 310856 h 892566"/>
              <a:gd name="connsiteX19" fmla="*/ 482015 w 729028"/>
              <a:gd name="connsiteY19" fmla="*/ 288264 h 892566"/>
              <a:gd name="connsiteX20" fmla="*/ 500290 w 729028"/>
              <a:gd name="connsiteY20" fmla="*/ 286663 h 892566"/>
              <a:gd name="connsiteX21" fmla="*/ 630514 w 729028"/>
              <a:gd name="connsiteY21" fmla="*/ 286524 h 892566"/>
              <a:gd name="connsiteX22" fmla="*/ 113029 w 729028"/>
              <a:gd name="connsiteY22" fmla="*/ 180910 h 892566"/>
              <a:gd name="connsiteX23" fmla="*/ 236638 w 729028"/>
              <a:gd name="connsiteY23" fmla="*/ 180945 h 892566"/>
              <a:gd name="connsiteX24" fmla="*/ 347474 w 729028"/>
              <a:gd name="connsiteY24" fmla="*/ 292615 h 892566"/>
              <a:gd name="connsiteX25" fmla="*/ 347787 w 729028"/>
              <a:gd name="connsiteY25" fmla="*/ 877945 h 892566"/>
              <a:gd name="connsiteX26" fmla="*/ 333306 w 729028"/>
              <a:gd name="connsiteY26" fmla="*/ 892565 h 892566"/>
              <a:gd name="connsiteX27" fmla="*/ 13715 w 729028"/>
              <a:gd name="connsiteY27" fmla="*/ 892530 h 892566"/>
              <a:gd name="connsiteX28" fmla="*/ 0 w 729028"/>
              <a:gd name="connsiteY28" fmla="*/ 878467 h 892566"/>
              <a:gd name="connsiteX29" fmla="*/ 244 w 729028"/>
              <a:gd name="connsiteY29" fmla="*/ 294495 h 892566"/>
              <a:gd name="connsiteX30" fmla="*/ 113029 w 729028"/>
              <a:gd name="connsiteY30" fmla="*/ 180910 h 892566"/>
              <a:gd name="connsiteX31" fmla="*/ 518369 w 729028"/>
              <a:gd name="connsiteY31" fmla="*/ 108 h 892566"/>
              <a:gd name="connsiteX32" fmla="*/ 532489 w 729028"/>
              <a:gd name="connsiteY32" fmla="*/ 3379 h 892566"/>
              <a:gd name="connsiteX33" fmla="*/ 632220 w 729028"/>
              <a:gd name="connsiteY33" fmla="*/ 68857 h 892566"/>
              <a:gd name="connsiteX34" fmla="*/ 657805 w 729028"/>
              <a:gd name="connsiteY34" fmla="*/ 130227 h 892566"/>
              <a:gd name="connsiteX35" fmla="*/ 659023 w 729028"/>
              <a:gd name="connsiteY35" fmla="*/ 264281 h 892566"/>
              <a:gd name="connsiteX36" fmla="*/ 647536 w 729028"/>
              <a:gd name="connsiteY36" fmla="*/ 275350 h 892566"/>
              <a:gd name="connsiteX37" fmla="*/ 564758 w 729028"/>
              <a:gd name="connsiteY37" fmla="*/ 275176 h 892566"/>
              <a:gd name="connsiteX38" fmla="*/ 484591 w 729028"/>
              <a:gd name="connsiteY38" fmla="*/ 275524 h 892566"/>
              <a:gd name="connsiteX39" fmla="*/ 469309 w 729028"/>
              <a:gd name="connsiteY39" fmla="*/ 260695 h 892566"/>
              <a:gd name="connsiteX40" fmla="*/ 469239 w 729028"/>
              <a:gd name="connsiteY40" fmla="*/ 191040 h 892566"/>
              <a:gd name="connsiteX41" fmla="*/ 470631 w 729028"/>
              <a:gd name="connsiteY41" fmla="*/ 80693 h 892566"/>
              <a:gd name="connsiteX42" fmla="*/ 506207 w 729028"/>
              <a:gd name="connsiteY42" fmla="*/ 7279 h 892566"/>
              <a:gd name="connsiteX43" fmla="*/ 518369 w 729028"/>
              <a:gd name="connsiteY43" fmla="*/ 108 h 89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29028" h="892566">
                <a:moveTo>
                  <a:pt x="630514" y="286524"/>
                </a:moveTo>
                <a:cubicBezTo>
                  <a:pt x="661843" y="286558"/>
                  <a:pt x="673295" y="297698"/>
                  <a:pt x="673400" y="329514"/>
                </a:cubicBezTo>
                <a:cubicBezTo>
                  <a:pt x="673678" y="411526"/>
                  <a:pt x="673678" y="493539"/>
                  <a:pt x="673400" y="575551"/>
                </a:cubicBezTo>
                <a:cubicBezTo>
                  <a:pt x="673365" y="585298"/>
                  <a:pt x="674479" y="590867"/>
                  <a:pt x="685966" y="593408"/>
                </a:cubicBezTo>
                <a:cubicBezTo>
                  <a:pt x="704346" y="597481"/>
                  <a:pt x="714545" y="626130"/>
                  <a:pt x="705843" y="643465"/>
                </a:cubicBezTo>
                <a:cubicBezTo>
                  <a:pt x="703580" y="648130"/>
                  <a:pt x="698986" y="645588"/>
                  <a:pt x="695087" y="648686"/>
                </a:cubicBezTo>
                <a:cubicBezTo>
                  <a:pt x="725406" y="678693"/>
                  <a:pt x="730836" y="716009"/>
                  <a:pt x="728574" y="755692"/>
                </a:cubicBezTo>
                <a:cubicBezTo>
                  <a:pt x="728191" y="762236"/>
                  <a:pt x="728539" y="768851"/>
                  <a:pt x="728504" y="775430"/>
                </a:cubicBezTo>
                <a:cubicBezTo>
                  <a:pt x="728400" y="810065"/>
                  <a:pt x="727982" y="844701"/>
                  <a:pt x="728295" y="879372"/>
                </a:cubicBezTo>
                <a:cubicBezTo>
                  <a:pt x="728365" y="888562"/>
                  <a:pt x="726555" y="892565"/>
                  <a:pt x="716112" y="892530"/>
                </a:cubicBezTo>
                <a:cubicBezTo>
                  <a:pt x="614815" y="892148"/>
                  <a:pt x="513518" y="892217"/>
                  <a:pt x="412255" y="892461"/>
                </a:cubicBezTo>
                <a:cubicBezTo>
                  <a:pt x="402996" y="892495"/>
                  <a:pt x="400420" y="889397"/>
                  <a:pt x="400455" y="880382"/>
                </a:cubicBezTo>
                <a:cubicBezTo>
                  <a:pt x="400734" y="828654"/>
                  <a:pt x="400003" y="776892"/>
                  <a:pt x="400490" y="725129"/>
                </a:cubicBezTo>
                <a:cubicBezTo>
                  <a:pt x="400768" y="695854"/>
                  <a:pt x="412430" y="670721"/>
                  <a:pt x="433594" y="648477"/>
                </a:cubicBezTo>
                <a:cubicBezTo>
                  <a:pt x="418834" y="646459"/>
                  <a:pt x="420714" y="635250"/>
                  <a:pt x="420297" y="625990"/>
                </a:cubicBezTo>
                <a:cubicBezTo>
                  <a:pt x="419670" y="612241"/>
                  <a:pt x="424474" y="598177"/>
                  <a:pt x="437980" y="595358"/>
                </a:cubicBezTo>
                <a:cubicBezTo>
                  <a:pt x="457126" y="591320"/>
                  <a:pt x="455420" y="579658"/>
                  <a:pt x="455350" y="565874"/>
                </a:cubicBezTo>
                <a:cubicBezTo>
                  <a:pt x="455037" y="489118"/>
                  <a:pt x="455176" y="412397"/>
                  <a:pt x="455211" y="335640"/>
                </a:cubicBezTo>
                <a:cubicBezTo>
                  <a:pt x="455211" y="327321"/>
                  <a:pt x="455002" y="319036"/>
                  <a:pt x="457439" y="310856"/>
                </a:cubicBezTo>
                <a:cubicBezTo>
                  <a:pt x="461198" y="298289"/>
                  <a:pt x="468961" y="290353"/>
                  <a:pt x="482015" y="288264"/>
                </a:cubicBezTo>
                <a:cubicBezTo>
                  <a:pt x="488037" y="287289"/>
                  <a:pt x="494198" y="286698"/>
                  <a:pt x="500290" y="286663"/>
                </a:cubicBezTo>
                <a:cubicBezTo>
                  <a:pt x="543698" y="286524"/>
                  <a:pt x="587106" y="286489"/>
                  <a:pt x="630514" y="286524"/>
                </a:cubicBezTo>
                <a:close/>
                <a:moveTo>
                  <a:pt x="113029" y="180910"/>
                </a:moveTo>
                <a:cubicBezTo>
                  <a:pt x="154243" y="180736"/>
                  <a:pt x="195459" y="180667"/>
                  <a:pt x="236638" y="180945"/>
                </a:cubicBezTo>
                <a:cubicBezTo>
                  <a:pt x="301002" y="181363"/>
                  <a:pt x="347439" y="228148"/>
                  <a:pt x="347474" y="292615"/>
                </a:cubicBezTo>
                <a:cubicBezTo>
                  <a:pt x="347543" y="487726"/>
                  <a:pt x="347404" y="682835"/>
                  <a:pt x="347787" y="877945"/>
                </a:cubicBezTo>
                <a:cubicBezTo>
                  <a:pt x="347822" y="889502"/>
                  <a:pt x="344863" y="892635"/>
                  <a:pt x="333306" y="892565"/>
                </a:cubicBezTo>
                <a:cubicBezTo>
                  <a:pt x="226787" y="892113"/>
                  <a:pt x="120234" y="892148"/>
                  <a:pt x="13715" y="892530"/>
                </a:cubicBezTo>
                <a:cubicBezTo>
                  <a:pt x="2611" y="892565"/>
                  <a:pt x="-34" y="889224"/>
                  <a:pt x="0" y="878467"/>
                </a:cubicBezTo>
                <a:cubicBezTo>
                  <a:pt x="383" y="779398"/>
                  <a:pt x="175" y="390083"/>
                  <a:pt x="244" y="294495"/>
                </a:cubicBezTo>
                <a:cubicBezTo>
                  <a:pt x="279" y="227173"/>
                  <a:pt x="45949" y="181189"/>
                  <a:pt x="113029" y="180910"/>
                </a:cubicBezTo>
                <a:close/>
                <a:moveTo>
                  <a:pt x="518369" y="108"/>
                </a:moveTo>
                <a:cubicBezTo>
                  <a:pt x="522925" y="-389"/>
                  <a:pt x="527807" y="856"/>
                  <a:pt x="532489" y="3379"/>
                </a:cubicBezTo>
                <a:cubicBezTo>
                  <a:pt x="567577" y="22351"/>
                  <a:pt x="601900" y="42645"/>
                  <a:pt x="632220" y="68857"/>
                </a:cubicBezTo>
                <a:cubicBezTo>
                  <a:pt x="650773" y="84904"/>
                  <a:pt x="656447" y="107009"/>
                  <a:pt x="657805" y="130227"/>
                </a:cubicBezTo>
                <a:cubicBezTo>
                  <a:pt x="660416" y="174854"/>
                  <a:pt x="659232" y="219585"/>
                  <a:pt x="659023" y="264281"/>
                </a:cubicBezTo>
                <a:cubicBezTo>
                  <a:pt x="658988" y="273157"/>
                  <a:pt x="655926" y="275455"/>
                  <a:pt x="647536" y="275350"/>
                </a:cubicBezTo>
                <a:cubicBezTo>
                  <a:pt x="619966" y="274932"/>
                  <a:pt x="592362" y="275176"/>
                  <a:pt x="564758" y="275176"/>
                </a:cubicBezTo>
                <a:cubicBezTo>
                  <a:pt x="538023" y="275176"/>
                  <a:pt x="511290" y="274410"/>
                  <a:pt x="484591" y="275524"/>
                </a:cubicBezTo>
                <a:cubicBezTo>
                  <a:pt x="472476" y="276011"/>
                  <a:pt x="469239" y="271242"/>
                  <a:pt x="469309" y="260695"/>
                </a:cubicBezTo>
                <a:cubicBezTo>
                  <a:pt x="469413" y="237477"/>
                  <a:pt x="468891" y="214258"/>
                  <a:pt x="469239" y="191040"/>
                </a:cubicBezTo>
                <a:cubicBezTo>
                  <a:pt x="469762" y="154246"/>
                  <a:pt x="467394" y="117417"/>
                  <a:pt x="470631" y="80693"/>
                </a:cubicBezTo>
                <a:cubicBezTo>
                  <a:pt x="473173" y="51870"/>
                  <a:pt x="489533" y="29279"/>
                  <a:pt x="506207" y="7279"/>
                </a:cubicBezTo>
                <a:cubicBezTo>
                  <a:pt x="509584" y="2840"/>
                  <a:pt x="513813" y="604"/>
                  <a:pt x="518369" y="108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05E6B05-FB2A-4ADD-B602-BACFF3D6CDE9}"/>
              </a:ext>
            </a:extLst>
          </p:cNvPr>
          <p:cNvGrpSpPr/>
          <p:nvPr/>
        </p:nvGrpSpPr>
        <p:grpSpPr>
          <a:xfrm>
            <a:off x="2721159" y="5618497"/>
            <a:ext cx="366267" cy="727880"/>
            <a:chOff x="7475777" y="3846790"/>
            <a:chExt cx="680238" cy="1351832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51DA66C-867A-4513-BF83-BC9F25058901}"/>
                </a:ext>
              </a:extLst>
            </p:cNvPr>
            <p:cNvSpPr/>
            <p:nvPr/>
          </p:nvSpPr>
          <p:spPr>
            <a:xfrm>
              <a:off x="7475777" y="3846790"/>
              <a:ext cx="680238" cy="1351832"/>
            </a:xfrm>
            <a:custGeom>
              <a:avLst/>
              <a:gdLst>
                <a:gd name="connsiteX0" fmla="*/ 558643 w 680238"/>
                <a:gd name="connsiteY0" fmla="*/ 915946 h 1351832"/>
                <a:gd name="connsiteX1" fmla="*/ 575862 w 680238"/>
                <a:gd name="connsiteY1" fmla="*/ 934192 h 1351832"/>
                <a:gd name="connsiteX2" fmla="*/ 576656 w 680238"/>
                <a:gd name="connsiteY2" fmla="*/ 1290381 h 1351832"/>
                <a:gd name="connsiteX3" fmla="*/ 566016 w 680238"/>
                <a:gd name="connsiteY3" fmla="*/ 1334199 h 1351832"/>
                <a:gd name="connsiteX4" fmla="*/ 508152 w 680238"/>
                <a:gd name="connsiteY4" fmla="*/ 1334432 h 1351832"/>
                <a:gd name="connsiteX5" fmla="*/ 497373 w 680238"/>
                <a:gd name="connsiteY5" fmla="*/ 1297754 h 1351832"/>
                <a:gd name="connsiteX6" fmla="*/ 497700 w 680238"/>
                <a:gd name="connsiteY6" fmla="*/ 930972 h 1351832"/>
                <a:gd name="connsiteX7" fmla="*/ 512819 w 680238"/>
                <a:gd name="connsiteY7" fmla="*/ 915993 h 1351832"/>
                <a:gd name="connsiteX8" fmla="*/ 558643 w 680238"/>
                <a:gd name="connsiteY8" fmla="*/ 915946 h 1351832"/>
                <a:gd name="connsiteX9" fmla="*/ 205907 w 680238"/>
                <a:gd name="connsiteY9" fmla="*/ 718509 h 1351832"/>
                <a:gd name="connsiteX10" fmla="*/ 308149 w 680238"/>
                <a:gd name="connsiteY10" fmla="*/ 718556 h 1351832"/>
                <a:gd name="connsiteX11" fmla="*/ 328028 w 680238"/>
                <a:gd name="connsiteY11" fmla="*/ 737782 h 1351832"/>
                <a:gd name="connsiteX12" fmla="*/ 328681 w 680238"/>
                <a:gd name="connsiteY12" fmla="*/ 1270362 h 1351832"/>
                <a:gd name="connsiteX13" fmla="*/ 275857 w 680238"/>
                <a:gd name="connsiteY13" fmla="*/ 1349271 h 1351832"/>
                <a:gd name="connsiteX14" fmla="*/ 186728 w 680238"/>
                <a:gd name="connsiteY14" fmla="*/ 1284874 h 1351832"/>
                <a:gd name="connsiteX15" fmla="*/ 186075 w 680238"/>
                <a:gd name="connsiteY15" fmla="*/ 1265509 h 1351832"/>
                <a:gd name="connsiteX16" fmla="*/ 186541 w 680238"/>
                <a:gd name="connsiteY16" fmla="*/ 738202 h 1351832"/>
                <a:gd name="connsiteX17" fmla="*/ 205907 w 680238"/>
                <a:gd name="connsiteY17" fmla="*/ 718509 h 1351832"/>
                <a:gd name="connsiteX18" fmla="*/ 512912 w 680238"/>
                <a:gd name="connsiteY18" fmla="*/ 711509 h 1351832"/>
                <a:gd name="connsiteX19" fmla="*/ 563916 w 680238"/>
                <a:gd name="connsiteY19" fmla="*/ 711603 h 1351832"/>
                <a:gd name="connsiteX20" fmla="*/ 576142 w 680238"/>
                <a:gd name="connsiteY20" fmla="*/ 723735 h 1351832"/>
                <a:gd name="connsiteX21" fmla="*/ 576048 w 680238"/>
                <a:gd name="connsiteY21" fmla="*/ 897887 h 1351832"/>
                <a:gd name="connsiteX22" fmla="*/ 565269 w 680238"/>
                <a:gd name="connsiteY22" fmla="*/ 909786 h 1351832"/>
                <a:gd name="connsiteX23" fmla="*/ 508992 w 680238"/>
                <a:gd name="connsiteY23" fmla="*/ 909833 h 1351832"/>
                <a:gd name="connsiteX24" fmla="*/ 497559 w 680238"/>
                <a:gd name="connsiteY24" fmla="*/ 896674 h 1351832"/>
                <a:gd name="connsiteX25" fmla="*/ 497652 w 680238"/>
                <a:gd name="connsiteY25" fmla="*/ 810484 h 1351832"/>
                <a:gd name="connsiteX26" fmla="*/ 497419 w 680238"/>
                <a:gd name="connsiteY26" fmla="*/ 727795 h 1351832"/>
                <a:gd name="connsiteX27" fmla="*/ 512912 w 680238"/>
                <a:gd name="connsiteY27" fmla="*/ 711509 h 1351832"/>
                <a:gd name="connsiteX28" fmla="*/ 312208 w 680238"/>
                <a:gd name="connsiteY28" fmla="*/ 422331 h 1351832"/>
                <a:gd name="connsiteX29" fmla="*/ 328307 w 680238"/>
                <a:gd name="connsiteY29" fmla="*/ 438010 h 1351832"/>
                <a:gd name="connsiteX30" fmla="*/ 328028 w 680238"/>
                <a:gd name="connsiteY30" fmla="*/ 568484 h 1351832"/>
                <a:gd name="connsiteX31" fmla="*/ 328261 w 680238"/>
                <a:gd name="connsiteY31" fmla="*/ 697184 h 1351832"/>
                <a:gd name="connsiteX32" fmla="*/ 313468 w 680238"/>
                <a:gd name="connsiteY32" fmla="*/ 712350 h 1351832"/>
                <a:gd name="connsiteX33" fmla="*/ 200634 w 680238"/>
                <a:gd name="connsiteY33" fmla="*/ 712303 h 1351832"/>
                <a:gd name="connsiteX34" fmla="*/ 186401 w 680238"/>
                <a:gd name="connsiteY34" fmla="*/ 698397 h 1351832"/>
                <a:gd name="connsiteX35" fmla="*/ 186401 w 680238"/>
                <a:gd name="connsiteY35" fmla="*/ 435724 h 1351832"/>
                <a:gd name="connsiteX36" fmla="*/ 201147 w 680238"/>
                <a:gd name="connsiteY36" fmla="*/ 422424 h 1351832"/>
                <a:gd name="connsiteX37" fmla="*/ 312208 w 680238"/>
                <a:gd name="connsiteY37" fmla="*/ 422331 h 1351832"/>
                <a:gd name="connsiteX38" fmla="*/ 536337 w 680238"/>
                <a:gd name="connsiteY38" fmla="*/ 383320 h 1351832"/>
                <a:gd name="connsiteX39" fmla="*/ 608807 w 680238"/>
                <a:gd name="connsiteY39" fmla="*/ 389526 h 1351832"/>
                <a:gd name="connsiteX40" fmla="*/ 677357 w 680238"/>
                <a:gd name="connsiteY40" fmla="*/ 500121 h 1351832"/>
                <a:gd name="connsiteX41" fmla="*/ 644132 w 680238"/>
                <a:gd name="connsiteY41" fmla="*/ 585143 h 1351832"/>
                <a:gd name="connsiteX42" fmla="*/ 587248 w 680238"/>
                <a:gd name="connsiteY42" fmla="*/ 694524 h 1351832"/>
                <a:gd name="connsiteX43" fmla="*/ 567929 w 680238"/>
                <a:gd name="connsiteY43" fmla="*/ 706237 h 1351832"/>
                <a:gd name="connsiteX44" fmla="*/ 504465 w 680238"/>
                <a:gd name="connsiteY44" fmla="*/ 706190 h 1351832"/>
                <a:gd name="connsiteX45" fmla="*/ 487806 w 680238"/>
                <a:gd name="connsiteY45" fmla="*/ 696251 h 1351832"/>
                <a:gd name="connsiteX46" fmla="*/ 406984 w 680238"/>
                <a:gd name="connsiteY46" fmla="*/ 533952 h 1351832"/>
                <a:gd name="connsiteX47" fmla="*/ 394338 w 680238"/>
                <a:gd name="connsiteY47" fmla="*/ 463536 h 1351832"/>
                <a:gd name="connsiteX48" fmla="*/ 441609 w 680238"/>
                <a:gd name="connsiteY48" fmla="*/ 396619 h 1351832"/>
                <a:gd name="connsiteX49" fmla="*/ 472034 w 680238"/>
                <a:gd name="connsiteY49" fmla="*/ 387986 h 1351832"/>
                <a:gd name="connsiteX50" fmla="*/ 536337 w 680238"/>
                <a:gd name="connsiteY50" fmla="*/ 383320 h 1351832"/>
                <a:gd name="connsiteX51" fmla="*/ 241223 w 680238"/>
                <a:gd name="connsiteY51" fmla="*/ 311 h 1351832"/>
                <a:gd name="connsiteX52" fmla="*/ 412444 w 680238"/>
                <a:gd name="connsiteY52" fmla="*/ 16585 h 1351832"/>
                <a:gd name="connsiteX53" fmla="*/ 445949 w 680238"/>
                <a:gd name="connsiteY53" fmla="*/ 27364 h 1351832"/>
                <a:gd name="connsiteX54" fmla="*/ 504372 w 680238"/>
                <a:gd name="connsiteY54" fmla="*/ 176597 h 1351832"/>
                <a:gd name="connsiteX55" fmla="*/ 440629 w 680238"/>
                <a:gd name="connsiteY55" fmla="*/ 277718 h 1351832"/>
                <a:gd name="connsiteX56" fmla="*/ 343847 w 680238"/>
                <a:gd name="connsiteY56" fmla="*/ 401099 h 1351832"/>
                <a:gd name="connsiteX57" fmla="*/ 321682 w 680238"/>
                <a:gd name="connsiteY57" fmla="*/ 411972 h 1351832"/>
                <a:gd name="connsiteX58" fmla="*/ 192981 w 680238"/>
                <a:gd name="connsiteY58" fmla="*/ 411785 h 1351832"/>
                <a:gd name="connsiteX59" fmla="*/ 174269 w 680238"/>
                <a:gd name="connsiteY59" fmla="*/ 404925 h 1351832"/>
                <a:gd name="connsiteX60" fmla="*/ 17897 w 680238"/>
                <a:gd name="connsiteY60" fmla="*/ 192229 h 1351832"/>
                <a:gd name="connsiteX61" fmla="*/ 24 w 680238"/>
                <a:gd name="connsiteY61" fmla="*/ 125173 h 1351832"/>
                <a:gd name="connsiteX62" fmla="*/ 67641 w 680238"/>
                <a:gd name="connsiteY62" fmla="*/ 26758 h 1351832"/>
                <a:gd name="connsiteX63" fmla="*/ 191675 w 680238"/>
                <a:gd name="connsiteY63" fmla="*/ 3006 h 1351832"/>
                <a:gd name="connsiteX64" fmla="*/ 241223 w 680238"/>
                <a:gd name="connsiteY64" fmla="*/ 311 h 135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80238" h="1351832">
                  <a:moveTo>
                    <a:pt x="558643" y="915946"/>
                  </a:moveTo>
                  <a:cubicBezTo>
                    <a:pt x="573622" y="914640"/>
                    <a:pt x="575956" y="921266"/>
                    <a:pt x="575862" y="934192"/>
                  </a:cubicBezTo>
                  <a:cubicBezTo>
                    <a:pt x="575349" y="994109"/>
                    <a:pt x="576749" y="1231584"/>
                    <a:pt x="576656" y="1290381"/>
                  </a:cubicBezTo>
                  <a:cubicBezTo>
                    <a:pt x="576702" y="1305873"/>
                    <a:pt x="575022" y="1320946"/>
                    <a:pt x="566016" y="1334199"/>
                  </a:cubicBezTo>
                  <a:cubicBezTo>
                    <a:pt x="550150" y="1357624"/>
                    <a:pt x="524018" y="1357718"/>
                    <a:pt x="508152" y="1334432"/>
                  </a:cubicBezTo>
                  <a:cubicBezTo>
                    <a:pt x="500686" y="1323419"/>
                    <a:pt x="497373" y="1310913"/>
                    <a:pt x="497373" y="1297754"/>
                  </a:cubicBezTo>
                  <a:cubicBezTo>
                    <a:pt x="497466" y="1175494"/>
                    <a:pt x="497793" y="1053233"/>
                    <a:pt x="497700" y="930972"/>
                  </a:cubicBezTo>
                  <a:cubicBezTo>
                    <a:pt x="497700" y="919586"/>
                    <a:pt x="501013" y="915247"/>
                    <a:pt x="512819" y="915993"/>
                  </a:cubicBezTo>
                  <a:cubicBezTo>
                    <a:pt x="528078" y="916973"/>
                    <a:pt x="543477" y="917300"/>
                    <a:pt x="558643" y="915946"/>
                  </a:cubicBezTo>
                  <a:close/>
                  <a:moveTo>
                    <a:pt x="205907" y="718509"/>
                  </a:moveTo>
                  <a:cubicBezTo>
                    <a:pt x="239925" y="719816"/>
                    <a:pt x="274084" y="719676"/>
                    <a:pt x="308149" y="718556"/>
                  </a:cubicBezTo>
                  <a:cubicBezTo>
                    <a:pt x="323221" y="718089"/>
                    <a:pt x="328168" y="721683"/>
                    <a:pt x="328028" y="737782"/>
                  </a:cubicBezTo>
                  <a:cubicBezTo>
                    <a:pt x="327188" y="827144"/>
                    <a:pt x="328914" y="1182213"/>
                    <a:pt x="328681" y="1270362"/>
                  </a:cubicBezTo>
                  <a:cubicBezTo>
                    <a:pt x="328541" y="1309840"/>
                    <a:pt x="307915" y="1340031"/>
                    <a:pt x="275857" y="1349271"/>
                  </a:cubicBezTo>
                  <a:cubicBezTo>
                    <a:pt x="234652" y="1361170"/>
                    <a:pt x="191674" y="1330138"/>
                    <a:pt x="186728" y="1284874"/>
                  </a:cubicBezTo>
                  <a:cubicBezTo>
                    <a:pt x="186028" y="1278481"/>
                    <a:pt x="186075" y="1271948"/>
                    <a:pt x="186075" y="1265509"/>
                  </a:cubicBezTo>
                  <a:cubicBezTo>
                    <a:pt x="186308" y="1089724"/>
                    <a:pt x="186821" y="913986"/>
                    <a:pt x="186541" y="738202"/>
                  </a:cubicBezTo>
                  <a:cubicBezTo>
                    <a:pt x="186495" y="722942"/>
                    <a:pt x="189948" y="717903"/>
                    <a:pt x="205907" y="718509"/>
                  </a:cubicBezTo>
                  <a:close/>
                  <a:moveTo>
                    <a:pt x="512912" y="711509"/>
                  </a:moveTo>
                  <a:cubicBezTo>
                    <a:pt x="529851" y="712536"/>
                    <a:pt x="546930" y="712163"/>
                    <a:pt x="563916" y="711603"/>
                  </a:cubicBezTo>
                  <a:cubicBezTo>
                    <a:pt x="573155" y="711323"/>
                    <a:pt x="576188" y="714636"/>
                    <a:pt x="576142" y="723735"/>
                  </a:cubicBezTo>
                  <a:cubicBezTo>
                    <a:pt x="575862" y="781786"/>
                    <a:pt x="575908" y="839836"/>
                    <a:pt x="576048" y="897887"/>
                  </a:cubicBezTo>
                  <a:cubicBezTo>
                    <a:pt x="576048" y="905540"/>
                    <a:pt x="574182" y="909973"/>
                    <a:pt x="565269" y="909786"/>
                  </a:cubicBezTo>
                  <a:cubicBezTo>
                    <a:pt x="546510" y="909413"/>
                    <a:pt x="527751" y="909366"/>
                    <a:pt x="508992" y="909833"/>
                  </a:cubicBezTo>
                  <a:cubicBezTo>
                    <a:pt x="499052" y="910066"/>
                    <a:pt x="497466" y="904933"/>
                    <a:pt x="497559" y="896674"/>
                  </a:cubicBezTo>
                  <a:cubicBezTo>
                    <a:pt x="497839" y="867975"/>
                    <a:pt x="497652" y="839230"/>
                    <a:pt x="497652" y="810484"/>
                  </a:cubicBezTo>
                  <a:cubicBezTo>
                    <a:pt x="497652" y="782906"/>
                    <a:pt x="498119" y="755327"/>
                    <a:pt x="497419" y="727795"/>
                  </a:cubicBezTo>
                  <a:cubicBezTo>
                    <a:pt x="497092" y="716036"/>
                    <a:pt x="499986" y="710763"/>
                    <a:pt x="512912" y="711509"/>
                  </a:cubicBezTo>
                  <a:close/>
                  <a:moveTo>
                    <a:pt x="312208" y="422331"/>
                  </a:moveTo>
                  <a:cubicBezTo>
                    <a:pt x="324341" y="422098"/>
                    <a:pt x="328494" y="425504"/>
                    <a:pt x="328307" y="438010"/>
                  </a:cubicBezTo>
                  <a:cubicBezTo>
                    <a:pt x="327608" y="481501"/>
                    <a:pt x="328028" y="524993"/>
                    <a:pt x="328028" y="568484"/>
                  </a:cubicBezTo>
                  <a:cubicBezTo>
                    <a:pt x="328028" y="611368"/>
                    <a:pt x="327701" y="654299"/>
                    <a:pt x="328261" y="697184"/>
                  </a:cubicBezTo>
                  <a:cubicBezTo>
                    <a:pt x="328401" y="708523"/>
                    <a:pt x="325228" y="712536"/>
                    <a:pt x="313468" y="712350"/>
                  </a:cubicBezTo>
                  <a:cubicBezTo>
                    <a:pt x="275857" y="711697"/>
                    <a:pt x="238245" y="711836"/>
                    <a:pt x="200634" y="712303"/>
                  </a:cubicBezTo>
                  <a:cubicBezTo>
                    <a:pt x="190134" y="712443"/>
                    <a:pt x="186355" y="709410"/>
                    <a:pt x="186401" y="698397"/>
                  </a:cubicBezTo>
                  <a:cubicBezTo>
                    <a:pt x="186821" y="610855"/>
                    <a:pt x="186821" y="523266"/>
                    <a:pt x="186401" y="435724"/>
                  </a:cubicBezTo>
                  <a:cubicBezTo>
                    <a:pt x="186308" y="424011"/>
                    <a:pt x="191348" y="422331"/>
                    <a:pt x="201147" y="422424"/>
                  </a:cubicBezTo>
                  <a:cubicBezTo>
                    <a:pt x="238152" y="422798"/>
                    <a:pt x="275204" y="423031"/>
                    <a:pt x="312208" y="422331"/>
                  </a:cubicBezTo>
                  <a:close/>
                  <a:moveTo>
                    <a:pt x="536337" y="383320"/>
                  </a:moveTo>
                  <a:cubicBezTo>
                    <a:pt x="562283" y="383133"/>
                    <a:pt x="585708" y="384533"/>
                    <a:pt x="608807" y="389526"/>
                  </a:cubicBezTo>
                  <a:cubicBezTo>
                    <a:pt x="671337" y="403059"/>
                    <a:pt x="687716" y="435304"/>
                    <a:pt x="677357" y="500121"/>
                  </a:cubicBezTo>
                  <a:cubicBezTo>
                    <a:pt x="672504" y="530406"/>
                    <a:pt x="657758" y="557844"/>
                    <a:pt x="644132" y="585143"/>
                  </a:cubicBezTo>
                  <a:cubicBezTo>
                    <a:pt x="625793" y="621914"/>
                    <a:pt x="606007" y="657986"/>
                    <a:pt x="587248" y="694524"/>
                  </a:cubicBezTo>
                  <a:cubicBezTo>
                    <a:pt x="582955" y="702877"/>
                    <a:pt x="577542" y="706517"/>
                    <a:pt x="567929" y="706237"/>
                  </a:cubicBezTo>
                  <a:cubicBezTo>
                    <a:pt x="546790" y="705630"/>
                    <a:pt x="525604" y="705770"/>
                    <a:pt x="504465" y="706190"/>
                  </a:cubicBezTo>
                  <a:cubicBezTo>
                    <a:pt x="496393" y="706377"/>
                    <a:pt x="491680" y="703344"/>
                    <a:pt x="487806" y="696251"/>
                  </a:cubicBezTo>
                  <a:cubicBezTo>
                    <a:pt x="458735" y="643193"/>
                    <a:pt x="430036" y="589996"/>
                    <a:pt x="406984" y="533952"/>
                  </a:cubicBezTo>
                  <a:cubicBezTo>
                    <a:pt x="397651" y="511273"/>
                    <a:pt x="393264" y="488128"/>
                    <a:pt x="394338" y="463536"/>
                  </a:cubicBezTo>
                  <a:cubicBezTo>
                    <a:pt x="395878" y="429004"/>
                    <a:pt x="409084" y="409125"/>
                    <a:pt x="441609" y="396619"/>
                  </a:cubicBezTo>
                  <a:cubicBezTo>
                    <a:pt x="451408" y="392886"/>
                    <a:pt x="461721" y="389806"/>
                    <a:pt x="472034" y="387986"/>
                  </a:cubicBezTo>
                  <a:cubicBezTo>
                    <a:pt x="494059" y="384113"/>
                    <a:pt x="516365" y="382620"/>
                    <a:pt x="536337" y="383320"/>
                  </a:cubicBezTo>
                  <a:close/>
                  <a:moveTo>
                    <a:pt x="241223" y="311"/>
                  </a:moveTo>
                  <a:cubicBezTo>
                    <a:pt x="295225" y="-1116"/>
                    <a:pt x="360016" y="2025"/>
                    <a:pt x="412444" y="16585"/>
                  </a:cubicBezTo>
                  <a:cubicBezTo>
                    <a:pt x="423736" y="19711"/>
                    <a:pt x="434889" y="23398"/>
                    <a:pt x="445949" y="27364"/>
                  </a:cubicBezTo>
                  <a:cubicBezTo>
                    <a:pt x="517765" y="53076"/>
                    <a:pt x="527005" y="124939"/>
                    <a:pt x="504372" y="176597"/>
                  </a:cubicBezTo>
                  <a:cubicBezTo>
                    <a:pt x="488273" y="213322"/>
                    <a:pt x="464241" y="245520"/>
                    <a:pt x="440629" y="277718"/>
                  </a:cubicBezTo>
                  <a:cubicBezTo>
                    <a:pt x="409737" y="319903"/>
                    <a:pt x="377212" y="360828"/>
                    <a:pt x="343847" y="401099"/>
                  </a:cubicBezTo>
                  <a:cubicBezTo>
                    <a:pt x="337687" y="408565"/>
                    <a:pt x="331574" y="412112"/>
                    <a:pt x="321682" y="411972"/>
                  </a:cubicBezTo>
                  <a:cubicBezTo>
                    <a:pt x="278750" y="411458"/>
                    <a:pt x="235866" y="411692"/>
                    <a:pt x="192981" y="411785"/>
                  </a:cubicBezTo>
                  <a:cubicBezTo>
                    <a:pt x="185842" y="411785"/>
                    <a:pt x="179635" y="411458"/>
                    <a:pt x="174269" y="404925"/>
                  </a:cubicBezTo>
                  <a:cubicBezTo>
                    <a:pt x="118552" y="336702"/>
                    <a:pt x="62275" y="268806"/>
                    <a:pt x="17897" y="192229"/>
                  </a:cubicBezTo>
                  <a:cubicBezTo>
                    <a:pt x="5811" y="171464"/>
                    <a:pt x="-442" y="149578"/>
                    <a:pt x="24" y="125173"/>
                  </a:cubicBezTo>
                  <a:cubicBezTo>
                    <a:pt x="958" y="74915"/>
                    <a:pt x="20463" y="45610"/>
                    <a:pt x="67641" y="26758"/>
                  </a:cubicBezTo>
                  <a:cubicBezTo>
                    <a:pt x="107446" y="10845"/>
                    <a:pt x="149490" y="6505"/>
                    <a:pt x="191675" y="3006"/>
                  </a:cubicBezTo>
                  <a:cubicBezTo>
                    <a:pt x="206421" y="1769"/>
                    <a:pt x="223222" y="786"/>
                    <a:pt x="241223" y="311"/>
                  </a:cubicBezTo>
                  <a:close/>
                </a:path>
              </a:pathLst>
            </a:custGeom>
            <a:solidFill>
              <a:srgbClr val="1A1A1A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Graphic 66">
              <a:extLst>
                <a:ext uri="{FF2B5EF4-FFF2-40B4-BE49-F238E27FC236}">
                  <a16:creationId xmlns:a16="http://schemas.microsoft.com/office/drawing/2014/main" id="{8C072B57-B66C-4626-9BB1-566C5B791F1E}"/>
                </a:ext>
              </a:extLst>
            </p:cNvPr>
            <p:cNvSpPr/>
            <p:nvPr/>
          </p:nvSpPr>
          <p:spPr>
            <a:xfrm>
              <a:off x="7484506" y="3855418"/>
              <a:ext cx="498562" cy="396394"/>
            </a:xfrm>
            <a:custGeom>
              <a:avLst/>
              <a:gdLst>
                <a:gd name="connsiteX0" fmla="*/ 243937 w 498562"/>
                <a:gd name="connsiteY0" fmla="*/ 395690 h 396394"/>
                <a:gd name="connsiteX1" fmla="*/ 175574 w 498562"/>
                <a:gd name="connsiteY1" fmla="*/ 392284 h 396394"/>
                <a:gd name="connsiteX2" fmla="*/ 128583 w 498562"/>
                <a:gd name="connsiteY2" fmla="*/ 338293 h 396394"/>
                <a:gd name="connsiteX3" fmla="*/ 17989 w 498562"/>
                <a:gd name="connsiteY3" fmla="*/ 183601 h 396394"/>
                <a:gd name="connsiteX4" fmla="*/ 1936 w 498562"/>
                <a:gd name="connsiteY4" fmla="*/ 90319 h 396394"/>
                <a:gd name="connsiteX5" fmla="*/ 46641 w 498562"/>
                <a:gd name="connsiteY5" fmla="*/ 32735 h 396394"/>
                <a:gd name="connsiteX6" fmla="*/ 142909 w 498562"/>
                <a:gd name="connsiteY6" fmla="*/ 6370 h 396394"/>
                <a:gd name="connsiteX7" fmla="*/ 410762 w 498562"/>
                <a:gd name="connsiteY7" fmla="*/ 18269 h 396394"/>
                <a:gd name="connsiteX8" fmla="*/ 437314 w 498562"/>
                <a:gd name="connsiteY8" fmla="*/ 27509 h 396394"/>
                <a:gd name="connsiteX9" fmla="*/ 488785 w 498562"/>
                <a:gd name="connsiteY9" fmla="*/ 163535 h 396394"/>
                <a:gd name="connsiteX10" fmla="*/ 413562 w 498562"/>
                <a:gd name="connsiteY10" fmla="*/ 280336 h 396394"/>
                <a:gd name="connsiteX11" fmla="*/ 330593 w 498562"/>
                <a:gd name="connsiteY11" fmla="*/ 385471 h 396394"/>
                <a:gd name="connsiteX12" fmla="*/ 308194 w 498562"/>
                <a:gd name="connsiteY12" fmla="*/ 395924 h 396394"/>
                <a:gd name="connsiteX13" fmla="*/ 243937 w 498562"/>
                <a:gd name="connsiteY13" fmla="*/ 395690 h 39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562" h="396394">
                  <a:moveTo>
                    <a:pt x="243937" y="395690"/>
                  </a:moveTo>
                  <a:cubicBezTo>
                    <a:pt x="195126" y="395877"/>
                    <a:pt x="185934" y="398490"/>
                    <a:pt x="175574" y="392284"/>
                  </a:cubicBezTo>
                  <a:cubicBezTo>
                    <a:pt x="158962" y="378705"/>
                    <a:pt x="143469" y="357192"/>
                    <a:pt x="128583" y="338293"/>
                  </a:cubicBezTo>
                  <a:cubicBezTo>
                    <a:pt x="89292" y="288456"/>
                    <a:pt x="50887" y="238105"/>
                    <a:pt x="17989" y="183601"/>
                  </a:cubicBezTo>
                  <a:cubicBezTo>
                    <a:pt x="70" y="153923"/>
                    <a:pt x="-2590" y="122798"/>
                    <a:pt x="1936" y="90319"/>
                  </a:cubicBezTo>
                  <a:cubicBezTo>
                    <a:pt x="5716" y="63161"/>
                    <a:pt x="23122" y="45148"/>
                    <a:pt x="46641" y="32735"/>
                  </a:cubicBezTo>
                  <a:cubicBezTo>
                    <a:pt x="76739" y="16869"/>
                    <a:pt x="109544" y="9823"/>
                    <a:pt x="142909" y="6370"/>
                  </a:cubicBezTo>
                  <a:cubicBezTo>
                    <a:pt x="232738" y="-2963"/>
                    <a:pt x="322333" y="-4363"/>
                    <a:pt x="410762" y="18269"/>
                  </a:cubicBezTo>
                  <a:cubicBezTo>
                    <a:pt x="419815" y="20603"/>
                    <a:pt x="428541" y="24243"/>
                    <a:pt x="437314" y="27509"/>
                  </a:cubicBezTo>
                  <a:cubicBezTo>
                    <a:pt x="502411" y="51494"/>
                    <a:pt x="508197" y="119251"/>
                    <a:pt x="488785" y="163535"/>
                  </a:cubicBezTo>
                  <a:cubicBezTo>
                    <a:pt x="470026" y="206233"/>
                    <a:pt x="441607" y="243331"/>
                    <a:pt x="413562" y="280336"/>
                  </a:cubicBezTo>
                  <a:cubicBezTo>
                    <a:pt x="386590" y="315895"/>
                    <a:pt x="358078" y="350286"/>
                    <a:pt x="330593" y="385471"/>
                  </a:cubicBezTo>
                  <a:cubicBezTo>
                    <a:pt x="324620" y="393171"/>
                    <a:pt x="318040" y="396297"/>
                    <a:pt x="308194" y="395924"/>
                  </a:cubicBezTo>
                  <a:cubicBezTo>
                    <a:pt x="288268" y="395177"/>
                    <a:pt x="268296" y="395690"/>
                    <a:pt x="243937" y="39569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Graphic 66">
              <a:extLst>
                <a:ext uri="{FF2B5EF4-FFF2-40B4-BE49-F238E27FC236}">
                  <a16:creationId xmlns:a16="http://schemas.microsoft.com/office/drawing/2014/main" id="{C4075AB7-DD58-4D62-BF6E-0C4DAD925A50}"/>
                </a:ext>
              </a:extLst>
            </p:cNvPr>
            <p:cNvSpPr/>
            <p:nvPr/>
          </p:nvSpPr>
          <p:spPr>
            <a:xfrm>
              <a:off x="7877935" y="4237805"/>
              <a:ext cx="269771" cy="307326"/>
            </a:xfrm>
            <a:custGeom>
              <a:avLst/>
              <a:gdLst>
                <a:gd name="connsiteX0" fmla="*/ 129560 w 269771"/>
                <a:gd name="connsiteY0" fmla="*/ 306636 h 307326"/>
                <a:gd name="connsiteX1" fmla="*/ 76130 w 269771"/>
                <a:gd name="connsiteY1" fmla="*/ 272198 h 307326"/>
                <a:gd name="connsiteX2" fmla="*/ 8420 w 269771"/>
                <a:gd name="connsiteY2" fmla="*/ 129265 h 307326"/>
                <a:gd name="connsiteX3" fmla="*/ 767 w 269771"/>
                <a:gd name="connsiteY3" fmla="*/ 65241 h 307326"/>
                <a:gd name="connsiteX4" fmla="*/ 41738 w 269771"/>
                <a:gd name="connsiteY4" fmla="*/ 13397 h 307326"/>
                <a:gd name="connsiteX5" fmla="*/ 228769 w 269771"/>
                <a:gd name="connsiteY5" fmla="*/ 13677 h 307326"/>
                <a:gd name="connsiteX6" fmla="*/ 269133 w 269771"/>
                <a:gd name="connsiteY6" fmla="*/ 65941 h 307326"/>
                <a:gd name="connsiteX7" fmla="*/ 258680 w 269771"/>
                <a:gd name="connsiteY7" fmla="*/ 136544 h 307326"/>
                <a:gd name="connsiteX8" fmla="*/ 179398 w 269771"/>
                <a:gd name="connsiteY8" fmla="*/ 297396 h 307326"/>
                <a:gd name="connsiteX9" fmla="*/ 162692 w 269771"/>
                <a:gd name="connsiteY9" fmla="*/ 306729 h 307326"/>
                <a:gd name="connsiteX10" fmla="*/ 129560 w 269771"/>
                <a:gd name="connsiteY10" fmla="*/ 306636 h 3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771" h="307326">
                  <a:moveTo>
                    <a:pt x="129560" y="306636"/>
                  </a:moveTo>
                  <a:cubicBezTo>
                    <a:pt x="88122" y="309016"/>
                    <a:pt x="95262" y="306963"/>
                    <a:pt x="76130" y="272198"/>
                  </a:cubicBezTo>
                  <a:cubicBezTo>
                    <a:pt x="53311" y="224647"/>
                    <a:pt x="26992" y="178822"/>
                    <a:pt x="8420" y="129265"/>
                  </a:cubicBezTo>
                  <a:cubicBezTo>
                    <a:pt x="627" y="108406"/>
                    <a:pt x="-1287" y="87220"/>
                    <a:pt x="767" y="65241"/>
                  </a:cubicBezTo>
                  <a:cubicBezTo>
                    <a:pt x="3193" y="38923"/>
                    <a:pt x="17099" y="20817"/>
                    <a:pt x="41738" y="13397"/>
                  </a:cubicBezTo>
                  <a:cubicBezTo>
                    <a:pt x="103895" y="-5362"/>
                    <a:pt x="164839" y="-3635"/>
                    <a:pt x="228769" y="13677"/>
                  </a:cubicBezTo>
                  <a:cubicBezTo>
                    <a:pt x="253314" y="21330"/>
                    <a:pt x="266753" y="39529"/>
                    <a:pt x="269133" y="65941"/>
                  </a:cubicBezTo>
                  <a:cubicBezTo>
                    <a:pt x="271326" y="90487"/>
                    <a:pt x="267873" y="113772"/>
                    <a:pt x="258680" y="136544"/>
                  </a:cubicBezTo>
                  <a:cubicBezTo>
                    <a:pt x="236328" y="192168"/>
                    <a:pt x="207770" y="244712"/>
                    <a:pt x="179398" y="297396"/>
                  </a:cubicBezTo>
                  <a:cubicBezTo>
                    <a:pt x="175478" y="304722"/>
                    <a:pt x="170578" y="307196"/>
                    <a:pt x="162692" y="306729"/>
                  </a:cubicBezTo>
                  <a:cubicBezTo>
                    <a:pt x="153312" y="306216"/>
                    <a:pt x="143886" y="306636"/>
                    <a:pt x="129560" y="306636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8D37F0-D0F7-4636-B242-6EB10DBD4EDA}"/>
              </a:ext>
            </a:extLst>
          </p:cNvPr>
          <p:cNvGrpSpPr/>
          <p:nvPr/>
        </p:nvGrpSpPr>
        <p:grpSpPr>
          <a:xfrm>
            <a:off x="3376851" y="5657787"/>
            <a:ext cx="457752" cy="671380"/>
            <a:chOff x="11381954" y="5755711"/>
            <a:chExt cx="604879" cy="887172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507EA4A-8385-4698-881A-E8114EB5C8A0}"/>
                </a:ext>
              </a:extLst>
            </p:cNvPr>
            <p:cNvSpPr/>
            <p:nvPr/>
          </p:nvSpPr>
          <p:spPr>
            <a:xfrm>
              <a:off x="11381954" y="5755711"/>
              <a:ext cx="604879" cy="887172"/>
            </a:xfrm>
            <a:custGeom>
              <a:avLst/>
              <a:gdLst>
                <a:gd name="connsiteX0" fmla="*/ 139971 w 604879"/>
                <a:gd name="connsiteY0" fmla="*/ 805134 h 887172"/>
                <a:gd name="connsiteX1" fmla="*/ 175429 w 604879"/>
                <a:gd name="connsiteY1" fmla="*/ 814315 h 887172"/>
                <a:gd name="connsiteX2" fmla="*/ 199657 w 604879"/>
                <a:gd name="connsiteY2" fmla="*/ 818596 h 887172"/>
                <a:gd name="connsiteX3" fmla="*/ 421953 w 604879"/>
                <a:gd name="connsiteY3" fmla="*/ 818596 h 887172"/>
                <a:gd name="connsiteX4" fmla="*/ 442352 w 604879"/>
                <a:gd name="connsiteY4" fmla="*/ 814942 h 887172"/>
                <a:gd name="connsiteX5" fmla="*/ 514339 w 604879"/>
                <a:gd name="connsiteY5" fmla="*/ 805195 h 887172"/>
                <a:gd name="connsiteX6" fmla="*/ 523110 w 604879"/>
                <a:gd name="connsiteY6" fmla="*/ 807771 h 887172"/>
                <a:gd name="connsiteX7" fmla="*/ 543579 w 604879"/>
                <a:gd name="connsiteY7" fmla="*/ 832555 h 887172"/>
                <a:gd name="connsiteX8" fmla="*/ 523703 w 604879"/>
                <a:gd name="connsiteY8" fmla="*/ 857827 h 887172"/>
                <a:gd name="connsiteX9" fmla="*/ 501668 w 604879"/>
                <a:gd name="connsiteY9" fmla="*/ 862387 h 887172"/>
                <a:gd name="connsiteX10" fmla="*/ 445345 w 604879"/>
                <a:gd name="connsiteY10" fmla="*/ 851944 h 887172"/>
                <a:gd name="connsiteX11" fmla="*/ 417184 w 604879"/>
                <a:gd name="connsiteY11" fmla="*/ 847384 h 887172"/>
                <a:gd name="connsiteX12" fmla="*/ 208046 w 604879"/>
                <a:gd name="connsiteY12" fmla="*/ 846967 h 887172"/>
                <a:gd name="connsiteX13" fmla="*/ 144135 w 604879"/>
                <a:gd name="connsiteY13" fmla="*/ 859568 h 887172"/>
                <a:gd name="connsiteX14" fmla="*/ 103686 w 604879"/>
                <a:gd name="connsiteY14" fmla="*/ 860578 h 887172"/>
                <a:gd name="connsiteX15" fmla="*/ 75908 w 604879"/>
                <a:gd name="connsiteY15" fmla="*/ 833078 h 887172"/>
                <a:gd name="connsiteX16" fmla="*/ 103338 w 604879"/>
                <a:gd name="connsiteY16" fmla="*/ 805508 h 887172"/>
                <a:gd name="connsiteX17" fmla="*/ 139971 w 604879"/>
                <a:gd name="connsiteY17" fmla="*/ 805134 h 887172"/>
                <a:gd name="connsiteX18" fmla="*/ 77648 w 604879"/>
                <a:gd name="connsiteY18" fmla="*/ 800077 h 887172"/>
                <a:gd name="connsiteX19" fmla="*/ 42177 w 604879"/>
                <a:gd name="connsiteY19" fmla="*/ 832868 h 887172"/>
                <a:gd name="connsiteX20" fmla="*/ 77613 w 604879"/>
                <a:gd name="connsiteY20" fmla="*/ 866007 h 887172"/>
                <a:gd name="connsiteX21" fmla="*/ 528438 w 604879"/>
                <a:gd name="connsiteY21" fmla="*/ 865973 h 887172"/>
                <a:gd name="connsiteX22" fmla="*/ 541352 w 604879"/>
                <a:gd name="connsiteY22" fmla="*/ 864441 h 887172"/>
                <a:gd name="connsiteX23" fmla="*/ 562621 w 604879"/>
                <a:gd name="connsiteY23" fmla="*/ 825733 h 887172"/>
                <a:gd name="connsiteX24" fmla="*/ 531118 w 604879"/>
                <a:gd name="connsiteY24" fmla="*/ 800148 h 887172"/>
                <a:gd name="connsiteX25" fmla="*/ 303739 w 604879"/>
                <a:gd name="connsiteY25" fmla="*/ 800077 h 887172"/>
                <a:gd name="connsiteX26" fmla="*/ 77648 w 604879"/>
                <a:gd name="connsiteY26" fmla="*/ 800077 h 887172"/>
                <a:gd name="connsiteX27" fmla="*/ 523946 w 604879"/>
                <a:gd name="connsiteY27" fmla="*/ 6 h 887172"/>
                <a:gd name="connsiteX28" fmla="*/ 604879 w 604879"/>
                <a:gd name="connsiteY28" fmla="*/ 50341 h 887172"/>
                <a:gd name="connsiteX29" fmla="*/ 604879 w 604879"/>
                <a:gd name="connsiteY29" fmla="*/ 384516 h 887172"/>
                <a:gd name="connsiteX30" fmla="*/ 581278 w 604879"/>
                <a:gd name="connsiteY30" fmla="*/ 429143 h 887172"/>
                <a:gd name="connsiteX31" fmla="*/ 581000 w 604879"/>
                <a:gd name="connsiteY31" fmla="*/ 457965 h 887172"/>
                <a:gd name="connsiteX32" fmla="*/ 604879 w 604879"/>
                <a:gd name="connsiteY32" fmla="*/ 502905 h 887172"/>
                <a:gd name="connsiteX33" fmla="*/ 604845 w 604879"/>
                <a:gd name="connsiteY33" fmla="*/ 837116 h 887172"/>
                <a:gd name="connsiteX34" fmla="*/ 579329 w 604879"/>
                <a:gd name="connsiteY34" fmla="*/ 874432 h 887172"/>
                <a:gd name="connsiteX35" fmla="*/ 541420 w 604879"/>
                <a:gd name="connsiteY35" fmla="*/ 887172 h 887172"/>
                <a:gd name="connsiteX36" fmla="*/ 64002 w 604879"/>
                <a:gd name="connsiteY36" fmla="*/ 887068 h 887172"/>
                <a:gd name="connsiteX37" fmla="*/ 579 w 604879"/>
                <a:gd name="connsiteY37" fmla="*/ 824724 h 887172"/>
                <a:gd name="connsiteX38" fmla="*/ 648 w 604879"/>
                <a:gd name="connsiteY38" fmla="*/ 515646 h 887172"/>
                <a:gd name="connsiteX39" fmla="*/ 68354 w 604879"/>
                <a:gd name="connsiteY39" fmla="*/ 453301 h 887172"/>
                <a:gd name="connsiteX40" fmla="*/ 468181 w 604879"/>
                <a:gd name="connsiteY40" fmla="*/ 453405 h 887172"/>
                <a:gd name="connsiteX41" fmla="*/ 481582 w 604879"/>
                <a:gd name="connsiteY41" fmla="*/ 440734 h 887172"/>
                <a:gd name="connsiteX42" fmla="*/ 475143 w 604879"/>
                <a:gd name="connsiteY42" fmla="*/ 434538 h 887172"/>
                <a:gd name="connsiteX43" fmla="*/ 464630 w 604879"/>
                <a:gd name="connsiteY43" fmla="*/ 434504 h 887172"/>
                <a:gd name="connsiteX44" fmla="*/ 72705 w 604879"/>
                <a:gd name="connsiteY44" fmla="*/ 434504 h 887172"/>
                <a:gd name="connsiteX45" fmla="*/ 266 w 604879"/>
                <a:gd name="connsiteY45" fmla="*/ 362169 h 887172"/>
                <a:gd name="connsiteX46" fmla="*/ 266 w 604879"/>
                <a:gd name="connsiteY46" fmla="*/ 72794 h 887172"/>
                <a:gd name="connsiteX47" fmla="*/ 72844 w 604879"/>
                <a:gd name="connsiteY47" fmla="*/ 493 h 887172"/>
                <a:gd name="connsiteX48" fmla="*/ 523946 w 604879"/>
                <a:gd name="connsiteY48" fmla="*/ 6 h 88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04879" h="887172">
                  <a:moveTo>
                    <a:pt x="139971" y="805134"/>
                  </a:moveTo>
                  <a:cubicBezTo>
                    <a:pt x="151950" y="807109"/>
                    <a:pt x="163733" y="810678"/>
                    <a:pt x="175429" y="814315"/>
                  </a:cubicBezTo>
                  <a:cubicBezTo>
                    <a:pt x="183505" y="816821"/>
                    <a:pt x="191198" y="818631"/>
                    <a:pt x="199657" y="818596"/>
                  </a:cubicBezTo>
                  <a:cubicBezTo>
                    <a:pt x="273767" y="818457"/>
                    <a:pt x="347843" y="818457"/>
                    <a:pt x="421953" y="818596"/>
                  </a:cubicBezTo>
                  <a:cubicBezTo>
                    <a:pt x="429089" y="818596"/>
                    <a:pt x="435598" y="817169"/>
                    <a:pt x="442352" y="814942"/>
                  </a:cubicBezTo>
                  <a:cubicBezTo>
                    <a:pt x="465709" y="807353"/>
                    <a:pt x="489310" y="800600"/>
                    <a:pt x="514339" y="805195"/>
                  </a:cubicBezTo>
                  <a:cubicBezTo>
                    <a:pt x="517332" y="805751"/>
                    <a:pt x="520292" y="806622"/>
                    <a:pt x="523110" y="807771"/>
                  </a:cubicBezTo>
                  <a:cubicBezTo>
                    <a:pt x="534285" y="812435"/>
                    <a:pt x="543370" y="819676"/>
                    <a:pt x="543579" y="832555"/>
                  </a:cubicBezTo>
                  <a:cubicBezTo>
                    <a:pt x="543788" y="845540"/>
                    <a:pt x="534598" y="852780"/>
                    <a:pt x="523703" y="857827"/>
                  </a:cubicBezTo>
                  <a:cubicBezTo>
                    <a:pt x="516392" y="861309"/>
                    <a:pt x="508456" y="861587"/>
                    <a:pt x="501668" y="862387"/>
                  </a:cubicBezTo>
                  <a:cubicBezTo>
                    <a:pt x="481721" y="861378"/>
                    <a:pt x="463063" y="858489"/>
                    <a:pt x="445345" y="851944"/>
                  </a:cubicBezTo>
                  <a:cubicBezTo>
                    <a:pt x="436016" y="848498"/>
                    <a:pt x="426896" y="847384"/>
                    <a:pt x="417184" y="847384"/>
                  </a:cubicBezTo>
                  <a:cubicBezTo>
                    <a:pt x="347460" y="847523"/>
                    <a:pt x="277736" y="848289"/>
                    <a:pt x="208046" y="846967"/>
                  </a:cubicBezTo>
                  <a:cubicBezTo>
                    <a:pt x="185280" y="846549"/>
                    <a:pt x="165717" y="856852"/>
                    <a:pt x="144135" y="859568"/>
                  </a:cubicBezTo>
                  <a:cubicBezTo>
                    <a:pt x="130629" y="861274"/>
                    <a:pt x="117227" y="863536"/>
                    <a:pt x="103686" y="860578"/>
                  </a:cubicBezTo>
                  <a:cubicBezTo>
                    <a:pt x="87534" y="857061"/>
                    <a:pt x="76012" y="845470"/>
                    <a:pt x="75908" y="833078"/>
                  </a:cubicBezTo>
                  <a:cubicBezTo>
                    <a:pt x="75803" y="820407"/>
                    <a:pt x="86594" y="809198"/>
                    <a:pt x="103338" y="805508"/>
                  </a:cubicBezTo>
                  <a:cubicBezTo>
                    <a:pt x="115818" y="802776"/>
                    <a:pt x="127992" y="803158"/>
                    <a:pt x="139971" y="805134"/>
                  </a:cubicBezTo>
                  <a:close/>
                  <a:moveTo>
                    <a:pt x="77648" y="800077"/>
                  </a:moveTo>
                  <a:cubicBezTo>
                    <a:pt x="54917" y="800112"/>
                    <a:pt x="42177" y="812017"/>
                    <a:pt x="42177" y="832868"/>
                  </a:cubicBezTo>
                  <a:cubicBezTo>
                    <a:pt x="42177" y="853476"/>
                    <a:pt x="55440" y="866007"/>
                    <a:pt x="77613" y="866007"/>
                  </a:cubicBezTo>
                  <a:cubicBezTo>
                    <a:pt x="227888" y="866042"/>
                    <a:pt x="378163" y="866042"/>
                    <a:pt x="528438" y="865973"/>
                  </a:cubicBezTo>
                  <a:cubicBezTo>
                    <a:pt x="532754" y="865973"/>
                    <a:pt x="537280" y="865695"/>
                    <a:pt x="541352" y="864441"/>
                  </a:cubicBezTo>
                  <a:cubicBezTo>
                    <a:pt x="557574" y="859428"/>
                    <a:pt x="565232" y="845191"/>
                    <a:pt x="562621" y="825733"/>
                  </a:cubicBezTo>
                  <a:cubicBezTo>
                    <a:pt x="560636" y="810660"/>
                    <a:pt x="548105" y="800182"/>
                    <a:pt x="531118" y="800148"/>
                  </a:cubicBezTo>
                  <a:cubicBezTo>
                    <a:pt x="455337" y="800008"/>
                    <a:pt x="379520" y="800077"/>
                    <a:pt x="303739" y="800077"/>
                  </a:cubicBezTo>
                  <a:cubicBezTo>
                    <a:pt x="228375" y="800077"/>
                    <a:pt x="153012" y="800043"/>
                    <a:pt x="77648" y="800077"/>
                  </a:cubicBezTo>
                  <a:close/>
                  <a:moveTo>
                    <a:pt x="523946" y="6"/>
                  </a:moveTo>
                  <a:cubicBezTo>
                    <a:pt x="563247" y="-308"/>
                    <a:pt x="591025" y="12398"/>
                    <a:pt x="604879" y="50341"/>
                  </a:cubicBezTo>
                  <a:cubicBezTo>
                    <a:pt x="604879" y="161733"/>
                    <a:pt x="604879" y="273125"/>
                    <a:pt x="604879" y="384516"/>
                  </a:cubicBezTo>
                  <a:cubicBezTo>
                    <a:pt x="603000" y="402548"/>
                    <a:pt x="595655" y="417238"/>
                    <a:pt x="581278" y="429143"/>
                  </a:cubicBezTo>
                  <a:cubicBezTo>
                    <a:pt x="571740" y="437080"/>
                    <a:pt x="571531" y="450238"/>
                    <a:pt x="581000" y="457965"/>
                  </a:cubicBezTo>
                  <a:cubicBezTo>
                    <a:pt x="595620" y="469905"/>
                    <a:pt x="602373" y="485048"/>
                    <a:pt x="604879" y="502905"/>
                  </a:cubicBezTo>
                  <a:cubicBezTo>
                    <a:pt x="604845" y="614332"/>
                    <a:pt x="604845" y="725724"/>
                    <a:pt x="604845" y="837116"/>
                  </a:cubicBezTo>
                  <a:cubicBezTo>
                    <a:pt x="598787" y="851249"/>
                    <a:pt x="592418" y="865103"/>
                    <a:pt x="579329" y="874432"/>
                  </a:cubicBezTo>
                  <a:cubicBezTo>
                    <a:pt x="567946" y="882508"/>
                    <a:pt x="555589" y="887172"/>
                    <a:pt x="541420" y="887172"/>
                  </a:cubicBezTo>
                  <a:cubicBezTo>
                    <a:pt x="382270" y="887103"/>
                    <a:pt x="223154" y="887207"/>
                    <a:pt x="64002" y="887068"/>
                  </a:cubicBezTo>
                  <a:cubicBezTo>
                    <a:pt x="29193" y="887033"/>
                    <a:pt x="857" y="860265"/>
                    <a:pt x="579" y="824724"/>
                  </a:cubicBezTo>
                  <a:cubicBezTo>
                    <a:pt x="-152" y="721686"/>
                    <a:pt x="-257" y="618649"/>
                    <a:pt x="648" y="515646"/>
                  </a:cubicBezTo>
                  <a:cubicBezTo>
                    <a:pt x="962" y="478782"/>
                    <a:pt x="30028" y="453336"/>
                    <a:pt x="68354" y="453301"/>
                  </a:cubicBezTo>
                  <a:cubicBezTo>
                    <a:pt x="201641" y="453197"/>
                    <a:pt x="334893" y="453162"/>
                    <a:pt x="468181" y="453405"/>
                  </a:cubicBezTo>
                  <a:cubicBezTo>
                    <a:pt x="477753" y="453440"/>
                    <a:pt x="483358" y="451978"/>
                    <a:pt x="481582" y="440734"/>
                  </a:cubicBezTo>
                  <a:cubicBezTo>
                    <a:pt x="480921" y="436453"/>
                    <a:pt x="479529" y="434365"/>
                    <a:pt x="475143" y="434538"/>
                  </a:cubicBezTo>
                  <a:cubicBezTo>
                    <a:pt x="471627" y="434643"/>
                    <a:pt x="468146" y="434504"/>
                    <a:pt x="464630" y="434504"/>
                  </a:cubicBezTo>
                  <a:cubicBezTo>
                    <a:pt x="333989" y="434504"/>
                    <a:pt x="203347" y="434504"/>
                    <a:pt x="72705" y="434504"/>
                  </a:cubicBezTo>
                  <a:cubicBezTo>
                    <a:pt x="25920" y="434504"/>
                    <a:pt x="266" y="408918"/>
                    <a:pt x="266" y="362169"/>
                  </a:cubicBezTo>
                  <a:cubicBezTo>
                    <a:pt x="231" y="265710"/>
                    <a:pt x="231" y="169252"/>
                    <a:pt x="266" y="72794"/>
                  </a:cubicBezTo>
                  <a:cubicBezTo>
                    <a:pt x="301" y="26218"/>
                    <a:pt x="26060" y="528"/>
                    <a:pt x="72844" y="493"/>
                  </a:cubicBezTo>
                  <a:cubicBezTo>
                    <a:pt x="223223" y="458"/>
                    <a:pt x="373602" y="1154"/>
                    <a:pt x="523946" y="6"/>
                  </a:cubicBezTo>
                  <a:close/>
                </a:path>
              </a:pathLst>
            </a:custGeom>
            <a:solidFill>
              <a:srgbClr val="222222"/>
            </a:solidFill>
            <a:ln w="466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Graphic 66">
              <a:extLst>
                <a:ext uri="{FF2B5EF4-FFF2-40B4-BE49-F238E27FC236}">
                  <a16:creationId xmlns:a16="http://schemas.microsoft.com/office/drawing/2014/main" id="{6AE73B19-2133-4796-B170-E4DDF506C7BC}"/>
                </a:ext>
              </a:extLst>
            </p:cNvPr>
            <p:cNvSpPr/>
            <p:nvPr/>
          </p:nvSpPr>
          <p:spPr>
            <a:xfrm>
              <a:off x="11425923" y="6256193"/>
              <a:ext cx="255973" cy="283666"/>
            </a:xfrm>
            <a:custGeom>
              <a:avLst/>
              <a:gdLst>
                <a:gd name="connsiteX0" fmla="*/ 343053 w 343143"/>
                <a:gd name="connsiteY0" fmla="*/ 190700 h 380267"/>
                <a:gd name="connsiteX1" fmla="*/ 343006 w 343143"/>
                <a:gd name="connsiteY1" fmla="*/ 298168 h 380267"/>
                <a:gd name="connsiteX2" fmla="*/ 263957 w 343143"/>
                <a:gd name="connsiteY2" fmla="*/ 379410 h 380267"/>
                <a:gd name="connsiteX3" fmla="*/ 79026 w 343143"/>
                <a:gd name="connsiteY3" fmla="*/ 379410 h 380267"/>
                <a:gd name="connsiteX4" fmla="*/ 163 w 343143"/>
                <a:gd name="connsiteY4" fmla="*/ 297981 h 380267"/>
                <a:gd name="connsiteX5" fmla="*/ 117 w 343143"/>
                <a:gd name="connsiteY5" fmla="*/ 84818 h 380267"/>
                <a:gd name="connsiteX6" fmla="*/ 80053 w 343143"/>
                <a:gd name="connsiteY6" fmla="*/ 963 h 380267"/>
                <a:gd name="connsiteX7" fmla="*/ 263210 w 343143"/>
                <a:gd name="connsiteY7" fmla="*/ 963 h 380267"/>
                <a:gd name="connsiteX8" fmla="*/ 342959 w 343143"/>
                <a:gd name="connsiteY8" fmla="*/ 85005 h 380267"/>
                <a:gd name="connsiteX9" fmla="*/ 343053 w 343143"/>
                <a:gd name="connsiteY9" fmla="*/ 190700 h 38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143" h="380267">
                  <a:moveTo>
                    <a:pt x="343053" y="190700"/>
                  </a:moveTo>
                  <a:cubicBezTo>
                    <a:pt x="343053" y="226538"/>
                    <a:pt x="343286" y="262330"/>
                    <a:pt x="343006" y="298168"/>
                  </a:cubicBezTo>
                  <a:cubicBezTo>
                    <a:pt x="342633" y="345065"/>
                    <a:pt x="311088" y="378524"/>
                    <a:pt x="263957" y="379410"/>
                  </a:cubicBezTo>
                  <a:cubicBezTo>
                    <a:pt x="202313" y="380530"/>
                    <a:pt x="140669" y="380577"/>
                    <a:pt x="79026" y="379410"/>
                  </a:cubicBezTo>
                  <a:cubicBezTo>
                    <a:pt x="31942" y="378524"/>
                    <a:pt x="350" y="344879"/>
                    <a:pt x="163" y="297981"/>
                  </a:cubicBezTo>
                  <a:cubicBezTo>
                    <a:pt x="-70" y="226911"/>
                    <a:pt x="-23" y="155888"/>
                    <a:pt x="117" y="84818"/>
                  </a:cubicBezTo>
                  <a:cubicBezTo>
                    <a:pt x="210" y="35214"/>
                    <a:pt x="30775" y="1989"/>
                    <a:pt x="80053" y="963"/>
                  </a:cubicBezTo>
                  <a:cubicBezTo>
                    <a:pt x="141090" y="-297"/>
                    <a:pt x="202173" y="-344"/>
                    <a:pt x="263210" y="963"/>
                  </a:cubicBezTo>
                  <a:cubicBezTo>
                    <a:pt x="312394" y="2036"/>
                    <a:pt x="342773" y="35307"/>
                    <a:pt x="342959" y="85005"/>
                  </a:cubicBezTo>
                  <a:cubicBezTo>
                    <a:pt x="343193" y="120237"/>
                    <a:pt x="343053" y="155468"/>
                    <a:pt x="343053" y="190700"/>
                  </a:cubicBezTo>
                  <a:close/>
                </a:path>
              </a:pathLst>
            </a:custGeom>
            <a:solidFill>
              <a:schemeClr val="accent1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Graphic 66">
              <a:extLst>
                <a:ext uri="{FF2B5EF4-FFF2-40B4-BE49-F238E27FC236}">
                  <a16:creationId xmlns:a16="http://schemas.microsoft.com/office/drawing/2014/main" id="{B3B334B3-55A5-4E93-93C9-F45DD584876A}"/>
                </a:ext>
              </a:extLst>
            </p:cNvPr>
            <p:cNvSpPr/>
            <p:nvPr/>
          </p:nvSpPr>
          <p:spPr>
            <a:xfrm>
              <a:off x="11694434" y="6256157"/>
              <a:ext cx="247926" cy="283610"/>
            </a:xfrm>
            <a:custGeom>
              <a:avLst/>
              <a:gdLst>
                <a:gd name="connsiteX0" fmla="*/ 42 w 332356"/>
                <a:gd name="connsiteY0" fmla="*/ 189020 h 380192"/>
                <a:gd name="connsiteX1" fmla="*/ 88 w 332356"/>
                <a:gd name="connsiteY1" fmla="*/ 85005 h 380192"/>
                <a:gd name="connsiteX2" fmla="*/ 80071 w 332356"/>
                <a:gd name="connsiteY2" fmla="*/ 1009 h 380192"/>
                <a:gd name="connsiteX3" fmla="*/ 252776 w 332356"/>
                <a:gd name="connsiteY3" fmla="*/ 1056 h 380192"/>
                <a:gd name="connsiteX4" fmla="*/ 332198 w 332356"/>
                <a:gd name="connsiteY4" fmla="*/ 83932 h 380192"/>
                <a:gd name="connsiteX5" fmla="*/ 332198 w 332356"/>
                <a:gd name="connsiteY5" fmla="*/ 297188 h 380192"/>
                <a:gd name="connsiteX6" fmla="*/ 252122 w 332356"/>
                <a:gd name="connsiteY6" fmla="*/ 379503 h 380192"/>
                <a:gd name="connsiteX7" fmla="*/ 81191 w 332356"/>
                <a:gd name="connsiteY7" fmla="*/ 379550 h 380192"/>
                <a:gd name="connsiteX8" fmla="*/ 135 w 332356"/>
                <a:gd name="connsiteY8" fmla="*/ 296534 h 380192"/>
                <a:gd name="connsiteX9" fmla="*/ 42 w 332356"/>
                <a:gd name="connsiteY9" fmla="*/ 189020 h 38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356" h="380192">
                  <a:moveTo>
                    <a:pt x="42" y="189020"/>
                  </a:moveTo>
                  <a:cubicBezTo>
                    <a:pt x="42" y="154348"/>
                    <a:pt x="-52" y="119677"/>
                    <a:pt x="88" y="85005"/>
                  </a:cubicBezTo>
                  <a:cubicBezTo>
                    <a:pt x="275" y="35401"/>
                    <a:pt x="30793" y="2082"/>
                    <a:pt x="80071" y="1009"/>
                  </a:cubicBezTo>
                  <a:cubicBezTo>
                    <a:pt x="137608" y="-298"/>
                    <a:pt x="195239" y="-391"/>
                    <a:pt x="252776" y="1056"/>
                  </a:cubicBezTo>
                  <a:cubicBezTo>
                    <a:pt x="301120" y="2269"/>
                    <a:pt x="332105" y="35821"/>
                    <a:pt x="332198" y="83932"/>
                  </a:cubicBezTo>
                  <a:cubicBezTo>
                    <a:pt x="332385" y="155001"/>
                    <a:pt x="332431" y="226118"/>
                    <a:pt x="332198" y="297188"/>
                  </a:cubicBezTo>
                  <a:cubicBezTo>
                    <a:pt x="332012" y="344972"/>
                    <a:pt x="299907" y="378664"/>
                    <a:pt x="252122" y="379503"/>
                  </a:cubicBezTo>
                  <a:cubicBezTo>
                    <a:pt x="195145" y="380483"/>
                    <a:pt x="138168" y="380343"/>
                    <a:pt x="81191" y="379550"/>
                  </a:cubicBezTo>
                  <a:cubicBezTo>
                    <a:pt x="32427" y="378897"/>
                    <a:pt x="368" y="345392"/>
                    <a:pt x="135" y="296534"/>
                  </a:cubicBezTo>
                  <a:cubicBezTo>
                    <a:pt x="-98" y="260696"/>
                    <a:pt x="42" y="224858"/>
                    <a:pt x="42" y="189020"/>
                  </a:cubicBezTo>
                  <a:close/>
                </a:path>
              </a:pathLst>
            </a:custGeom>
            <a:solidFill>
              <a:schemeClr val="accent2"/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Graphic 66">
              <a:extLst>
                <a:ext uri="{FF2B5EF4-FFF2-40B4-BE49-F238E27FC236}">
                  <a16:creationId xmlns:a16="http://schemas.microsoft.com/office/drawing/2014/main" id="{1427050A-CF44-4352-8288-31DD895D2F40}"/>
                </a:ext>
              </a:extLst>
            </p:cNvPr>
            <p:cNvSpPr/>
            <p:nvPr/>
          </p:nvSpPr>
          <p:spPr>
            <a:xfrm>
              <a:off x="11426005" y="5794921"/>
              <a:ext cx="517973" cy="356537"/>
            </a:xfrm>
            <a:custGeom>
              <a:avLst/>
              <a:gdLst>
                <a:gd name="connsiteX0" fmla="*/ 345743 w 694366"/>
                <a:gd name="connsiteY0" fmla="*/ 477924 h 477954"/>
                <a:gd name="connsiteX1" fmla="*/ 84843 w 694366"/>
                <a:gd name="connsiteY1" fmla="*/ 477878 h 477954"/>
                <a:gd name="connsiteX2" fmla="*/ 54 w 694366"/>
                <a:gd name="connsiteY2" fmla="*/ 392295 h 477954"/>
                <a:gd name="connsiteX3" fmla="*/ 54 w 694366"/>
                <a:gd name="connsiteY3" fmla="*/ 85524 h 477954"/>
                <a:gd name="connsiteX4" fmla="*/ 85123 w 694366"/>
                <a:gd name="connsiteY4" fmla="*/ 175 h 477954"/>
                <a:gd name="connsiteX5" fmla="*/ 608697 w 694366"/>
                <a:gd name="connsiteY5" fmla="*/ 175 h 477954"/>
                <a:gd name="connsiteX6" fmla="*/ 694139 w 694366"/>
                <a:gd name="connsiteY6" fmla="*/ 85804 h 477954"/>
                <a:gd name="connsiteX7" fmla="*/ 694139 w 694366"/>
                <a:gd name="connsiteY7" fmla="*/ 392575 h 477954"/>
                <a:gd name="connsiteX8" fmla="*/ 608463 w 694366"/>
                <a:gd name="connsiteY8" fmla="*/ 477878 h 477954"/>
                <a:gd name="connsiteX9" fmla="*/ 345743 w 694366"/>
                <a:gd name="connsiteY9" fmla="*/ 477924 h 47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4366" h="477954">
                  <a:moveTo>
                    <a:pt x="345743" y="477924"/>
                  </a:moveTo>
                  <a:cubicBezTo>
                    <a:pt x="258761" y="477924"/>
                    <a:pt x="171825" y="478017"/>
                    <a:pt x="84843" y="477878"/>
                  </a:cubicBezTo>
                  <a:cubicBezTo>
                    <a:pt x="31086" y="477784"/>
                    <a:pt x="101" y="446473"/>
                    <a:pt x="54" y="392295"/>
                  </a:cubicBezTo>
                  <a:cubicBezTo>
                    <a:pt x="7" y="290054"/>
                    <a:pt x="-39" y="187766"/>
                    <a:pt x="54" y="85524"/>
                  </a:cubicBezTo>
                  <a:cubicBezTo>
                    <a:pt x="101" y="31440"/>
                    <a:pt x="30806" y="222"/>
                    <a:pt x="85123" y="175"/>
                  </a:cubicBezTo>
                  <a:cubicBezTo>
                    <a:pt x="259648" y="-58"/>
                    <a:pt x="434172" y="-58"/>
                    <a:pt x="608697" y="175"/>
                  </a:cubicBezTo>
                  <a:cubicBezTo>
                    <a:pt x="662501" y="268"/>
                    <a:pt x="693952" y="31907"/>
                    <a:pt x="694139" y="85804"/>
                  </a:cubicBezTo>
                  <a:cubicBezTo>
                    <a:pt x="694419" y="188046"/>
                    <a:pt x="694466" y="290334"/>
                    <a:pt x="694139" y="392575"/>
                  </a:cubicBezTo>
                  <a:cubicBezTo>
                    <a:pt x="693952" y="446473"/>
                    <a:pt x="662174" y="477831"/>
                    <a:pt x="608463" y="477878"/>
                  </a:cubicBezTo>
                  <a:cubicBezTo>
                    <a:pt x="520828" y="478017"/>
                    <a:pt x="433285" y="477924"/>
                    <a:pt x="345743" y="47792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46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cs typeface="B Nazanin" panose="00000400000000000000" pitchFamily="2" charset="-78"/>
              </a:endParaRPr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A739473-5A82-4039-8C72-38339629DA6E}"/>
              </a:ext>
            </a:extLst>
          </p:cNvPr>
          <p:cNvSpPr/>
          <p:nvPr/>
        </p:nvSpPr>
        <p:spPr>
          <a:xfrm>
            <a:off x="3348598" y="3398051"/>
            <a:ext cx="514259" cy="546933"/>
          </a:xfrm>
          <a:custGeom>
            <a:avLst/>
            <a:gdLst>
              <a:gd name="connsiteX0" fmla="*/ 394409 w 819455"/>
              <a:gd name="connsiteY0" fmla="*/ 0 h 871520"/>
              <a:gd name="connsiteX1" fmla="*/ 403251 w 819455"/>
              <a:gd name="connsiteY1" fmla="*/ 9399 h 871520"/>
              <a:gd name="connsiteX2" fmla="*/ 402798 w 819455"/>
              <a:gd name="connsiteY2" fmla="*/ 34358 h 871520"/>
              <a:gd name="connsiteX3" fmla="*/ 495985 w 819455"/>
              <a:gd name="connsiteY3" fmla="*/ 54130 h 871520"/>
              <a:gd name="connsiteX4" fmla="*/ 515722 w 819455"/>
              <a:gd name="connsiteY4" fmla="*/ 61057 h 871520"/>
              <a:gd name="connsiteX5" fmla="*/ 524060 w 819455"/>
              <a:gd name="connsiteY5" fmla="*/ 60701 h 871520"/>
              <a:gd name="connsiteX6" fmla="*/ 544039 w 819455"/>
              <a:gd name="connsiteY6" fmla="*/ 47538 h 871520"/>
              <a:gd name="connsiteX7" fmla="*/ 571220 w 819455"/>
              <a:gd name="connsiteY7" fmla="*/ 38873 h 871520"/>
              <a:gd name="connsiteX8" fmla="*/ 575542 w 819455"/>
              <a:gd name="connsiteY8" fmla="*/ 38584 h 871520"/>
              <a:gd name="connsiteX9" fmla="*/ 577896 w 819455"/>
              <a:gd name="connsiteY9" fmla="*/ 37900 h 871520"/>
              <a:gd name="connsiteX10" fmla="*/ 597881 w 819455"/>
              <a:gd name="connsiteY10" fmla="*/ 37091 h 871520"/>
              <a:gd name="connsiteX11" fmla="*/ 601004 w 819455"/>
              <a:gd name="connsiteY11" fmla="*/ 36882 h 871520"/>
              <a:gd name="connsiteX12" fmla="*/ 601456 w 819455"/>
              <a:gd name="connsiteY12" fmla="*/ 36946 h 871520"/>
              <a:gd name="connsiteX13" fmla="*/ 604750 w 819455"/>
              <a:gd name="connsiteY13" fmla="*/ 36813 h 871520"/>
              <a:gd name="connsiteX14" fmla="*/ 632370 w 819455"/>
              <a:gd name="connsiteY14" fmla="*/ 40798 h 871520"/>
              <a:gd name="connsiteX15" fmla="*/ 756989 w 819455"/>
              <a:gd name="connsiteY15" fmla="*/ 120104 h 871520"/>
              <a:gd name="connsiteX16" fmla="*/ 764750 w 819455"/>
              <a:gd name="connsiteY16" fmla="*/ 130783 h 871520"/>
              <a:gd name="connsiteX17" fmla="*/ 780222 w 819455"/>
              <a:gd name="connsiteY17" fmla="*/ 150938 h 871520"/>
              <a:gd name="connsiteX18" fmla="*/ 783278 w 819455"/>
              <a:gd name="connsiteY18" fmla="*/ 359647 h 871520"/>
              <a:gd name="connsiteX19" fmla="*/ 607174 w 819455"/>
              <a:gd name="connsiteY19" fmla="*/ 354039 h 871520"/>
              <a:gd name="connsiteX20" fmla="*/ 596330 w 819455"/>
              <a:gd name="connsiteY20" fmla="*/ 344815 h 871520"/>
              <a:gd name="connsiteX21" fmla="*/ 552390 w 819455"/>
              <a:gd name="connsiteY21" fmla="*/ 309879 h 871520"/>
              <a:gd name="connsiteX22" fmla="*/ 546133 w 819455"/>
              <a:gd name="connsiteY22" fmla="*/ 301346 h 871520"/>
              <a:gd name="connsiteX23" fmla="*/ 523465 w 819455"/>
              <a:gd name="connsiteY23" fmla="*/ 271815 h 871520"/>
              <a:gd name="connsiteX24" fmla="*/ 520164 w 819455"/>
              <a:gd name="connsiteY24" fmla="*/ 265926 h 871520"/>
              <a:gd name="connsiteX25" fmla="*/ 510390 w 819455"/>
              <a:gd name="connsiteY25" fmla="*/ 252595 h 871520"/>
              <a:gd name="connsiteX26" fmla="*/ 496835 w 819455"/>
              <a:gd name="connsiteY26" fmla="*/ 221428 h 871520"/>
              <a:gd name="connsiteX27" fmla="*/ 494319 w 819455"/>
              <a:gd name="connsiteY27" fmla="*/ 210750 h 871520"/>
              <a:gd name="connsiteX28" fmla="*/ 492116 w 819455"/>
              <a:gd name="connsiteY28" fmla="*/ 204925 h 871520"/>
              <a:gd name="connsiteX29" fmla="*/ 490255 w 819455"/>
              <a:gd name="connsiteY29" fmla="*/ 110644 h 871520"/>
              <a:gd name="connsiteX30" fmla="*/ 498527 w 819455"/>
              <a:gd name="connsiteY30" fmla="*/ 92554 h 871520"/>
              <a:gd name="connsiteX31" fmla="*/ 493826 w 819455"/>
              <a:gd name="connsiteY31" fmla="*/ 88000 h 871520"/>
              <a:gd name="connsiteX32" fmla="*/ 403147 w 819455"/>
              <a:gd name="connsiteY32" fmla="*/ 69203 h 871520"/>
              <a:gd name="connsiteX33" fmla="*/ 402938 w 819455"/>
              <a:gd name="connsiteY33" fmla="*/ 236256 h 871520"/>
              <a:gd name="connsiteX34" fmla="*/ 415399 w 819455"/>
              <a:gd name="connsiteY34" fmla="*/ 253765 h 871520"/>
              <a:gd name="connsiteX35" fmla="*/ 633310 w 819455"/>
              <a:gd name="connsiteY35" fmla="*/ 562112 h 871520"/>
              <a:gd name="connsiteX36" fmla="*/ 508655 w 819455"/>
              <a:gd name="connsiteY36" fmla="*/ 806409 h 871520"/>
              <a:gd name="connsiteX37" fmla="*/ 499779 w 819455"/>
              <a:gd name="connsiteY37" fmla="*/ 825763 h 871520"/>
              <a:gd name="connsiteX38" fmla="*/ 458599 w 819455"/>
              <a:gd name="connsiteY38" fmla="*/ 871294 h 871520"/>
              <a:gd name="connsiteX39" fmla="*/ 185027 w 819455"/>
              <a:gd name="connsiteY39" fmla="*/ 871329 h 871520"/>
              <a:gd name="connsiteX40" fmla="*/ 142802 w 819455"/>
              <a:gd name="connsiteY40" fmla="*/ 828930 h 871520"/>
              <a:gd name="connsiteX41" fmla="*/ 134379 w 819455"/>
              <a:gd name="connsiteY41" fmla="*/ 813231 h 871520"/>
              <a:gd name="connsiteX42" fmla="*/ 4259 w 819455"/>
              <a:gd name="connsiteY42" fmla="*/ 604893 h 871520"/>
              <a:gd name="connsiteX43" fmla="*/ 192929 w 819455"/>
              <a:gd name="connsiteY43" fmla="*/ 263477 h 871520"/>
              <a:gd name="connsiteX44" fmla="*/ 208385 w 819455"/>
              <a:gd name="connsiteY44" fmla="*/ 239528 h 871520"/>
              <a:gd name="connsiteX45" fmla="*/ 208036 w 819455"/>
              <a:gd name="connsiteY45" fmla="*/ 85633 h 871520"/>
              <a:gd name="connsiteX46" fmla="*/ 213049 w 819455"/>
              <a:gd name="connsiteY46" fmla="*/ 70281 h 871520"/>
              <a:gd name="connsiteX47" fmla="*/ 212667 w 819455"/>
              <a:gd name="connsiteY47" fmla="*/ 37909 h 871520"/>
              <a:gd name="connsiteX48" fmla="*/ 208628 w 819455"/>
              <a:gd name="connsiteY48" fmla="*/ 2855 h 871520"/>
              <a:gd name="connsiteX49" fmla="*/ 216843 w 819455"/>
              <a:gd name="connsiteY49" fmla="*/ 140 h 871520"/>
              <a:gd name="connsiteX50" fmla="*/ 394409 w 819455"/>
              <a:gd name="connsiteY50" fmla="*/ 0 h 87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819455" h="871520">
                <a:moveTo>
                  <a:pt x="394409" y="0"/>
                </a:moveTo>
                <a:cubicBezTo>
                  <a:pt x="401510" y="0"/>
                  <a:pt x="403564" y="2924"/>
                  <a:pt x="403251" y="9399"/>
                </a:cubicBezTo>
                <a:cubicBezTo>
                  <a:pt x="402868" y="17684"/>
                  <a:pt x="402938" y="26038"/>
                  <a:pt x="402798" y="34358"/>
                </a:cubicBezTo>
                <a:cubicBezTo>
                  <a:pt x="434197" y="39370"/>
                  <a:pt x="465770" y="43512"/>
                  <a:pt x="495985" y="54130"/>
                </a:cubicBezTo>
                <a:cubicBezTo>
                  <a:pt x="502564" y="56427"/>
                  <a:pt x="509282" y="58412"/>
                  <a:pt x="515722" y="61057"/>
                </a:cubicBezTo>
                <a:lnTo>
                  <a:pt x="524060" y="60701"/>
                </a:lnTo>
                <a:lnTo>
                  <a:pt x="544039" y="47538"/>
                </a:lnTo>
                <a:cubicBezTo>
                  <a:pt x="552560" y="43512"/>
                  <a:pt x="561673" y="40636"/>
                  <a:pt x="571220" y="38873"/>
                </a:cubicBezTo>
                <a:lnTo>
                  <a:pt x="575542" y="38584"/>
                </a:lnTo>
                <a:lnTo>
                  <a:pt x="577896" y="37900"/>
                </a:lnTo>
                <a:lnTo>
                  <a:pt x="597881" y="37091"/>
                </a:lnTo>
                <a:lnTo>
                  <a:pt x="601004" y="36882"/>
                </a:lnTo>
                <a:lnTo>
                  <a:pt x="601456" y="36946"/>
                </a:lnTo>
                <a:lnTo>
                  <a:pt x="604750" y="36813"/>
                </a:lnTo>
                <a:cubicBezTo>
                  <a:pt x="613849" y="37369"/>
                  <a:pt x="623076" y="38770"/>
                  <a:pt x="632370" y="40798"/>
                </a:cubicBezTo>
                <a:cubicBezTo>
                  <a:pt x="679642" y="51102"/>
                  <a:pt x="723903" y="80829"/>
                  <a:pt x="756989" y="120104"/>
                </a:cubicBezTo>
                <a:lnTo>
                  <a:pt x="764750" y="130783"/>
                </a:lnTo>
                <a:lnTo>
                  <a:pt x="780222" y="150938"/>
                </a:lnTo>
                <a:cubicBezTo>
                  <a:pt x="830416" y="227100"/>
                  <a:pt x="833537" y="315095"/>
                  <a:pt x="783278" y="359647"/>
                </a:cubicBezTo>
                <a:cubicBezTo>
                  <a:pt x="740199" y="397835"/>
                  <a:pt x="670137" y="393259"/>
                  <a:pt x="607174" y="354039"/>
                </a:cubicBezTo>
                <a:lnTo>
                  <a:pt x="596330" y="344815"/>
                </a:lnTo>
                <a:lnTo>
                  <a:pt x="552390" y="309879"/>
                </a:lnTo>
                <a:lnTo>
                  <a:pt x="546133" y="301346"/>
                </a:lnTo>
                <a:lnTo>
                  <a:pt x="523465" y="271815"/>
                </a:lnTo>
                <a:lnTo>
                  <a:pt x="520164" y="265926"/>
                </a:lnTo>
                <a:lnTo>
                  <a:pt x="510390" y="252595"/>
                </a:lnTo>
                <a:cubicBezTo>
                  <a:pt x="504951" y="242389"/>
                  <a:pt x="500385" y="231952"/>
                  <a:pt x="496835" y="221428"/>
                </a:cubicBezTo>
                <a:lnTo>
                  <a:pt x="494319" y="210750"/>
                </a:lnTo>
                <a:lnTo>
                  <a:pt x="492116" y="204925"/>
                </a:lnTo>
                <a:cubicBezTo>
                  <a:pt x="482353" y="171320"/>
                  <a:pt x="481568" y="138443"/>
                  <a:pt x="490255" y="110644"/>
                </a:cubicBezTo>
                <a:lnTo>
                  <a:pt x="498527" y="92554"/>
                </a:lnTo>
                <a:lnTo>
                  <a:pt x="493826" y="88000"/>
                </a:lnTo>
                <a:cubicBezTo>
                  <a:pt x="464238" y="78601"/>
                  <a:pt x="434441" y="70386"/>
                  <a:pt x="403147" y="69203"/>
                </a:cubicBezTo>
                <a:cubicBezTo>
                  <a:pt x="403147" y="124899"/>
                  <a:pt x="403390" y="180560"/>
                  <a:pt x="402938" y="236256"/>
                </a:cubicBezTo>
                <a:cubicBezTo>
                  <a:pt x="402868" y="246107"/>
                  <a:pt x="405583" y="250493"/>
                  <a:pt x="415399" y="253765"/>
                </a:cubicBezTo>
                <a:cubicBezTo>
                  <a:pt x="549522" y="298496"/>
                  <a:pt x="636652" y="420679"/>
                  <a:pt x="633310" y="562112"/>
                </a:cubicBezTo>
                <a:cubicBezTo>
                  <a:pt x="630943" y="662817"/>
                  <a:pt x="587813" y="744273"/>
                  <a:pt x="508655" y="806409"/>
                </a:cubicBezTo>
                <a:cubicBezTo>
                  <a:pt x="501833" y="811769"/>
                  <a:pt x="498735" y="816364"/>
                  <a:pt x="499779" y="825763"/>
                </a:cubicBezTo>
                <a:cubicBezTo>
                  <a:pt x="502599" y="851209"/>
                  <a:pt x="484358" y="871225"/>
                  <a:pt x="458599" y="871294"/>
                </a:cubicBezTo>
                <a:cubicBezTo>
                  <a:pt x="367396" y="871607"/>
                  <a:pt x="276230" y="871572"/>
                  <a:pt x="185027" y="871329"/>
                </a:cubicBezTo>
                <a:cubicBezTo>
                  <a:pt x="160451" y="871259"/>
                  <a:pt x="141793" y="852741"/>
                  <a:pt x="142802" y="828930"/>
                </a:cubicBezTo>
                <a:cubicBezTo>
                  <a:pt x="143151" y="820820"/>
                  <a:pt x="140018" y="817304"/>
                  <a:pt x="134379" y="813231"/>
                </a:cubicBezTo>
                <a:cubicBezTo>
                  <a:pt x="62774" y="761434"/>
                  <a:pt x="18845" y="692232"/>
                  <a:pt x="4259" y="604893"/>
                </a:cubicBezTo>
                <a:cubicBezTo>
                  <a:pt x="-19621" y="462068"/>
                  <a:pt x="58772" y="319870"/>
                  <a:pt x="192929" y="263477"/>
                </a:cubicBezTo>
                <a:cubicBezTo>
                  <a:pt x="205112" y="258325"/>
                  <a:pt x="208594" y="252303"/>
                  <a:pt x="208385" y="239528"/>
                </a:cubicBezTo>
                <a:cubicBezTo>
                  <a:pt x="207584" y="188253"/>
                  <a:pt x="208036" y="136943"/>
                  <a:pt x="208036" y="85633"/>
                </a:cubicBezTo>
                <a:cubicBezTo>
                  <a:pt x="208036" y="79959"/>
                  <a:pt x="208280" y="75155"/>
                  <a:pt x="213049" y="70281"/>
                </a:cubicBezTo>
                <a:cubicBezTo>
                  <a:pt x="221403" y="61753"/>
                  <a:pt x="220394" y="47760"/>
                  <a:pt x="212667" y="37909"/>
                </a:cubicBezTo>
                <a:cubicBezTo>
                  <a:pt x="203129" y="25760"/>
                  <a:pt x="206018" y="7241"/>
                  <a:pt x="208628" y="2855"/>
                </a:cubicBezTo>
                <a:cubicBezTo>
                  <a:pt x="210578" y="-418"/>
                  <a:pt x="213885" y="140"/>
                  <a:pt x="216843" y="140"/>
                </a:cubicBezTo>
                <a:cubicBezTo>
                  <a:pt x="276055" y="105"/>
                  <a:pt x="335232" y="209"/>
                  <a:pt x="394409" y="0"/>
                </a:cubicBezTo>
                <a:close/>
              </a:path>
            </a:pathLst>
          </a:custGeom>
          <a:solidFill>
            <a:schemeClr val="accent3"/>
          </a:solidFill>
          <a:ln w="46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Graphic 3">
            <a:extLst>
              <a:ext uri="{FF2B5EF4-FFF2-40B4-BE49-F238E27FC236}">
                <a16:creationId xmlns:a16="http://schemas.microsoft.com/office/drawing/2014/main" id="{48AD961B-743F-4630-B5A2-5B31551394EA}"/>
              </a:ext>
            </a:extLst>
          </p:cNvPr>
          <p:cNvSpPr/>
          <p:nvPr/>
        </p:nvSpPr>
        <p:spPr>
          <a:xfrm>
            <a:off x="2819183" y="1482965"/>
            <a:ext cx="258275" cy="730204"/>
          </a:xfrm>
          <a:custGeom>
            <a:avLst/>
            <a:gdLst>
              <a:gd name="connsiteX0" fmla="*/ 205438 w 278613"/>
              <a:gd name="connsiteY0" fmla="*/ 229226 h 787702"/>
              <a:gd name="connsiteX1" fmla="*/ 200133 w 278613"/>
              <a:gd name="connsiteY1" fmla="*/ 373115 h 787702"/>
              <a:gd name="connsiteX2" fmla="*/ 212620 w 278613"/>
              <a:gd name="connsiteY2" fmla="*/ 394659 h 787702"/>
              <a:gd name="connsiteX3" fmla="*/ 243028 w 278613"/>
              <a:gd name="connsiteY3" fmla="*/ 704175 h 787702"/>
              <a:gd name="connsiteX4" fmla="*/ 230218 w 278613"/>
              <a:gd name="connsiteY4" fmla="*/ 727596 h 787702"/>
              <a:gd name="connsiteX5" fmla="*/ 137505 w 278613"/>
              <a:gd name="connsiteY5" fmla="*/ 787700 h 787702"/>
              <a:gd name="connsiteX6" fmla="*/ 40264 w 278613"/>
              <a:gd name="connsiteY6" fmla="*/ 727078 h 787702"/>
              <a:gd name="connsiteX7" fmla="*/ 6621 w 278613"/>
              <a:gd name="connsiteY7" fmla="*/ 499923 h 787702"/>
              <a:gd name="connsiteX8" fmla="*/ 41817 w 278613"/>
              <a:gd name="connsiteY8" fmla="*/ 424938 h 787702"/>
              <a:gd name="connsiteX9" fmla="*/ 75136 w 278613"/>
              <a:gd name="connsiteY9" fmla="*/ 321874 h 787702"/>
              <a:gd name="connsiteX10" fmla="*/ 76754 w 278613"/>
              <a:gd name="connsiteY10" fmla="*/ 50012 h 787702"/>
              <a:gd name="connsiteX11" fmla="*/ 138476 w 278613"/>
              <a:gd name="connsiteY11" fmla="*/ 1 h 787702"/>
              <a:gd name="connsiteX12" fmla="*/ 200909 w 278613"/>
              <a:gd name="connsiteY12" fmla="*/ 48848 h 787702"/>
              <a:gd name="connsiteX13" fmla="*/ 205438 w 278613"/>
              <a:gd name="connsiteY13" fmla="*/ 229226 h 7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" h="787702">
                <a:moveTo>
                  <a:pt x="205438" y="229226"/>
                </a:moveTo>
                <a:cubicBezTo>
                  <a:pt x="200780" y="271668"/>
                  <a:pt x="210291" y="322780"/>
                  <a:pt x="200133" y="373115"/>
                </a:cubicBezTo>
                <a:cubicBezTo>
                  <a:pt x="197804" y="384566"/>
                  <a:pt x="206797" y="389225"/>
                  <a:pt x="212620" y="394659"/>
                </a:cubicBezTo>
                <a:cubicBezTo>
                  <a:pt x="305203" y="480966"/>
                  <a:pt x="285664" y="622203"/>
                  <a:pt x="243028" y="704175"/>
                </a:cubicBezTo>
                <a:cubicBezTo>
                  <a:pt x="238952" y="712068"/>
                  <a:pt x="233194" y="719314"/>
                  <a:pt x="230218" y="727596"/>
                </a:cubicBezTo>
                <a:cubicBezTo>
                  <a:pt x="213008" y="775472"/>
                  <a:pt x="194245" y="787894"/>
                  <a:pt x="137505" y="787700"/>
                </a:cubicBezTo>
                <a:cubicBezTo>
                  <a:pt x="81736" y="787506"/>
                  <a:pt x="56827" y="771202"/>
                  <a:pt x="40264" y="727078"/>
                </a:cubicBezTo>
                <a:cubicBezTo>
                  <a:pt x="12702" y="653710"/>
                  <a:pt x="-12336" y="580278"/>
                  <a:pt x="6621" y="499923"/>
                </a:cubicBezTo>
                <a:cubicBezTo>
                  <a:pt x="13155" y="472168"/>
                  <a:pt x="20337" y="441953"/>
                  <a:pt x="41817" y="424938"/>
                </a:cubicBezTo>
                <a:cubicBezTo>
                  <a:pt x="78048" y="396277"/>
                  <a:pt x="76042" y="361210"/>
                  <a:pt x="75136" y="321874"/>
                </a:cubicBezTo>
                <a:cubicBezTo>
                  <a:pt x="72936" y="231296"/>
                  <a:pt x="68473" y="140590"/>
                  <a:pt x="76754" y="50012"/>
                </a:cubicBezTo>
                <a:cubicBezTo>
                  <a:pt x="80895" y="4530"/>
                  <a:pt x="86265" y="65"/>
                  <a:pt x="138476" y="1"/>
                </a:cubicBezTo>
                <a:cubicBezTo>
                  <a:pt x="190752" y="-64"/>
                  <a:pt x="195928" y="4594"/>
                  <a:pt x="200909" y="48848"/>
                </a:cubicBezTo>
                <a:cubicBezTo>
                  <a:pt x="207250" y="106170"/>
                  <a:pt x="205891" y="163557"/>
                  <a:pt x="205438" y="22922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89" name="Graphic 63">
            <a:extLst>
              <a:ext uri="{FF2B5EF4-FFF2-40B4-BE49-F238E27FC236}">
                <a16:creationId xmlns:a16="http://schemas.microsoft.com/office/drawing/2014/main" id="{504C2BC4-24F3-474E-924C-25F07B852471}"/>
              </a:ext>
            </a:extLst>
          </p:cNvPr>
          <p:cNvSpPr/>
          <p:nvPr/>
        </p:nvSpPr>
        <p:spPr>
          <a:xfrm>
            <a:off x="4381068" y="926148"/>
            <a:ext cx="2989298" cy="3060266"/>
          </a:xfrm>
          <a:custGeom>
            <a:avLst/>
            <a:gdLst>
              <a:gd name="connsiteX0" fmla="*/ 6682809 w 6697333"/>
              <a:gd name="connsiteY0" fmla="*/ 5773121 h 6856333"/>
              <a:gd name="connsiteX1" fmla="*/ 5912994 w 6697333"/>
              <a:gd name="connsiteY1" fmla="*/ 5115978 h 6856333"/>
              <a:gd name="connsiteX2" fmla="*/ 5903355 w 6697333"/>
              <a:gd name="connsiteY2" fmla="*/ 5068499 h 6856333"/>
              <a:gd name="connsiteX3" fmla="*/ 5941195 w 6697333"/>
              <a:gd name="connsiteY3" fmla="*/ 5001157 h 6856333"/>
              <a:gd name="connsiteX4" fmla="*/ 5865125 w 6697333"/>
              <a:gd name="connsiteY4" fmla="*/ 5051566 h 6856333"/>
              <a:gd name="connsiteX5" fmla="*/ 5804230 w 6697333"/>
              <a:gd name="connsiteY5" fmla="*/ 5060163 h 6856333"/>
              <a:gd name="connsiteX6" fmla="*/ 5786971 w 6697333"/>
              <a:gd name="connsiteY6" fmla="*/ 5016332 h 6856333"/>
              <a:gd name="connsiteX7" fmla="*/ 5810677 w 6697333"/>
              <a:gd name="connsiteY7" fmla="*/ 4968333 h 6856333"/>
              <a:gd name="connsiteX8" fmla="*/ 5814585 w 6697333"/>
              <a:gd name="connsiteY8" fmla="*/ 4927953 h 6856333"/>
              <a:gd name="connsiteX9" fmla="*/ 5715200 w 6697333"/>
              <a:gd name="connsiteY9" fmla="*/ 5011447 h 6856333"/>
              <a:gd name="connsiteX10" fmla="*/ 5767823 w 6697333"/>
              <a:gd name="connsiteY10" fmla="*/ 4851883 h 6856333"/>
              <a:gd name="connsiteX11" fmla="*/ 5624085 w 6697333"/>
              <a:gd name="connsiteY11" fmla="*/ 4956805 h 6856333"/>
              <a:gd name="connsiteX12" fmla="*/ 5663292 w 6697333"/>
              <a:gd name="connsiteY12" fmla="*/ 4797957 h 6856333"/>
              <a:gd name="connsiteX13" fmla="*/ 5546973 w 6697333"/>
              <a:gd name="connsiteY13" fmla="*/ 4934075 h 6856333"/>
              <a:gd name="connsiteX14" fmla="*/ 5565861 w 6697333"/>
              <a:gd name="connsiteY14" fmla="*/ 4751195 h 6856333"/>
              <a:gd name="connsiteX15" fmla="*/ 5554984 w 6697333"/>
              <a:gd name="connsiteY15" fmla="*/ 4775748 h 6856333"/>
              <a:gd name="connsiteX16" fmla="*/ 5515972 w 6697333"/>
              <a:gd name="connsiteY16" fmla="*/ 4872203 h 6856333"/>
              <a:gd name="connsiteX17" fmla="*/ 5461200 w 6697333"/>
              <a:gd name="connsiteY17" fmla="*/ 4911671 h 6856333"/>
              <a:gd name="connsiteX18" fmla="*/ 5437298 w 6697333"/>
              <a:gd name="connsiteY18" fmla="*/ 4891221 h 6856333"/>
              <a:gd name="connsiteX19" fmla="*/ 5440489 w 6697333"/>
              <a:gd name="connsiteY19" fmla="*/ 4824204 h 6856333"/>
              <a:gd name="connsiteX20" fmla="*/ 5440619 w 6697333"/>
              <a:gd name="connsiteY20" fmla="*/ 4719152 h 6856333"/>
              <a:gd name="connsiteX21" fmla="*/ 5436451 w 6697333"/>
              <a:gd name="connsiteY21" fmla="*/ 4717914 h 6856333"/>
              <a:gd name="connsiteX22" fmla="*/ 5369108 w 6697333"/>
              <a:gd name="connsiteY22" fmla="*/ 4845500 h 6856333"/>
              <a:gd name="connsiteX23" fmla="*/ 5361684 w 6697333"/>
              <a:gd name="connsiteY23" fmla="*/ 4683592 h 6856333"/>
              <a:gd name="connsiteX24" fmla="*/ 5265359 w 6697333"/>
              <a:gd name="connsiteY24" fmla="*/ 4856572 h 6856333"/>
              <a:gd name="connsiteX25" fmla="*/ 5252008 w 6697333"/>
              <a:gd name="connsiteY25" fmla="*/ 4635136 h 6856333"/>
              <a:gd name="connsiteX26" fmla="*/ 5175548 w 6697333"/>
              <a:gd name="connsiteY26" fmla="*/ 4804665 h 6856333"/>
              <a:gd name="connsiteX27" fmla="*/ 5160503 w 6697333"/>
              <a:gd name="connsiteY27" fmla="*/ 4651484 h 6856333"/>
              <a:gd name="connsiteX28" fmla="*/ 5195151 w 6697333"/>
              <a:gd name="connsiteY28" fmla="*/ 4502796 h 6856333"/>
              <a:gd name="connsiteX29" fmla="*/ 5100129 w 6697333"/>
              <a:gd name="connsiteY29" fmla="*/ 4637090 h 6856333"/>
              <a:gd name="connsiteX30" fmla="*/ 5104623 w 6697333"/>
              <a:gd name="connsiteY30" fmla="*/ 4568901 h 6856333"/>
              <a:gd name="connsiteX31" fmla="*/ 5100064 w 6697333"/>
              <a:gd name="connsiteY31" fmla="*/ 4567077 h 6856333"/>
              <a:gd name="connsiteX32" fmla="*/ 5020347 w 6697333"/>
              <a:gd name="connsiteY32" fmla="*/ 4684048 h 6856333"/>
              <a:gd name="connsiteX33" fmla="*/ 5066849 w 6697333"/>
              <a:gd name="connsiteY33" fmla="*/ 4435519 h 6856333"/>
              <a:gd name="connsiteX34" fmla="*/ 4924869 w 6697333"/>
              <a:gd name="connsiteY34" fmla="*/ 4722018 h 6856333"/>
              <a:gd name="connsiteX35" fmla="*/ 4899664 w 6697333"/>
              <a:gd name="connsiteY35" fmla="*/ 4651418 h 6856333"/>
              <a:gd name="connsiteX36" fmla="*/ 4918942 w 6697333"/>
              <a:gd name="connsiteY36" fmla="*/ 4458118 h 6856333"/>
              <a:gd name="connsiteX37" fmla="*/ 4895691 w 6697333"/>
              <a:gd name="connsiteY37" fmla="*/ 4477200 h 6856333"/>
              <a:gd name="connsiteX38" fmla="*/ 4820143 w 6697333"/>
              <a:gd name="connsiteY38" fmla="*/ 4653959 h 6856333"/>
              <a:gd name="connsiteX39" fmla="*/ 4813239 w 6697333"/>
              <a:gd name="connsiteY39" fmla="*/ 4672781 h 6856333"/>
              <a:gd name="connsiteX40" fmla="*/ 4802493 w 6697333"/>
              <a:gd name="connsiteY40" fmla="*/ 4660862 h 6856333"/>
              <a:gd name="connsiteX41" fmla="*/ 4824897 w 6697333"/>
              <a:gd name="connsiteY41" fmla="*/ 4413375 h 6856333"/>
              <a:gd name="connsiteX42" fmla="*/ 4865211 w 6697333"/>
              <a:gd name="connsiteY42" fmla="*/ 4389017 h 6856333"/>
              <a:gd name="connsiteX43" fmla="*/ 5187075 w 6697333"/>
              <a:gd name="connsiteY43" fmla="*/ 4419823 h 6856333"/>
              <a:gd name="connsiteX44" fmla="*/ 5907132 w 6697333"/>
              <a:gd name="connsiteY44" fmla="*/ 4759336 h 6856333"/>
              <a:gd name="connsiteX45" fmla="*/ 6540960 w 6697333"/>
              <a:gd name="connsiteY45" fmla="*/ 5310646 h 6856333"/>
              <a:gd name="connsiteX46" fmla="*/ 6542002 w 6697333"/>
              <a:gd name="connsiteY46" fmla="*/ 5305175 h 6856333"/>
              <a:gd name="connsiteX47" fmla="*/ 6528977 w 6697333"/>
              <a:gd name="connsiteY47" fmla="*/ 5285181 h 6856333"/>
              <a:gd name="connsiteX48" fmla="*/ 6032569 w 6697333"/>
              <a:gd name="connsiteY48" fmla="*/ 4759401 h 6856333"/>
              <a:gd name="connsiteX49" fmla="*/ 5488228 w 6697333"/>
              <a:gd name="connsiteY49" fmla="*/ 4410574 h 6856333"/>
              <a:gd name="connsiteX50" fmla="*/ 4667157 w 6697333"/>
              <a:gd name="connsiteY50" fmla="*/ 4334244 h 6856333"/>
              <a:gd name="connsiteX51" fmla="*/ 4618897 w 6697333"/>
              <a:gd name="connsiteY51" fmla="*/ 4286700 h 6856333"/>
              <a:gd name="connsiteX52" fmla="*/ 4642343 w 6697333"/>
              <a:gd name="connsiteY52" fmla="*/ 4163217 h 6856333"/>
              <a:gd name="connsiteX53" fmla="*/ 4610821 w 6697333"/>
              <a:gd name="connsiteY53" fmla="*/ 4203988 h 6856333"/>
              <a:gd name="connsiteX54" fmla="*/ 4547386 w 6697333"/>
              <a:gd name="connsiteY54" fmla="*/ 4345772 h 6856333"/>
              <a:gd name="connsiteX55" fmla="*/ 4523028 w 6697333"/>
              <a:gd name="connsiteY55" fmla="*/ 4380355 h 6856333"/>
              <a:gd name="connsiteX56" fmla="*/ 4488445 w 6697333"/>
              <a:gd name="connsiteY56" fmla="*/ 4367785 h 6856333"/>
              <a:gd name="connsiteX57" fmla="*/ 4489096 w 6697333"/>
              <a:gd name="connsiteY57" fmla="*/ 4322391 h 6856333"/>
              <a:gd name="connsiteX58" fmla="*/ 4531560 w 6697333"/>
              <a:gd name="connsiteY58" fmla="*/ 4139902 h 6856333"/>
              <a:gd name="connsiteX59" fmla="*/ 4534621 w 6697333"/>
              <a:gd name="connsiteY59" fmla="*/ 4129676 h 6856333"/>
              <a:gd name="connsiteX60" fmla="*/ 4530908 w 6697333"/>
              <a:gd name="connsiteY60" fmla="*/ 4118019 h 6856333"/>
              <a:gd name="connsiteX61" fmla="*/ 4444093 w 6697333"/>
              <a:gd name="connsiteY61" fmla="*/ 4369218 h 6856333"/>
              <a:gd name="connsiteX62" fmla="*/ 4384305 w 6697333"/>
              <a:gd name="connsiteY62" fmla="*/ 4441510 h 6856333"/>
              <a:gd name="connsiteX63" fmla="*/ 4347573 w 6697333"/>
              <a:gd name="connsiteY63" fmla="*/ 4425033 h 6856333"/>
              <a:gd name="connsiteX64" fmla="*/ 4317548 w 6697333"/>
              <a:gd name="connsiteY64" fmla="*/ 4172466 h 6856333"/>
              <a:gd name="connsiteX65" fmla="*/ 4324191 w 6697333"/>
              <a:gd name="connsiteY65" fmla="*/ 4132868 h 6856333"/>
              <a:gd name="connsiteX66" fmla="*/ 4331030 w 6697333"/>
              <a:gd name="connsiteY66" fmla="*/ 4094247 h 6856333"/>
              <a:gd name="connsiteX67" fmla="*/ 4318916 w 6697333"/>
              <a:gd name="connsiteY67" fmla="*/ 4106881 h 6856333"/>
              <a:gd name="connsiteX68" fmla="*/ 4265576 w 6697333"/>
              <a:gd name="connsiteY68" fmla="*/ 4401717 h 6856333"/>
              <a:gd name="connsiteX69" fmla="*/ 4271568 w 6697333"/>
              <a:gd name="connsiteY69" fmla="*/ 4484625 h 6856333"/>
              <a:gd name="connsiteX70" fmla="*/ 4256849 w 6697333"/>
              <a:gd name="connsiteY70" fmla="*/ 4510286 h 6856333"/>
              <a:gd name="connsiteX71" fmla="*/ 4237115 w 6697333"/>
              <a:gd name="connsiteY71" fmla="*/ 4493222 h 6856333"/>
              <a:gd name="connsiteX72" fmla="*/ 4220247 w 6697333"/>
              <a:gd name="connsiteY72" fmla="*/ 4436691 h 6856333"/>
              <a:gd name="connsiteX73" fmla="*/ 4202141 w 6697333"/>
              <a:gd name="connsiteY73" fmla="*/ 4499214 h 6856333"/>
              <a:gd name="connsiteX74" fmla="*/ 4116302 w 6697333"/>
              <a:gd name="connsiteY74" fmla="*/ 4608564 h 6856333"/>
              <a:gd name="connsiteX75" fmla="*/ 4075402 w 6697333"/>
              <a:gd name="connsiteY75" fmla="*/ 4599251 h 6856333"/>
              <a:gd name="connsiteX76" fmla="*/ 3966247 w 6697333"/>
              <a:gd name="connsiteY76" fmla="*/ 4272437 h 6856333"/>
              <a:gd name="connsiteX77" fmla="*/ 3964618 w 6697333"/>
              <a:gd name="connsiteY77" fmla="*/ 4127723 h 6856333"/>
              <a:gd name="connsiteX78" fmla="*/ 3957064 w 6697333"/>
              <a:gd name="connsiteY78" fmla="*/ 4145242 h 6856333"/>
              <a:gd name="connsiteX79" fmla="*/ 4008710 w 6697333"/>
              <a:gd name="connsiteY79" fmla="*/ 4662230 h 6856333"/>
              <a:gd name="connsiteX80" fmla="*/ 4011185 w 6697333"/>
              <a:gd name="connsiteY80" fmla="*/ 4691407 h 6856333"/>
              <a:gd name="connsiteX81" fmla="*/ 3977253 w 6697333"/>
              <a:gd name="connsiteY81" fmla="*/ 4678838 h 6856333"/>
              <a:gd name="connsiteX82" fmla="*/ 3964228 w 6697333"/>
              <a:gd name="connsiteY82" fmla="*/ 4655522 h 6856333"/>
              <a:gd name="connsiteX83" fmla="*/ 3901444 w 6697333"/>
              <a:gd name="connsiteY83" fmla="*/ 4451214 h 6856333"/>
              <a:gd name="connsiteX84" fmla="*/ 3885618 w 6697333"/>
              <a:gd name="connsiteY84" fmla="*/ 4367525 h 6856333"/>
              <a:gd name="connsiteX85" fmla="*/ 3874481 w 6697333"/>
              <a:gd name="connsiteY85" fmla="*/ 4399307 h 6856333"/>
              <a:gd name="connsiteX86" fmla="*/ 3940651 w 6697333"/>
              <a:gd name="connsiteY86" fmla="*/ 4708145 h 6856333"/>
              <a:gd name="connsiteX87" fmla="*/ 3944234 w 6697333"/>
              <a:gd name="connsiteY87" fmla="*/ 4757708 h 6856333"/>
              <a:gd name="connsiteX88" fmla="*/ 3897471 w 6697333"/>
              <a:gd name="connsiteY88" fmla="*/ 4738756 h 6856333"/>
              <a:gd name="connsiteX89" fmla="*/ 3771709 w 6697333"/>
              <a:gd name="connsiteY89" fmla="*/ 4553270 h 6856333"/>
              <a:gd name="connsiteX90" fmla="*/ 3676882 w 6697333"/>
              <a:gd name="connsiteY90" fmla="*/ 4232775 h 6856333"/>
              <a:gd name="connsiteX91" fmla="*/ 3667178 w 6697333"/>
              <a:gd name="connsiteY91" fmla="*/ 4219228 h 6856333"/>
              <a:gd name="connsiteX92" fmla="*/ 3667634 w 6697333"/>
              <a:gd name="connsiteY92" fmla="*/ 4339585 h 6856333"/>
              <a:gd name="connsiteX93" fmla="*/ 3685479 w 6697333"/>
              <a:gd name="connsiteY93" fmla="*/ 4439621 h 6856333"/>
              <a:gd name="connsiteX94" fmla="*/ 3868229 w 6697333"/>
              <a:gd name="connsiteY94" fmla="*/ 4803232 h 6856333"/>
              <a:gd name="connsiteX95" fmla="*/ 3873244 w 6697333"/>
              <a:gd name="connsiteY95" fmla="*/ 4826679 h 6856333"/>
              <a:gd name="connsiteX96" fmla="*/ 3848495 w 6697333"/>
              <a:gd name="connsiteY96" fmla="*/ 4831173 h 6856333"/>
              <a:gd name="connsiteX97" fmla="*/ 3829608 w 6697333"/>
              <a:gd name="connsiteY97" fmla="*/ 4821077 h 6856333"/>
              <a:gd name="connsiteX98" fmla="*/ 3622891 w 6697333"/>
              <a:gd name="connsiteY98" fmla="*/ 4574567 h 6856333"/>
              <a:gd name="connsiteX99" fmla="*/ 3544412 w 6697333"/>
              <a:gd name="connsiteY99" fmla="*/ 4299596 h 6856333"/>
              <a:gd name="connsiteX100" fmla="*/ 3534903 w 6697333"/>
              <a:gd name="connsiteY100" fmla="*/ 4277257 h 6856333"/>
              <a:gd name="connsiteX101" fmla="*/ 3532558 w 6697333"/>
              <a:gd name="connsiteY101" fmla="*/ 4281751 h 6856333"/>
              <a:gd name="connsiteX102" fmla="*/ 3531581 w 6697333"/>
              <a:gd name="connsiteY102" fmla="*/ 4300508 h 6856333"/>
              <a:gd name="connsiteX103" fmla="*/ 3642820 w 6697333"/>
              <a:gd name="connsiteY103" fmla="*/ 4700395 h 6856333"/>
              <a:gd name="connsiteX104" fmla="*/ 3779264 w 6697333"/>
              <a:gd name="connsiteY104" fmla="*/ 4895910 h 6856333"/>
              <a:gd name="connsiteX105" fmla="*/ 3787079 w 6697333"/>
              <a:gd name="connsiteY105" fmla="*/ 4910955 h 6856333"/>
              <a:gd name="connsiteX106" fmla="*/ 3767671 w 6697333"/>
              <a:gd name="connsiteY106" fmla="*/ 4911019 h 6856333"/>
              <a:gd name="connsiteX107" fmla="*/ 3729311 w 6697333"/>
              <a:gd name="connsiteY107" fmla="*/ 4882168 h 6856333"/>
              <a:gd name="connsiteX108" fmla="*/ 3606218 w 6697333"/>
              <a:gd name="connsiteY108" fmla="*/ 4733545 h 6856333"/>
              <a:gd name="connsiteX109" fmla="*/ 3582186 w 6697333"/>
              <a:gd name="connsiteY109" fmla="*/ 4707624 h 6856333"/>
              <a:gd name="connsiteX110" fmla="*/ 3630641 w 6697333"/>
              <a:gd name="connsiteY110" fmla="*/ 4865690 h 6856333"/>
              <a:gd name="connsiteX111" fmla="*/ 3712117 w 6697333"/>
              <a:gd name="connsiteY111" fmla="*/ 5008451 h 6856333"/>
              <a:gd name="connsiteX112" fmla="*/ 3696746 w 6697333"/>
              <a:gd name="connsiteY112" fmla="*/ 5008321 h 6856333"/>
              <a:gd name="connsiteX113" fmla="*/ 3679031 w 6697333"/>
              <a:gd name="connsiteY113" fmla="*/ 5002525 h 6856333"/>
              <a:gd name="connsiteX114" fmla="*/ 3460787 w 6697333"/>
              <a:gd name="connsiteY114" fmla="*/ 4792551 h 6856333"/>
              <a:gd name="connsiteX115" fmla="*/ 3386801 w 6697333"/>
              <a:gd name="connsiteY115" fmla="*/ 4569032 h 6856333"/>
              <a:gd name="connsiteX116" fmla="*/ 3366676 w 6697333"/>
              <a:gd name="connsiteY116" fmla="*/ 4487751 h 6856333"/>
              <a:gd name="connsiteX117" fmla="*/ 3359773 w 6697333"/>
              <a:gd name="connsiteY117" fmla="*/ 4490096 h 6856333"/>
              <a:gd name="connsiteX118" fmla="*/ 3607325 w 6697333"/>
              <a:gd name="connsiteY118" fmla="*/ 5093118 h 6856333"/>
              <a:gd name="connsiteX119" fmla="*/ 3589350 w 6697333"/>
              <a:gd name="connsiteY119" fmla="*/ 5094942 h 6856333"/>
              <a:gd name="connsiteX120" fmla="*/ 3376381 w 6697333"/>
              <a:gd name="connsiteY120" fmla="*/ 4871878 h 6856333"/>
              <a:gd name="connsiteX121" fmla="*/ 3311122 w 6697333"/>
              <a:gd name="connsiteY121" fmla="*/ 4684894 h 6856333"/>
              <a:gd name="connsiteX122" fmla="*/ 3295231 w 6697333"/>
              <a:gd name="connsiteY122" fmla="*/ 4650963 h 6856333"/>
              <a:gd name="connsiteX123" fmla="*/ 3597752 w 6697333"/>
              <a:gd name="connsiteY123" fmla="*/ 5217643 h 6856333"/>
              <a:gd name="connsiteX124" fmla="*/ 3211281 w 6697333"/>
              <a:gd name="connsiteY124" fmla="*/ 4955111 h 6856333"/>
              <a:gd name="connsiteX125" fmla="*/ 3059923 w 6697333"/>
              <a:gd name="connsiteY125" fmla="*/ 4624911 h 6856333"/>
              <a:gd name="connsiteX126" fmla="*/ 3048721 w 6697333"/>
              <a:gd name="connsiteY126" fmla="*/ 4606806 h 6856333"/>
              <a:gd name="connsiteX127" fmla="*/ 3511457 w 6697333"/>
              <a:gd name="connsiteY127" fmla="*/ 5310776 h 6856333"/>
              <a:gd name="connsiteX128" fmla="*/ 3363941 w 6697333"/>
              <a:gd name="connsiteY128" fmla="*/ 5254897 h 6856333"/>
              <a:gd name="connsiteX129" fmla="*/ 3239090 w 6697333"/>
              <a:gd name="connsiteY129" fmla="*/ 5159744 h 6856333"/>
              <a:gd name="connsiteX130" fmla="*/ 3306824 w 6697333"/>
              <a:gd name="connsiteY130" fmla="*/ 5265708 h 6856333"/>
              <a:gd name="connsiteX131" fmla="*/ 3405363 w 6697333"/>
              <a:gd name="connsiteY131" fmla="*/ 5347769 h 6856333"/>
              <a:gd name="connsiteX132" fmla="*/ 3375534 w 6697333"/>
              <a:gd name="connsiteY132" fmla="*/ 5346727 h 6856333"/>
              <a:gd name="connsiteX133" fmla="*/ 3182820 w 6697333"/>
              <a:gd name="connsiteY133" fmla="*/ 5232688 h 6856333"/>
              <a:gd name="connsiteX134" fmla="*/ 3009253 w 6697333"/>
              <a:gd name="connsiteY134" fmla="*/ 5028576 h 6856333"/>
              <a:gd name="connsiteX135" fmla="*/ 2985546 w 6697333"/>
              <a:gd name="connsiteY135" fmla="*/ 5008647 h 6856333"/>
              <a:gd name="connsiteX136" fmla="*/ 3384717 w 6697333"/>
              <a:gd name="connsiteY136" fmla="*/ 5415177 h 6856333"/>
              <a:gd name="connsiteX137" fmla="*/ 3082131 w 6697333"/>
              <a:gd name="connsiteY137" fmla="*/ 5265773 h 6856333"/>
              <a:gd name="connsiteX138" fmla="*/ 3172985 w 6697333"/>
              <a:gd name="connsiteY138" fmla="*/ 5388670 h 6856333"/>
              <a:gd name="connsiteX139" fmla="*/ 3123423 w 6697333"/>
              <a:gd name="connsiteY139" fmla="*/ 5375514 h 6856333"/>
              <a:gd name="connsiteX140" fmla="*/ 2766325 w 6697333"/>
              <a:gd name="connsiteY140" fmla="*/ 5005911 h 6856333"/>
              <a:gd name="connsiteX141" fmla="*/ 3269701 w 6697333"/>
              <a:gd name="connsiteY141" fmla="*/ 5508375 h 6856333"/>
              <a:gd name="connsiteX142" fmla="*/ 2840766 w 6697333"/>
              <a:gd name="connsiteY142" fmla="*/ 5300877 h 6856333"/>
              <a:gd name="connsiteX143" fmla="*/ 2921265 w 6697333"/>
              <a:gd name="connsiteY143" fmla="*/ 5414461 h 6856333"/>
              <a:gd name="connsiteX144" fmla="*/ 3085323 w 6697333"/>
              <a:gd name="connsiteY144" fmla="*/ 5548038 h 6856333"/>
              <a:gd name="connsiteX145" fmla="*/ 3096395 w 6697333"/>
              <a:gd name="connsiteY145" fmla="*/ 5561260 h 6856333"/>
              <a:gd name="connsiteX146" fmla="*/ 3080438 w 6697333"/>
              <a:gd name="connsiteY146" fmla="*/ 5564972 h 6856333"/>
              <a:gd name="connsiteX147" fmla="*/ 2955066 w 6697333"/>
              <a:gd name="connsiteY147" fmla="*/ 5537227 h 6856333"/>
              <a:gd name="connsiteX148" fmla="*/ 2595298 w 6697333"/>
              <a:gd name="connsiteY148" fmla="*/ 5324258 h 6856333"/>
              <a:gd name="connsiteX149" fmla="*/ 2574913 w 6697333"/>
              <a:gd name="connsiteY149" fmla="*/ 5306999 h 6856333"/>
              <a:gd name="connsiteX150" fmla="*/ 2758770 w 6697333"/>
              <a:gd name="connsiteY150" fmla="*/ 5490596 h 6856333"/>
              <a:gd name="connsiteX151" fmla="*/ 2973498 w 6697333"/>
              <a:gd name="connsiteY151" fmla="*/ 5634659 h 6856333"/>
              <a:gd name="connsiteX152" fmla="*/ 2829304 w 6697333"/>
              <a:gd name="connsiteY152" fmla="*/ 5625281 h 6856333"/>
              <a:gd name="connsiteX153" fmla="*/ 2551141 w 6697333"/>
              <a:gd name="connsiteY153" fmla="*/ 5514498 h 6856333"/>
              <a:gd name="connsiteX154" fmla="*/ 2162586 w 6697333"/>
              <a:gd name="connsiteY154" fmla="*/ 5416219 h 6856333"/>
              <a:gd name="connsiteX155" fmla="*/ 1961796 w 6697333"/>
              <a:gd name="connsiteY155" fmla="*/ 5597731 h 6856333"/>
              <a:gd name="connsiteX156" fmla="*/ 1956846 w 6697333"/>
              <a:gd name="connsiteY156" fmla="*/ 5717762 h 6856333"/>
              <a:gd name="connsiteX157" fmla="*/ 1980488 w 6697333"/>
              <a:gd name="connsiteY157" fmla="*/ 5837208 h 6856333"/>
              <a:gd name="connsiteX158" fmla="*/ 1697506 w 6697333"/>
              <a:gd name="connsiteY158" fmla="*/ 5776704 h 6856333"/>
              <a:gd name="connsiteX159" fmla="*/ 1503749 w 6697333"/>
              <a:gd name="connsiteY159" fmla="*/ 5686827 h 6856333"/>
              <a:gd name="connsiteX160" fmla="*/ 1504531 w 6697333"/>
              <a:gd name="connsiteY160" fmla="*/ 5656021 h 6856333"/>
              <a:gd name="connsiteX161" fmla="*/ 1598120 w 6697333"/>
              <a:gd name="connsiteY161" fmla="*/ 5580733 h 6856333"/>
              <a:gd name="connsiteX162" fmla="*/ 1593105 w 6697333"/>
              <a:gd name="connsiteY162" fmla="*/ 5435171 h 6856333"/>
              <a:gd name="connsiteX163" fmla="*/ 1537551 w 6697333"/>
              <a:gd name="connsiteY163" fmla="*/ 5393489 h 6856333"/>
              <a:gd name="connsiteX164" fmla="*/ 1381699 w 6697333"/>
              <a:gd name="connsiteY164" fmla="*/ 5322109 h 6856333"/>
              <a:gd name="connsiteX165" fmla="*/ 1213929 w 6697333"/>
              <a:gd name="connsiteY165" fmla="*/ 5298597 h 6856333"/>
              <a:gd name="connsiteX166" fmla="*/ 1057752 w 6697333"/>
              <a:gd name="connsiteY166" fmla="*/ 5335721 h 6856333"/>
              <a:gd name="connsiteX167" fmla="*/ 965725 w 6697333"/>
              <a:gd name="connsiteY167" fmla="*/ 5372323 h 6856333"/>
              <a:gd name="connsiteX168" fmla="*/ 839377 w 6697333"/>
              <a:gd name="connsiteY168" fmla="*/ 5435432 h 6856333"/>
              <a:gd name="connsiteX169" fmla="*/ 850514 w 6697333"/>
              <a:gd name="connsiteY169" fmla="*/ 5316508 h 6856333"/>
              <a:gd name="connsiteX170" fmla="*/ 884315 w 6697333"/>
              <a:gd name="connsiteY170" fmla="*/ 5221030 h 6856333"/>
              <a:gd name="connsiteX171" fmla="*/ 842763 w 6697333"/>
              <a:gd name="connsiteY171" fmla="*/ 4974324 h 6856333"/>
              <a:gd name="connsiteX172" fmla="*/ 697006 w 6697333"/>
              <a:gd name="connsiteY172" fmla="*/ 4927562 h 6856333"/>
              <a:gd name="connsiteX173" fmla="*/ 469514 w 6697333"/>
              <a:gd name="connsiteY173" fmla="*/ 4978232 h 6856333"/>
              <a:gd name="connsiteX174" fmla="*/ 338476 w 6697333"/>
              <a:gd name="connsiteY174" fmla="*/ 4861978 h 6856333"/>
              <a:gd name="connsiteX175" fmla="*/ 510154 w 6697333"/>
              <a:gd name="connsiteY175" fmla="*/ 4506313 h 6856333"/>
              <a:gd name="connsiteX176" fmla="*/ 539657 w 6697333"/>
              <a:gd name="connsiteY176" fmla="*/ 4491594 h 6856333"/>
              <a:gd name="connsiteX177" fmla="*/ 577692 w 6697333"/>
              <a:gd name="connsiteY177" fmla="*/ 4444376 h 6856333"/>
              <a:gd name="connsiteX178" fmla="*/ 588763 w 6697333"/>
              <a:gd name="connsiteY178" fmla="*/ 4429983 h 6856333"/>
              <a:gd name="connsiteX179" fmla="*/ 621458 w 6697333"/>
              <a:gd name="connsiteY179" fmla="*/ 4392599 h 6856333"/>
              <a:gd name="connsiteX180" fmla="*/ 643797 w 6697333"/>
              <a:gd name="connsiteY180" fmla="*/ 4368697 h 6856333"/>
              <a:gd name="connsiteX181" fmla="*/ 669848 w 6697333"/>
              <a:gd name="connsiteY181" fmla="*/ 4333397 h 6856333"/>
              <a:gd name="connsiteX182" fmla="*/ 692317 w 6697333"/>
              <a:gd name="connsiteY182" fmla="*/ 4304480 h 6856333"/>
              <a:gd name="connsiteX183" fmla="*/ 702998 w 6697333"/>
              <a:gd name="connsiteY183" fmla="*/ 4304676 h 6856333"/>
              <a:gd name="connsiteX184" fmla="*/ 724491 w 6697333"/>
              <a:gd name="connsiteY184" fmla="*/ 4277062 h 6856333"/>
              <a:gd name="connsiteX185" fmla="*/ 751454 w 6697333"/>
              <a:gd name="connsiteY185" fmla="*/ 4237985 h 6856333"/>
              <a:gd name="connsiteX186" fmla="*/ 756729 w 6697333"/>
              <a:gd name="connsiteY186" fmla="*/ 4237203 h 6856333"/>
              <a:gd name="connsiteX187" fmla="*/ 774183 w 6697333"/>
              <a:gd name="connsiteY187" fmla="*/ 4216688 h 6856333"/>
              <a:gd name="connsiteX188" fmla="*/ 795741 w 6697333"/>
              <a:gd name="connsiteY188" fmla="*/ 4176373 h 6856333"/>
              <a:gd name="connsiteX189" fmla="*/ 830194 w 6697333"/>
              <a:gd name="connsiteY189" fmla="*/ 4157030 h 6856333"/>
              <a:gd name="connsiteX190" fmla="*/ 818145 w 6697333"/>
              <a:gd name="connsiteY190" fmla="*/ 4116455 h 6856333"/>
              <a:gd name="connsiteX191" fmla="*/ 817950 w 6697333"/>
              <a:gd name="connsiteY191" fmla="*/ 4102713 h 6856333"/>
              <a:gd name="connsiteX192" fmla="*/ 838856 w 6697333"/>
              <a:gd name="connsiteY192" fmla="*/ 4111766 h 6856333"/>
              <a:gd name="connsiteX193" fmla="*/ 862106 w 6697333"/>
              <a:gd name="connsiteY193" fmla="*/ 4116846 h 6856333"/>
              <a:gd name="connsiteX194" fmla="*/ 881124 w 6697333"/>
              <a:gd name="connsiteY194" fmla="*/ 4083761 h 6856333"/>
              <a:gd name="connsiteX195" fmla="*/ 852207 w 6697333"/>
              <a:gd name="connsiteY195" fmla="*/ 4035826 h 6856333"/>
              <a:gd name="connsiteX196" fmla="*/ 912646 w 6697333"/>
              <a:gd name="connsiteY196" fmla="*/ 4035631 h 6856333"/>
              <a:gd name="connsiteX197" fmla="*/ 929840 w 6697333"/>
              <a:gd name="connsiteY197" fmla="*/ 4006519 h 6856333"/>
              <a:gd name="connsiteX198" fmla="*/ 893303 w 6697333"/>
              <a:gd name="connsiteY198" fmla="*/ 3920810 h 6856333"/>
              <a:gd name="connsiteX199" fmla="*/ 968786 w 6697333"/>
              <a:gd name="connsiteY199" fmla="*/ 3981510 h 6856333"/>
              <a:gd name="connsiteX200" fmla="*/ 944884 w 6697333"/>
              <a:gd name="connsiteY200" fmla="*/ 3875090 h 6856333"/>
              <a:gd name="connsiteX201" fmla="*/ 1043814 w 6697333"/>
              <a:gd name="connsiteY201" fmla="*/ 3909022 h 6856333"/>
              <a:gd name="connsiteX202" fmla="*/ 1077095 w 6697333"/>
              <a:gd name="connsiteY202" fmla="*/ 3837967 h 6856333"/>
              <a:gd name="connsiteX203" fmla="*/ 1083021 w 6697333"/>
              <a:gd name="connsiteY203" fmla="*/ 3805273 h 6856333"/>
              <a:gd name="connsiteX204" fmla="*/ 1051630 w 6697333"/>
              <a:gd name="connsiteY204" fmla="*/ 3761832 h 6856333"/>
              <a:gd name="connsiteX205" fmla="*/ 1114739 w 6697333"/>
              <a:gd name="connsiteY205" fmla="*/ 3772774 h 6856333"/>
              <a:gd name="connsiteX206" fmla="*/ 1126527 w 6697333"/>
              <a:gd name="connsiteY206" fmla="*/ 3747830 h 6856333"/>
              <a:gd name="connsiteX207" fmla="*/ 1096307 w 6697333"/>
              <a:gd name="connsiteY207" fmla="*/ 3710316 h 6856333"/>
              <a:gd name="connsiteX208" fmla="*/ 1095982 w 6697333"/>
              <a:gd name="connsiteY208" fmla="*/ 3686935 h 6856333"/>
              <a:gd name="connsiteX209" fmla="*/ 1256718 w 6697333"/>
              <a:gd name="connsiteY209" fmla="*/ 3503339 h 6856333"/>
              <a:gd name="connsiteX210" fmla="*/ 2072710 w 6697333"/>
              <a:gd name="connsiteY210" fmla="*/ 2479458 h 6856333"/>
              <a:gd name="connsiteX211" fmla="*/ 2135819 w 6697333"/>
              <a:gd name="connsiteY211" fmla="*/ 2471121 h 6856333"/>
              <a:gd name="connsiteX212" fmla="*/ 2391577 w 6697333"/>
              <a:gd name="connsiteY212" fmla="*/ 2648270 h 6856333"/>
              <a:gd name="connsiteX213" fmla="*/ 2465823 w 6697333"/>
              <a:gd name="connsiteY213" fmla="*/ 2644037 h 6856333"/>
              <a:gd name="connsiteX214" fmla="*/ 2484450 w 6697333"/>
              <a:gd name="connsiteY214" fmla="*/ 2624759 h 6856333"/>
              <a:gd name="connsiteX215" fmla="*/ 3235378 w 6697333"/>
              <a:gd name="connsiteY215" fmla="*/ 1690690 h 6856333"/>
              <a:gd name="connsiteX216" fmla="*/ 3882036 w 6697333"/>
              <a:gd name="connsiteY216" fmla="*/ 657301 h 6856333"/>
              <a:gd name="connsiteX217" fmla="*/ 3990409 w 6697333"/>
              <a:gd name="connsiteY217" fmla="*/ 395485 h 6856333"/>
              <a:gd name="connsiteX218" fmla="*/ 3990475 w 6697333"/>
              <a:gd name="connsiteY218" fmla="*/ 308930 h 6856333"/>
              <a:gd name="connsiteX219" fmla="*/ 3978035 w 6697333"/>
              <a:gd name="connsiteY219" fmla="*/ 279753 h 6856333"/>
              <a:gd name="connsiteX220" fmla="*/ 3928798 w 6697333"/>
              <a:gd name="connsiteY220" fmla="*/ 174310 h 6856333"/>
              <a:gd name="connsiteX221" fmla="*/ 3753343 w 6697333"/>
              <a:gd name="connsiteY221" fmla="*/ 39495 h 6856333"/>
              <a:gd name="connsiteX222" fmla="*/ 3500776 w 6697333"/>
              <a:gd name="connsiteY222" fmla="*/ 20282 h 6856333"/>
              <a:gd name="connsiteX223" fmla="*/ 3210239 w 6697333"/>
              <a:gd name="connsiteY223" fmla="*/ 204074 h 6856333"/>
              <a:gd name="connsiteX224" fmla="*/ 2840376 w 6697333"/>
              <a:gd name="connsiteY224" fmla="*/ 558762 h 6856333"/>
              <a:gd name="connsiteX225" fmla="*/ 1610169 w 6697333"/>
              <a:gd name="connsiteY225" fmla="*/ 1966378 h 6856333"/>
              <a:gd name="connsiteX226" fmla="*/ 1613816 w 6697333"/>
              <a:gd name="connsiteY226" fmla="*/ 2003110 h 6856333"/>
              <a:gd name="connsiteX227" fmla="*/ 1876218 w 6697333"/>
              <a:gd name="connsiteY227" fmla="*/ 2264470 h 6856333"/>
              <a:gd name="connsiteX228" fmla="*/ 1879800 w 6697333"/>
              <a:gd name="connsiteY228" fmla="*/ 2307129 h 6856333"/>
              <a:gd name="connsiteX229" fmla="*/ 1615444 w 6697333"/>
              <a:gd name="connsiteY229" fmla="*/ 2641888 h 6856333"/>
              <a:gd name="connsiteX230" fmla="*/ 953156 w 6697333"/>
              <a:gd name="connsiteY230" fmla="*/ 3482823 h 6856333"/>
              <a:gd name="connsiteX231" fmla="*/ 927691 w 6697333"/>
              <a:gd name="connsiteY231" fmla="*/ 3504446 h 6856333"/>
              <a:gd name="connsiteX232" fmla="*/ 756599 w 6697333"/>
              <a:gd name="connsiteY232" fmla="*/ 3588070 h 6856333"/>
              <a:gd name="connsiteX233" fmla="*/ 749695 w 6697333"/>
              <a:gd name="connsiteY233" fmla="*/ 3622523 h 6856333"/>
              <a:gd name="connsiteX234" fmla="*/ 736214 w 6697333"/>
              <a:gd name="connsiteY234" fmla="*/ 3648314 h 6856333"/>
              <a:gd name="connsiteX235" fmla="*/ 682874 w 6697333"/>
              <a:gd name="connsiteY235" fmla="*/ 3648574 h 6856333"/>
              <a:gd name="connsiteX236" fmla="*/ 707232 w 6697333"/>
              <a:gd name="connsiteY236" fmla="*/ 3692275 h 6856333"/>
              <a:gd name="connsiteX237" fmla="*/ 670499 w 6697333"/>
              <a:gd name="connsiteY237" fmla="*/ 3726207 h 6856333"/>
              <a:gd name="connsiteX238" fmla="*/ 671085 w 6697333"/>
              <a:gd name="connsiteY238" fmla="*/ 3769062 h 6856333"/>
              <a:gd name="connsiteX239" fmla="*/ 656236 w 6697333"/>
              <a:gd name="connsiteY239" fmla="*/ 3784692 h 6856333"/>
              <a:gd name="connsiteX240" fmla="*/ 635004 w 6697333"/>
              <a:gd name="connsiteY240" fmla="*/ 3782413 h 6856333"/>
              <a:gd name="connsiteX241" fmla="*/ 603808 w 6697333"/>
              <a:gd name="connsiteY241" fmla="*/ 3798630 h 6856333"/>
              <a:gd name="connsiteX242" fmla="*/ 576324 w 6697333"/>
              <a:gd name="connsiteY242" fmla="*/ 3828914 h 6856333"/>
              <a:gd name="connsiteX243" fmla="*/ 560758 w 6697333"/>
              <a:gd name="connsiteY243" fmla="*/ 3856333 h 6856333"/>
              <a:gd name="connsiteX244" fmla="*/ 565057 w 6697333"/>
              <a:gd name="connsiteY244" fmla="*/ 3880040 h 6856333"/>
              <a:gd name="connsiteX245" fmla="*/ 550403 w 6697333"/>
              <a:gd name="connsiteY245" fmla="*/ 3902835 h 6856333"/>
              <a:gd name="connsiteX246" fmla="*/ 504292 w 6697333"/>
              <a:gd name="connsiteY246" fmla="*/ 3948424 h 6856333"/>
              <a:gd name="connsiteX247" fmla="*/ 482669 w 6697333"/>
              <a:gd name="connsiteY247" fmla="*/ 3961385 h 6856333"/>
              <a:gd name="connsiteX248" fmla="*/ 452385 w 6697333"/>
              <a:gd name="connsiteY248" fmla="*/ 3974150 h 6856333"/>
              <a:gd name="connsiteX249" fmla="*/ 457335 w 6697333"/>
              <a:gd name="connsiteY249" fmla="*/ 3998248 h 6856333"/>
              <a:gd name="connsiteX250" fmla="*/ 464238 w 6697333"/>
              <a:gd name="connsiteY250" fmla="*/ 4019349 h 6856333"/>
              <a:gd name="connsiteX251" fmla="*/ 404516 w 6697333"/>
              <a:gd name="connsiteY251" fmla="*/ 4065199 h 6856333"/>
              <a:gd name="connsiteX252" fmla="*/ 378660 w 6697333"/>
              <a:gd name="connsiteY252" fmla="*/ 4096461 h 6856333"/>
              <a:gd name="connsiteX253" fmla="*/ 357623 w 6697333"/>
              <a:gd name="connsiteY253" fmla="*/ 4100434 h 6856333"/>
              <a:gd name="connsiteX254" fmla="*/ 346812 w 6697333"/>
              <a:gd name="connsiteY254" fmla="*/ 4118344 h 6856333"/>
              <a:gd name="connsiteX255" fmla="*/ 359056 w 6697333"/>
              <a:gd name="connsiteY255" fmla="*/ 4171423 h 6856333"/>
              <a:gd name="connsiteX256" fmla="*/ 283377 w 6697333"/>
              <a:gd name="connsiteY256" fmla="*/ 4165627 h 6856333"/>
              <a:gd name="connsiteX257" fmla="*/ 281228 w 6697333"/>
              <a:gd name="connsiteY257" fmla="*/ 4276541 h 6856333"/>
              <a:gd name="connsiteX258" fmla="*/ 231665 w 6697333"/>
              <a:gd name="connsiteY258" fmla="*/ 4287352 h 6856333"/>
              <a:gd name="connsiteX259" fmla="*/ 212974 w 6697333"/>
              <a:gd name="connsiteY259" fmla="*/ 4297121 h 6856333"/>
              <a:gd name="connsiteX260" fmla="*/ 148562 w 6697333"/>
              <a:gd name="connsiteY260" fmla="*/ 4356388 h 6856333"/>
              <a:gd name="connsiteX261" fmla="*/ 155661 w 6697333"/>
              <a:gd name="connsiteY261" fmla="*/ 4379508 h 6856333"/>
              <a:gd name="connsiteX262" fmla="*/ 197603 w 6697333"/>
              <a:gd name="connsiteY262" fmla="*/ 4417608 h 6856333"/>
              <a:gd name="connsiteX263" fmla="*/ 152925 w 6697333"/>
              <a:gd name="connsiteY263" fmla="*/ 4417673 h 6856333"/>
              <a:gd name="connsiteX264" fmla="*/ 110592 w 6697333"/>
              <a:gd name="connsiteY264" fmla="*/ 4470427 h 6856333"/>
              <a:gd name="connsiteX265" fmla="*/ 133322 w 6697333"/>
              <a:gd name="connsiteY265" fmla="*/ 4534969 h 6856333"/>
              <a:gd name="connsiteX266" fmla="*/ 89230 w 6697333"/>
              <a:gd name="connsiteY266" fmla="*/ 4523377 h 6856333"/>
              <a:gd name="connsiteX267" fmla="*/ 65784 w 6697333"/>
              <a:gd name="connsiteY267" fmla="*/ 4533015 h 6856333"/>
              <a:gd name="connsiteX268" fmla="*/ 9057 w 6697333"/>
              <a:gd name="connsiteY268" fmla="*/ 4642366 h 6856333"/>
              <a:gd name="connsiteX269" fmla="*/ 25730 w 6697333"/>
              <a:gd name="connsiteY269" fmla="*/ 4714918 h 6856333"/>
              <a:gd name="connsiteX270" fmla="*/ 160871 w 6697333"/>
              <a:gd name="connsiteY270" fmla="*/ 4796329 h 6856333"/>
              <a:gd name="connsiteX271" fmla="*/ 236615 w 6697333"/>
              <a:gd name="connsiteY271" fmla="*/ 4774185 h 6856333"/>
              <a:gd name="connsiteX272" fmla="*/ 280902 w 6697333"/>
              <a:gd name="connsiteY272" fmla="*/ 4727749 h 6856333"/>
              <a:gd name="connsiteX273" fmla="*/ 305130 w 6697333"/>
              <a:gd name="connsiteY273" fmla="*/ 4719673 h 6856333"/>
              <a:gd name="connsiteX274" fmla="*/ 309819 w 6697333"/>
              <a:gd name="connsiteY274" fmla="*/ 4743575 h 6856333"/>
              <a:gd name="connsiteX275" fmla="*/ 317439 w 6697333"/>
              <a:gd name="connsiteY275" fmla="*/ 4920007 h 6856333"/>
              <a:gd name="connsiteX276" fmla="*/ 457725 w 6697333"/>
              <a:gd name="connsiteY276" fmla="*/ 5029618 h 6856333"/>
              <a:gd name="connsiteX277" fmla="*/ 702282 w 6697333"/>
              <a:gd name="connsiteY277" fmla="*/ 4972110 h 6856333"/>
              <a:gd name="connsiteX278" fmla="*/ 790205 w 6697333"/>
              <a:gd name="connsiteY278" fmla="*/ 4985526 h 6856333"/>
              <a:gd name="connsiteX279" fmla="*/ 840875 w 6697333"/>
              <a:gd name="connsiteY279" fmla="*/ 5180585 h 6856333"/>
              <a:gd name="connsiteX280" fmla="*/ 800430 w 6697333"/>
              <a:gd name="connsiteY280" fmla="*/ 5285377 h 6856333"/>
              <a:gd name="connsiteX281" fmla="*/ 770666 w 6697333"/>
              <a:gd name="connsiteY281" fmla="*/ 5425141 h 6856333"/>
              <a:gd name="connsiteX282" fmla="*/ 912320 w 6697333"/>
              <a:gd name="connsiteY282" fmla="*/ 5824442 h 6856333"/>
              <a:gd name="connsiteX283" fmla="*/ 1112590 w 6697333"/>
              <a:gd name="connsiteY283" fmla="*/ 5983225 h 6856333"/>
              <a:gd name="connsiteX284" fmla="*/ 1371214 w 6697333"/>
              <a:gd name="connsiteY284" fmla="*/ 6060923 h 6856333"/>
              <a:gd name="connsiteX285" fmla="*/ 1846128 w 6697333"/>
              <a:gd name="connsiteY285" fmla="*/ 6011165 h 6856333"/>
              <a:gd name="connsiteX286" fmla="*/ 1770775 w 6697333"/>
              <a:gd name="connsiteY286" fmla="*/ 6011882 h 6856333"/>
              <a:gd name="connsiteX287" fmla="*/ 1325689 w 6697333"/>
              <a:gd name="connsiteY287" fmla="*/ 6012533 h 6856333"/>
              <a:gd name="connsiteX288" fmla="*/ 1034696 w 6697333"/>
              <a:gd name="connsiteY288" fmla="*/ 5886640 h 6856333"/>
              <a:gd name="connsiteX289" fmla="*/ 869336 w 6697333"/>
              <a:gd name="connsiteY289" fmla="*/ 5658887 h 6856333"/>
              <a:gd name="connsiteX290" fmla="*/ 847713 w 6697333"/>
              <a:gd name="connsiteY290" fmla="*/ 5570508 h 6856333"/>
              <a:gd name="connsiteX291" fmla="*/ 1181104 w 6697333"/>
              <a:gd name="connsiteY291" fmla="*/ 5706039 h 6856333"/>
              <a:gd name="connsiteX292" fmla="*/ 1373428 w 6697333"/>
              <a:gd name="connsiteY292" fmla="*/ 5693730 h 6856333"/>
              <a:gd name="connsiteX293" fmla="*/ 1408076 w 6697333"/>
              <a:gd name="connsiteY293" fmla="*/ 5695684 h 6856333"/>
              <a:gd name="connsiteX294" fmla="*/ 1616031 w 6697333"/>
              <a:gd name="connsiteY294" fmla="*/ 5794679 h 6856333"/>
              <a:gd name="connsiteX295" fmla="*/ 2035782 w 6697333"/>
              <a:gd name="connsiteY295" fmla="*/ 5877978 h 6856333"/>
              <a:gd name="connsiteX296" fmla="*/ 2109572 w 6697333"/>
              <a:gd name="connsiteY296" fmla="*/ 5855118 h 6856333"/>
              <a:gd name="connsiteX297" fmla="*/ 2036759 w 6697333"/>
              <a:gd name="connsiteY297" fmla="*/ 5749089 h 6856333"/>
              <a:gd name="connsiteX298" fmla="*/ 2122858 w 6697333"/>
              <a:gd name="connsiteY298" fmla="*/ 5447546 h 6856333"/>
              <a:gd name="connsiteX299" fmla="*/ 2191699 w 6697333"/>
              <a:gd name="connsiteY299" fmla="*/ 5426249 h 6856333"/>
              <a:gd name="connsiteX300" fmla="*/ 2355431 w 6697333"/>
              <a:gd name="connsiteY300" fmla="*/ 5465977 h 6856333"/>
              <a:gd name="connsiteX301" fmla="*/ 2414372 w 6697333"/>
              <a:gd name="connsiteY301" fmla="*/ 5497238 h 6856333"/>
              <a:gd name="connsiteX302" fmla="*/ 2587353 w 6697333"/>
              <a:gd name="connsiteY302" fmla="*/ 5637525 h 6856333"/>
              <a:gd name="connsiteX303" fmla="*/ 2624997 w 6697333"/>
              <a:gd name="connsiteY303" fmla="*/ 5690539 h 6856333"/>
              <a:gd name="connsiteX304" fmla="*/ 2640888 w 6697333"/>
              <a:gd name="connsiteY304" fmla="*/ 5710533 h 6856333"/>
              <a:gd name="connsiteX305" fmla="*/ 3018631 w 6697333"/>
              <a:gd name="connsiteY305" fmla="*/ 5824052 h 6856333"/>
              <a:gd name="connsiteX306" fmla="*/ 3188877 w 6697333"/>
              <a:gd name="connsiteY306" fmla="*/ 5836947 h 6856333"/>
              <a:gd name="connsiteX307" fmla="*/ 3145957 w 6697333"/>
              <a:gd name="connsiteY307" fmla="*/ 6040929 h 6856333"/>
              <a:gd name="connsiteX308" fmla="*/ 3244887 w 6697333"/>
              <a:gd name="connsiteY308" fmla="*/ 5912040 h 6856333"/>
              <a:gd name="connsiteX309" fmla="*/ 3390123 w 6697333"/>
              <a:gd name="connsiteY309" fmla="*/ 5838185 h 6856333"/>
              <a:gd name="connsiteX310" fmla="*/ 3311187 w 6697333"/>
              <a:gd name="connsiteY310" fmla="*/ 5943106 h 6856333"/>
              <a:gd name="connsiteX311" fmla="*/ 3276539 w 6697333"/>
              <a:gd name="connsiteY311" fmla="*/ 6066068 h 6856333"/>
              <a:gd name="connsiteX312" fmla="*/ 3427767 w 6697333"/>
              <a:gd name="connsiteY312" fmla="*/ 5924740 h 6856333"/>
              <a:gd name="connsiteX313" fmla="*/ 3381656 w 6697333"/>
              <a:gd name="connsiteY313" fmla="*/ 6011100 h 6856333"/>
              <a:gd name="connsiteX314" fmla="*/ 3359447 w 6697333"/>
              <a:gd name="connsiteY314" fmla="*/ 6100456 h 6856333"/>
              <a:gd name="connsiteX315" fmla="*/ 3545584 w 6697333"/>
              <a:gd name="connsiteY315" fmla="*/ 5950922 h 6856333"/>
              <a:gd name="connsiteX316" fmla="*/ 3772816 w 6697333"/>
              <a:gd name="connsiteY316" fmla="*/ 5894586 h 6856333"/>
              <a:gd name="connsiteX317" fmla="*/ 3488857 w 6697333"/>
              <a:gd name="connsiteY317" fmla="*/ 6080657 h 6856333"/>
              <a:gd name="connsiteX318" fmla="*/ 3341211 w 6697333"/>
              <a:gd name="connsiteY318" fmla="*/ 6379856 h 6856333"/>
              <a:gd name="connsiteX319" fmla="*/ 3727096 w 6697333"/>
              <a:gd name="connsiteY319" fmla="*/ 6002373 h 6856333"/>
              <a:gd name="connsiteX320" fmla="*/ 3438122 w 6697333"/>
              <a:gd name="connsiteY320" fmla="*/ 6430265 h 6856333"/>
              <a:gd name="connsiteX321" fmla="*/ 3801993 w 6697333"/>
              <a:gd name="connsiteY321" fmla="*/ 6045683 h 6856333"/>
              <a:gd name="connsiteX322" fmla="*/ 3686651 w 6697333"/>
              <a:gd name="connsiteY322" fmla="*/ 6175549 h 6856333"/>
              <a:gd name="connsiteX323" fmla="*/ 3618397 w 6697333"/>
              <a:gd name="connsiteY323" fmla="*/ 6333615 h 6856333"/>
              <a:gd name="connsiteX324" fmla="*/ 3685805 w 6697333"/>
              <a:gd name="connsiteY324" fmla="*/ 6212542 h 6856333"/>
              <a:gd name="connsiteX325" fmla="*/ 3870183 w 6697333"/>
              <a:gd name="connsiteY325" fmla="*/ 6071344 h 6856333"/>
              <a:gd name="connsiteX326" fmla="*/ 3926909 w 6697333"/>
              <a:gd name="connsiteY326" fmla="*/ 6061835 h 6856333"/>
              <a:gd name="connsiteX327" fmla="*/ 3729115 w 6697333"/>
              <a:gd name="connsiteY327" fmla="*/ 6253703 h 6856333"/>
              <a:gd name="connsiteX328" fmla="*/ 3639303 w 6697333"/>
              <a:gd name="connsiteY328" fmla="*/ 6514345 h 6856333"/>
              <a:gd name="connsiteX329" fmla="*/ 3655195 w 6697333"/>
              <a:gd name="connsiteY329" fmla="*/ 6487643 h 6856333"/>
              <a:gd name="connsiteX330" fmla="*/ 3729311 w 6697333"/>
              <a:gd name="connsiteY330" fmla="*/ 6307108 h 6856333"/>
              <a:gd name="connsiteX331" fmla="*/ 3900077 w 6697333"/>
              <a:gd name="connsiteY331" fmla="*/ 6142854 h 6856333"/>
              <a:gd name="connsiteX332" fmla="*/ 3940261 w 6697333"/>
              <a:gd name="connsiteY332" fmla="*/ 6133085 h 6856333"/>
              <a:gd name="connsiteX333" fmla="*/ 3882492 w 6697333"/>
              <a:gd name="connsiteY333" fmla="*/ 6234620 h 6856333"/>
              <a:gd name="connsiteX334" fmla="*/ 3868620 w 6697333"/>
              <a:gd name="connsiteY334" fmla="*/ 6351199 h 6856333"/>
              <a:gd name="connsiteX335" fmla="*/ 3926063 w 6697333"/>
              <a:gd name="connsiteY335" fmla="*/ 6262951 h 6856333"/>
              <a:gd name="connsiteX336" fmla="*/ 3996141 w 6697333"/>
              <a:gd name="connsiteY336" fmla="*/ 6185644 h 6856333"/>
              <a:gd name="connsiteX337" fmla="*/ 4089274 w 6697333"/>
              <a:gd name="connsiteY337" fmla="*/ 6138686 h 6856333"/>
              <a:gd name="connsiteX338" fmla="*/ 3979598 w 6697333"/>
              <a:gd name="connsiteY338" fmla="*/ 6269724 h 6856333"/>
              <a:gd name="connsiteX339" fmla="*/ 3907306 w 6697333"/>
              <a:gd name="connsiteY339" fmla="*/ 6415546 h 6856333"/>
              <a:gd name="connsiteX340" fmla="*/ 3895062 w 6697333"/>
              <a:gd name="connsiteY340" fmla="*/ 6573808 h 6856333"/>
              <a:gd name="connsiteX341" fmla="*/ 3901770 w 6697333"/>
              <a:gd name="connsiteY341" fmla="*/ 6541699 h 6856333"/>
              <a:gd name="connsiteX342" fmla="*/ 4060292 w 6697333"/>
              <a:gd name="connsiteY342" fmla="*/ 6284117 h 6856333"/>
              <a:gd name="connsiteX343" fmla="*/ 4078267 w 6697333"/>
              <a:gd name="connsiteY343" fmla="*/ 6276953 h 6856333"/>
              <a:gd name="connsiteX344" fmla="*/ 4077551 w 6697333"/>
              <a:gd name="connsiteY344" fmla="*/ 6296818 h 6856333"/>
              <a:gd name="connsiteX345" fmla="*/ 4070322 w 6697333"/>
              <a:gd name="connsiteY345" fmla="*/ 6314141 h 6856333"/>
              <a:gd name="connsiteX346" fmla="*/ 4036195 w 6697333"/>
              <a:gd name="connsiteY346" fmla="*/ 6568402 h 6856333"/>
              <a:gd name="connsiteX347" fmla="*/ 4049481 w 6697333"/>
              <a:gd name="connsiteY347" fmla="*/ 6599468 h 6856333"/>
              <a:gd name="connsiteX348" fmla="*/ 4054040 w 6697333"/>
              <a:gd name="connsiteY348" fmla="*/ 6460615 h 6856333"/>
              <a:gd name="connsiteX349" fmla="*/ 4110636 w 6697333"/>
              <a:gd name="connsiteY349" fmla="*/ 6333550 h 6856333"/>
              <a:gd name="connsiteX350" fmla="*/ 4100346 w 6697333"/>
              <a:gd name="connsiteY350" fmla="*/ 6557721 h 6856333"/>
              <a:gd name="connsiteX351" fmla="*/ 4117930 w 6697333"/>
              <a:gd name="connsiteY351" fmla="*/ 6456316 h 6856333"/>
              <a:gd name="connsiteX352" fmla="*/ 4160785 w 6697333"/>
              <a:gd name="connsiteY352" fmla="*/ 6366765 h 6856333"/>
              <a:gd name="connsiteX353" fmla="*/ 4156877 w 6697333"/>
              <a:gd name="connsiteY353" fmla="*/ 6491942 h 6856333"/>
              <a:gd name="connsiteX354" fmla="*/ 4300550 w 6697333"/>
              <a:gd name="connsiteY354" fmla="*/ 6296492 h 6856333"/>
              <a:gd name="connsiteX355" fmla="*/ 4185989 w 6697333"/>
              <a:gd name="connsiteY355" fmla="*/ 6553878 h 6856333"/>
              <a:gd name="connsiteX356" fmla="*/ 4199732 w 6697333"/>
              <a:gd name="connsiteY356" fmla="*/ 6831260 h 6856333"/>
              <a:gd name="connsiteX357" fmla="*/ 4197126 w 6697333"/>
              <a:gd name="connsiteY357" fmla="*/ 6709600 h 6856333"/>
              <a:gd name="connsiteX358" fmla="*/ 4364766 w 6697333"/>
              <a:gd name="connsiteY358" fmla="*/ 6338304 h 6856333"/>
              <a:gd name="connsiteX359" fmla="*/ 4385151 w 6697333"/>
              <a:gd name="connsiteY359" fmla="*/ 6327102 h 6856333"/>
              <a:gd name="connsiteX360" fmla="*/ 4379681 w 6697333"/>
              <a:gd name="connsiteY360" fmla="*/ 6350418 h 6856333"/>
              <a:gd name="connsiteX361" fmla="*/ 4299117 w 6697333"/>
              <a:gd name="connsiteY361" fmla="*/ 6828980 h 6856333"/>
              <a:gd name="connsiteX362" fmla="*/ 4314618 w 6697333"/>
              <a:gd name="connsiteY362" fmla="*/ 6856334 h 6856333"/>
              <a:gd name="connsiteX363" fmla="*/ 4330639 w 6697333"/>
              <a:gd name="connsiteY363" fmla="*/ 6573743 h 6856333"/>
              <a:gd name="connsiteX364" fmla="*/ 4473726 w 6697333"/>
              <a:gd name="connsiteY364" fmla="*/ 6337653 h 6856333"/>
              <a:gd name="connsiteX365" fmla="*/ 4423708 w 6697333"/>
              <a:gd name="connsiteY365" fmla="*/ 6500148 h 6856333"/>
              <a:gd name="connsiteX366" fmla="*/ 4427224 w 6697333"/>
              <a:gd name="connsiteY366" fmla="*/ 6667592 h 6856333"/>
              <a:gd name="connsiteX367" fmla="*/ 4458877 w 6697333"/>
              <a:gd name="connsiteY367" fmla="*/ 6459378 h 6856333"/>
              <a:gd name="connsiteX368" fmla="*/ 4587310 w 6697333"/>
              <a:gd name="connsiteY368" fmla="*/ 6298185 h 6856333"/>
              <a:gd name="connsiteX369" fmla="*/ 4529476 w 6697333"/>
              <a:gd name="connsiteY369" fmla="*/ 6822988 h 6856333"/>
              <a:gd name="connsiteX370" fmla="*/ 4527587 w 6697333"/>
              <a:gd name="connsiteY370" fmla="*/ 6801887 h 6856333"/>
              <a:gd name="connsiteX371" fmla="*/ 4626842 w 6697333"/>
              <a:gd name="connsiteY371" fmla="*/ 6348985 h 6856333"/>
              <a:gd name="connsiteX372" fmla="*/ 4643971 w 6697333"/>
              <a:gd name="connsiteY372" fmla="*/ 6336611 h 6856333"/>
              <a:gd name="connsiteX373" fmla="*/ 4646902 w 6697333"/>
              <a:gd name="connsiteY373" fmla="*/ 6358820 h 6856333"/>
              <a:gd name="connsiteX374" fmla="*/ 4634202 w 6697333"/>
              <a:gd name="connsiteY374" fmla="*/ 6432740 h 6856333"/>
              <a:gd name="connsiteX375" fmla="*/ 4661555 w 6697333"/>
              <a:gd name="connsiteY375" fmla="*/ 6565015 h 6856333"/>
              <a:gd name="connsiteX376" fmla="*/ 4791096 w 6697333"/>
              <a:gd name="connsiteY376" fmla="*/ 6273176 h 6856333"/>
              <a:gd name="connsiteX377" fmla="*/ 4768952 w 6697333"/>
              <a:gd name="connsiteY377" fmla="*/ 6727315 h 6856333"/>
              <a:gd name="connsiteX378" fmla="*/ 4827763 w 6697333"/>
              <a:gd name="connsiteY378" fmla="*/ 6414960 h 6856333"/>
              <a:gd name="connsiteX379" fmla="*/ 4866905 w 6697333"/>
              <a:gd name="connsiteY379" fmla="*/ 6611452 h 6856333"/>
              <a:gd name="connsiteX380" fmla="*/ 4892305 w 6697333"/>
              <a:gd name="connsiteY380" fmla="*/ 6401218 h 6856333"/>
              <a:gd name="connsiteX381" fmla="*/ 4989867 w 6697333"/>
              <a:gd name="connsiteY381" fmla="*/ 6664922 h 6856333"/>
              <a:gd name="connsiteX382" fmla="*/ 5005302 w 6697333"/>
              <a:gd name="connsiteY382" fmla="*/ 6326581 h 6856333"/>
              <a:gd name="connsiteX383" fmla="*/ 5076943 w 6697333"/>
              <a:gd name="connsiteY383" fmla="*/ 6492723 h 6856333"/>
              <a:gd name="connsiteX384" fmla="*/ 5127743 w 6697333"/>
              <a:gd name="connsiteY384" fmla="*/ 6545737 h 6856333"/>
              <a:gd name="connsiteX385" fmla="*/ 5064764 w 6697333"/>
              <a:gd name="connsiteY385" fmla="*/ 6426814 h 6856333"/>
              <a:gd name="connsiteX386" fmla="*/ 5060726 w 6697333"/>
              <a:gd name="connsiteY386" fmla="*/ 6299814 h 6856333"/>
              <a:gd name="connsiteX387" fmla="*/ 5117779 w 6697333"/>
              <a:gd name="connsiteY387" fmla="*/ 6418673 h 6856333"/>
              <a:gd name="connsiteX388" fmla="*/ 5210261 w 6697333"/>
              <a:gd name="connsiteY388" fmla="*/ 6504056 h 6856333"/>
              <a:gd name="connsiteX389" fmla="*/ 5110940 w 6697333"/>
              <a:gd name="connsiteY389" fmla="*/ 6259304 h 6856333"/>
              <a:gd name="connsiteX390" fmla="*/ 5207200 w 6697333"/>
              <a:gd name="connsiteY390" fmla="*/ 6395747 h 6856333"/>
              <a:gd name="connsiteX391" fmla="*/ 5181344 w 6697333"/>
              <a:gd name="connsiteY391" fmla="*/ 6276628 h 6856333"/>
              <a:gd name="connsiteX392" fmla="*/ 5184209 w 6697333"/>
              <a:gd name="connsiteY392" fmla="*/ 6251944 h 6856333"/>
              <a:gd name="connsiteX393" fmla="*/ 5202120 w 6697333"/>
              <a:gd name="connsiteY393" fmla="*/ 6266989 h 6856333"/>
              <a:gd name="connsiteX394" fmla="*/ 5324691 w 6697333"/>
              <a:gd name="connsiteY394" fmla="*/ 6429809 h 6856333"/>
              <a:gd name="connsiteX395" fmla="*/ 5360837 w 6697333"/>
              <a:gd name="connsiteY395" fmla="*/ 6469407 h 6856333"/>
              <a:gd name="connsiteX396" fmla="*/ 5352501 w 6697333"/>
              <a:gd name="connsiteY396" fmla="*/ 6436843 h 6856333"/>
              <a:gd name="connsiteX397" fmla="*/ 5273761 w 6697333"/>
              <a:gd name="connsiteY397" fmla="*/ 6212216 h 6856333"/>
              <a:gd name="connsiteX398" fmla="*/ 5275910 w 6697333"/>
              <a:gd name="connsiteY398" fmla="*/ 6178154 h 6856333"/>
              <a:gd name="connsiteX399" fmla="*/ 5300138 w 6697333"/>
              <a:gd name="connsiteY399" fmla="*/ 6201535 h 6856333"/>
              <a:gd name="connsiteX400" fmla="*/ 5402194 w 6697333"/>
              <a:gd name="connsiteY400" fmla="*/ 6377837 h 6856333"/>
              <a:gd name="connsiteX401" fmla="*/ 5434758 w 6697333"/>
              <a:gd name="connsiteY401" fmla="*/ 6417240 h 6856333"/>
              <a:gd name="connsiteX402" fmla="*/ 5372234 w 6697333"/>
              <a:gd name="connsiteY402" fmla="*/ 6153405 h 6856333"/>
              <a:gd name="connsiteX403" fmla="*/ 5379008 w 6697333"/>
              <a:gd name="connsiteY403" fmla="*/ 6150149 h 6856333"/>
              <a:gd name="connsiteX404" fmla="*/ 5480933 w 6697333"/>
              <a:gd name="connsiteY404" fmla="*/ 6289067 h 6856333"/>
              <a:gd name="connsiteX405" fmla="*/ 5442508 w 6697333"/>
              <a:gd name="connsiteY405" fmla="*/ 6104429 h 6856333"/>
              <a:gd name="connsiteX406" fmla="*/ 5602137 w 6697333"/>
              <a:gd name="connsiteY406" fmla="*/ 6291217 h 6856333"/>
              <a:gd name="connsiteX407" fmla="*/ 5508743 w 6697333"/>
              <a:gd name="connsiteY407" fmla="*/ 6059816 h 6856333"/>
              <a:gd name="connsiteX408" fmla="*/ 5752974 w 6697333"/>
              <a:gd name="connsiteY408" fmla="*/ 6237030 h 6856333"/>
              <a:gd name="connsiteX409" fmla="*/ 5659059 w 6697333"/>
              <a:gd name="connsiteY409" fmla="*/ 6044381 h 6856333"/>
              <a:gd name="connsiteX410" fmla="*/ 5846303 w 6697333"/>
              <a:gd name="connsiteY410" fmla="*/ 6177177 h 6856333"/>
              <a:gd name="connsiteX411" fmla="*/ 5835687 w 6697333"/>
              <a:gd name="connsiteY411" fmla="*/ 6144548 h 6856333"/>
              <a:gd name="connsiteX412" fmla="*/ 5754146 w 6697333"/>
              <a:gd name="connsiteY412" fmla="*/ 6018525 h 6856333"/>
              <a:gd name="connsiteX413" fmla="*/ 5748871 w 6697333"/>
              <a:gd name="connsiteY413" fmla="*/ 5999833 h 6856333"/>
              <a:gd name="connsiteX414" fmla="*/ 5766456 w 6697333"/>
              <a:gd name="connsiteY414" fmla="*/ 5998921 h 6856333"/>
              <a:gd name="connsiteX415" fmla="*/ 5875350 w 6697333"/>
              <a:gd name="connsiteY415" fmla="*/ 6048418 h 6856333"/>
              <a:gd name="connsiteX416" fmla="*/ 5964575 w 6697333"/>
              <a:gd name="connsiteY416" fmla="*/ 6115435 h 6856333"/>
              <a:gd name="connsiteX417" fmla="*/ 5935333 w 6697333"/>
              <a:gd name="connsiteY417" fmla="*/ 6066850 h 6856333"/>
              <a:gd name="connsiteX418" fmla="*/ 5827937 w 6697333"/>
              <a:gd name="connsiteY418" fmla="*/ 5966096 h 6856333"/>
              <a:gd name="connsiteX419" fmla="*/ 5816930 w 6697333"/>
              <a:gd name="connsiteY419" fmla="*/ 5949945 h 6856333"/>
              <a:gd name="connsiteX420" fmla="*/ 5837510 w 6697333"/>
              <a:gd name="connsiteY420" fmla="*/ 5941608 h 6856333"/>
              <a:gd name="connsiteX421" fmla="*/ 5863562 w 6697333"/>
              <a:gd name="connsiteY421" fmla="*/ 5947470 h 6856333"/>
              <a:gd name="connsiteX422" fmla="*/ 5972651 w 6697333"/>
              <a:gd name="connsiteY422" fmla="*/ 6003936 h 6856333"/>
              <a:gd name="connsiteX423" fmla="*/ 6000592 w 6697333"/>
              <a:gd name="connsiteY423" fmla="*/ 6020804 h 6856333"/>
              <a:gd name="connsiteX424" fmla="*/ 5885705 w 6697333"/>
              <a:gd name="connsiteY424" fmla="*/ 5912431 h 6856333"/>
              <a:gd name="connsiteX425" fmla="*/ 5868577 w 6697333"/>
              <a:gd name="connsiteY425" fmla="*/ 5895758 h 6856333"/>
              <a:gd name="connsiteX426" fmla="*/ 5892023 w 6697333"/>
              <a:gd name="connsiteY426" fmla="*/ 5887552 h 6856333"/>
              <a:gd name="connsiteX427" fmla="*/ 6129415 w 6697333"/>
              <a:gd name="connsiteY427" fmla="*/ 5964468 h 6856333"/>
              <a:gd name="connsiteX428" fmla="*/ 6115869 w 6697333"/>
              <a:gd name="connsiteY428" fmla="*/ 5930537 h 6856333"/>
              <a:gd name="connsiteX429" fmla="*/ 6061356 w 6697333"/>
              <a:gd name="connsiteY429" fmla="*/ 5875178 h 6856333"/>
              <a:gd name="connsiteX430" fmla="*/ 6068129 w 6697333"/>
              <a:gd name="connsiteY430" fmla="*/ 5846326 h 6856333"/>
              <a:gd name="connsiteX431" fmla="*/ 6121339 w 6697333"/>
              <a:gd name="connsiteY431" fmla="*/ 5840529 h 6856333"/>
              <a:gd name="connsiteX432" fmla="*/ 6481042 w 6697333"/>
              <a:gd name="connsiteY432" fmla="*/ 5874331 h 6856333"/>
              <a:gd name="connsiteX433" fmla="*/ 6530930 w 6697333"/>
              <a:gd name="connsiteY433" fmla="*/ 5884621 h 6856333"/>
              <a:gd name="connsiteX434" fmla="*/ 6577432 w 6697333"/>
              <a:gd name="connsiteY434" fmla="*/ 5894520 h 6856333"/>
              <a:gd name="connsiteX435" fmla="*/ 6570919 w 6697333"/>
              <a:gd name="connsiteY435" fmla="*/ 5882797 h 6856333"/>
              <a:gd name="connsiteX436" fmla="*/ 6182885 w 6697333"/>
              <a:gd name="connsiteY436" fmla="*/ 5761594 h 6856333"/>
              <a:gd name="connsiteX437" fmla="*/ 5828848 w 6697333"/>
              <a:gd name="connsiteY437" fmla="*/ 5847824 h 6856333"/>
              <a:gd name="connsiteX438" fmla="*/ 5421667 w 6697333"/>
              <a:gd name="connsiteY438" fmla="*/ 6019827 h 6856333"/>
              <a:gd name="connsiteX439" fmla="*/ 5042165 w 6697333"/>
              <a:gd name="connsiteY439" fmla="*/ 6108141 h 6856333"/>
              <a:gd name="connsiteX440" fmla="*/ 4279188 w 6697333"/>
              <a:gd name="connsiteY440" fmla="*/ 5977624 h 6856333"/>
              <a:gd name="connsiteX441" fmla="*/ 3746569 w 6697333"/>
              <a:gd name="connsiteY441" fmla="*/ 5667679 h 6856333"/>
              <a:gd name="connsiteX442" fmla="*/ 3748458 w 6697333"/>
              <a:gd name="connsiteY442" fmla="*/ 5638371 h 6856333"/>
              <a:gd name="connsiteX443" fmla="*/ 4076248 w 6697333"/>
              <a:gd name="connsiteY443" fmla="*/ 5439470 h 6856333"/>
              <a:gd name="connsiteX444" fmla="*/ 4226239 w 6697333"/>
              <a:gd name="connsiteY444" fmla="*/ 5362228 h 6856333"/>
              <a:gd name="connsiteX445" fmla="*/ 4267269 w 6697333"/>
              <a:gd name="connsiteY445" fmla="*/ 5387498 h 6856333"/>
              <a:gd name="connsiteX446" fmla="*/ 4276062 w 6697333"/>
              <a:gd name="connsiteY446" fmla="*/ 5448392 h 6856333"/>
              <a:gd name="connsiteX447" fmla="*/ 4530062 w 6697333"/>
              <a:gd name="connsiteY447" fmla="*/ 5848214 h 6856333"/>
              <a:gd name="connsiteX448" fmla="*/ 4913602 w 6697333"/>
              <a:gd name="connsiteY448" fmla="*/ 5993711 h 6856333"/>
              <a:gd name="connsiteX449" fmla="*/ 5525025 w 6697333"/>
              <a:gd name="connsiteY449" fmla="*/ 5662469 h 6856333"/>
              <a:gd name="connsiteX450" fmla="*/ 5607543 w 6697333"/>
              <a:gd name="connsiteY450" fmla="*/ 5268313 h 6856333"/>
              <a:gd name="connsiteX451" fmla="*/ 5631575 w 6697333"/>
              <a:gd name="connsiteY451" fmla="*/ 5246234 h 6856333"/>
              <a:gd name="connsiteX452" fmla="*/ 5923480 w 6697333"/>
              <a:gd name="connsiteY452" fmla="*/ 5359167 h 6856333"/>
              <a:gd name="connsiteX453" fmla="*/ 6669002 w 6697333"/>
              <a:gd name="connsiteY453" fmla="*/ 5782761 h 6856333"/>
              <a:gd name="connsiteX454" fmla="*/ 6697333 w 6697333"/>
              <a:gd name="connsiteY454" fmla="*/ 5795330 h 6856333"/>
              <a:gd name="connsiteX455" fmla="*/ 6682809 w 6697333"/>
              <a:gd name="connsiteY455" fmla="*/ 5773121 h 6856333"/>
              <a:gd name="connsiteX456" fmla="*/ 1259584 w 6697333"/>
              <a:gd name="connsiteY456" fmla="*/ 5662925 h 6856333"/>
              <a:gd name="connsiteX457" fmla="*/ 940846 w 6697333"/>
              <a:gd name="connsiteY457" fmla="*/ 5573178 h 6856333"/>
              <a:gd name="connsiteX458" fmla="*/ 922089 w 6697333"/>
              <a:gd name="connsiteY458" fmla="*/ 5419150 h 6856333"/>
              <a:gd name="connsiteX459" fmla="*/ 971457 w 6697333"/>
              <a:gd name="connsiteY459" fmla="*/ 5378119 h 6856333"/>
              <a:gd name="connsiteX460" fmla="*/ 1069019 w 6697333"/>
              <a:gd name="connsiteY460" fmla="*/ 5341712 h 6856333"/>
              <a:gd name="connsiteX461" fmla="*/ 1231839 w 6697333"/>
              <a:gd name="connsiteY461" fmla="*/ 5333636 h 6856333"/>
              <a:gd name="connsiteX462" fmla="*/ 1251052 w 6697333"/>
              <a:gd name="connsiteY462" fmla="*/ 5356692 h 6856333"/>
              <a:gd name="connsiteX463" fmla="*/ 1332788 w 6697333"/>
              <a:gd name="connsiteY463" fmla="*/ 5617400 h 6856333"/>
              <a:gd name="connsiteX464" fmla="*/ 1366003 w 6697333"/>
              <a:gd name="connsiteY464" fmla="*/ 5661687 h 6856333"/>
              <a:gd name="connsiteX465" fmla="*/ 1259584 w 6697333"/>
              <a:gd name="connsiteY465" fmla="*/ 5662925 h 6856333"/>
              <a:gd name="connsiteX466" fmla="*/ 1440315 w 6697333"/>
              <a:gd name="connsiteY466" fmla="*/ 5626192 h 6856333"/>
              <a:gd name="connsiteX467" fmla="*/ 1330639 w 6697333"/>
              <a:gd name="connsiteY467" fmla="*/ 5432110 h 6856333"/>
              <a:gd name="connsiteX468" fmla="*/ 1326405 w 6697333"/>
              <a:gd name="connsiteY468" fmla="*/ 5411204 h 6856333"/>
              <a:gd name="connsiteX469" fmla="*/ 1371800 w 6697333"/>
              <a:gd name="connsiteY469" fmla="*/ 5368545 h 6856333"/>
              <a:gd name="connsiteX470" fmla="*/ 1515407 w 6697333"/>
              <a:gd name="connsiteY470" fmla="*/ 5461353 h 6856333"/>
              <a:gd name="connsiteX471" fmla="*/ 1536574 w 6697333"/>
              <a:gd name="connsiteY471" fmla="*/ 5524006 h 6856333"/>
              <a:gd name="connsiteX472" fmla="*/ 1465780 w 6697333"/>
              <a:gd name="connsiteY472" fmla="*/ 5633878 h 6856333"/>
              <a:gd name="connsiteX473" fmla="*/ 1440315 w 6697333"/>
              <a:gd name="connsiteY473" fmla="*/ 5626192 h 6856333"/>
              <a:gd name="connsiteX474" fmla="*/ 3798672 w 6697333"/>
              <a:gd name="connsiteY474" fmla="*/ 5058795 h 6856333"/>
              <a:gd name="connsiteX475" fmla="*/ 3784214 w 6697333"/>
              <a:gd name="connsiteY475" fmla="*/ 5062508 h 6856333"/>
              <a:gd name="connsiteX476" fmla="*/ 3750607 w 6697333"/>
              <a:gd name="connsiteY476" fmla="*/ 5047919 h 6856333"/>
              <a:gd name="connsiteX477" fmla="*/ 3742531 w 6697333"/>
              <a:gd name="connsiteY477" fmla="*/ 5026166 h 6856333"/>
              <a:gd name="connsiteX478" fmla="*/ 3766238 w 6697333"/>
              <a:gd name="connsiteY478" fmla="*/ 5024277 h 6856333"/>
              <a:gd name="connsiteX479" fmla="*/ 3793071 w 6697333"/>
              <a:gd name="connsiteY479" fmla="*/ 5045509 h 6856333"/>
              <a:gd name="connsiteX480" fmla="*/ 3798672 w 6697333"/>
              <a:gd name="connsiteY480" fmla="*/ 5058795 h 6856333"/>
              <a:gd name="connsiteX481" fmla="*/ 3836121 w 6697333"/>
              <a:gd name="connsiteY481" fmla="*/ 4959801 h 6856333"/>
              <a:gd name="connsiteX482" fmla="*/ 3826742 w 6697333"/>
              <a:gd name="connsiteY482" fmla="*/ 4940262 h 6856333"/>
              <a:gd name="connsiteX483" fmla="*/ 3847127 w 6697333"/>
              <a:gd name="connsiteY483" fmla="*/ 4937983 h 6856333"/>
              <a:gd name="connsiteX484" fmla="*/ 3905743 w 6697333"/>
              <a:gd name="connsiteY484" fmla="*/ 4987350 h 6856333"/>
              <a:gd name="connsiteX485" fmla="*/ 3836121 w 6697333"/>
              <a:gd name="connsiteY485" fmla="*/ 4959801 h 6856333"/>
              <a:gd name="connsiteX486" fmla="*/ 3976277 w 6697333"/>
              <a:gd name="connsiteY486" fmla="*/ 4912127 h 6856333"/>
              <a:gd name="connsiteX487" fmla="*/ 3904766 w 6697333"/>
              <a:gd name="connsiteY487" fmla="*/ 4872138 h 6856333"/>
              <a:gd name="connsiteX488" fmla="*/ 3903268 w 6697333"/>
              <a:gd name="connsiteY488" fmla="*/ 4854488 h 6856333"/>
              <a:gd name="connsiteX489" fmla="*/ 3920006 w 6697333"/>
              <a:gd name="connsiteY489" fmla="*/ 4849018 h 6856333"/>
              <a:gd name="connsiteX490" fmla="*/ 3986437 w 6697333"/>
              <a:gd name="connsiteY490" fmla="*/ 4901055 h 6856333"/>
              <a:gd name="connsiteX491" fmla="*/ 3976277 w 6697333"/>
              <a:gd name="connsiteY491" fmla="*/ 4912127 h 6856333"/>
              <a:gd name="connsiteX492" fmla="*/ 3969568 w 6697333"/>
              <a:gd name="connsiteY492" fmla="*/ 4802972 h 6856333"/>
              <a:gd name="connsiteX493" fmla="*/ 3971262 w 6697333"/>
              <a:gd name="connsiteY493" fmla="*/ 4775618 h 6856333"/>
              <a:gd name="connsiteX494" fmla="*/ 3994578 w 6697333"/>
              <a:gd name="connsiteY494" fmla="*/ 4777833 h 6856333"/>
              <a:gd name="connsiteX495" fmla="*/ 4071950 w 6697333"/>
              <a:gd name="connsiteY495" fmla="*/ 4860545 h 6856333"/>
              <a:gd name="connsiteX496" fmla="*/ 3969568 w 6697333"/>
              <a:gd name="connsiteY496" fmla="*/ 4802972 h 6856333"/>
              <a:gd name="connsiteX497" fmla="*/ 4033199 w 6697333"/>
              <a:gd name="connsiteY497" fmla="*/ 4745138 h 6856333"/>
              <a:gd name="connsiteX498" fmla="*/ 4035022 w 6697333"/>
              <a:gd name="connsiteY498" fmla="*/ 4723581 h 6856333"/>
              <a:gd name="connsiteX499" fmla="*/ 4057231 w 6697333"/>
              <a:gd name="connsiteY499" fmla="*/ 4724557 h 6856333"/>
              <a:gd name="connsiteX500" fmla="*/ 4131868 w 6697333"/>
              <a:gd name="connsiteY500" fmla="*/ 4813002 h 6856333"/>
              <a:gd name="connsiteX501" fmla="*/ 4033199 w 6697333"/>
              <a:gd name="connsiteY501" fmla="*/ 4745138 h 6856333"/>
              <a:gd name="connsiteX502" fmla="*/ 4281858 w 6697333"/>
              <a:gd name="connsiteY502" fmla="*/ 4789230 h 6856333"/>
              <a:gd name="connsiteX503" fmla="*/ 4267465 w 6697333"/>
              <a:gd name="connsiteY503" fmla="*/ 4789230 h 6856333"/>
              <a:gd name="connsiteX504" fmla="*/ 4127374 w 6697333"/>
              <a:gd name="connsiteY504" fmla="*/ 4674800 h 6856333"/>
              <a:gd name="connsiteX505" fmla="*/ 4124964 w 6697333"/>
              <a:gd name="connsiteY505" fmla="*/ 4657996 h 6856333"/>
              <a:gd name="connsiteX506" fmla="*/ 4185338 w 6697333"/>
              <a:gd name="connsiteY506" fmla="*/ 4613253 h 6856333"/>
              <a:gd name="connsiteX507" fmla="*/ 4209110 w 6697333"/>
              <a:gd name="connsiteY507" fmla="*/ 4633378 h 6856333"/>
              <a:gd name="connsiteX508" fmla="*/ 4279188 w 6697333"/>
              <a:gd name="connsiteY508" fmla="*/ 4777051 h 6856333"/>
              <a:gd name="connsiteX509" fmla="*/ 4281858 w 6697333"/>
              <a:gd name="connsiteY509" fmla="*/ 4789230 h 6856333"/>
              <a:gd name="connsiteX510" fmla="*/ 4459984 w 6697333"/>
              <a:gd name="connsiteY510" fmla="*/ 4796459 h 6856333"/>
              <a:gd name="connsiteX511" fmla="*/ 4430155 w 6697333"/>
              <a:gd name="connsiteY511" fmla="*/ 4791509 h 6856333"/>
              <a:gd name="connsiteX512" fmla="*/ 4259519 w 6697333"/>
              <a:gd name="connsiteY512" fmla="*/ 4614230 h 6856333"/>
              <a:gd name="connsiteX513" fmla="*/ 4269614 w 6697333"/>
              <a:gd name="connsiteY513" fmla="*/ 4552945 h 6856333"/>
              <a:gd name="connsiteX514" fmla="*/ 4308561 w 6697333"/>
              <a:gd name="connsiteY514" fmla="*/ 4558350 h 6856333"/>
              <a:gd name="connsiteX515" fmla="*/ 4326145 w 6697333"/>
              <a:gd name="connsiteY515" fmla="*/ 4588309 h 6856333"/>
              <a:gd name="connsiteX516" fmla="*/ 4450345 w 6697333"/>
              <a:gd name="connsiteY516" fmla="*/ 4778223 h 6856333"/>
              <a:gd name="connsiteX517" fmla="*/ 4459854 w 6697333"/>
              <a:gd name="connsiteY517" fmla="*/ 4791053 h 6856333"/>
              <a:gd name="connsiteX518" fmla="*/ 4459984 w 6697333"/>
              <a:gd name="connsiteY518" fmla="*/ 4796459 h 6856333"/>
              <a:gd name="connsiteX519" fmla="*/ 4484537 w 6697333"/>
              <a:gd name="connsiteY519" fmla="*/ 4636830 h 6856333"/>
              <a:gd name="connsiteX520" fmla="*/ 4467408 w 6697333"/>
              <a:gd name="connsiteY520" fmla="*/ 4627582 h 6856333"/>
              <a:gd name="connsiteX521" fmla="*/ 4400717 w 6697333"/>
              <a:gd name="connsiteY521" fmla="*/ 4534122 h 6856333"/>
              <a:gd name="connsiteX522" fmla="*/ 4393553 w 6697333"/>
              <a:gd name="connsiteY522" fmla="*/ 4500126 h 6856333"/>
              <a:gd name="connsiteX523" fmla="*/ 4434193 w 6697333"/>
              <a:gd name="connsiteY523" fmla="*/ 4475507 h 6856333"/>
              <a:gd name="connsiteX524" fmla="*/ 4453992 w 6697333"/>
              <a:gd name="connsiteY524" fmla="*/ 4492245 h 6856333"/>
              <a:gd name="connsiteX525" fmla="*/ 4489422 w 6697333"/>
              <a:gd name="connsiteY525" fmla="*/ 4615207 h 6856333"/>
              <a:gd name="connsiteX526" fmla="*/ 4484537 w 6697333"/>
              <a:gd name="connsiteY526" fmla="*/ 4636830 h 6856333"/>
              <a:gd name="connsiteX527" fmla="*/ 4575261 w 6697333"/>
              <a:gd name="connsiteY527" fmla="*/ 4636113 h 6856333"/>
              <a:gd name="connsiteX528" fmla="*/ 4562040 w 6697333"/>
              <a:gd name="connsiteY528" fmla="*/ 4629080 h 6856333"/>
              <a:gd name="connsiteX529" fmla="*/ 4490985 w 6697333"/>
              <a:gd name="connsiteY529" fmla="*/ 4472641 h 6856333"/>
              <a:gd name="connsiteX530" fmla="*/ 4520748 w 6697333"/>
              <a:gd name="connsiteY530" fmla="*/ 4439491 h 6856333"/>
              <a:gd name="connsiteX531" fmla="*/ 4547060 w 6697333"/>
              <a:gd name="connsiteY531" fmla="*/ 4465608 h 6856333"/>
              <a:gd name="connsiteX532" fmla="*/ 4576759 w 6697333"/>
              <a:gd name="connsiteY532" fmla="*/ 4606545 h 6856333"/>
              <a:gd name="connsiteX533" fmla="*/ 4579820 w 6697333"/>
              <a:gd name="connsiteY533" fmla="*/ 4621655 h 6856333"/>
              <a:gd name="connsiteX534" fmla="*/ 4575261 w 6697333"/>
              <a:gd name="connsiteY534" fmla="*/ 4636113 h 6856333"/>
              <a:gd name="connsiteX535" fmla="*/ 4771427 w 6697333"/>
              <a:gd name="connsiteY535" fmla="*/ 4420409 h 6856333"/>
              <a:gd name="connsiteX536" fmla="*/ 4743747 w 6697333"/>
              <a:gd name="connsiteY536" fmla="*/ 4642821 h 6856333"/>
              <a:gd name="connsiteX537" fmla="*/ 4737690 w 6697333"/>
              <a:gd name="connsiteY537" fmla="*/ 4669719 h 6856333"/>
              <a:gd name="connsiteX538" fmla="*/ 4715612 w 6697333"/>
              <a:gd name="connsiteY538" fmla="*/ 4654024 h 6856333"/>
              <a:gd name="connsiteX539" fmla="*/ 4613686 w 6697333"/>
              <a:gd name="connsiteY539" fmla="*/ 4453038 h 6856333"/>
              <a:gd name="connsiteX540" fmla="*/ 4634593 w 6697333"/>
              <a:gd name="connsiteY540" fmla="*/ 4412463 h 6856333"/>
              <a:gd name="connsiteX541" fmla="*/ 4749674 w 6697333"/>
              <a:gd name="connsiteY541" fmla="*/ 4391036 h 6856333"/>
              <a:gd name="connsiteX542" fmla="*/ 4771427 w 6697333"/>
              <a:gd name="connsiteY542" fmla="*/ 4420409 h 685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</a:cxnLst>
            <a:rect l="l" t="t" r="r" b="b"/>
            <a:pathLst>
              <a:path w="6697333" h="6856333">
                <a:moveTo>
                  <a:pt x="6682809" y="5773121"/>
                </a:moveTo>
                <a:cubicBezTo>
                  <a:pt x="6461308" y="5512935"/>
                  <a:pt x="6207374" y="5290782"/>
                  <a:pt x="5912994" y="5115978"/>
                </a:cubicBezTo>
                <a:cubicBezTo>
                  <a:pt x="5885249" y="5099500"/>
                  <a:pt x="5884403" y="5093704"/>
                  <a:pt x="5903355" y="5068499"/>
                </a:cubicBezTo>
                <a:cubicBezTo>
                  <a:pt x="5917423" y="5049743"/>
                  <a:pt x="5933705" y="5032028"/>
                  <a:pt x="5941195" y="5001157"/>
                </a:cubicBezTo>
                <a:cubicBezTo>
                  <a:pt x="5912017" y="5020305"/>
                  <a:pt x="5887659" y="5034698"/>
                  <a:pt x="5865125" y="5051566"/>
                </a:cubicBezTo>
                <a:cubicBezTo>
                  <a:pt x="5845651" y="5066090"/>
                  <a:pt x="5825657" y="5066611"/>
                  <a:pt x="5804230" y="5060163"/>
                </a:cubicBezTo>
                <a:cubicBezTo>
                  <a:pt x="5775834" y="5051566"/>
                  <a:pt x="5772838" y="5042774"/>
                  <a:pt x="5786971" y="5016332"/>
                </a:cubicBezTo>
                <a:cubicBezTo>
                  <a:pt x="5795438" y="5000636"/>
                  <a:pt x="5803579" y="4984679"/>
                  <a:pt x="5810677" y="4968333"/>
                </a:cubicBezTo>
                <a:cubicBezTo>
                  <a:pt x="5819470" y="4948143"/>
                  <a:pt x="5818949" y="4947882"/>
                  <a:pt x="5814585" y="4927953"/>
                </a:cubicBezTo>
                <a:cubicBezTo>
                  <a:pt x="5785538" y="4958563"/>
                  <a:pt x="5763264" y="4996598"/>
                  <a:pt x="5715200" y="5011447"/>
                </a:cubicBezTo>
                <a:cubicBezTo>
                  <a:pt x="5736822" y="4956479"/>
                  <a:pt x="5763981" y="4909522"/>
                  <a:pt x="5767823" y="4851883"/>
                </a:cubicBezTo>
                <a:cubicBezTo>
                  <a:pt x="5715981" y="4884577"/>
                  <a:pt x="5684133" y="4935833"/>
                  <a:pt x="5624085" y="4956805"/>
                </a:cubicBezTo>
                <a:cubicBezTo>
                  <a:pt x="5642647" y="4903269"/>
                  <a:pt x="5668568" y="4857028"/>
                  <a:pt x="5663292" y="4797957"/>
                </a:cubicBezTo>
                <a:cubicBezTo>
                  <a:pt x="5625127" y="4849018"/>
                  <a:pt x="5598425" y="4902097"/>
                  <a:pt x="5546973" y="4934075"/>
                </a:cubicBezTo>
                <a:cubicBezTo>
                  <a:pt x="5556157" y="4873375"/>
                  <a:pt x="5581687" y="4815802"/>
                  <a:pt x="5565861" y="4751195"/>
                </a:cubicBezTo>
                <a:cubicBezTo>
                  <a:pt x="5556743" y="4759727"/>
                  <a:pt x="5557133" y="4768193"/>
                  <a:pt x="5554984" y="4775748"/>
                </a:cubicBezTo>
                <a:cubicBezTo>
                  <a:pt x="5545476" y="4809289"/>
                  <a:pt x="5535836" y="4842896"/>
                  <a:pt x="5515972" y="4872203"/>
                </a:cubicBezTo>
                <a:cubicBezTo>
                  <a:pt x="5502621" y="4891872"/>
                  <a:pt x="5486469" y="4908284"/>
                  <a:pt x="5461200" y="4911671"/>
                </a:cubicBezTo>
                <a:cubicBezTo>
                  <a:pt x="5445634" y="4913755"/>
                  <a:pt x="5435214" y="4911345"/>
                  <a:pt x="5437298" y="4891221"/>
                </a:cubicBezTo>
                <a:cubicBezTo>
                  <a:pt x="5439642" y="4869012"/>
                  <a:pt x="5440163" y="4846608"/>
                  <a:pt x="5440489" y="4824204"/>
                </a:cubicBezTo>
                <a:cubicBezTo>
                  <a:pt x="5440945" y="4789230"/>
                  <a:pt x="5440619" y="4754191"/>
                  <a:pt x="5440619" y="4719152"/>
                </a:cubicBezTo>
                <a:cubicBezTo>
                  <a:pt x="5439252" y="4718761"/>
                  <a:pt x="5437819" y="4718305"/>
                  <a:pt x="5436451" y="4717914"/>
                </a:cubicBezTo>
                <a:cubicBezTo>
                  <a:pt x="5413982" y="4760443"/>
                  <a:pt x="5391578" y="4802972"/>
                  <a:pt x="5369108" y="4845500"/>
                </a:cubicBezTo>
                <a:cubicBezTo>
                  <a:pt x="5357451" y="4790272"/>
                  <a:pt x="5369108" y="4737779"/>
                  <a:pt x="5361684" y="4683592"/>
                </a:cubicBezTo>
                <a:cubicBezTo>
                  <a:pt x="5330813" y="4739081"/>
                  <a:pt x="5299942" y="4794505"/>
                  <a:pt x="5265359" y="4856572"/>
                </a:cubicBezTo>
                <a:cubicBezTo>
                  <a:pt x="5242955" y="4781805"/>
                  <a:pt x="5251226" y="4711858"/>
                  <a:pt x="5252008" y="4635136"/>
                </a:cubicBezTo>
                <a:cubicBezTo>
                  <a:pt x="5214298" y="4690365"/>
                  <a:pt x="5197430" y="4745854"/>
                  <a:pt x="5175548" y="4804665"/>
                </a:cubicBezTo>
                <a:cubicBezTo>
                  <a:pt x="5151580" y="4752237"/>
                  <a:pt x="5154185" y="4701958"/>
                  <a:pt x="5160503" y="4651484"/>
                </a:cubicBezTo>
                <a:cubicBezTo>
                  <a:pt x="5166820" y="4600944"/>
                  <a:pt x="5184014" y="4552879"/>
                  <a:pt x="5195151" y="4502796"/>
                </a:cubicBezTo>
                <a:cubicBezTo>
                  <a:pt x="5151580" y="4539659"/>
                  <a:pt x="5134256" y="4593780"/>
                  <a:pt x="5100129" y="4637090"/>
                </a:cubicBezTo>
                <a:cubicBezTo>
                  <a:pt x="5101627" y="4614360"/>
                  <a:pt x="5103125" y="4591631"/>
                  <a:pt x="5104623" y="4568901"/>
                </a:cubicBezTo>
                <a:cubicBezTo>
                  <a:pt x="5103125" y="4568315"/>
                  <a:pt x="5101562" y="4567664"/>
                  <a:pt x="5100064" y="4567077"/>
                </a:cubicBezTo>
                <a:cubicBezTo>
                  <a:pt x="5074534" y="4604591"/>
                  <a:pt x="5048938" y="4642105"/>
                  <a:pt x="5020347" y="4684048"/>
                </a:cubicBezTo>
                <a:cubicBezTo>
                  <a:pt x="4992993" y="4591110"/>
                  <a:pt x="5034349" y="4517124"/>
                  <a:pt x="5066849" y="4435519"/>
                </a:cubicBezTo>
                <a:cubicBezTo>
                  <a:pt x="4959647" y="4505727"/>
                  <a:pt x="4948771" y="4615338"/>
                  <a:pt x="4924869" y="4722018"/>
                </a:cubicBezTo>
                <a:cubicBezTo>
                  <a:pt x="4910997" y="4697855"/>
                  <a:pt x="4904549" y="4674865"/>
                  <a:pt x="4899664" y="4651418"/>
                </a:cubicBezTo>
                <a:cubicBezTo>
                  <a:pt x="4886118" y="4586030"/>
                  <a:pt x="4894454" y="4522399"/>
                  <a:pt x="4918942" y="4458118"/>
                </a:cubicBezTo>
                <a:cubicBezTo>
                  <a:pt x="4905851" y="4462481"/>
                  <a:pt x="4901292" y="4470557"/>
                  <a:pt x="4895691" y="4477200"/>
                </a:cubicBezTo>
                <a:cubicBezTo>
                  <a:pt x="4852511" y="4528391"/>
                  <a:pt x="4824506" y="4586160"/>
                  <a:pt x="4820143" y="4653959"/>
                </a:cubicBezTo>
                <a:cubicBezTo>
                  <a:pt x="4819687" y="4660927"/>
                  <a:pt x="4821250" y="4670241"/>
                  <a:pt x="4813239" y="4672781"/>
                </a:cubicBezTo>
                <a:cubicBezTo>
                  <a:pt x="4804903" y="4675451"/>
                  <a:pt x="4804317" y="4666463"/>
                  <a:pt x="4802493" y="4660862"/>
                </a:cubicBezTo>
                <a:cubicBezTo>
                  <a:pt x="4774814" y="4575218"/>
                  <a:pt x="4775791" y="4492310"/>
                  <a:pt x="4824897" y="4413375"/>
                </a:cubicBezTo>
                <a:cubicBezTo>
                  <a:pt x="4834732" y="4397549"/>
                  <a:pt x="4845673" y="4390189"/>
                  <a:pt x="4865211" y="4389017"/>
                </a:cubicBezTo>
                <a:cubicBezTo>
                  <a:pt x="4974236" y="4382765"/>
                  <a:pt x="5081242" y="4395399"/>
                  <a:pt x="5187075" y="4419823"/>
                </a:cubicBezTo>
                <a:cubicBezTo>
                  <a:pt x="5451626" y="4480848"/>
                  <a:pt x="5687520" y="4602703"/>
                  <a:pt x="5907132" y="4759336"/>
                </a:cubicBezTo>
                <a:cubicBezTo>
                  <a:pt x="6136123" y="4922612"/>
                  <a:pt x="6342905" y="5111289"/>
                  <a:pt x="6540960" y="5310646"/>
                </a:cubicBezTo>
                <a:cubicBezTo>
                  <a:pt x="6541416" y="5308432"/>
                  <a:pt x="6542653" y="5306217"/>
                  <a:pt x="6542002" y="5305175"/>
                </a:cubicBezTo>
                <a:cubicBezTo>
                  <a:pt x="6537899" y="5298337"/>
                  <a:pt x="6533796" y="5291499"/>
                  <a:pt x="6528977" y="5285181"/>
                </a:cubicBezTo>
                <a:cubicBezTo>
                  <a:pt x="6381005" y="5093378"/>
                  <a:pt x="6218445" y="4915188"/>
                  <a:pt x="6032569" y="4759401"/>
                </a:cubicBezTo>
                <a:cubicBezTo>
                  <a:pt x="5866167" y="4619897"/>
                  <a:pt x="5689734" y="4495306"/>
                  <a:pt x="5488228" y="4410574"/>
                </a:cubicBezTo>
                <a:cubicBezTo>
                  <a:pt x="5222765" y="4298879"/>
                  <a:pt x="4949357" y="4267162"/>
                  <a:pt x="4667157" y="4334244"/>
                </a:cubicBezTo>
                <a:cubicBezTo>
                  <a:pt x="4606131" y="4348768"/>
                  <a:pt x="4606457" y="4349354"/>
                  <a:pt x="4618897" y="4286700"/>
                </a:cubicBezTo>
                <a:cubicBezTo>
                  <a:pt x="4627038" y="4245605"/>
                  <a:pt x="4634528" y="4204378"/>
                  <a:pt x="4642343" y="4163217"/>
                </a:cubicBezTo>
                <a:cubicBezTo>
                  <a:pt x="4626126" y="4174094"/>
                  <a:pt x="4618636" y="4189138"/>
                  <a:pt x="4610821" y="4203988"/>
                </a:cubicBezTo>
                <a:cubicBezTo>
                  <a:pt x="4586723" y="4249903"/>
                  <a:pt x="4566990" y="4297838"/>
                  <a:pt x="4547386" y="4345772"/>
                </a:cubicBezTo>
                <a:cubicBezTo>
                  <a:pt x="4541785" y="4359384"/>
                  <a:pt x="4534621" y="4371432"/>
                  <a:pt x="4523028" y="4380355"/>
                </a:cubicBezTo>
                <a:cubicBezTo>
                  <a:pt x="4505704" y="4393641"/>
                  <a:pt x="4492613" y="4388952"/>
                  <a:pt x="4488445" y="4367785"/>
                </a:cubicBezTo>
                <a:cubicBezTo>
                  <a:pt x="4485449" y="4352741"/>
                  <a:pt x="4487142" y="4337500"/>
                  <a:pt x="4489096" y="4322391"/>
                </a:cubicBezTo>
                <a:cubicBezTo>
                  <a:pt x="4497302" y="4260193"/>
                  <a:pt x="4514626" y="4200080"/>
                  <a:pt x="4531560" y="4139902"/>
                </a:cubicBezTo>
                <a:cubicBezTo>
                  <a:pt x="4532537" y="4136450"/>
                  <a:pt x="4534165" y="4133128"/>
                  <a:pt x="4534621" y="4129676"/>
                </a:cubicBezTo>
                <a:cubicBezTo>
                  <a:pt x="4535077" y="4126160"/>
                  <a:pt x="4537877" y="4121601"/>
                  <a:pt x="4530908" y="4118019"/>
                </a:cubicBezTo>
                <a:cubicBezTo>
                  <a:pt x="4482583" y="4195456"/>
                  <a:pt x="4455881" y="4279797"/>
                  <a:pt x="4444093" y="4369218"/>
                </a:cubicBezTo>
                <a:cubicBezTo>
                  <a:pt x="4437515" y="4419432"/>
                  <a:pt x="4431653" y="4426205"/>
                  <a:pt x="4384305" y="4441510"/>
                </a:cubicBezTo>
                <a:cubicBezTo>
                  <a:pt x="4365027" y="4447762"/>
                  <a:pt x="4355583" y="4444246"/>
                  <a:pt x="4347573" y="4425033"/>
                </a:cubicBezTo>
                <a:cubicBezTo>
                  <a:pt x="4313446" y="4343492"/>
                  <a:pt x="4306802" y="4259086"/>
                  <a:pt x="4317548" y="4172466"/>
                </a:cubicBezTo>
                <a:cubicBezTo>
                  <a:pt x="4319176" y="4159179"/>
                  <a:pt x="4321912" y="4146024"/>
                  <a:pt x="4324191" y="4132868"/>
                </a:cubicBezTo>
                <a:cubicBezTo>
                  <a:pt x="4326406" y="4119972"/>
                  <a:pt x="4328751" y="4107077"/>
                  <a:pt x="4331030" y="4094247"/>
                </a:cubicBezTo>
                <a:cubicBezTo>
                  <a:pt x="4324061" y="4097829"/>
                  <a:pt x="4321261" y="4102257"/>
                  <a:pt x="4318916" y="4106881"/>
                </a:cubicBezTo>
                <a:cubicBezTo>
                  <a:pt x="4271698" y="4199820"/>
                  <a:pt x="4262320" y="4299726"/>
                  <a:pt x="4265576" y="4401717"/>
                </a:cubicBezTo>
                <a:cubicBezTo>
                  <a:pt x="4266423" y="4429397"/>
                  <a:pt x="4269223" y="4457011"/>
                  <a:pt x="4271568" y="4484625"/>
                </a:cubicBezTo>
                <a:cubicBezTo>
                  <a:pt x="4272610" y="4496935"/>
                  <a:pt x="4267921" y="4506899"/>
                  <a:pt x="4256849" y="4510286"/>
                </a:cubicBezTo>
                <a:cubicBezTo>
                  <a:pt x="4244019" y="4514258"/>
                  <a:pt x="4240241" y="4501884"/>
                  <a:pt x="4237115" y="4493222"/>
                </a:cubicBezTo>
                <a:cubicBezTo>
                  <a:pt x="4231189" y="4477005"/>
                  <a:pt x="4227086" y="4460202"/>
                  <a:pt x="4220247" y="4436691"/>
                </a:cubicBezTo>
                <a:cubicBezTo>
                  <a:pt x="4212757" y="4461961"/>
                  <a:pt x="4204747" y="4480197"/>
                  <a:pt x="4202141" y="4499214"/>
                </a:cubicBezTo>
                <a:cubicBezTo>
                  <a:pt x="4194782" y="4553010"/>
                  <a:pt x="4157138" y="4581536"/>
                  <a:pt x="4116302" y="4608564"/>
                </a:cubicBezTo>
                <a:cubicBezTo>
                  <a:pt x="4098392" y="4620417"/>
                  <a:pt x="4087646" y="4617942"/>
                  <a:pt x="4075402" y="4599251"/>
                </a:cubicBezTo>
                <a:cubicBezTo>
                  <a:pt x="4010143" y="4499800"/>
                  <a:pt x="3975300" y="4390450"/>
                  <a:pt x="3966247" y="4272437"/>
                </a:cubicBezTo>
                <a:cubicBezTo>
                  <a:pt x="3962535" y="4224308"/>
                  <a:pt x="3964032" y="4176048"/>
                  <a:pt x="3964618" y="4127723"/>
                </a:cubicBezTo>
                <a:cubicBezTo>
                  <a:pt x="3960776" y="4133519"/>
                  <a:pt x="3958236" y="4139250"/>
                  <a:pt x="3957064" y="4145242"/>
                </a:cubicBezTo>
                <a:cubicBezTo>
                  <a:pt x="3921634" y="4322781"/>
                  <a:pt x="3935181" y="4495436"/>
                  <a:pt x="4008710" y="4662230"/>
                </a:cubicBezTo>
                <a:cubicBezTo>
                  <a:pt x="4012423" y="4670697"/>
                  <a:pt x="4027728" y="4681833"/>
                  <a:pt x="4011185" y="4691407"/>
                </a:cubicBezTo>
                <a:cubicBezTo>
                  <a:pt x="3996727" y="4699743"/>
                  <a:pt x="3985460" y="4690691"/>
                  <a:pt x="3977253" y="4678838"/>
                </a:cubicBezTo>
                <a:cubicBezTo>
                  <a:pt x="3972174" y="4671543"/>
                  <a:pt x="3968070" y="4663532"/>
                  <a:pt x="3964228" y="4655522"/>
                </a:cubicBezTo>
                <a:cubicBezTo>
                  <a:pt x="3933292" y="4590524"/>
                  <a:pt x="3915382" y="4521553"/>
                  <a:pt x="3901444" y="4451214"/>
                </a:cubicBezTo>
                <a:cubicBezTo>
                  <a:pt x="3896039" y="4423926"/>
                  <a:pt x="3895517" y="4395465"/>
                  <a:pt x="3885618" y="4367525"/>
                </a:cubicBezTo>
                <a:cubicBezTo>
                  <a:pt x="3873439" y="4377489"/>
                  <a:pt x="3874546" y="4389082"/>
                  <a:pt x="3874481" y="4399307"/>
                </a:cubicBezTo>
                <a:cubicBezTo>
                  <a:pt x="3873895" y="4507029"/>
                  <a:pt x="3891154" y="4611104"/>
                  <a:pt x="3940651" y="4708145"/>
                </a:cubicBezTo>
                <a:cubicBezTo>
                  <a:pt x="3948988" y="4724557"/>
                  <a:pt x="3965400" y="4742663"/>
                  <a:pt x="3944234" y="4757708"/>
                </a:cubicBezTo>
                <a:cubicBezTo>
                  <a:pt x="3923653" y="4772362"/>
                  <a:pt x="3909455" y="4750869"/>
                  <a:pt x="3897471" y="4738756"/>
                </a:cubicBezTo>
                <a:cubicBezTo>
                  <a:pt x="3844262" y="4684764"/>
                  <a:pt x="3804078" y="4621329"/>
                  <a:pt x="3771709" y="4553270"/>
                </a:cubicBezTo>
                <a:cubicBezTo>
                  <a:pt x="3723319" y="4451540"/>
                  <a:pt x="3707036" y="4340041"/>
                  <a:pt x="3676882" y="4232775"/>
                </a:cubicBezTo>
                <a:cubicBezTo>
                  <a:pt x="3675384" y="4227499"/>
                  <a:pt x="3677990" y="4219293"/>
                  <a:pt x="3667178" y="4219228"/>
                </a:cubicBezTo>
                <a:cubicBezTo>
                  <a:pt x="3667178" y="4259477"/>
                  <a:pt x="3665615" y="4299661"/>
                  <a:pt x="3667634" y="4339585"/>
                </a:cubicBezTo>
                <a:cubicBezTo>
                  <a:pt x="3669327" y="4373386"/>
                  <a:pt x="3676296" y="4406667"/>
                  <a:pt x="3685479" y="4439621"/>
                </a:cubicBezTo>
                <a:cubicBezTo>
                  <a:pt x="3722667" y="4572874"/>
                  <a:pt x="3779003" y="4696227"/>
                  <a:pt x="3868229" y="4803232"/>
                </a:cubicBezTo>
                <a:cubicBezTo>
                  <a:pt x="3874025" y="4810201"/>
                  <a:pt x="3881059" y="4817821"/>
                  <a:pt x="3873244" y="4826679"/>
                </a:cubicBezTo>
                <a:cubicBezTo>
                  <a:pt x="3866926" y="4833843"/>
                  <a:pt x="3857418" y="4834820"/>
                  <a:pt x="3848495" y="4831173"/>
                </a:cubicBezTo>
                <a:cubicBezTo>
                  <a:pt x="3841917" y="4828502"/>
                  <a:pt x="3835795" y="4824660"/>
                  <a:pt x="3829608" y="4821077"/>
                </a:cubicBezTo>
                <a:cubicBezTo>
                  <a:pt x="3731199" y="4763634"/>
                  <a:pt x="3668415" y="4676232"/>
                  <a:pt x="3622891" y="4574567"/>
                </a:cubicBezTo>
                <a:cubicBezTo>
                  <a:pt x="3583488" y="4486709"/>
                  <a:pt x="3561084" y="4393967"/>
                  <a:pt x="3544412" y="4299596"/>
                </a:cubicBezTo>
                <a:cubicBezTo>
                  <a:pt x="3543109" y="4292106"/>
                  <a:pt x="3547082" y="4280904"/>
                  <a:pt x="3534903" y="4277257"/>
                </a:cubicBezTo>
                <a:cubicBezTo>
                  <a:pt x="3533926" y="4279015"/>
                  <a:pt x="3532623" y="4280318"/>
                  <a:pt x="3532558" y="4281751"/>
                </a:cubicBezTo>
                <a:cubicBezTo>
                  <a:pt x="3532037" y="4288003"/>
                  <a:pt x="3531842" y="4294256"/>
                  <a:pt x="3531581" y="4300508"/>
                </a:cubicBezTo>
                <a:cubicBezTo>
                  <a:pt x="3525459" y="4445809"/>
                  <a:pt x="3572156" y="4576456"/>
                  <a:pt x="3642820" y="4700395"/>
                </a:cubicBezTo>
                <a:cubicBezTo>
                  <a:pt x="3682353" y="4769691"/>
                  <a:pt x="3729050" y="4834038"/>
                  <a:pt x="3779264" y="4895910"/>
                </a:cubicBezTo>
                <a:cubicBezTo>
                  <a:pt x="3782846" y="4900273"/>
                  <a:pt x="3791247" y="4904442"/>
                  <a:pt x="3787079" y="4910955"/>
                </a:cubicBezTo>
                <a:cubicBezTo>
                  <a:pt x="3782129" y="4918704"/>
                  <a:pt x="3773858" y="4913690"/>
                  <a:pt x="3767671" y="4911019"/>
                </a:cubicBezTo>
                <a:cubicBezTo>
                  <a:pt x="3752691" y="4904507"/>
                  <a:pt x="3740773" y="4893435"/>
                  <a:pt x="3729311" y="4882168"/>
                </a:cubicBezTo>
                <a:cubicBezTo>
                  <a:pt x="3683135" y="4836903"/>
                  <a:pt x="3644839" y="4785127"/>
                  <a:pt x="3606218" y="4733545"/>
                </a:cubicBezTo>
                <a:cubicBezTo>
                  <a:pt x="3599771" y="4724948"/>
                  <a:pt x="3595146" y="4714202"/>
                  <a:pt x="3582186" y="4707624"/>
                </a:cubicBezTo>
                <a:cubicBezTo>
                  <a:pt x="3588568" y="4765393"/>
                  <a:pt x="3607716" y="4816128"/>
                  <a:pt x="3630641" y="4865690"/>
                </a:cubicBezTo>
                <a:cubicBezTo>
                  <a:pt x="3653241" y="4914537"/>
                  <a:pt x="3682679" y="4959670"/>
                  <a:pt x="3712117" y="5008451"/>
                </a:cubicBezTo>
                <a:cubicBezTo>
                  <a:pt x="3703585" y="5008451"/>
                  <a:pt x="3700003" y="5009102"/>
                  <a:pt x="3696746" y="5008321"/>
                </a:cubicBezTo>
                <a:cubicBezTo>
                  <a:pt x="3690689" y="5006888"/>
                  <a:pt x="3684242" y="5005651"/>
                  <a:pt x="3679031" y="5002525"/>
                </a:cubicBezTo>
                <a:cubicBezTo>
                  <a:pt x="3590196" y="4949250"/>
                  <a:pt x="3505400" y="4892067"/>
                  <a:pt x="3460787" y="4792551"/>
                </a:cubicBezTo>
                <a:cubicBezTo>
                  <a:pt x="3428483" y="4720519"/>
                  <a:pt x="3406535" y="4645166"/>
                  <a:pt x="3386801" y="4569032"/>
                </a:cubicBezTo>
                <a:cubicBezTo>
                  <a:pt x="3379832" y="4542003"/>
                  <a:pt x="3373320" y="4514845"/>
                  <a:pt x="3366676" y="4487751"/>
                </a:cubicBezTo>
                <a:cubicBezTo>
                  <a:pt x="3364397" y="4488533"/>
                  <a:pt x="3362118" y="4489314"/>
                  <a:pt x="3359773" y="4490096"/>
                </a:cubicBezTo>
                <a:cubicBezTo>
                  <a:pt x="3347073" y="4728856"/>
                  <a:pt x="3440728" y="4925999"/>
                  <a:pt x="3607325" y="5093118"/>
                </a:cubicBezTo>
                <a:cubicBezTo>
                  <a:pt x="3596970" y="5099956"/>
                  <a:pt x="3593062" y="5097026"/>
                  <a:pt x="3589350" y="5094942"/>
                </a:cubicBezTo>
                <a:cubicBezTo>
                  <a:pt x="3496738" y="5041276"/>
                  <a:pt x="3420798" y="4971654"/>
                  <a:pt x="3376381" y="4871878"/>
                </a:cubicBezTo>
                <a:cubicBezTo>
                  <a:pt x="3349418" y="4811308"/>
                  <a:pt x="3329098" y="4748590"/>
                  <a:pt x="3311122" y="4684894"/>
                </a:cubicBezTo>
                <a:cubicBezTo>
                  <a:pt x="3307735" y="4672845"/>
                  <a:pt x="3307149" y="4659299"/>
                  <a:pt x="3295231" y="4650963"/>
                </a:cubicBezTo>
                <a:cubicBezTo>
                  <a:pt x="3304284" y="4885554"/>
                  <a:pt x="3391816" y="5079506"/>
                  <a:pt x="3597752" y="5217643"/>
                </a:cubicBezTo>
                <a:cubicBezTo>
                  <a:pt x="3429135" y="5177654"/>
                  <a:pt x="3302004" y="5090318"/>
                  <a:pt x="3211281" y="4955111"/>
                </a:cubicBezTo>
                <a:cubicBezTo>
                  <a:pt x="3142961" y="4853251"/>
                  <a:pt x="3096525" y="4741360"/>
                  <a:pt x="3059923" y="4624911"/>
                </a:cubicBezTo>
                <a:cubicBezTo>
                  <a:pt x="3057904" y="4618464"/>
                  <a:pt x="3058816" y="4610518"/>
                  <a:pt x="3048721" y="4606806"/>
                </a:cubicBezTo>
                <a:cubicBezTo>
                  <a:pt x="3061681" y="4934726"/>
                  <a:pt x="3224437" y="5163000"/>
                  <a:pt x="3511457" y="5310776"/>
                </a:cubicBezTo>
                <a:cubicBezTo>
                  <a:pt x="3451929" y="5315726"/>
                  <a:pt x="3408293" y="5284139"/>
                  <a:pt x="3363941" y="5254897"/>
                </a:cubicBezTo>
                <a:cubicBezTo>
                  <a:pt x="3320305" y="5226110"/>
                  <a:pt x="3281880" y="5190094"/>
                  <a:pt x="3239090" y="5159744"/>
                </a:cubicBezTo>
                <a:cubicBezTo>
                  <a:pt x="3254721" y="5200514"/>
                  <a:pt x="3278167" y="5234837"/>
                  <a:pt x="3306824" y="5265708"/>
                </a:cubicBezTo>
                <a:cubicBezTo>
                  <a:pt x="3335285" y="5296318"/>
                  <a:pt x="3368761" y="5321067"/>
                  <a:pt x="3405363" y="5347769"/>
                </a:cubicBezTo>
                <a:cubicBezTo>
                  <a:pt x="3384587" y="5349853"/>
                  <a:pt x="3384261" y="5350570"/>
                  <a:pt x="3375534" y="5346727"/>
                </a:cubicBezTo>
                <a:cubicBezTo>
                  <a:pt x="3306694" y="5316573"/>
                  <a:pt x="3238635" y="5284986"/>
                  <a:pt x="3182820" y="5232688"/>
                </a:cubicBezTo>
                <a:cubicBezTo>
                  <a:pt x="3117235" y="5171207"/>
                  <a:pt x="3062658" y="5100412"/>
                  <a:pt x="3009253" y="5028576"/>
                </a:cubicBezTo>
                <a:cubicBezTo>
                  <a:pt x="3003587" y="5020956"/>
                  <a:pt x="3000591" y="5008777"/>
                  <a:pt x="2985546" y="5008647"/>
                </a:cubicBezTo>
                <a:cubicBezTo>
                  <a:pt x="3066501" y="5196802"/>
                  <a:pt x="3208155" y="5322565"/>
                  <a:pt x="3384717" y="5415177"/>
                </a:cubicBezTo>
                <a:cubicBezTo>
                  <a:pt x="3270287" y="5392121"/>
                  <a:pt x="3178586" y="5324388"/>
                  <a:pt x="3082131" y="5265773"/>
                </a:cubicBezTo>
                <a:cubicBezTo>
                  <a:pt x="3103428" y="5312926"/>
                  <a:pt x="3142961" y="5345750"/>
                  <a:pt x="3172985" y="5388670"/>
                </a:cubicBezTo>
                <a:cubicBezTo>
                  <a:pt x="3149018" y="5387693"/>
                  <a:pt x="3145957" y="5387237"/>
                  <a:pt x="3123423" y="5375514"/>
                </a:cubicBezTo>
                <a:cubicBezTo>
                  <a:pt x="2963012" y="5292215"/>
                  <a:pt x="2863431" y="5150236"/>
                  <a:pt x="2766325" y="5005911"/>
                </a:cubicBezTo>
                <a:cubicBezTo>
                  <a:pt x="2853336" y="5253724"/>
                  <a:pt x="3041296" y="5401044"/>
                  <a:pt x="3269701" y="5508375"/>
                </a:cubicBezTo>
                <a:cubicBezTo>
                  <a:pt x="3097893" y="5498215"/>
                  <a:pt x="2959365" y="5420583"/>
                  <a:pt x="2840766" y="5300877"/>
                </a:cubicBezTo>
                <a:cubicBezTo>
                  <a:pt x="2860435" y="5344708"/>
                  <a:pt x="2888896" y="5380985"/>
                  <a:pt x="2921265" y="5414461"/>
                </a:cubicBezTo>
                <a:cubicBezTo>
                  <a:pt x="2970567" y="5465586"/>
                  <a:pt x="3026707" y="5508375"/>
                  <a:pt x="3085323" y="5548038"/>
                </a:cubicBezTo>
                <a:cubicBezTo>
                  <a:pt x="3090207" y="5551360"/>
                  <a:pt x="3098348" y="5553835"/>
                  <a:pt x="3096395" y="5561260"/>
                </a:cubicBezTo>
                <a:cubicBezTo>
                  <a:pt x="3094115" y="5569857"/>
                  <a:pt x="3085844" y="5565884"/>
                  <a:pt x="3080438" y="5564972"/>
                </a:cubicBezTo>
                <a:cubicBezTo>
                  <a:pt x="3038235" y="5557612"/>
                  <a:pt x="2995902" y="5551230"/>
                  <a:pt x="2955066" y="5537227"/>
                </a:cubicBezTo>
                <a:cubicBezTo>
                  <a:pt x="2820381" y="5490986"/>
                  <a:pt x="2701327" y="5418759"/>
                  <a:pt x="2595298" y="5324258"/>
                </a:cubicBezTo>
                <a:cubicBezTo>
                  <a:pt x="2588655" y="5318331"/>
                  <a:pt x="2581752" y="5312730"/>
                  <a:pt x="2574913" y="5306999"/>
                </a:cubicBezTo>
                <a:cubicBezTo>
                  <a:pt x="2626234" y="5378966"/>
                  <a:pt x="2689929" y="5437451"/>
                  <a:pt x="2758770" y="5490596"/>
                </a:cubicBezTo>
                <a:cubicBezTo>
                  <a:pt x="2827024" y="5543284"/>
                  <a:pt x="2900163" y="5588679"/>
                  <a:pt x="2973498" y="5634659"/>
                </a:cubicBezTo>
                <a:cubicBezTo>
                  <a:pt x="2924326" y="5638892"/>
                  <a:pt x="2876457" y="5634789"/>
                  <a:pt x="2829304" y="5625281"/>
                </a:cubicBezTo>
                <a:cubicBezTo>
                  <a:pt x="2730179" y="5605286"/>
                  <a:pt x="2633072" y="5588613"/>
                  <a:pt x="2551141" y="5514498"/>
                </a:cubicBezTo>
                <a:cubicBezTo>
                  <a:pt x="2442377" y="5416219"/>
                  <a:pt x="2310428" y="5377728"/>
                  <a:pt x="2162586" y="5416219"/>
                </a:cubicBezTo>
                <a:cubicBezTo>
                  <a:pt x="2063657" y="5442010"/>
                  <a:pt x="1986740" y="5491051"/>
                  <a:pt x="1961796" y="5597731"/>
                </a:cubicBezTo>
                <a:cubicBezTo>
                  <a:pt x="1952548" y="5637329"/>
                  <a:pt x="1952548" y="5677448"/>
                  <a:pt x="1956846" y="5717762"/>
                </a:cubicBezTo>
                <a:cubicBezTo>
                  <a:pt x="1961080" y="5757295"/>
                  <a:pt x="1971175" y="5795786"/>
                  <a:pt x="1980488" y="5837208"/>
                </a:cubicBezTo>
                <a:cubicBezTo>
                  <a:pt x="1882210" y="5824378"/>
                  <a:pt x="1789271" y="5803732"/>
                  <a:pt x="1697506" y="5776704"/>
                </a:cubicBezTo>
                <a:cubicBezTo>
                  <a:pt x="1628340" y="5756319"/>
                  <a:pt x="1564319" y="5725448"/>
                  <a:pt x="1503749" y="5686827"/>
                </a:cubicBezTo>
                <a:cubicBezTo>
                  <a:pt x="1487142" y="5676211"/>
                  <a:pt x="1483104" y="5668005"/>
                  <a:pt x="1504531" y="5656021"/>
                </a:cubicBezTo>
                <a:cubicBezTo>
                  <a:pt x="1539700" y="5636287"/>
                  <a:pt x="1571874" y="5611864"/>
                  <a:pt x="1598120" y="5580733"/>
                </a:cubicBezTo>
                <a:cubicBezTo>
                  <a:pt x="1640258" y="5530845"/>
                  <a:pt x="1638565" y="5481478"/>
                  <a:pt x="1593105" y="5435171"/>
                </a:cubicBezTo>
                <a:cubicBezTo>
                  <a:pt x="1576758" y="5418499"/>
                  <a:pt x="1558262" y="5404366"/>
                  <a:pt x="1537551" y="5393489"/>
                </a:cubicBezTo>
                <a:cubicBezTo>
                  <a:pt x="1486816" y="5366982"/>
                  <a:pt x="1434974" y="5343080"/>
                  <a:pt x="1381699" y="5322109"/>
                </a:cubicBezTo>
                <a:cubicBezTo>
                  <a:pt x="1327513" y="5300812"/>
                  <a:pt x="1272284" y="5289610"/>
                  <a:pt x="1213929" y="5298597"/>
                </a:cubicBezTo>
                <a:cubicBezTo>
                  <a:pt x="1160850" y="5306804"/>
                  <a:pt x="1108552" y="5317941"/>
                  <a:pt x="1057752" y="5335721"/>
                </a:cubicBezTo>
                <a:cubicBezTo>
                  <a:pt x="1025448" y="5343927"/>
                  <a:pt x="994447" y="5355259"/>
                  <a:pt x="965725" y="5372323"/>
                </a:cubicBezTo>
                <a:cubicBezTo>
                  <a:pt x="921829" y="5389386"/>
                  <a:pt x="881710" y="5414461"/>
                  <a:pt x="839377" y="5435432"/>
                </a:cubicBezTo>
                <a:cubicBezTo>
                  <a:pt x="823095" y="5385739"/>
                  <a:pt x="825895" y="5358190"/>
                  <a:pt x="850514" y="5316508"/>
                </a:cubicBezTo>
                <a:cubicBezTo>
                  <a:pt x="866014" y="5290261"/>
                  <a:pt x="881059" y="5251379"/>
                  <a:pt x="884315" y="5221030"/>
                </a:cubicBezTo>
                <a:cubicBezTo>
                  <a:pt x="893889" y="5131023"/>
                  <a:pt x="892261" y="5051892"/>
                  <a:pt x="842763" y="4974324"/>
                </a:cubicBezTo>
                <a:cubicBezTo>
                  <a:pt x="818926" y="4937006"/>
                  <a:pt x="740317" y="4918053"/>
                  <a:pt x="697006" y="4927562"/>
                </a:cubicBezTo>
                <a:cubicBezTo>
                  <a:pt x="621132" y="4944170"/>
                  <a:pt x="545258" y="4961103"/>
                  <a:pt x="469514" y="4978232"/>
                </a:cubicBezTo>
                <a:cubicBezTo>
                  <a:pt x="397482" y="4994514"/>
                  <a:pt x="337108" y="4970872"/>
                  <a:pt x="338476" y="4861978"/>
                </a:cubicBezTo>
                <a:cubicBezTo>
                  <a:pt x="342123" y="4564017"/>
                  <a:pt x="422491" y="4605243"/>
                  <a:pt x="510154" y="4506313"/>
                </a:cubicBezTo>
                <a:cubicBezTo>
                  <a:pt x="518230" y="4497195"/>
                  <a:pt x="526631" y="4492375"/>
                  <a:pt x="539657" y="4491594"/>
                </a:cubicBezTo>
                <a:cubicBezTo>
                  <a:pt x="571635" y="4489640"/>
                  <a:pt x="581730" y="4477070"/>
                  <a:pt x="577692" y="4444376"/>
                </a:cubicBezTo>
                <a:cubicBezTo>
                  <a:pt x="576259" y="4433044"/>
                  <a:pt x="578538" y="4428354"/>
                  <a:pt x="588763" y="4429983"/>
                </a:cubicBezTo>
                <a:cubicBezTo>
                  <a:pt x="620220" y="4434998"/>
                  <a:pt x="624910" y="4417413"/>
                  <a:pt x="621458" y="4392599"/>
                </a:cubicBezTo>
                <a:cubicBezTo>
                  <a:pt x="619048" y="4375080"/>
                  <a:pt x="626538" y="4369348"/>
                  <a:pt x="643797" y="4368697"/>
                </a:cubicBezTo>
                <a:cubicBezTo>
                  <a:pt x="679292" y="4367329"/>
                  <a:pt x="680920" y="4365897"/>
                  <a:pt x="669848" y="4333397"/>
                </a:cubicBezTo>
                <a:cubicBezTo>
                  <a:pt x="661512" y="4308909"/>
                  <a:pt x="667178" y="4300573"/>
                  <a:pt x="692317" y="4304480"/>
                </a:cubicBezTo>
                <a:cubicBezTo>
                  <a:pt x="695834" y="4305002"/>
                  <a:pt x="699546" y="4304025"/>
                  <a:pt x="702998" y="4304676"/>
                </a:cubicBezTo>
                <a:cubicBezTo>
                  <a:pt x="728333" y="4309430"/>
                  <a:pt x="730352" y="4298163"/>
                  <a:pt x="724491" y="4277062"/>
                </a:cubicBezTo>
                <a:cubicBezTo>
                  <a:pt x="714982" y="4242804"/>
                  <a:pt x="716024" y="4242544"/>
                  <a:pt x="751454" y="4237985"/>
                </a:cubicBezTo>
                <a:cubicBezTo>
                  <a:pt x="753212" y="4237789"/>
                  <a:pt x="754971" y="4237138"/>
                  <a:pt x="756729" y="4237203"/>
                </a:cubicBezTo>
                <a:cubicBezTo>
                  <a:pt x="771187" y="4237659"/>
                  <a:pt x="776788" y="4232839"/>
                  <a:pt x="774183" y="4216688"/>
                </a:cubicBezTo>
                <a:cubicBezTo>
                  <a:pt x="771448" y="4199429"/>
                  <a:pt x="781803" y="4186664"/>
                  <a:pt x="795741" y="4176373"/>
                </a:cubicBezTo>
                <a:cubicBezTo>
                  <a:pt x="806878" y="4168167"/>
                  <a:pt x="828175" y="4172466"/>
                  <a:pt x="830194" y="4157030"/>
                </a:cubicBezTo>
                <a:cubicBezTo>
                  <a:pt x="831887" y="4144265"/>
                  <a:pt x="822639" y="4130067"/>
                  <a:pt x="818145" y="4116455"/>
                </a:cubicBezTo>
                <a:cubicBezTo>
                  <a:pt x="816777" y="4112287"/>
                  <a:pt x="814433" y="4108249"/>
                  <a:pt x="817950" y="4102713"/>
                </a:cubicBezTo>
                <a:cubicBezTo>
                  <a:pt x="824853" y="4105774"/>
                  <a:pt x="831626" y="4109422"/>
                  <a:pt x="838856" y="4111766"/>
                </a:cubicBezTo>
                <a:cubicBezTo>
                  <a:pt x="846411" y="4114241"/>
                  <a:pt x="854356" y="4116781"/>
                  <a:pt x="862106" y="4116846"/>
                </a:cubicBezTo>
                <a:cubicBezTo>
                  <a:pt x="887376" y="4116976"/>
                  <a:pt x="893042" y="4105970"/>
                  <a:pt x="881124" y="4083761"/>
                </a:cubicBezTo>
                <a:cubicBezTo>
                  <a:pt x="872201" y="4067218"/>
                  <a:pt x="857482" y="4053867"/>
                  <a:pt x="852207" y="4035826"/>
                </a:cubicBezTo>
                <a:cubicBezTo>
                  <a:pt x="873439" y="4035826"/>
                  <a:pt x="893107" y="4036608"/>
                  <a:pt x="912646" y="4035631"/>
                </a:cubicBezTo>
                <a:cubicBezTo>
                  <a:pt x="931794" y="4034654"/>
                  <a:pt x="940195" y="4027425"/>
                  <a:pt x="929840" y="4006519"/>
                </a:cubicBezTo>
                <a:cubicBezTo>
                  <a:pt x="917205" y="3980989"/>
                  <a:pt x="907305" y="3954025"/>
                  <a:pt x="893303" y="3920810"/>
                </a:cubicBezTo>
                <a:cubicBezTo>
                  <a:pt x="920917" y="3943019"/>
                  <a:pt x="941954" y="3959952"/>
                  <a:pt x="968786" y="3981510"/>
                </a:cubicBezTo>
                <a:cubicBezTo>
                  <a:pt x="959864" y="3941977"/>
                  <a:pt x="952765" y="3910129"/>
                  <a:pt x="944884" y="3875090"/>
                </a:cubicBezTo>
                <a:cubicBezTo>
                  <a:pt x="978230" y="3886553"/>
                  <a:pt x="1008319" y="3896843"/>
                  <a:pt x="1043814" y="3909022"/>
                </a:cubicBezTo>
                <a:cubicBezTo>
                  <a:pt x="1028248" y="3869945"/>
                  <a:pt x="1040818" y="3848844"/>
                  <a:pt x="1077095" y="3837967"/>
                </a:cubicBezTo>
                <a:cubicBezTo>
                  <a:pt x="1091488" y="3833669"/>
                  <a:pt x="1094484" y="3819340"/>
                  <a:pt x="1083021" y="3805273"/>
                </a:cubicBezTo>
                <a:cubicBezTo>
                  <a:pt x="1072405" y="3792247"/>
                  <a:pt x="1063222" y="3778049"/>
                  <a:pt x="1051630" y="3761832"/>
                </a:cubicBezTo>
                <a:cubicBezTo>
                  <a:pt x="1075206" y="3764112"/>
                  <a:pt x="1093767" y="3775965"/>
                  <a:pt x="1114739" y="3772774"/>
                </a:cubicBezTo>
                <a:cubicBezTo>
                  <a:pt x="1131021" y="3770299"/>
                  <a:pt x="1137990" y="3763070"/>
                  <a:pt x="1126527" y="3747830"/>
                </a:cubicBezTo>
                <a:cubicBezTo>
                  <a:pt x="1116888" y="3734999"/>
                  <a:pt x="1107184" y="3722104"/>
                  <a:pt x="1096307" y="3710316"/>
                </a:cubicBezTo>
                <a:cubicBezTo>
                  <a:pt x="1088427" y="3701784"/>
                  <a:pt x="1085757" y="3696965"/>
                  <a:pt x="1095982" y="3686935"/>
                </a:cubicBezTo>
                <a:cubicBezTo>
                  <a:pt x="1154272" y="3629948"/>
                  <a:pt x="1205918" y="3566903"/>
                  <a:pt x="1256718" y="3503339"/>
                </a:cubicBezTo>
                <a:cubicBezTo>
                  <a:pt x="1529150" y="3162392"/>
                  <a:pt x="1800799" y="2820795"/>
                  <a:pt x="2072710" y="2479458"/>
                </a:cubicBezTo>
                <a:cubicBezTo>
                  <a:pt x="2097523" y="2448327"/>
                  <a:pt x="2101952" y="2447675"/>
                  <a:pt x="2135819" y="2471121"/>
                </a:cubicBezTo>
                <a:cubicBezTo>
                  <a:pt x="2221072" y="2530128"/>
                  <a:pt x="2306324" y="2589199"/>
                  <a:pt x="2391577" y="2648270"/>
                </a:cubicBezTo>
                <a:cubicBezTo>
                  <a:pt x="2424532" y="2671130"/>
                  <a:pt x="2435018" y="2670674"/>
                  <a:pt x="2465823" y="2644037"/>
                </a:cubicBezTo>
                <a:cubicBezTo>
                  <a:pt x="2472531" y="2638175"/>
                  <a:pt x="2478393" y="2631337"/>
                  <a:pt x="2484450" y="2624759"/>
                </a:cubicBezTo>
                <a:cubicBezTo>
                  <a:pt x="2755383" y="2329989"/>
                  <a:pt x="3002805" y="2016266"/>
                  <a:pt x="3235378" y="1690690"/>
                </a:cubicBezTo>
                <a:cubicBezTo>
                  <a:pt x="3471989" y="1359448"/>
                  <a:pt x="3693490" y="1018632"/>
                  <a:pt x="3882036" y="657301"/>
                </a:cubicBezTo>
                <a:cubicBezTo>
                  <a:pt x="3925867" y="573351"/>
                  <a:pt x="3967354" y="488033"/>
                  <a:pt x="3990409" y="395485"/>
                </a:cubicBezTo>
                <a:cubicBezTo>
                  <a:pt x="3997508" y="366959"/>
                  <a:pt x="4004738" y="337521"/>
                  <a:pt x="3990475" y="308930"/>
                </a:cubicBezTo>
                <a:cubicBezTo>
                  <a:pt x="3985720" y="299356"/>
                  <a:pt x="3979468" y="290824"/>
                  <a:pt x="3978035" y="279753"/>
                </a:cubicBezTo>
                <a:cubicBezTo>
                  <a:pt x="3973020" y="239373"/>
                  <a:pt x="3953938" y="205311"/>
                  <a:pt x="3928798" y="174310"/>
                </a:cubicBezTo>
                <a:cubicBezTo>
                  <a:pt x="3881059" y="115434"/>
                  <a:pt x="3817168" y="77985"/>
                  <a:pt x="3753343" y="39495"/>
                </a:cubicBezTo>
                <a:cubicBezTo>
                  <a:pt x="3671542" y="-9807"/>
                  <a:pt x="3587982" y="-9026"/>
                  <a:pt x="3500776" y="20282"/>
                </a:cubicBezTo>
                <a:cubicBezTo>
                  <a:pt x="3388820" y="57861"/>
                  <a:pt x="3297185" y="128395"/>
                  <a:pt x="3210239" y="204074"/>
                </a:cubicBezTo>
                <a:cubicBezTo>
                  <a:pt x="3081350" y="316224"/>
                  <a:pt x="2960211" y="436907"/>
                  <a:pt x="2840376" y="558762"/>
                </a:cubicBezTo>
                <a:cubicBezTo>
                  <a:pt x="2402649" y="1003783"/>
                  <a:pt x="2000547" y="1479935"/>
                  <a:pt x="1610169" y="1966378"/>
                </a:cubicBezTo>
                <a:cubicBezTo>
                  <a:pt x="1596818" y="1982985"/>
                  <a:pt x="1601051" y="1990540"/>
                  <a:pt x="1613816" y="2003110"/>
                </a:cubicBezTo>
                <a:cubicBezTo>
                  <a:pt x="1701544" y="2089926"/>
                  <a:pt x="1788229" y="2177849"/>
                  <a:pt x="1876218" y="2264470"/>
                </a:cubicBezTo>
                <a:cubicBezTo>
                  <a:pt x="1891523" y="2279579"/>
                  <a:pt x="1895040" y="2288176"/>
                  <a:pt x="1879800" y="2307129"/>
                </a:cubicBezTo>
                <a:cubicBezTo>
                  <a:pt x="1790704" y="2417912"/>
                  <a:pt x="1703433" y="2530193"/>
                  <a:pt x="1615444" y="2641888"/>
                </a:cubicBezTo>
                <a:cubicBezTo>
                  <a:pt x="1394725" y="2922264"/>
                  <a:pt x="1174071" y="3202642"/>
                  <a:pt x="953156" y="3482823"/>
                </a:cubicBezTo>
                <a:cubicBezTo>
                  <a:pt x="946317" y="3491485"/>
                  <a:pt x="941758" y="3503078"/>
                  <a:pt x="927691" y="3504446"/>
                </a:cubicBezTo>
                <a:cubicBezTo>
                  <a:pt x="860348" y="3511024"/>
                  <a:pt x="808962" y="3550817"/>
                  <a:pt x="756599" y="3588070"/>
                </a:cubicBezTo>
                <a:cubicBezTo>
                  <a:pt x="744745" y="3596472"/>
                  <a:pt x="735237" y="3605980"/>
                  <a:pt x="749695" y="3622523"/>
                </a:cubicBezTo>
                <a:cubicBezTo>
                  <a:pt x="763372" y="3638154"/>
                  <a:pt x="752886" y="3647076"/>
                  <a:pt x="736214" y="3648314"/>
                </a:cubicBezTo>
                <a:cubicBezTo>
                  <a:pt x="719736" y="3649616"/>
                  <a:pt x="703063" y="3648574"/>
                  <a:pt x="682874" y="3648574"/>
                </a:cubicBezTo>
                <a:cubicBezTo>
                  <a:pt x="691796" y="3664596"/>
                  <a:pt x="698570" y="3676775"/>
                  <a:pt x="707232" y="3692275"/>
                </a:cubicBezTo>
                <a:cubicBezTo>
                  <a:pt x="676165" y="3686153"/>
                  <a:pt x="671737" y="3705236"/>
                  <a:pt x="670499" y="3726207"/>
                </a:cubicBezTo>
                <a:cubicBezTo>
                  <a:pt x="669718" y="3740470"/>
                  <a:pt x="670109" y="3754864"/>
                  <a:pt x="671085" y="3769062"/>
                </a:cubicBezTo>
                <a:cubicBezTo>
                  <a:pt x="671867" y="3780524"/>
                  <a:pt x="668220" y="3786060"/>
                  <a:pt x="656236" y="3784692"/>
                </a:cubicBezTo>
                <a:cubicBezTo>
                  <a:pt x="649137" y="3783911"/>
                  <a:pt x="641517" y="3784627"/>
                  <a:pt x="635004" y="3782413"/>
                </a:cubicBezTo>
                <a:cubicBezTo>
                  <a:pt x="618201" y="3776616"/>
                  <a:pt x="608627" y="3780068"/>
                  <a:pt x="603808" y="3798630"/>
                </a:cubicBezTo>
                <a:cubicBezTo>
                  <a:pt x="600226" y="3812632"/>
                  <a:pt x="591564" y="3827091"/>
                  <a:pt x="576324" y="3828914"/>
                </a:cubicBezTo>
                <a:cubicBezTo>
                  <a:pt x="555678" y="3831324"/>
                  <a:pt x="557046" y="3841875"/>
                  <a:pt x="560758" y="3856333"/>
                </a:cubicBezTo>
                <a:cubicBezTo>
                  <a:pt x="562777" y="3864083"/>
                  <a:pt x="562321" y="3872615"/>
                  <a:pt x="565057" y="3880040"/>
                </a:cubicBezTo>
                <a:cubicBezTo>
                  <a:pt x="570593" y="3895019"/>
                  <a:pt x="565187" y="3899904"/>
                  <a:pt x="550403" y="3902835"/>
                </a:cubicBezTo>
                <a:cubicBezTo>
                  <a:pt x="525784" y="3907719"/>
                  <a:pt x="507353" y="3921787"/>
                  <a:pt x="504292" y="3948424"/>
                </a:cubicBezTo>
                <a:cubicBezTo>
                  <a:pt x="502468" y="3964511"/>
                  <a:pt x="496933" y="3966335"/>
                  <a:pt x="482669" y="3961385"/>
                </a:cubicBezTo>
                <a:cubicBezTo>
                  <a:pt x="470491" y="3957152"/>
                  <a:pt x="460070" y="3964837"/>
                  <a:pt x="452385" y="3974150"/>
                </a:cubicBezTo>
                <a:cubicBezTo>
                  <a:pt x="444570" y="3983594"/>
                  <a:pt x="454664" y="3990367"/>
                  <a:pt x="457335" y="3998248"/>
                </a:cubicBezTo>
                <a:cubicBezTo>
                  <a:pt x="459679" y="4005216"/>
                  <a:pt x="468211" y="4010296"/>
                  <a:pt x="464238" y="4019349"/>
                </a:cubicBezTo>
                <a:cubicBezTo>
                  <a:pt x="415066" y="4020000"/>
                  <a:pt x="397091" y="4032049"/>
                  <a:pt x="404516" y="4065199"/>
                </a:cubicBezTo>
                <a:cubicBezTo>
                  <a:pt x="410507" y="4091902"/>
                  <a:pt x="399305" y="4095679"/>
                  <a:pt x="378660" y="4096461"/>
                </a:cubicBezTo>
                <a:cubicBezTo>
                  <a:pt x="371626" y="4096722"/>
                  <a:pt x="364722" y="4099913"/>
                  <a:pt x="357623" y="4100434"/>
                </a:cubicBezTo>
                <a:cubicBezTo>
                  <a:pt x="344728" y="4101281"/>
                  <a:pt x="343751" y="4107403"/>
                  <a:pt x="346812" y="4118344"/>
                </a:cubicBezTo>
                <a:cubicBezTo>
                  <a:pt x="351566" y="4135277"/>
                  <a:pt x="354823" y="4152602"/>
                  <a:pt x="359056" y="4171423"/>
                </a:cubicBezTo>
                <a:cubicBezTo>
                  <a:pt x="332549" y="4166930"/>
                  <a:pt x="308907" y="4140032"/>
                  <a:pt x="283377" y="4165627"/>
                </a:cubicBezTo>
                <a:cubicBezTo>
                  <a:pt x="249641" y="4199494"/>
                  <a:pt x="255633" y="4237008"/>
                  <a:pt x="281228" y="4276541"/>
                </a:cubicBezTo>
                <a:cubicBezTo>
                  <a:pt x="250943" y="4268725"/>
                  <a:pt x="251204" y="4268986"/>
                  <a:pt x="231665" y="4287352"/>
                </a:cubicBezTo>
                <a:cubicBezTo>
                  <a:pt x="226651" y="4292041"/>
                  <a:pt x="219421" y="4296860"/>
                  <a:pt x="212974" y="4297121"/>
                </a:cubicBezTo>
                <a:cubicBezTo>
                  <a:pt x="174222" y="4298749"/>
                  <a:pt x="163802" y="4329490"/>
                  <a:pt x="148562" y="4356388"/>
                </a:cubicBezTo>
                <a:cubicBezTo>
                  <a:pt x="141723" y="4368436"/>
                  <a:pt x="145696" y="4373321"/>
                  <a:pt x="155661" y="4379508"/>
                </a:cubicBezTo>
                <a:cubicBezTo>
                  <a:pt x="171617" y="4389473"/>
                  <a:pt x="189527" y="4398070"/>
                  <a:pt x="197603" y="4417608"/>
                </a:cubicBezTo>
                <a:cubicBezTo>
                  <a:pt x="181452" y="4417608"/>
                  <a:pt x="167189" y="4417413"/>
                  <a:pt x="152925" y="4417673"/>
                </a:cubicBezTo>
                <a:cubicBezTo>
                  <a:pt x="114956" y="4418260"/>
                  <a:pt x="103558" y="4432979"/>
                  <a:pt x="110592" y="4470427"/>
                </a:cubicBezTo>
                <a:cubicBezTo>
                  <a:pt x="114630" y="4492115"/>
                  <a:pt x="125702" y="4511393"/>
                  <a:pt x="133322" y="4534969"/>
                </a:cubicBezTo>
                <a:cubicBezTo>
                  <a:pt x="116454" y="4530671"/>
                  <a:pt x="102451" y="4528196"/>
                  <a:pt x="89230" y="4523377"/>
                </a:cubicBezTo>
                <a:cubicBezTo>
                  <a:pt x="77377" y="4519078"/>
                  <a:pt x="71320" y="4522660"/>
                  <a:pt x="65784" y="4533015"/>
                </a:cubicBezTo>
                <a:cubicBezTo>
                  <a:pt x="46311" y="4569161"/>
                  <a:pt x="24949" y="4604396"/>
                  <a:pt x="9057" y="4642366"/>
                </a:cubicBezTo>
                <a:cubicBezTo>
                  <a:pt x="-5857" y="4677991"/>
                  <a:pt x="-3708" y="4689909"/>
                  <a:pt x="25730" y="4714918"/>
                </a:cubicBezTo>
                <a:cubicBezTo>
                  <a:pt x="66240" y="4749371"/>
                  <a:pt x="113197" y="4773859"/>
                  <a:pt x="160871" y="4796329"/>
                </a:cubicBezTo>
                <a:cubicBezTo>
                  <a:pt x="186466" y="4808378"/>
                  <a:pt x="218184" y="4797175"/>
                  <a:pt x="236615" y="4774185"/>
                </a:cubicBezTo>
                <a:cubicBezTo>
                  <a:pt x="250032" y="4757447"/>
                  <a:pt x="263122" y="4740319"/>
                  <a:pt x="280902" y="4727749"/>
                </a:cubicBezTo>
                <a:cubicBezTo>
                  <a:pt x="288197" y="4722538"/>
                  <a:pt x="295947" y="4715635"/>
                  <a:pt x="305130" y="4719673"/>
                </a:cubicBezTo>
                <a:cubicBezTo>
                  <a:pt x="316202" y="4724557"/>
                  <a:pt x="310536" y="4735564"/>
                  <a:pt x="309819" y="4743575"/>
                </a:cubicBezTo>
                <a:cubicBezTo>
                  <a:pt x="304674" y="4802776"/>
                  <a:pt x="306888" y="4861652"/>
                  <a:pt x="317439" y="4920007"/>
                </a:cubicBezTo>
                <a:cubicBezTo>
                  <a:pt x="333461" y="5008126"/>
                  <a:pt x="368956" y="5036261"/>
                  <a:pt x="457725" y="5029618"/>
                </a:cubicBezTo>
                <a:cubicBezTo>
                  <a:pt x="542066" y="5023301"/>
                  <a:pt x="609474" y="4988001"/>
                  <a:pt x="702282" y="4972110"/>
                </a:cubicBezTo>
                <a:cubicBezTo>
                  <a:pt x="722667" y="4968658"/>
                  <a:pt x="773923" y="4974129"/>
                  <a:pt x="790205" y="4985526"/>
                </a:cubicBezTo>
                <a:cubicBezTo>
                  <a:pt x="849993" y="5027403"/>
                  <a:pt x="840223" y="5111224"/>
                  <a:pt x="840875" y="5180585"/>
                </a:cubicBezTo>
                <a:cubicBezTo>
                  <a:pt x="841331" y="5227543"/>
                  <a:pt x="835860" y="5245648"/>
                  <a:pt x="800430" y="5285377"/>
                </a:cubicBezTo>
                <a:cubicBezTo>
                  <a:pt x="774965" y="5313838"/>
                  <a:pt x="765196" y="5385413"/>
                  <a:pt x="770666" y="5425141"/>
                </a:cubicBezTo>
                <a:cubicBezTo>
                  <a:pt x="809092" y="5701285"/>
                  <a:pt x="850058" y="5730463"/>
                  <a:pt x="912320" y="5824442"/>
                </a:cubicBezTo>
                <a:cubicBezTo>
                  <a:pt x="956217" y="5890743"/>
                  <a:pt x="1040493" y="5949554"/>
                  <a:pt x="1112590" y="5983225"/>
                </a:cubicBezTo>
                <a:cubicBezTo>
                  <a:pt x="1192111" y="6020348"/>
                  <a:pt x="1282053" y="6052587"/>
                  <a:pt x="1371214" y="6060923"/>
                </a:cubicBezTo>
                <a:cubicBezTo>
                  <a:pt x="1532992" y="6076098"/>
                  <a:pt x="1690081" y="6049591"/>
                  <a:pt x="1846128" y="6011165"/>
                </a:cubicBezTo>
                <a:cubicBezTo>
                  <a:pt x="1811089" y="6006541"/>
                  <a:pt x="1790314" y="6010058"/>
                  <a:pt x="1770775" y="6011882"/>
                </a:cubicBezTo>
                <a:cubicBezTo>
                  <a:pt x="1594668" y="6028294"/>
                  <a:pt x="1497432" y="6053824"/>
                  <a:pt x="1325689" y="6012533"/>
                </a:cubicBezTo>
                <a:cubicBezTo>
                  <a:pt x="1250140" y="5994362"/>
                  <a:pt x="1097740" y="5937245"/>
                  <a:pt x="1034696" y="5886640"/>
                </a:cubicBezTo>
                <a:cubicBezTo>
                  <a:pt x="958691" y="5825550"/>
                  <a:pt x="908543" y="5746354"/>
                  <a:pt x="869336" y="5658887"/>
                </a:cubicBezTo>
                <a:cubicBezTo>
                  <a:pt x="862367" y="5643386"/>
                  <a:pt x="847257" y="5598969"/>
                  <a:pt x="847713" y="5570508"/>
                </a:cubicBezTo>
                <a:cubicBezTo>
                  <a:pt x="889265" y="5635897"/>
                  <a:pt x="1063874" y="5693860"/>
                  <a:pt x="1181104" y="5706039"/>
                </a:cubicBezTo>
                <a:cubicBezTo>
                  <a:pt x="1237961" y="5711966"/>
                  <a:pt x="1317743" y="5714962"/>
                  <a:pt x="1373428" y="5693730"/>
                </a:cubicBezTo>
                <a:cubicBezTo>
                  <a:pt x="1386909" y="5688585"/>
                  <a:pt x="1396223" y="5689237"/>
                  <a:pt x="1408076" y="5695684"/>
                </a:cubicBezTo>
                <a:cubicBezTo>
                  <a:pt x="1475549" y="5732612"/>
                  <a:pt x="1544585" y="5766283"/>
                  <a:pt x="1616031" y="5794679"/>
                </a:cubicBezTo>
                <a:cubicBezTo>
                  <a:pt x="1750781" y="5848280"/>
                  <a:pt x="1888462" y="5887096"/>
                  <a:pt x="2035782" y="5877978"/>
                </a:cubicBezTo>
                <a:cubicBezTo>
                  <a:pt x="2061377" y="5876415"/>
                  <a:pt x="2083521" y="5866320"/>
                  <a:pt x="2109572" y="5855118"/>
                </a:cubicBezTo>
                <a:cubicBezTo>
                  <a:pt x="2072384" y="5826331"/>
                  <a:pt x="2048156" y="5791488"/>
                  <a:pt x="2036759" y="5749089"/>
                </a:cubicBezTo>
                <a:cubicBezTo>
                  <a:pt x="2005106" y="5631533"/>
                  <a:pt x="2041318" y="5532864"/>
                  <a:pt x="2122858" y="5447546"/>
                </a:cubicBezTo>
                <a:cubicBezTo>
                  <a:pt x="2141485" y="5428007"/>
                  <a:pt x="2165127" y="5422146"/>
                  <a:pt x="2191699" y="5426249"/>
                </a:cubicBezTo>
                <a:cubicBezTo>
                  <a:pt x="2247448" y="5434781"/>
                  <a:pt x="2302547" y="5446048"/>
                  <a:pt x="2355431" y="5465977"/>
                </a:cubicBezTo>
                <a:cubicBezTo>
                  <a:pt x="2376272" y="5473858"/>
                  <a:pt x="2396722" y="5482845"/>
                  <a:pt x="2414372" y="5497238"/>
                </a:cubicBezTo>
                <a:cubicBezTo>
                  <a:pt x="2471880" y="5544196"/>
                  <a:pt x="2529193" y="5591349"/>
                  <a:pt x="2587353" y="5637525"/>
                </a:cubicBezTo>
                <a:cubicBezTo>
                  <a:pt x="2605458" y="5651853"/>
                  <a:pt x="2620373" y="5667028"/>
                  <a:pt x="2624997" y="5690539"/>
                </a:cubicBezTo>
                <a:cubicBezTo>
                  <a:pt x="2626755" y="5699592"/>
                  <a:pt x="2631705" y="5706235"/>
                  <a:pt x="2640888" y="5710533"/>
                </a:cubicBezTo>
                <a:cubicBezTo>
                  <a:pt x="2761115" y="5767455"/>
                  <a:pt x="2885835" y="5808747"/>
                  <a:pt x="3018631" y="5824052"/>
                </a:cubicBezTo>
                <a:cubicBezTo>
                  <a:pt x="3074251" y="5830435"/>
                  <a:pt x="3130131" y="5834407"/>
                  <a:pt x="3188877" y="5836947"/>
                </a:cubicBezTo>
                <a:cubicBezTo>
                  <a:pt x="3157224" y="5901098"/>
                  <a:pt x="3115803" y="5960170"/>
                  <a:pt x="3145957" y="6040929"/>
                </a:cubicBezTo>
                <a:cubicBezTo>
                  <a:pt x="3172204" y="5987393"/>
                  <a:pt x="3202814" y="5945125"/>
                  <a:pt x="3244887" y="5912040"/>
                </a:cubicBezTo>
                <a:cubicBezTo>
                  <a:pt x="3286699" y="5879215"/>
                  <a:pt x="3333005" y="5855509"/>
                  <a:pt x="3390123" y="5838185"/>
                </a:cubicBezTo>
                <a:cubicBezTo>
                  <a:pt x="3361010" y="5876480"/>
                  <a:pt x="3333852" y="5908328"/>
                  <a:pt x="3311187" y="5943106"/>
                </a:cubicBezTo>
                <a:cubicBezTo>
                  <a:pt x="3288848" y="5977494"/>
                  <a:pt x="3276083" y="6016180"/>
                  <a:pt x="3276539" y="6066068"/>
                </a:cubicBezTo>
                <a:cubicBezTo>
                  <a:pt x="3323692" y="6009797"/>
                  <a:pt x="3358210" y="5951898"/>
                  <a:pt x="3427767" y="5924740"/>
                </a:cubicBezTo>
                <a:cubicBezTo>
                  <a:pt x="3410703" y="5956588"/>
                  <a:pt x="3395203" y="5983355"/>
                  <a:pt x="3381656" y="6011100"/>
                </a:cubicBezTo>
                <a:cubicBezTo>
                  <a:pt x="3361075" y="6053368"/>
                  <a:pt x="3356191" y="6074795"/>
                  <a:pt x="3359447" y="6100456"/>
                </a:cubicBezTo>
                <a:cubicBezTo>
                  <a:pt x="3416109" y="6042427"/>
                  <a:pt x="3475636" y="5990129"/>
                  <a:pt x="3545584" y="5950922"/>
                </a:cubicBezTo>
                <a:cubicBezTo>
                  <a:pt x="3623998" y="5907025"/>
                  <a:pt x="3721495" y="5882276"/>
                  <a:pt x="3772816" y="5894586"/>
                </a:cubicBezTo>
                <a:cubicBezTo>
                  <a:pt x="3665094" y="5939198"/>
                  <a:pt x="3567858" y="5996381"/>
                  <a:pt x="3488857" y="6080657"/>
                </a:cubicBezTo>
                <a:cubicBezTo>
                  <a:pt x="3409726" y="6165063"/>
                  <a:pt x="3359252" y="6263928"/>
                  <a:pt x="3341211" y="6379856"/>
                </a:cubicBezTo>
                <a:cubicBezTo>
                  <a:pt x="3413178" y="6195413"/>
                  <a:pt x="3518230" y="6045814"/>
                  <a:pt x="3727096" y="6002373"/>
                </a:cubicBezTo>
                <a:cubicBezTo>
                  <a:pt x="3570398" y="6104299"/>
                  <a:pt x="3471598" y="6244975"/>
                  <a:pt x="3438122" y="6430265"/>
                </a:cubicBezTo>
                <a:cubicBezTo>
                  <a:pt x="3519793" y="6264253"/>
                  <a:pt x="3602701" y="6099740"/>
                  <a:pt x="3801993" y="6045683"/>
                </a:cubicBezTo>
                <a:cubicBezTo>
                  <a:pt x="3761744" y="6087365"/>
                  <a:pt x="3720518" y="6128135"/>
                  <a:pt x="3686651" y="6175549"/>
                </a:cubicBezTo>
                <a:cubicBezTo>
                  <a:pt x="3652524" y="6223353"/>
                  <a:pt x="3624194" y="6273632"/>
                  <a:pt x="3618397" y="6333615"/>
                </a:cubicBezTo>
                <a:cubicBezTo>
                  <a:pt x="3641127" y="6293301"/>
                  <a:pt x="3662815" y="6252596"/>
                  <a:pt x="3685805" y="6212542"/>
                </a:cubicBezTo>
                <a:cubicBezTo>
                  <a:pt x="3727812" y="6139272"/>
                  <a:pt x="3790270" y="6094073"/>
                  <a:pt x="3870183" y="6071344"/>
                </a:cubicBezTo>
                <a:cubicBezTo>
                  <a:pt x="3886660" y="6066654"/>
                  <a:pt x="3902747" y="6058383"/>
                  <a:pt x="3926909" y="6061835"/>
                </a:cubicBezTo>
                <a:cubicBezTo>
                  <a:pt x="3845499" y="6114719"/>
                  <a:pt x="3778677" y="6175484"/>
                  <a:pt x="3729115" y="6253703"/>
                </a:cubicBezTo>
                <a:cubicBezTo>
                  <a:pt x="3679487" y="6332052"/>
                  <a:pt x="3652720" y="6417826"/>
                  <a:pt x="3639303" y="6514345"/>
                </a:cubicBezTo>
                <a:cubicBezTo>
                  <a:pt x="3652655" y="6504967"/>
                  <a:pt x="3652785" y="6495654"/>
                  <a:pt x="3655195" y="6487643"/>
                </a:cubicBezTo>
                <a:cubicBezTo>
                  <a:pt x="3673952" y="6424990"/>
                  <a:pt x="3696616" y="6363965"/>
                  <a:pt x="3729311" y="6307108"/>
                </a:cubicBezTo>
                <a:cubicBezTo>
                  <a:pt x="3770276" y="6235858"/>
                  <a:pt x="3822183" y="6175679"/>
                  <a:pt x="3900077" y="6142854"/>
                </a:cubicBezTo>
                <a:cubicBezTo>
                  <a:pt x="3911865" y="6137905"/>
                  <a:pt x="3923718" y="6131066"/>
                  <a:pt x="3940261" y="6133085"/>
                </a:cubicBezTo>
                <a:cubicBezTo>
                  <a:pt x="3918508" y="6167343"/>
                  <a:pt x="3896885" y="6198995"/>
                  <a:pt x="3882492" y="6234620"/>
                </a:cubicBezTo>
                <a:cubicBezTo>
                  <a:pt x="3867838" y="6271027"/>
                  <a:pt x="3857743" y="6308085"/>
                  <a:pt x="3868620" y="6351199"/>
                </a:cubicBezTo>
                <a:cubicBezTo>
                  <a:pt x="3889135" y="6319547"/>
                  <a:pt x="3906850" y="6290695"/>
                  <a:pt x="3926063" y="6262951"/>
                </a:cubicBezTo>
                <a:cubicBezTo>
                  <a:pt x="3945992" y="6234229"/>
                  <a:pt x="3968852" y="6207787"/>
                  <a:pt x="3996141" y="6185644"/>
                </a:cubicBezTo>
                <a:cubicBezTo>
                  <a:pt x="4021801" y="6164803"/>
                  <a:pt x="4048699" y="6146241"/>
                  <a:pt x="4089274" y="6138686"/>
                </a:cubicBezTo>
                <a:cubicBezTo>
                  <a:pt x="4048504" y="6185578"/>
                  <a:pt x="4012032" y="6225893"/>
                  <a:pt x="3979598" y="6269724"/>
                </a:cubicBezTo>
                <a:cubicBezTo>
                  <a:pt x="3946773" y="6314141"/>
                  <a:pt x="3924304" y="6363509"/>
                  <a:pt x="3907306" y="6415546"/>
                </a:cubicBezTo>
                <a:cubicBezTo>
                  <a:pt x="3886009" y="6480544"/>
                  <a:pt x="3881645" y="6541895"/>
                  <a:pt x="3895062" y="6573808"/>
                </a:cubicBezTo>
                <a:cubicBezTo>
                  <a:pt x="3897406" y="6562606"/>
                  <a:pt x="3899490" y="6552120"/>
                  <a:pt x="3901770" y="6541699"/>
                </a:cubicBezTo>
                <a:cubicBezTo>
                  <a:pt x="3924760" y="6437429"/>
                  <a:pt x="3978491" y="6352111"/>
                  <a:pt x="4060292" y="6284117"/>
                </a:cubicBezTo>
                <a:cubicBezTo>
                  <a:pt x="4065437" y="6279819"/>
                  <a:pt x="4071103" y="6271483"/>
                  <a:pt x="4078267" y="6276953"/>
                </a:cubicBezTo>
                <a:cubicBezTo>
                  <a:pt x="4084976" y="6281968"/>
                  <a:pt x="4079765" y="6290240"/>
                  <a:pt x="4077551" y="6296818"/>
                </a:cubicBezTo>
                <a:cubicBezTo>
                  <a:pt x="4075532" y="6302744"/>
                  <a:pt x="4072731" y="6308345"/>
                  <a:pt x="4070322" y="6314141"/>
                </a:cubicBezTo>
                <a:cubicBezTo>
                  <a:pt x="4036325" y="6395878"/>
                  <a:pt x="4021541" y="6480153"/>
                  <a:pt x="4036195" y="6568402"/>
                </a:cubicBezTo>
                <a:cubicBezTo>
                  <a:pt x="4037758" y="6577715"/>
                  <a:pt x="4038734" y="6587029"/>
                  <a:pt x="4049481" y="6599468"/>
                </a:cubicBezTo>
                <a:cubicBezTo>
                  <a:pt x="4046289" y="6549124"/>
                  <a:pt x="4046941" y="6504446"/>
                  <a:pt x="4054040" y="6460615"/>
                </a:cubicBezTo>
                <a:cubicBezTo>
                  <a:pt x="4061138" y="6416588"/>
                  <a:pt x="4068759" y="6371519"/>
                  <a:pt x="4110636" y="6333550"/>
                </a:cubicBezTo>
                <a:cubicBezTo>
                  <a:pt x="4101453" y="6413006"/>
                  <a:pt x="4086408" y="6484843"/>
                  <a:pt x="4100346" y="6557721"/>
                </a:cubicBezTo>
                <a:cubicBezTo>
                  <a:pt x="4108617" y="6524115"/>
                  <a:pt x="4112264" y="6490053"/>
                  <a:pt x="4117930" y="6456316"/>
                </a:cubicBezTo>
                <a:cubicBezTo>
                  <a:pt x="4127765" y="6397701"/>
                  <a:pt x="4136687" y="6379856"/>
                  <a:pt x="4160785" y="6366765"/>
                </a:cubicBezTo>
                <a:cubicBezTo>
                  <a:pt x="4161176" y="6408903"/>
                  <a:pt x="4148085" y="6450129"/>
                  <a:pt x="4156877" y="6491942"/>
                </a:cubicBezTo>
                <a:cubicBezTo>
                  <a:pt x="4188464" y="6414048"/>
                  <a:pt x="4222331" y="6339151"/>
                  <a:pt x="4300550" y="6296492"/>
                </a:cubicBezTo>
                <a:cubicBezTo>
                  <a:pt x="4249490" y="6376795"/>
                  <a:pt x="4206375" y="6460224"/>
                  <a:pt x="4185989" y="6553878"/>
                </a:cubicBezTo>
                <a:cubicBezTo>
                  <a:pt x="4164823" y="6651310"/>
                  <a:pt x="4171075" y="6786256"/>
                  <a:pt x="4199732" y="6831260"/>
                </a:cubicBezTo>
                <a:cubicBezTo>
                  <a:pt x="4195694" y="6789773"/>
                  <a:pt x="4195238" y="6749654"/>
                  <a:pt x="4197126" y="6709600"/>
                </a:cubicBezTo>
                <a:cubicBezTo>
                  <a:pt x="4203900" y="6563778"/>
                  <a:pt x="4258151" y="6439057"/>
                  <a:pt x="4364766" y="6338304"/>
                </a:cubicBezTo>
                <a:cubicBezTo>
                  <a:pt x="4370302" y="6333029"/>
                  <a:pt x="4375773" y="6319612"/>
                  <a:pt x="4385151" y="6327102"/>
                </a:cubicBezTo>
                <a:cubicBezTo>
                  <a:pt x="4394009" y="6334201"/>
                  <a:pt x="4384175" y="6343124"/>
                  <a:pt x="4379681" y="6350418"/>
                </a:cubicBezTo>
                <a:cubicBezTo>
                  <a:pt x="4288306" y="6499106"/>
                  <a:pt x="4260431" y="6658409"/>
                  <a:pt x="4299117" y="6828980"/>
                </a:cubicBezTo>
                <a:cubicBezTo>
                  <a:pt x="4301331" y="6838749"/>
                  <a:pt x="4301722" y="6849691"/>
                  <a:pt x="4314618" y="6856334"/>
                </a:cubicBezTo>
                <a:cubicBezTo>
                  <a:pt x="4316897" y="6760465"/>
                  <a:pt x="4310189" y="6666225"/>
                  <a:pt x="4330639" y="6573743"/>
                </a:cubicBezTo>
                <a:cubicBezTo>
                  <a:pt x="4350112" y="6485884"/>
                  <a:pt x="4425531" y="6360252"/>
                  <a:pt x="4473726" y="6337653"/>
                </a:cubicBezTo>
                <a:cubicBezTo>
                  <a:pt x="4450996" y="6391449"/>
                  <a:pt x="4432890" y="6444593"/>
                  <a:pt x="4423708" y="6500148"/>
                </a:cubicBezTo>
                <a:cubicBezTo>
                  <a:pt x="4414459" y="6556028"/>
                  <a:pt x="4412115" y="6612103"/>
                  <a:pt x="4427224" y="6667592"/>
                </a:cubicBezTo>
                <a:cubicBezTo>
                  <a:pt x="4430025" y="6596863"/>
                  <a:pt x="4434193" y="6526720"/>
                  <a:pt x="4458877" y="6459378"/>
                </a:cubicBezTo>
                <a:cubicBezTo>
                  <a:pt x="4486426" y="6384089"/>
                  <a:pt x="4544064" y="6311276"/>
                  <a:pt x="4587310" y="6298185"/>
                </a:cubicBezTo>
                <a:cubicBezTo>
                  <a:pt x="4462849" y="6503013"/>
                  <a:pt x="4471511" y="6703087"/>
                  <a:pt x="4529476" y="6822988"/>
                </a:cubicBezTo>
                <a:cubicBezTo>
                  <a:pt x="4531690" y="6815498"/>
                  <a:pt x="4529085" y="6808791"/>
                  <a:pt x="4527587" y="6801887"/>
                </a:cubicBezTo>
                <a:cubicBezTo>
                  <a:pt x="4491375" y="6635745"/>
                  <a:pt x="4522832" y="6484387"/>
                  <a:pt x="4626842" y="6348985"/>
                </a:cubicBezTo>
                <a:cubicBezTo>
                  <a:pt x="4631206" y="6343319"/>
                  <a:pt x="4634397" y="6331531"/>
                  <a:pt x="4643971" y="6336611"/>
                </a:cubicBezTo>
                <a:cubicBezTo>
                  <a:pt x="4651721" y="6340714"/>
                  <a:pt x="4648204" y="6351134"/>
                  <a:pt x="4646902" y="6358820"/>
                </a:cubicBezTo>
                <a:cubicBezTo>
                  <a:pt x="4642799" y="6383503"/>
                  <a:pt x="4637588" y="6407991"/>
                  <a:pt x="4634202" y="6432740"/>
                </a:cubicBezTo>
                <a:cubicBezTo>
                  <a:pt x="4627949" y="6477874"/>
                  <a:pt x="4639672" y="6519360"/>
                  <a:pt x="4661555" y="6565015"/>
                </a:cubicBezTo>
                <a:cubicBezTo>
                  <a:pt x="4678880" y="6412615"/>
                  <a:pt x="4737365" y="6283140"/>
                  <a:pt x="4791096" y="6273176"/>
                </a:cubicBezTo>
                <a:cubicBezTo>
                  <a:pt x="4718999" y="6490899"/>
                  <a:pt x="4710728" y="6644602"/>
                  <a:pt x="4768952" y="6727315"/>
                </a:cubicBezTo>
                <a:cubicBezTo>
                  <a:pt x="4748762" y="6613601"/>
                  <a:pt x="4765565" y="6509982"/>
                  <a:pt x="4827763" y="6414960"/>
                </a:cubicBezTo>
                <a:cubicBezTo>
                  <a:pt x="4837792" y="6481651"/>
                  <a:pt x="4839160" y="6549059"/>
                  <a:pt x="4866905" y="6611452"/>
                </a:cubicBezTo>
                <a:cubicBezTo>
                  <a:pt x="4867230" y="6542611"/>
                  <a:pt x="4848083" y="6471687"/>
                  <a:pt x="4892305" y="6401218"/>
                </a:cubicBezTo>
                <a:cubicBezTo>
                  <a:pt x="4910020" y="6499627"/>
                  <a:pt x="4927279" y="6590480"/>
                  <a:pt x="4989867" y="6664922"/>
                </a:cubicBezTo>
                <a:cubicBezTo>
                  <a:pt x="4932815" y="6550231"/>
                  <a:pt x="4946296" y="6439513"/>
                  <a:pt x="5005302" y="6326581"/>
                </a:cubicBezTo>
                <a:cubicBezTo>
                  <a:pt x="5030311" y="6384610"/>
                  <a:pt x="5053693" y="6438667"/>
                  <a:pt x="5076943" y="6492723"/>
                </a:cubicBezTo>
                <a:cubicBezTo>
                  <a:pt x="5086191" y="6514281"/>
                  <a:pt x="5099738" y="6531670"/>
                  <a:pt x="5127743" y="6545737"/>
                </a:cubicBezTo>
                <a:cubicBezTo>
                  <a:pt x="5102083" y="6503013"/>
                  <a:pt x="5079027" y="6467258"/>
                  <a:pt x="5064764" y="6426814"/>
                </a:cubicBezTo>
                <a:cubicBezTo>
                  <a:pt x="5046789" y="6375883"/>
                  <a:pt x="5044705" y="6332442"/>
                  <a:pt x="5060726" y="6299814"/>
                </a:cubicBezTo>
                <a:cubicBezTo>
                  <a:pt x="5078181" y="6341039"/>
                  <a:pt x="5094267" y="6381745"/>
                  <a:pt x="5117779" y="6418673"/>
                </a:cubicBezTo>
                <a:cubicBezTo>
                  <a:pt x="5141094" y="6455209"/>
                  <a:pt x="5167341" y="6488685"/>
                  <a:pt x="5210261" y="6504056"/>
                </a:cubicBezTo>
                <a:cubicBezTo>
                  <a:pt x="5140899" y="6437299"/>
                  <a:pt x="5097914" y="6360383"/>
                  <a:pt x="5110940" y="6259304"/>
                </a:cubicBezTo>
                <a:cubicBezTo>
                  <a:pt x="5143048" y="6304763"/>
                  <a:pt x="5175092" y="6350288"/>
                  <a:pt x="5207200" y="6395747"/>
                </a:cubicBezTo>
                <a:cubicBezTo>
                  <a:pt x="5200491" y="6354456"/>
                  <a:pt x="5188247" y="6316160"/>
                  <a:pt x="5181344" y="6276628"/>
                </a:cubicBezTo>
                <a:cubicBezTo>
                  <a:pt x="5179911" y="6268161"/>
                  <a:pt x="5175287" y="6256178"/>
                  <a:pt x="5184209" y="6251944"/>
                </a:cubicBezTo>
                <a:cubicBezTo>
                  <a:pt x="5195151" y="6246734"/>
                  <a:pt x="5197626" y="6260476"/>
                  <a:pt x="5202120" y="6266989"/>
                </a:cubicBezTo>
                <a:cubicBezTo>
                  <a:pt x="5240806" y="6322869"/>
                  <a:pt x="5280339" y="6378163"/>
                  <a:pt x="5324691" y="6429809"/>
                </a:cubicBezTo>
                <a:cubicBezTo>
                  <a:pt x="5336349" y="6443356"/>
                  <a:pt x="5348723" y="6456251"/>
                  <a:pt x="5360837" y="6469407"/>
                </a:cubicBezTo>
                <a:cubicBezTo>
                  <a:pt x="5360707" y="6456251"/>
                  <a:pt x="5356473" y="6446612"/>
                  <a:pt x="5352501" y="6436843"/>
                </a:cubicBezTo>
                <a:cubicBezTo>
                  <a:pt x="5322672" y="6363248"/>
                  <a:pt x="5289913" y="6290630"/>
                  <a:pt x="5273761" y="6212216"/>
                </a:cubicBezTo>
                <a:cubicBezTo>
                  <a:pt x="5271351" y="6200623"/>
                  <a:pt x="5263926" y="6182974"/>
                  <a:pt x="5275910" y="6178154"/>
                </a:cubicBezTo>
                <a:cubicBezTo>
                  <a:pt x="5289587" y="6172618"/>
                  <a:pt x="5294276" y="6191440"/>
                  <a:pt x="5300138" y="6201535"/>
                </a:cubicBezTo>
                <a:cubicBezTo>
                  <a:pt x="5334460" y="6260150"/>
                  <a:pt x="5367871" y="6319287"/>
                  <a:pt x="5402194" y="6377837"/>
                </a:cubicBezTo>
                <a:cubicBezTo>
                  <a:pt x="5409618" y="6390537"/>
                  <a:pt x="5417043" y="6403888"/>
                  <a:pt x="5434758" y="6417240"/>
                </a:cubicBezTo>
                <a:cubicBezTo>
                  <a:pt x="5413005" y="6325344"/>
                  <a:pt x="5392620" y="6239374"/>
                  <a:pt x="5372234" y="6153405"/>
                </a:cubicBezTo>
                <a:cubicBezTo>
                  <a:pt x="5374514" y="6152298"/>
                  <a:pt x="5376728" y="6151256"/>
                  <a:pt x="5379008" y="6150149"/>
                </a:cubicBezTo>
                <a:cubicBezTo>
                  <a:pt x="5422514" y="6186816"/>
                  <a:pt x="5441336" y="6242826"/>
                  <a:pt x="5480933" y="6289067"/>
                </a:cubicBezTo>
                <a:cubicBezTo>
                  <a:pt x="5481389" y="6222441"/>
                  <a:pt x="5456575" y="6166236"/>
                  <a:pt x="5442508" y="6104429"/>
                </a:cubicBezTo>
                <a:cubicBezTo>
                  <a:pt x="5523527" y="6146111"/>
                  <a:pt x="5571592" y="6210848"/>
                  <a:pt x="5602137" y="6291217"/>
                </a:cubicBezTo>
                <a:cubicBezTo>
                  <a:pt x="5603961" y="6203358"/>
                  <a:pt x="5563125" y="6133085"/>
                  <a:pt x="5508743" y="6059816"/>
                </a:cubicBezTo>
                <a:cubicBezTo>
                  <a:pt x="5615423" y="6093032"/>
                  <a:pt x="5711487" y="6126507"/>
                  <a:pt x="5752974" y="6237030"/>
                </a:cubicBezTo>
                <a:cubicBezTo>
                  <a:pt x="5753560" y="6156987"/>
                  <a:pt x="5704519" y="6101954"/>
                  <a:pt x="5659059" y="6044381"/>
                </a:cubicBezTo>
                <a:cubicBezTo>
                  <a:pt x="5740535" y="6060402"/>
                  <a:pt x="5788729" y="6123511"/>
                  <a:pt x="5846303" y="6177177"/>
                </a:cubicBezTo>
                <a:cubicBezTo>
                  <a:pt x="5847605" y="6162132"/>
                  <a:pt x="5840702" y="6153535"/>
                  <a:pt x="5835687" y="6144548"/>
                </a:cubicBezTo>
                <a:cubicBezTo>
                  <a:pt x="5811264" y="6100781"/>
                  <a:pt x="5782151" y="6060011"/>
                  <a:pt x="5754146" y="6018525"/>
                </a:cubicBezTo>
                <a:cubicBezTo>
                  <a:pt x="5750499" y="6013119"/>
                  <a:pt x="5742879" y="6007388"/>
                  <a:pt x="5748871" y="5999833"/>
                </a:cubicBezTo>
                <a:cubicBezTo>
                  <a:pt x="5753495" y="5993971"/>
                  <a:pt x="5760529" y="5997944"/>
                  <a:pt x="5766456" y="5998921"/>
                </a:cubicBezTo>
                <a:cubicBezTo>
                  <a:pt x="5807095" y="6005825"/>
                  <a:pt x="5842265" y="6025168"/>
                  <a:pt x="5875350" y="6048418"/>
                </a:cubicBezTo>
                <a:cubicBezTo>
                  <a:pt x="5904332" y="6068804"/>
                  <a:pt x="5932077" y="6090947"/>
                  <a:pt x="5964575" y="6115435"/>
                </a:cubicBezTo>
                <a:cubicBezTo>
                  <a:pt x="5957021" y="6094139"/>
                  <a:pt x="5946209" y="6080461"/>
                  <a:pt x="5935333" y="6066850"/>
                </a:cubicBezTo>
                <a:cubicBezTo>
                  <a:pt x="5904397" y="6028098"/>
                  <a:pt x="5866623" y="5996641"/>
                  <a:pt x="5827937" y="5966096"/>
                </a:cubicBezTo>
                <a:cubicBezTo>
                  <a:pt x="5822792" y="5962058"/>
                  <a:pt x="5813608" y="5959063"/>
                  <a:pt x="5816930" y="5949945"/>
                </a:cubicBezTo>
                <a:cubicBezTo>
                  <a:pt x="5820317" y="5940501"/>
                  <a:pt x="5829500" y="5940566"/>
                  <a:pt x="5837510" y="5941608"/>
                </a:cubicBezTo>
                <a:cubicBezTo>
                  <a:pt x="5846303" y="5942715"/>
                  <a:pt x="5855160" y="5944604"/>
                  <a:pt x="5863562" y="5947470"/>
                </a:cubicBezTo>
                <a:cubicBezTo>
                  <a:pt x="5902834" y="5960626"/>
                  <a:pt x="5939176" y="5979383"/>
                  <a:pt x="5972651" y="6003936"/>
                </a:cubicBezTo>
                <a:cubicBezTo>
                  <a:pt x="5980467" y="6009667"/>
                  <a:pt x="5986980" y="6018590"/>
                  <a:pt x="6000592" y="6020804"/>
                </a:cubicBezTo>
                <a:cubicBezTo>
                  <a:pt x="5976559" y="5966096"/>
                  <a:pt x="5932077" y="5938352"/>
                  <a:pt x="5885705" y="5912431"/>
                </a:cubicBezTo>
                <a:cubicBezTo>
                  <a:pt x="5878671" y="5908523"/>
                  <a:pt x="5865190" y="5907611"/>
                  <a:pt x="5868577" y="5895758"/>
                </a:cubicBezTo>
                <a:cubicBezTo>
                  <a:pt x="5871442" y="5885728"/>
                  <a:pt x="5883361" y="5888073"/>
                  <a:pt x="5892023" y="5887552"/>
                </a:cubicBezTo>
                <a:cubicBezTo>
                  <a:pt x="5980141" y="5882602"/>
                  <a:pt x="6062984" y="5894911"/>
                  <a:pt x="6129415" y="5964468"/>
                </a:cubicBezTo>
                <a:cubicBezTo>
                  <a:pt x="6131629" y="5947730"/>
                  <a:pt x="6122642" y="5939394"/>
                  <a:pt x="6115869" y="5930537"/>
                </a:cubicBezTo>
                <a:cubicBezTo>
                  <a:pt x="6100042" y="5909826"/>
                  <a:pt x="6080634" y="5892567"/>
                  <a:pt x="6061356" y="5875178"/>
                </a:cubicBezTo>
                <a:cubicBezTo>
                  <a:pt x="6046376" y="5861566"/>
                  <a:pt x="6048330" y="5850884"/>
                  <a:pt x="6068129" y="5846326"/>
                </a:cubicBezTo>
                <a:cubicBezTo>
                  <a:pt x="6085388" y="5842288"/>
                  <a:pt x="6103494" y="5840920"/>
                  <a:pt x="6121339" y="5840529"/>
                </a:cubicBezTo>
                <a:cubicBezTo>
                  <a:pt x="6242543" y="5837664"/>
                  <a:pt x="6362248" y="5851210"/>
                  <a:pt x="6481042" y="5874331"/>
                </a:cubicBezTo>
                <a:cubicBezTo>
                  <a:pt x="6497715" y="5877587"/>
                  <a:pt x="6514323" y="5881104"/>
                  <a:pt x="6530930" y="5884621"/>
                </a:cubicBezTo>
                <a:cubicBezTo>
                  <a:pt x="6546431" y="5887878"/>
                  <a:pt x="6561931" y="5891264"/>
                  <a:pt x="6577432" y="5894520"/>
                </a:cubicBezTo>
                <a:cubicBezTo>
                  <a:pt x="6576064" y="5887291"/>
                  <a:pt x="6573720" y="5884751"/>
                  <a:pt x="6570919" y="5882797"/>
                </a:cubicBezTo>
                <a:cubicBezTo>
                  <a:pt x="6453818" y="5803341"/>
                  <a:pt x="6324734" y="5761920"/>
                  <a:pt x="6182885" y="5761594"/>
                </a:cubicBezTo>
                <a:cubicBezTo>
                  <a:pt x="6057839" y="5761333"/>
                  <a:pt x="5941325" y="5797740"/>
                  <a:pt x="5828848" y="5847824"/>
                </a:cubicBezTo>
                <a:cubicBezTo>
                  <a:pt x="5694163" y="5907742"/>
                  <a:pt x="5559999" y="5968702"/>
                  <a:pt x="5421667" y="6019827"/>
                </a:cubicBezTo>
                <a:cubicBezTo>
                  <a:pt x="5298965" y="6065156"/>
                  <a:pt x="5173984" y="6103126"/>
                  <a:pt x="5042165" y="6108141"/>
                </a:cubicBezTo>
                <a:cubicBezTo>
                  <a:pt x="4778851" y="6118171"/>
                  <a:pt x="4524461" y="6076294"/>
                  <a:pt x="4279188" y="5977624"/>
                </a:cubicBezTo>
                <a:cubicBezTo>
                  <a:pt x="4086343" y="5900057"/>
                  <a:pt x="3904245" y="5805295"/>
                  <a:pt x="3746569" y="5667679"/>
                </a:cubicBezTo>
                <a:cubicBezTo>
                  <a:pt x="3731850" y="5654784"/>
                  <a:pt x="3730548" y="5649508"/>
                  <a:pt x="3748458" y="5638371"/>
                </a:cubicBezTo>
                <a:cubicBezTo>
                  <a:pt x="3857027" y="5570964"/>
                  <a:pt x="3965335" y="5503100"/>
                  <a:pt x="4076248" y="5439470"/>
                </a:cubicBezTo>
                <a:cubicBezTo>
                  <a:pt x="4125029" y="5411465"/>
                  <a:pt x="4173550" y="5382613"/>
                  <a:pt x="4226239" y="5362228"/>
                </a:cubicBezTo>
                <a:cubicBezTo>
                  <a:pt x="4263753" y="5347769"/>
                  <a:pt x="4263622" y="5348486"/>
                  <a:pt x="4267269" y="5387498"/>
                </a:cubicBezTo>
                <a:cubicBezTo>
                  <a:pt x="4269223" y="5407883"/>
                  <a:pt x="4271242" y="5428593"/>
                  <a:pt x="4276062" y="5448392"/>
                </a:cubicBezTo>
                <a:cubicBezTo>
                  <a:pt x="4315660" y="5610171"/>
                  <a:pt x="4401238" y="5743228"/>
                  <a:pt x="4530062" y="5848214"/>
                </a:cubicBezTo>
                <a:cubicBezTo>
                  <a:pt x="4641626" y="5939068"/>
                  <a:pt x="4768887" y="5994883"/>
                  <a:pt x="4913602" y="5993711"/>
                </a:cubicBezTo>
                <a:cubicBezTo>
                  <a:pt x="5174440" y="5991562"/>
                  <a:pt x="5376272" y="5871074"/>
                  <a:pt x="5525025" y="5662469"/>
                </a:cubicBezTo>
                <a:cubicBezTo>
                  <a:pt x="5608454" y="5545433"/>
                  <a:pt x="5642972" y="5412963"/>
                  <a:pt x="5607543" y="5268313"/>
                </a:cubicBezTo>
                <a:cubicBezTo>
                  <a:pt x="5602463" y="5247472"/>
                  <a:pt x="5609757" y="5240503"/>
                  <a:pt x="5631575" y="5246234"/>
                </a:cubicBezTo>
                <a:cubicBezTo>
                  <a:pt x="5733045" y="5273132"/>
                  <a:pt x="5829174" y="5313968"/>
                  <a:pt x="5923480" y="5359167"/>
                </a:cubicBezTo>
                <a:cubicBezTo>
                  <a:pt x="6181843" y="5483041"/>
                  <a:pt x="6426335" y="5631272"/>
                  <a:pt x="6669002" y="5782761"/>
                </a:cubicBezTo>
                <a:cubicBezTo>
                  <a:pt x="6677469" y="5788036"/>
                  <a:pt x="6685024" y="5796893"/>
                  <a:pt x="6697333" y="5795330"/>
                </a:cubicBezTo>
                <a:cubicBezTo>
                  <a:pt x="6696421" y="5784649"/>
                  <a:pt x="6688280" y="5779569"/>
                  <a:pt x="6682809" y="5773121"/>
                </a:cubicBezTo>
                <a:close/>
                <a:moveTo>
                  <a:pt x="1259584" y="5662925"/>
                </a:moveTo>
                <a:cubicBezTo>
                  <a:pt x="1147563" y="5653872"/>
                  <a:pt x="1036455" y="5637329"/>
                  <a:pt x="940846" y="5573178"/>
                </a:cubicBezTo>
                <a:cubicBezTo>
                  <a:pt x="849602" y="5511957"/>
                  <a:pt x="854486" y="5491898"/>
                  <a:pt x="922089" y="5419150"/>
                </a:cubicBezTo>
                <a:cubicBezTo>
                  <a:pt x="936548" y="5403584"/>
                  <a:pt x="954914" y="5391666"/>
                  <a:pt x="971457" y="5378119"/>
                </a:cubicBezTo>
                <a:cubicBezTo>
                  <a:pt x="1001416" y="5359167"/>
                  <a:pt x="1036064" y="5352654"/>
                  <a:pt x="1069019" y="5341712"/>
                </a:cubicBezTo>
                <a:cubicBezTo>
                  <a:pt x="1123075" y="5334288"/>
                  <a:pt x="1176936" y="5327124"/>
                  <a:pt x="1231839" y="5333636"/>
                </a:cubicBezTo>
                <a:cubicBezTo>
                  <a:pt x="1248056" y="5335525"/>
                  <a:pt x="1255090" y="5340801"/>
                  <a:pt x="1251052" y="5356692"/>
                </a:cubicBezTo>
                <a:cubicBezTo>
                  <a:pt x="1224350" y="5460571"/>
                  <a:pt x="1281272" y="5538204"/>
                  <a:pt x="1332788" y="5617400"/>
                </a:cubicBezTo>
                <a:cubicBezTo>
                  <a:pt x="1342362" y="5632119"/>
                  <a:pt x="1353824" y="5645601"/>
                  <a:pt x="1366003" y="5661687"/>
                </a:cubicBezTo>
                <a:cubicBezTo>
                  <a:pt x="1328424" y="5670870"/>
                  <a:pt x="1293711" y="5665725"/>
                  <a:pt x="1259584" y="5662925"/>
                </a:cubicBezTo>
                <a:close/>
                <a:moveTo>
                  <a:pt x="1440315" y="5626192"/>
                </a:moveTo>
                <a:cubicBezTo>
                  <a:pt x="1393422" y="5567316"/>
                  <a:pt x="1352001" y="5505379"/>
                  <a:pt x="1330639" y="5432110"/>
                </a:cubicBezTo>
                <a:cubicBezTo>
                  <a:pt x="1328620" y="5425272"/>
                  <a:pt x="1327122" y="5418238"/>
                  <a:pt x="1326405" y="5411204"/>
                </a:cubicBezTo>
                <a:cubicBezTo>
                  <a:pt x="1322628" y="5374472"/>
                  <a:pt x="1337412" y="5358190"/>
                  <a:pt x="1371800" y="5368545"/>
                </a:cubicBezTo>
                <a:cubicBezTo>
                  <a:pt x="1428005" y="5385413"/>
                  <a:pt x="1477894" y="5414916"/>
                  <a:pt x="1515407" y="5461353"/>
                </a:cubicBezTo>
                <a:cubicBezTo>
                  <a:pt x="1530908" y="5480566"/>
                  <a:pt x="1537291" y="5503947"/>
                  <a:pt x="1536574" y="5524006"/>
                </a:cubicBezTo>
                <a:cubicBezTo>
                  <a:pt x="1536835" y="5572136"/>
                  <a:pt x="1505443" y="5618051"/>
                  <a:pt x="1465780" y="5633878"/>
                </a:cubicBezTo>
                <a:cubicBezTo>
                  <a:pt x="1454252" y="5638502"/>
                  <a:pt x="1446893" y="5634464"/>
                  <a:pt x="1440315" y="5626192"/>
                </a:cubicBezTo>
                <a:close/>
                <a:moveTo>
                  <a:pt x="3798672" y="5058795"/>
                </a:moveTo>
                <a:cubicBezTo>
                  <a:pt x="3795611" y="5064071"/>
                  <a:pt x="3789359" y="5062378"/>
                  <a:pt x="3784214" y="5062508"/>
                </a:cubicBezTo>
                <a:cubicBezTo>
                  <a:pt x="3771514" y="5061075"/>
                  <a:pt x="3760702" y="5055083"/>
                  <a:pt x="3750607" y="5047919"/>
                </a:cubicBezTo>
                <a:cubicBezTo>
                  <a:pt x="3743183" y="5042709"/>
                  <a:pt x="3735563" y="5036131"/>
                  <a:pt x="3742531" y="5026166"/>
                </a:cubicBezTo>
                <a:cubicBezTo>
                  <a:pt x="3748914" y="5016983"/>
                  <a:pt x="3758618" y="5019393"/>
                  <a:pt x="3766238" y="5024277"/>
                </a:cubicBezTo>
                <a:cubicBezTo>
                  <a:pt x="3775812" y="5030399"/>
                  <a:pt x="3784474" y="5038019"/>
                  <a:pt x="3793071" y="5045509"/>
                </a:cubicBezTo>
                <a:cubicBezTo>
                  <a:pt x="3796783" y="5048766"/>
                  <a:pt x="3802124" y="5052869"/>
                  <a:pt x="3798672" y="5058795"/>
                </a:cubicBezTo>
                <a:close/>
                <a:moveTo>
                  <a:pt x="3836121" y="4959801"/>
                </a:moveTo>
                <a:cubicBezTo>
                  <a:pt x="3828891" y="4955437"/>
                  <a:pt x="3822574" y="4949445"/>
                  <a:pt x="3826742" y="4940262"/>
                </a:cubicBezTo>
                <a:cubicBezTo>
                  <a:pt x="3831627" y="4929386"/>
                  <a:pt x="3840289" y="4934075"/>
                  <a:pt x="3847127" y="4937983"/>
                </a:cubicBezTo>
                <a:cubicBezTo>
                  <a:pt x="3867838" y="4949771"/>
                  <a:pt x="3888419" y="4962015"/>
                  <a:pt x="3905743" y="4987350"/>
                </a:cubicBezTo>
                <a:cubicBezTo>
                  <a:pt x="3876175" y="4982530"/>
                  <a:pt x="3855855" y="4971719"/>
                  <a:pt x="3836121" y="4959801"/>
                </a:cubicBezTo>
                <a:close/>
                <a:moveTo>
                  <a:pt x="3976277" y="4912127"/>
                </a:moveTo>
                <a:cubicBezTo>
                  <a:pt x="3948662" y="4905809"/>
                  <a:pt x="3925086" y="4891611"/>
                  <a:pt x="3904766" y="4872138"/>
                </a:cubicBezTo>
                <a:cubicBezTo>
                  <a:pt x="3900142" y="4867709"/>
                  <a:pt x="3900077" y="4860480"/>
                  <a:pt x="3903268" y="4854488"/>
                </a:cubicBezTo>
                <a:cubicBezTo>
                  <a:pt x="3906068" y="4849213"/>
                  <a:pt x="3911279" y="4847845"/>
                  <a:pt x="3920006" y="4849018"/>
                </a:cubicBezTo>
                <a:cubicBezTo>
                  <a:pt x="3946383" y="4857875"/>
                  <a:pt x="3967940" y="4878065"/>
                  <a:pt x="3986437" y="4901055"/>
                </a:cubicBezTo>
                <a:cubicBezTo>
                  <a:pt x="3993666" y="4910043"/>
                  <a:pt x="3984157" y="4913950"/>
                  <a:pt x="3976277" y="4912127"/>
                </a:cubicBezTo>
                <a:close/>
                <a:moveTo>
                  <a:pt x="3969568" y="4802972"/>
                </a:moveTo>
                <a:cubicBezTo>
                  <a:pt x="3962795" y="4794570"/>
                  <a:pt x="3964293" y="4783824"/>
                  <a:pt x="3971262" y="4775618"/>
                </a:cubicBezTo>
                <a:cubicBezTo>
                  <a:pt x="3979403" y="4765979"/>
                  <a:pt x="3987869" y="4772101"/>
                  <a:pt x="3994578" y="4777833"/>
                </a:cubicBezTo>
                <a:cubicBezTo>
                  <a:pt x="4021541" y="4801018"/>
                  <a:pt x="4048374" y="4824399"/>
                  <a:pt x="4071950" y="4860545"/>
                </a:cubicBezTo>
                <a:cubicBezTo>
                  <a:pt x="4027728" y="4849864"/>
                  <a:pt x="3994447" y="4833647"/>
                  <a:pt x="3969568" y="4802972"/>
                </a:cubicBezTo>
                <a:close/>
                <a:moveTo>
                  <a:pt x="4033199" y="4745138"/>
                </a:moveTo>
                <a:cubicBezTo>
                  <a:pt x="4027923" y="4738560"/>
                  <a:pt x="4027532" y="4729898"/>
                  <a:pt x="4035022" y="4723581"/>
                </a:cubicBezTo>
                <a:cubicBezTo>
                  <a:pt x="4042447" y="4717328"/>
                  <a:pt x="4051369" y="4719152"/>
                  <a:pt x="4057231" y="4724557"/>
                </a:cubicBezTo>
                <a:cubicBezTo>
                  <a:pt x="4085497" y="4750935"/>
                  <a:pt x="4111027" y="4779721"/>
                  <a:pt x="4131868" y="4813002"/>
                </a:cubicBezTo>
                <a:cubicBezTo>
                  <a:pt x="4091423" y="4800757"/>
                  <a:pt x="4059185" y="4777311"/>
                  <a:pt x="4033199" y="4745138"/>
                </a:cubicBezTo>
                <a:close/>
                <a:moveTo>
                  <a:pt x="4281858" y="4789230"/>
                </a:moveTo>
                <a:cubicBezTo>
                  <a:pt x="4277690" y="4794831"/>
                  <a:pt x="4272024" y="4791574"/>
                  <a:pt x="4267465" y="4789230"/>
                </a:cubicBezTo>
                <a:cubicBezTo>
                  <a:pt x="4212562" y="4761160"/>
                  <a:pt x="4167884" y="4720519"/>
                  <a:pt x="4127374" y="4674800"/>
                </a:cubicBezTo>
                <a:cubicBezTo>
                  <a:pt x="4122880" y="4669719"/>
                  <a:pt x="4120275" y="4664053"/>
                  <a:pt x="4124964" y="4657996"/>
                </a:cubicBezTo>
                <a:cubicBezTo>
                  <a:pt x="4141246" y="4637025"/>
                  <a:pt x="4162999" y="4623609"/>
                  <a:pt x="4185338" y="4613253"/>
                </a:cubicBezTo>
                <a:cubicBezTo>
                  <a:pt x="4200318" y="4613579"/>
                  <a:pt x="4205007" y="4623413"/>
                  <a:pt x="4209110" y="4633378"/>
                </a:cubicBezTo>
                <a:cubicBezTo>
                  <a:pt x="4229365" y="4682745"/>
                  <a:pt x="4245842" y="4734001"/>
                  <a:pt x="4279188" y="4777051"/>
                </a:cubicBezTo>
                <a:cubicBezTo>
                  <a:pt x="4281923" y="4780568"/>
                  <a:pt x="4284919" y="4785127"/>
                  <a:pt x="4281858" y="4789230"/>
                </a:cubicBezTo>
                <a:close/>
                <a:moveTo>
                  <a:pt x="4459984" y="4796459"/>
                </a:moveTo>
                <a:cubicBezTo>
                  <a:pt x="4448717" y="4802972"/>
                  <a:pt x="4438622" y="4796719"/>
                  <a:pt x="4430155" y="4791509"/>
                </a:cubicBezTo>
                <a:cubicBezTo>
                  <a:pt x="4358189" y="4747092"/>
                  <a:pt x="4298140" y="4690561"/>
                  <a:pt x="4259519" y="4614230"/>
                </a:cubicBezTo>
                <a:cubicBezTo>
                  <a:pt x="4244149" y="4583881"/>
                  <a:pt x="4248382" y="4568445"/>
                  <a:pt x="4269614" y="4552945"/>
                </a:cubicBezTo>
                <a:cubicBezTo>
                  <a:pt x="4284659" y="4541938"/>
                  <a:pt x="4297815" y="4542589"/>
                  <a:pt x="4308561" y="4558350"/>
                </a:cubicBezTo>
                <a:cubicBezTo>
                  <a:pt x="4315074" y="4567924"/>
                  <a:pt x="4321456" y="4577824"/>
                  <a:pt x="4326145" y="4588309"/>
                </a:cubicBezTo>
                <a:cubicBezTo>
                  <a:pt x="4357277" y="4658387"/>
                  <a:pt x="4399936" y="4720845"/>
                  <a:pt x="4450345" y="4778223"/>
                </a:cubicBezTo>
                <a:cubicBezTo>
                  <a:pt x="4453862" y="4782196"/>
                  <a:pt x="4456923" y="4786559"/>
                  <a:pt x="4459854" y="4791053"/>
                </a:cubicBezTo>
                <a:cubicBezTo>
                  <a:pt x="4460635" y="4792291"/>
                  <a:pt x="4459984" y="4794440"/>
                  <a:pt x="4459984" y="4796459"/>
                </a:cubicBezTo>
                <a:close/>
                <a:moveTo>
                  <a:pt x="4484537" y="4636830"/>
                </a:moveTo>
                <a:cubicBezTo>
                  <a:pt x="4476592" y="4641128"/>
                  <a:pt x="4471772" y="4632661"/>
                  <a:pt x="4467408" y="4627582"/>
                </a:cubicBezTo>
                <a:cubicBezTo>
                  <a:pt x="4442139" y="4598600"/>
                  <a:pt x="4420256" y="4567143"/>
                  <a:pt x="4400717" y="4534122"/>
                </a:cubicBezTo>
                <a:cubicBezTo>
                  <a:pt x="4394595" y="4523767"/>
                  <a:pt x="4383979" y="4512826"/>
                  <a:pt x="4393553" y="4500126"/>
                </a:cubicBezTo>
                <a:cubicBezTo>
                  <a:pt x="4404039" y="4486253"/>
                  <a:pt x="4419149" y="4478373"/>
                  <a:pt x="4434193" y="4475507"/>
                </a:cubicBezTo>
                <a:cubicBezTo>
                  <a:pt x="4448326" y="4474726"/>
                  <a:pt x="4451713" y="4483844"/>
                  <a:pt x="4453992" y="4492245"/>
                </a:cubicBezTo>
                <a:cubicBezTo>
                  <a:pt x="4465194" y="4533406"/>
                  <a:pt x="4472033" y="4575805"/>
                  <a:pt x="4489422" y="4615207"/>
                </a:cubicBezTo>
                <a:cubicBezTo>
                  <a:pt x="4492743" y="4622892"/>
                  <a:pt x="4492548" y="4632466"/>
                  <a:pt x="4484537" y="4636830"/>
                </a:cubicBezTo>
                <a:close/>
                <a:moveTo>
                  <a:pt x="4575261" y="4636113"/>
                </a:moveTo>
                <a:cubicBezTo>
                  <a:pt x="4569204" y="4638132"/>
                  <a:pt x="4565166" y="4632987"/>
                  <a:pt x="4562040" y="4629080"/>
                </a:cubicBezTo>
                <a:cubicBezTo>
                  <a:pt x="4524851" y="4583099"/>
                  <a:pt x="4500103" y="4531192"/>
                  <a:pt x="4490985" y="4472641"/>
                </a:cubicBezTo>
                <a:cubicBezTo>
                  <a:pt x="4487728" y="4451670"/>
                  <a:pt x="4501145" y="4441380"/>
                  <a:pt x="4520748" y="4439491"/>
                </a:cubicBezTo>
                <a:cubicBezTo>
                  <a:pt x="4539310" y="4437733"/>
                  <a:pt x="4545693" y="4449000"/>
                  <a:pt x="4547060" y="4465608"/>
                </a:cubicBezTo>
                <a:cubicBezTo>
                  <a:pt x="4551163" y="4513803"/>
                  <a:pt x="4559825" y="4561020"/>
                  <a:pt x="4576759" y="4606545"/>
                </a:cubicBezTo>
                <a:cubicBezTo>
                  <a:pt x="4578582" y="4611495"/>
                  <a:pt x="4578908" y="4617031"/>
                  <a:pt x="4579820" y="4621655"/>
                </a:cubicBezTo>
                <a:cubicBezTo>
                  <a:pt x="4579103" y="4627256"/>
                  <a:pt x="4582034" y="4633834"/>
                  <a:pt x="4575261" y="4636113"/>
                </a:cubicBezTo>
                <a:close/>
                <a:moveTo>
                  <a:pt x="4771427" y="4420409"/>
                </a:moveTo>
                <a:cubicBezTo>
                  <a:pt x="4739384" y="4491854"/>
                  <a:pt x="4734174" y="4566296"/>
                  <a:pt x="4743747" y="4642821"/>
                </a:cubicBezTo>
                <a:cubicBezTo>
                  <a:pt x="4744920" y="4652135"/>
                  <a:pt x="4747525" y="4665616"/>
                  <a:pt x="4737690" y="4669719"/>
                </a:cubicBezTo>
                <a:cubicBezTo>
                  <a:pt x="4727205" y="4674083"/>
                  <a:pt x="4721148" y="4661318"/>
                  <a:pt x="4715612" y="4654024"/>
                </a:cubicBezTo>
                <a:cubicBezTo>
                  <a:pt x="4669371" y="4593324"/>
                  <a:pt x="4632443" y="4527935"/>
                  <a:pt x="4613686" y="4453038"/>
                </a:cubicBezTo>
                <a:cubicBezTo>
                  <a:pt x="4608346" y="4431611"/>
                  <a:pt x="4612840" y="4419237"/>
                  <a:pt x="4634593" y="4412463"/>
                </a:cubicBezTo>
                <a:cubicBezTo>
                  <a:pt x="4672237" y="4400740"/>
                  <a:pt x="4710728" y="4394292"/>
                  <a:pt x="4749674" y="4391036"/>
                </a:cubicBezTo>
                <a:cubicBezTo>
                  <a:pt x="4773055" y="4389082"/>
                  <a:pt x="4780089" y="4401066"/>
                  <a:pt x="4771427" y="4420409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5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0" name="Graphic 3">
            <a:extLst>
              <a:ext uri="{FF2B5EF4-FFF2-40B4-BE49-F238E27FC236}">
                <a16:creationId xmlns:a16="http://schemas.microsoft.com/office/drawing/2014/main" id="{CF0394A3-32F3-4B4B-84A3-2F6D6E3168BD}"/>
              </a:ext>
            </a:extLst>
          </p:cNvPr>
          <p:cNvSpPr/>
          <p:nvPr/>
        </p:nvSpPr>
        <p:spPr>
          <a:xfrm>
            <a:off x="10184484" y="5448923"/>
            <a:ext cx="1389199" cy="820008"/>
          </a:xfrm>
          <a:custGeom>
            <a:avLst/>
            <a:gdLst>
              <a:gd name="connsiteX0" fmla="*/ 0 w 875624"/>
              <a:gd name="connsiteY0" fmla="*/ 221092 h 516858"/>
              <a:gd name="connsiteX1" fmla="*/ 143371 w 875624"/>
              <a:gd name="connsiteY1" fmla="*/ 91955 h 516858"/>
              <a:gd name="connsiteX2" fmla="*/ 212210 w 875624"/>
              <a:gd name="connsiteY2" fmla="*/ 25963 h 516858"/>
              <a:gd name="connsiteX3" fmla="*/ 364703 w 875624"/>
              <a:gd name="connsiteY3" fmla="*/ 28162 h 516858"/>
              <a:gd name="connsiteX4" fmla="*/ 512086 w 875624"/>
              <a:gd name="connsiteY4" fmla="*/ 32821 h 516858"/>
              <a:gd name="connsiteX5" fmla="*/ 715626 w 875624"/>
              <a:gd name="connsiteY5" fmla="*/ 59412 h 516858"/>
              <a:gd name="connsiteX6" fmla="*/ 774889 w 875624"/>
              <a:gd name="connsiteY6" fmla="*/ 129480 h 516858"/>
              <a:gd name="connsiteX7" fmla="*/ 819337 w 875624"/>
              <a:gd name="connsiteY7" fmla="*/ 176774 h 516858"/>
              <a:gd name="connsiteX8" fmla="*/ 875624 w 875624"/>
              <a:gd name="connsiteY8" fmla="*/ 215011 h 516858"/>
              <a:gd name="connsiteX9" fmla="*/ 693434 w 875624"/>
              <a:gd name="connsiteY9" fmla="*/ 418163 h 516858"/>
              <a:gd name="connsiteX10" fmla="*/ 165304 w 875624"/>
              <a:gd name="connsiteY10" fmla="*/ 393836 h 516858"/>
              <a:gd name="connsiteX11" fmla="*/ 0 w 875624"/>
              <a:gd name="connsiteY11" fmla="*/ 221092 h 516858"/>
              <a:gd name="connsiteX12" fmla="*/ 202117 w 875624"/>
              <a:gd name="connsiteY12" fmla="*/ 92278 h 516858"/>
              <a:gd name="connsiteX13" fmla="*/ 276714 w 875624"/>
              <a:gd name="connsiteY13" fmla="*/ 67111 h 516858"/>
              <a:gd name="connsiteX14" fmla="*/ 296317 w 875624"/>
              <a:gd name="connsiteY14" fmla="*/ 44466 h 516858"/>
              <a:gd name="connsiteX15" fmla="*/ 269209 w 875624"/>
              <a:gd name="connsiteY15" fmla="*/ 38902 h 516858"/>
              <a:gd name="connsiteX16" fmla="*/ 197653 w 875624"/>
              <a:gd name="connsiteY16" fmla="*/ 86003 h 516858"/>
              <a:gd name="connsiteX17" fmla="*/ 193383 w 875624"/>
              <a:gd name="connsiteY17" fmla="*/ 93572 h 516858"/>
              <a:gd name="connsiteX18" fmla="*/ 202117 w 875624"/>
              <a:gd name="connsiteY18" fmla="*/ 92278 h 516858"/>
              <a:gd name="connsiteX19" fmla="*/ 90771 w 875624"/>
              <a:gd name="connsiteY19" fmla="*/ 240825 h 516858"/>
              <a:gd name="connsiteX20" fmla="*/ 772884 w 875624"/>
              <a:gd name="connsiteY20" fmla="*/ 244254 h 516858"/>
              <a:gd name="connsiteX21" fmla="*/ 643552 w 875624"/>
              <a:gd name="connsiteY21" fmla="*/ 196313 h 516858"/>
              <a:gd name="connsiteX22" fmla="*/ 510080 w 875624"/>
              <a:gd name="connsiteY22" fmla="*/ 171469 h 516858"/>
              <a:gd name="connsiteX23" fmla="*/ 361274 w 875624"/>
              <a:gd name="connsiteY23" fmla="*/ 177680 h 516858"/>
              <a:gd name="connsiteX24" fmla="*/ 251029 w 875624"/>
              <a:gd name="connsiteY24" fmla="*/ 195148 h 516858"/>
              <a:gd name="connsiteX25" fmla="*/ 90771 w 875624"/>
              <a:gd name="connsiteY25" fmla="*/ 240825 h 516858"/>
              <a:gd name="connsiteX26" fmla="*/ 214539 w 875624"/>
              <a:gd name="connsiteY26" fmla="*/ 375656 h 516858"/>
              <a:gd name="connsiteX27" fmla="*/ 340377 w 875624"/>
              <a:gd name="connsiteY27" fmla="*/ 456205 h 516858"/>
              <a:gd name="connsiteX28" fmla="*/ 360239 w 875624"/>
              <a:gd name="connsiteY28" fmla="*/ 434143 h 516858"/>
              <a:gd name="connsiteX29" fmla="*/ 346588 w 875624"/>
              <a:gd name="connsiteY29" fmla="*/ 412404 h 516858"/>
              <a:gd name="connsiteX30" fmla="*/ 214539 w 875624"/>
              <a:gd name="connsiteY30" fmla="*/ 375656 h 51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75624" h="516858">
                <a:moveTo>
                  <a:pt x="0" y="221092"/>
                </a:moveTo>
                <a:cubicBezTo>
                  <a:pt x="64181" y="191849"/>
                  <a:pt x="97824" y="135367"/>
                  <a:pt x="143371" y="91955"/>
                </a:cubicBezTo>
                <a:cubicBezTo>
                  <a:pt x="166339" y="70022"/>
                  <a:pt x="185231" y="43755"/>
                  <a:pt x="212210" y="25963"/>
                </a:cubicBezTo>
                <a:cubicBezTo>
                  <a:pt x="262998" y="-7486"/>
                  <a:pt x="317862" y="-9751"/>
                  <a:pt x="364703" y="28162"/>
                </a:cubicBezTo>
                <a:cubicBezTo>
                  <a:pt x="414844" y="68793"/>
                  <a:pt x="457933" y="70928"/>
                  <a:pt x="512086" y="32821"/>
                </a:cubicBezTo>
                <a:cubicBezTo>
                  <a:pt x="586682" y="-19650"/>
                  <a:pt x="652351" y="-8069"/>
                  <a:pt x="715626" y="59412"/>
                </a:cubicBezTo>
                <a:cubicBezTo>
                  <a:pt x="736523" y="81732"/>
                  <a:pt x="754833" y="106382"/>
                  <a:pt x="774889" y="129480"/>
                </a:cubicBezTo>
                <a:cubicBezTo>
                  <a:pt x="789058" y="145848"/>
                  <a:pt x="802968" y="162799"/>
                  <a:pt x="819337" y="176774"/>
                </a:cubicBezTo>
                <a:cubicBezTo>
                  <a:pt x="835641" y="190684"/>
                  <a:pt x="854856" y="201165"/>
                  <a:pt x="875624" y="215011"/>
                </a:cubicBezTo>
                <a:cubicBezTo>
                  <a:pt x="805103" y="273433"/>
                  <a:pt x="753345" y="349389"/>
                  <a:pt x="693434" y="418163"/>
                </a:cubicBezTo>
                <a:cubicBezTo>
                  <a:pt x="590241" y="536625"/>
                  <a:pt x="288295" y="570915"/>
                  <a:pt x="165304" y="393836"/>
                </a:cubicBezTo>
                <a:cubicBezTo>
                  <a:pt x="120791" y="329720"/>
                  <a:pt x="66121" y="272527"/>
                  <a:pt x="0" y="221092"/>
                </a:cubicBezTo>
                <a:close/>
                <a:moveTo>
                  <a:pt x="202117" y="92278"/>
                </a:moveTo>
                <a:cubicBezTo>
                  <a:pt x="225796" y="80244"/>
                  <a:pt x="250123" y="69957"/>
                  <a:pt x="276714" y="67111"/>
                </a:cubicBezTo>
                <a:cubicBezTo>
                  <a:pt x="291271" y="65558"/>
                  <a:pt x="302075" y="61805"/>
                  <a:pt x="296317" y="44466"/>
                </a:cubicBezTo>
                <a:cubicBezTo>
                  <a:pt x="290753" y="27710"/>
                  <a:pt x="276455" y="36573"/>
                  <a:pt x="269209" y="38902"/>
                </a:cubicBezTo>
                <a:cubicBezTo>
                  <a:pt x="242100" y="47831"/>
                  <a:pt x="214410" y="59800"/>
                  <a:pt x="197653" y="86003"/>
                </a:cubicBezTo>
                <a:cubicBezTo>
                  <a:pt x="194288" y="90467"/>
                  <a:pt x="193383" y="93572"/>
                  <a:pt x="193383" y="93572"/>
                </a:cubicBezTo>
                <a:cubicBezTo>
                  <a:pt x="193965" y="94543"/>
                  <a:pt x="198300" y="94413"/>
                  <a:pt x="202117" y="92278"/>
                </a:cubicBezTo>
                <a:close/>
                <a:moveTo>
                  <a:pt x="90771" y="240825"/>
                </a:moveTo>
                <a:cubicBezTo>
                  <a:pt x="318121" y="320857"/>
                  <a:pt x="545405" y="330367"/>
                  <a:pt x="772884" y="244254"/>
                </a:cubicBezTo>
                <a:cubicBezTo>
                  <a:pt x="726430" y="235261"/>
                  <a:pt x="684506" y="217210"/>
                  <a:pt x="643552" y="196313"/>
                </a:cubicBezTo>
                <a:cubicBezTo>
                  <a:pt x="601563" y="174833"/>
                  <a:pt x="557115" y="167263"/>
                  <a:pt x="510080" y="171469"/>
                </a:cubicBezTo>
                <a:cubicBezTo>
                  <a:pt x="460586" y="175933"/>
                  <a:pt x="410574" y="185379"/>
                  <a:pt x="361274" y="177680"/>
                </a:cubicBezTo>
                <a:cubicBezTo>
                  <a:pt x="321356" y="171404"/>
                  <a:pt x="286677" y="180009"/>
                  <a:pt x="251029" y="195148"/>
                </a:cubicBezTo>
                <a:cubicBezTo>
                  <a:pt x="200111" y="216757"/>
                  <a:pt x="150941" y="245807"/>
                  <a:pt x="90771" y="240825"/>
                </a:cubicBezTo>
                <a:close/>
                <a:moveTo>
                  <a:pt x="214539" y="375656"/>
                </a:moveTo>
                <a:cubicBezTo>
                  <a:pt x="246694" y="429614"/>
                  <a:pt x="294247" y="442424"/>
                  <a:pt x="340377" y="456205"/>
                </a:cubicBezTo>
                <a:cubicBezTo>
                  <a:pt x="361080" y="462416"/>
                  <a:pt x="357845" y="447277"/>
                  <a:pt x="360239" y="434143"/>
                </a:cubicBezTo>
                <a:cubicBezTo>
                  <a:pt x="362309" y="422821"/>
                  <a:pt x="363086" y="411369"/>
                  <a:pt x="346588" y="412404"/>
                </a:cubicBezTo>
                <a:cubicBezTo>
                  <a:pt x="301752" y="415316"/>
                  <a:pt x="263062" y="394289"/>
                  <a:pt x="214539" y="375656"/>
                </a:cubicBezTo>
                <a:close/>
              </a:path>
            </a:pathLst>
          </a:custGeom>
          <a:solidFill>
            <a:schemeClr val="accent1">
              <a:lumMod val="90000"/>
            </a:schemeClr>
          </a:solidFill>
          <a:ln w="64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1" name="Freeform: Shape 200">
            <a:extLst>
              <a:ext uri="{FF2B5EF4-FFF2-40B4-BE49-F238E27FC236}">
                <a16:creationId xmlns:a16="http://schemas.microsoft.com/office/drawing/2014/main" id="{0D9DDEB8-2D39-4CD4-AADB-186CCED92AC7}"/>
              </a:ext>
            </a:extLst>
          </p:cNvPr>
          <p:cNvSpPr/>
          <p:nvPr/>
        </p:nvSpPr>
        <p:spPr>
          <a:xfrm>
            <a:off x="9253360" y="2884106"/>
            <a:ext cx="2054859" cy="2021933"/>
          </a:xfrm>
          <a:custGeom>
            <a:avLst/>
            <a:gdLst>
              <a:gd name="connsiteX0" fmla="*/ 606882 w 721743"/>
              <a:gd name="connsiteY0" fmla="*/ 117398 h 710178"/>
              <a:gd name="connsiteX1" fmla="*/ 595515 w 721743"/>
              <a:gd name="connsiteY1" fmla="*/ 617856 h 710178"/>
              <a:gd name="connsiteX2" fmla="*/ 591188 w 721743"/>
              <a:gd name="connsiteY2" fmla="*/ 610623 h 710178"/>
              <a:gd name="connsiteX3" fmla="*/ 676438 w 721743"/>
              <a:gd name="connsiteY3" fmla="*/ 253799 h 710178"/>
              <a:gd name="connsiteX4" fmla="*/ 606882 w 721743"/>
              <a:gd name="connsiteY4" fmla="*/ 117398 h 710178"/>
              <a:gd name="connsiteX5" fmla="*/ 346989 w 721743"/>
              <a:gd name="connsiteY5" fmla="*/ 22557 h 710178"/>
              <a:gd name="connsiteX6" fmla="*/ 165647 w 721743"/>
              <a:gd name="connsiteY6" fmla="*/ 81618 h 710178"/>
              <a:gd name="connsiteX7" fmla="*/ 35963 w 721743"/>
              <a:gd name="connsiteY7" fmla="*/ 436247 h 710178"/>
              <a:gd name="connsiteX8" fmla="*/ 405446 w 721743"/>
              <a:gd name="connsiteY8" fmla="*/ 689479 h 710178"/>
              <a:gd name="connsiteX9" fmla="*/ 276472 w 721743"/>
              <a:gd name="connsiteY9" fmla="*/ 590795 h 710178"/>
              <a:gd name="connsiteX10" fmla="*/ 289195 w 721743"/>
              <a:gd name="connsiteY10" fmla="*/ 375861 h 710178"/>
              <a:gd name="connsiteX11" fmla="*/ 357783 w 721743"/>
              <a:gd name="connsiteY11" fmla="*/ 269040 h 710178"/>
              <a:gd name="connsiteX12" fmla="*/ 460535 w 721743"/>
              <a:gd name="connsiteY12" fmla="*/ 148139 h 710178"/>
              <a:gd name="connsiteX13" fmla="*/ 412615 w 721743"/>
              <a:gd name="connsiteY13" fmla="*/ 31114 h 710178"/>
              <a:gd name="connsiteX14" fmla="*/ 346989 w 721743"/>
              <a:gd name="connsiteY14" fmla="*/ 22557 h 710178"/>
              <a:gd name="connsiteX15" fmla="*/ 326493 w 721743"/>
              <a:gd name="connsiteY15" fmla="*/ 926 h 710178"/>
              <a:gd name="connsiteX16" fmla="*/ 470933 w 721743"/>
              <a:gd name="connsiteY16" fmla="*/ 21556 h 710178"/>
              <a:gd name="connsiteX17" fmla="*/ 555538 w 721743"/>
              <a:gd name="connsiteY17" fmla="*/ 193025 h 710178"/>
              <a:gd name="connsiteX18" fmla="*/ 544946 w 721743"/>
              <a:gd name="connsiteY18" fmla="*/ 241333 h 710178"/>
              <a:gd name="connsiteX19" fmla="*/ 545980 w 721743"/>
              <a:gd name="connsiteY19" fmla="*/ 269815 h 710178"/>
              <a:gd name="connsiteX20" fmla="*/ 583244 w 721743"/>
              <a:gd name="connsiteY20" fmla="*/ 261936 h 710178"/>
              <a:gd name="connsiteX21" fmla="*/ 549596 w 721743"/>
              <a:gd name="connsiteY21" fmla="*/ 292225 h 710178"/>
              <a:gd name="connsiteX22" fmla="*/ 585957 w 721743"/>
              <a:gd name="connsiteY22" fmla="*/ 333107 h 710178"/>
              <a:gd name="connsiteX23" fmla="*/ 591834 w 721743"/>
              <a:gd name="connsiteY23" fmla="*/ 397044 h 710178"/>
              <a:gd name="connsiteX24" fmla="*/ 585117 w 721743"/>
              <a:gd name="connsiteY24" fmla="*/ 414547 h 710178"/>
              <a:gd name="connsiteX25" fmla="*/ 596613 w 721743"/>
              <a:gd name="connsiteY25" fmla="*/ 433663 h 710178"/>
              <a:gd name="connsiteX26" fmla="*/ 592351 w 721743"/>
              <a:gd name="connsiteY26" fmla="*/ 452457 h 710178"/>
              <a:gd name="connsiteX27" fmla="*/ 596678 w 721743"/>
              <a:gd name="connsiteY27" fmla="*/ 475772 h 710178"/>
              <a:gd name="connsiteX28" fmla="*/ 586280 w 721743"/>
              <a:gd name="connsiteY28" fmla="*/ 492757 h 710178"/>
              <a:gd name="connsiteX29" fmla="*/ 593513 w 721743"/>
              <a:gd name="connsiteY29" fmla="*/ 555145 h 710178"/>
              <a:gd name="connsiteX30" fmla="*/ 569552 w 721743"/>
              <a:gd name="connsiteY30" fmla="*/ 566576 h 710178"/>
              <a:gd name="connsiteX31" fmla="*/ 447619 w 721743"/>
              <a:gd name="connsiteY31" fmla="*/ 560247 h 710178"/>
              <a:gd name="connsiteX32" fmla="*/ 388589 w 721743"/>
              <a:gd name="connsiteY32" fmla="*/ 604745 h 710178"/>
              <a:gd name="connsiteX33" fmla="*/ 340862 w 721743"/>
              <a:gd name="connsiteY33" fmla="*/ 580785 h 710178"/>
              <a:gd name="connsiteX34" fmla="*/ 288937 w 721743"/>
              <a:gd name="connsiteY34" fmla="*/ 506966 h 710178"/>
              <a:gd name="connsiteX35" fmla="*/ 473323 w 721743"/>
              <a:gd name="connsiteY35" fmla="*/ 681923 h 710178"/>
              <a:gd name="connsiteX36" fmla="*/ 285385 w 721743"/>
              <a:gd name="connsiteY36" fmla="*/ 703946 h 710178"/>
              <a:gd name="connsiteX37" fmla="*/ 12390 w 721743"/>
              <a:gd name="connsiteY37" fmla="*/ 259611 h 710178"/>
              <a:gd name="connsiteX38" fmla="*/ 326493 w 721743"/>
              <a:gd name="connsiteY38" fmla="*/ 926 h 71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21743" h="710178">
                <a:moveTo>
                  <a:pt x="606882" y="117398"/>
                </a:moveTo>
                <a:cubicBezTo>
                  <a:pt x="765564" y="202002"/>
                  <a:pt x="758007" y="491531"/>
                  <a:pt x="595515" y="617856"/>
                </a:cubicBezTo>
                <a:cubicBezTo>
                  <a:pt x="584019" y="627737"/>
                  <a:pt x="573428" y="632581"/>
                  <a:pt x="591188" y="610623"/>
                </a:cubicBezTo>
                <a:cubicBezTo>
                  <a:pt x="675018" y="504899"/>
                  <a:pt x="712282" y="388132"/>
                  <a:pt x="676438" y="253799"/>
                </a:cubicBezTo>
                <a:cubicBezTo>
                  <a:pt x="663134" y="203940"/>
                  <a:pt x="638722" y="159700"/>
                  <a:pt x="606882" y="117398"/>
                </a:cubicBezTo>
                <a:close/>
                <a:moveTo>
                  <a:pt x="346989" y="22557"/>
                </a:moveTo>
                <a:cubicBezTo>
                  <a:pt x="283181" y="21156"/>
                  <a:pt x="224305" y="41124"/>
                  <a:pt x="165647" y="81618"/>
                </a:cubicBezTo>
                <a:cubicBezTo>
                  <a:pt x="62894" y="151562"/>
                  <a:pt x="-5047" y="297909"/>
                  <a:pt x="35963" y="436247"/>
                </a:cubicBezTo>
                <a:cubicBezTo>
                  <a:pt x="71549" y="556114"/>
                  <a:pt x="206851" y="706271"/>
                  <a:pt x="405446" y="689479"/>
                </a:cubicBezTo>
                <a:cubicBezTo>
                  <a:pt x="344285" y="669523"/>
                  <a:pt x="306116" y="641041"/>
                  <a:pt x="276472" y="590795"/>
                </a:cubicBezTo>
                <a:cubicBezTo>
                  <a:pt x="241339" y="523564"/>
                  <a:pt x="267366" y="440057"/>
                  <a:pt x="289195" y="375861"/>
                </a:cubicBezTo>
                <a:cubicBezTo>
                  <a:pt x="306762" y="334657"/>
                  <a:pt x="321487" y="302365"/>
                  <a:pt x="357783" y="269040"/>
                </a:cubicBezTo>
                <a:cubicBezTo>
                  <a:pt x="397438" y="232679"/>
                  <a:pt x="433475" y="193994"/>
                  <a:pt x="460535" y="148139"/>
                </a:cubicBezTo>
                <a:cubicBezTo>
                  <a:pt x="493086" y="92985"/>
                  <a:pt x="474486" y="45452"/>
                  <a:pt x="412615" y="31114"/>
                </a:cubicBezTo>
                <a:cubicBezTo>
                  <a:pt x="390075" y="25866"/>
                  <a:pt x="368258" y="23025"/>
                  <a:pt x="346989" y="22557"/>
                </a:cubicBezTo>
                <a:close/>
                <a:moveTo>
                  <a:pt x="326493" y="926"/>
                </a:moveTo>
                <a:cubicBezTo>
                  <a:pt x="374187" y="-2586"/>
                  <a:pt x="423287" y="3795"/>
                  <a:pt x="470933" y="21556"/>
                </a:cubicBezTo>
                <a:cubicBezTo>
                  <a:pt x="561480" y="55333"/>
                  <a:pt x="583503" y="100348"/>
                  <a:pt x="555538" y="193025"/>
                </a:cubicBezTo>
                <a:cubicBezTo>
                  <a:pt x="550759" y="208783"/>
                  <a:pt x="546755" y="224994"/>
                  <a:pt x="544946" y="241333"/>
                </a:cubicBezTo>
                <a:cubicBezTo>
                  <a:pt x="543202" y="257221"/>
                  <a:pt x="540555" y="266909"/>
                  <a:pt x="545980" y="269815"/>
                </a:cubicBezTo>
                <a:cubicBezTo>
                  <a:pt x="551405" y="272721"/>
                  <a:pt x="560834" y="278275"/>
                  <a:pt x="583244" y="261936"/>
                </a:cubicBezTo>
                <a:cubicBezTo>
                  <a:pt x="581759" y="276790"/>
                  <a:pt x="560705" y="285250"/>
                  <a:pt x="549596" y="292225"/>
                </a:cubicBezTo>
                <a:cubicBezTo>
                  <a:pt x="544753" y="295261"/>
                  <a:pt x="577884" y="325615"/>
                  <a:pt x="585957" y="333107"/>
                </a:cubicBezTo>
                <a:cubicBezTo>
                  <a:pt x="609336" y="354742"/>
                  <a:pt x="627226" y="365140"/>
                  <a:pt x="591834" y="397044"/>
                </a:cubicBezTo>
                <a:cubicBezTo>
                  <a:pt x="584019" y="404084"/>
                  <a:pt x="579950" y="406151"/>
                  <a:pt x="585117" y="414547"/>
                </a:cubicBezTo>
                <a:cubicBezTo>
                  <a:pt x="591252" y="424492"/>
                  <a:pt x="592027" y="427270"/>
                  <a:pt x="596613" y="433663"/>
                </a:cubicBezTo>
                <a:cubicBezTo>
                  <a:pt x="601327" y="440251"/>
                  <a:pt x="592221" y="445030"/>
                  <a:pt x="592351" y="452457"/>
                </a:cubicBezTo>
                <a:cubicBezTo>
                  <a:pt x="592544" y="461241"/>
                  <a:pt x="603071" y="465503"/>
                  <a:pt x="596678" y="475772"/>
                </a:cubicBezTo>
                <a:cubicBezTo>
                  <a:pt x="592803" y="481972"/>
                  <a:pt x="584794" y="478484"/>
                  <a:pt x="586280" y="492757"/>
                </a:cubicBezTo>
                <a:cubicBezTo>
                  <a:pt x="589638" y="524274"/>
                  <a:pt x="592674" y="543003"/>
                  <a:pt x="593513" y="555145"/>
                </a:cubicBezTo>
                <a:cubicBezTo>
                  <a:pt x="594482" y="569224"/>
                  <a:pt x="579111" y="566060"/>
                  <a:pt x="569552" y="566576"/>
                </a:cubicBezTo>
                <a:cubicBezTo>
                  <a:pt x="536486" y="568578"/>
                  <a:pt x="480685" y="558374"/>
                  <a:pt x="447619" y="560247"/>
                </a:cubicBezTo>
                <a:cubicBezTo>
                  <a:pt x="426888" y="561410"/>
                  <a:pt x="402346" y="590472"/>
                  <a:pt x="388589" y="604745"/>
                </a:cubicBezTo>
                <a:cubicBezTo>
                  <a:pt x="367987" y="623797"/>
                  <a:pt x="370700" y="622893"/>
                  <a:pt x="340862" y="580785"/>
                </a:cubicBezTo>
                <a:cubicBezTo>
                  <a:pt x="319162" y="551399"/>
                  <a:pt x="308441" y="530668"/>
                  <a:pt x="288937" y="506966"/>
                </a:cubicBezTo>
                <a:cubicBezTo>
                  <a:pt x="270660" y="585693"/>
                  <a:pt x="344995" y="673720"/>
                  <a:pt x="473323" y="681923"/>
                </a:cubicBezTo>
                <a:cubicBezTo>
                  <a:pt x="435089" y="708531"/>
                  <a:pt x="358623" y="717444"/>
                  <a:pt x="285385" y="703946"/>
                </a:cubicBezTo>
                <a:cubicBezTo>
                  <a:pt x="87307" y="667391"/>
                  <a:pt x="-41731" y="457430"/>
                  <a:pt x="12390" y="259611"/>
                </a:cubicBezTo>
                <a:cubicBezTo>
                  <a:pt x="52981" y="111052"/>
                  <a:pt x="183411" y="11465"/>
                  <a:pt x="326493" y="926"/>
                </a:cubicBezTo>
                <a:close/>
              </a:path>
            </a:pathLst>
          </a:custGeom>
          <a:solidFill>
            <a:schemeClr val="accent2"/>
          </a:solidFill>
          <a:ln w="644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02" name="Freeform: Shape 201">
            <a:extLst>
              <a:ext uri="{FF2B5EF4-FFF2-40B4-BE49-F238E27FC236}">
                <a16:creationId xmlns:a16="http://schemas.microsoft.com/office/drawing/2014/main" id="{01AA2B73-F056-4263-82EE-87F5D5ED1D80}"/>
              </a:ext>
            </a:extLst>
          </p:cNvPr>
          <p:cNvSpPr/>
          <p:nvPr/>
        </p:nvSpPr>
        <p:spPr>
          <a:xfrm>
            <a:off x="8447775" y="4987513"/>
            <a:ext cx="1073071" cy="1484693"/>
          </a:xfrm>
          <a:custGeom>
            <a:avLst/>
            <a:gdLst>
              <a:gd name="connsiteX0" fmla="*/ 498524 w 972684"/>
              <a:gd name="connsiteY0" fmla="*/ 1137434 h 1345799"/>
              <a:gd name="connsiteX1" fmla="*/ 573604 w 972684"/>
              <a:gd name="connsiteY1" fmla="*/ 1150507 h 1345799"/>
              <a:gd name="connsiteX2" fmla="*/ 422442 w 972684"/>
              <a:gd name="connsiteY2" fmla="*/ 1156507 h 1345799"/>
              <a:gd name="connsiteX3" fmla="*/ 498524 w 972684"/>
              <a:gd name="connsiteY3" fmla="*/ 1137434 h 1345799"/>
              <a:gd name="connsiteX4" fmla="*/ 490261 w 972684"/>
              <a:gd name="connsiteY4" fmla="*/ 1089701 h 1345799"/>
              <a:gd name="connsiteX5" fmla="*/ 415965 w 972684"/>
              <a:gd name="connsiteY5" fmla="*/ 1114692 h 1345799"/>
              <a:gd name="connsiteX6" fmla="*/ 432253 w 972684"/>
              <a:gd name="connsiteY6" fmla="*/ 1186035 h 1345799"/>
              <a:gd name="connsiteX7" fmla="*/ 576652 w 972684"/>
              <a:gd name="connsiteY7" fmla="*/ 1179748 h 1345799"/>
              <a:gd name="connsiteX8" fmla="*/ 566556 w 972684"/>
              <a:gd name="connsiteY8" fmla="*/ 1104786 h 1345799"/>
              <a:gd name="connsiteX9" fmla="*/ 490261 w 972684"/>
              <a:gd name="connsiteY9" fmla="*/ 1089701 h 1345799"/>
              <a:gd name="connsiteX10" fmla="*/ 571604 w 972684"/>
              <a:gd name="connsiteY10" fmla="*/ 811035 h 1345799"/>
              <a:gd name="connsiteX11" fmla="*/ 695048 w 972684"/>
              <a:gd name="connsiteY11" fmla="*/ 815416 h 1345799"/>
              <a:gd name="connsiteX12" fmla="*/ 571604 w 972684"/>
              <a:gd name="connsiteY12" fmla="*/ 811035 h 1345799"/>
              <a:gd name="connsiteX13" fmla="*/ 299475 w 972684"/>
              <a:gd name="connsiteY13" fmla="*/ 808749 h 1345799"/>
              <a:gd name="connsiteX14" fmla="*/ 422919 w 972684"/>
              <a:gd name="connsiteY14" fmla="*/ 813130 h 1345799"/>
              <a:gd name="connsiteX15" fmla="*/ 299475 w 972684"/>
              <a:gd name="connsiteY15" fmla="*/ 808749 h 1345799"/>
              <a:gd name="connsiteX16" fmla="*/ 359577 w 972684"/>
              <a:gd name="connsiteY16" fmla="*/ 736740 h 1345799"/>
              <a:gd name="connsiteX17" fmla="*/ 278139 w 972684"/>
              <a:gd name="connsiteY17" fmla="*/ 815226 h 1345799"/>
              <a:gd name="connsiteX18" fmla="*/ 349386 w 972684"/>
              <a:gd name="connsiteY18" fmla="*/ 875234 h 1345799"/>
              <a:gd name="connsiteX19" fmla="*/ 456827 w 972684"/>
              <a:gd name="connsiteY19" fmla="*/ 801415 h 1345799"/>
              <a:gd name="connsiteX20" fmla="*/ 359577 w 972684"/>
              <a:gd name="connsiteY20" fmla="*/ 736740 h 1345799"/>
              <a:gd name="connsiteX21" fmla="*/ 639708 w 972684"/>
              <a:gd name="connsiteY21" fmla="*/ 734835 h 1345799"/>
              <a:gd name="connsiteX22" fmla="*/ 548934 w 972684"/>
              <a:gd name="connsiteY22" fmla="*/ 806940 h 1345799"/>
              <a:gd name="connsiteX23" fmla="*/ 636183 w 972684"/>
              <a:gd name="connsiteY23" fmla="*/ 874662 h 1345799"/>
              <a:gd name="connsiteX24" fmla="*/ 722480 w 972684"/>
              <a:gd name="connsiteY24" fmla="*/ 804749 h 1345799"/>
              <a:gd name="connsiteX25" fmla="*/ 639708 w 972684"/>
              <a:gd name="connsiteY25" fmla="*/ 734835 h 1345799"/>
              <a:gd name="connsiteX26" fmla="*/ 222131 w 972684"/>
              <a:gd name="connsiteY26" fmla="*/ 353454 h 1345799"/>
              <a:gd name="connsiteX27" fmla="*/ 82685 w 972684"/>
              <a:gd name="connsiteY27" fmla="*/ 542526 h 1345799"/>
              <a:gd name="connsiteX28" fmla="*/ 222131 w 972684"/>
              <a:gd name="connsiteY28" fmla="*/ 353454 h 1345799"/>
              <a:gd name="connsiteX29" fmla="*/ 442386 w 972684"/>
              <a:gd name="connsiteY29" fmla="*/ 308485 h 1345799"/>
              <a:gd name="connsiteX30" fmla="*/ 267756 w 972684"/>
              <a:gd name="connsiteY30" fmla="*/ 382887 h 1345799"/>
              <a:gd name="connsiteX31" fmla="*/ 102593 w 972684"/>
              <a:gd name="connsiteY31" fmla="*/ 723120 h 1345799"/>
              <a:gd name="connsiteX32" fmla="*/ 193937 w 972684"/>
              <a:gd name="connsiteY32" fmla="*/ 928860 h 1345799"/>
              <a:gd name="connsiteX33" fmla="*/ 183174 w 972684"/>
              <a:gd name="connsiteY33" fmla="*/ 832371 h 1345799"/>
              <a:gd name="connsiteX34" fmla="*/ 265375 w 972684"/>
              <a:gd name="connsiteY34" fmla="*/ 506426 h 1345799"/>
              <a:gd name="connsiteX35" fmla="*/ 760865 w 972684"/>
              <a:gd name="connsiteY35" fmla="*/ 533667 h 1345799"/>
              <a:gd name="connsiteX36" fmla="*/ 809824 w 972684"/>
              <a:gd name="connsiteY36" fmla="*/ 670923 h 1345799"/>
              <a:gd name="connsiteX37" fmla="*/ 831732 w 972684"/>
              <a:gd name="connsiteY37" fmla="*/ 865709 h 1345799"/>
              <a:gd name="connsiteX38" fmla="*/ 886215 w 972684"/>
              <a:gd name="connsiteY38" fmla="*/ 713404 h 1345799"/>
              <a:gd name="connsiteX39" fmla="*/ 875832 w 972684"/>
              <a:gd name="connsiteY39" fmla="*/ 584721 h 1345799"/>
              <a:gd name="connsiteX40" fmla="*/ 589225 w 972684"/>
              <a:gd name="connsiteY40" fmla="*/ 331071 h 1345799"/>
              <a:gd name="connsiteX41" fmla="*/ 504759 w 972684"/>
              <a:gd name="connsiteY41" fmla="*/ 309940 h 1345799"/>
              <a:gd name="connsiteX42" fmla="*/ 442386 w 972684"/>
              <a:gd name="connsiteY42" fmla="*/ 308485 h 1345799"/>
              <a:gd name="connsiteX43" fmla="*/ 517978 w 972684"/>
              <a:gd name="connsiteY43" fmla="*/ 75324 h 1345799"/>
              <a:gd name="connsiteX44" fmla="*/ 124786 w 972684"/>
              <a:gd name="connsiteY44" fmla="*/ 320403 h 1345799"/>
              <a:gd name="connsiteX45" fmla="*/ 895454 w 972684"/>
              <a:gd name="connsiteY45" fmla="*/ 523095 h 1345799"/>
              <a:gd name="connsiteX46" fmla="*/ 517978 w 972684"/>
              <a:gd name="connsiteY46" fmla="*/ 75324 h 1345799"/>
              <a:gd name="connsiteX47" fmla="*/ 506113 w 972684"/>
              <a:gd name="connsiteY47" fmla="*/ 111 h 1345799"/>
              <a:gd name="connsiteX48" fmla="*/ 532837 w 972684"/>
              <a:gd name="connsiteY48" fmla="*/ 2553 h 1345799"/>
              <a:gd name="connsiteX49" fmla="*/ 971559 w 972684"/>
              <a:gd name="connsiteY49" fmla="*/ 599866 h 1345799"/>
              <a:gd name="connsiteX50" fmla="*/ 821063 w 972684"/>
              <a:gd name="connsiteY50" fmla="*/ 970293 h 1345799"/>
              <a:gd name="connsiteX51" fmla="*/ 730767 w 972684"/>
              <a:gd name="connsiteY51" fmla="*/ 1118217 h 1345799"/>
              <a:gd name="connsiteX52" fmla="*/ 650090 w 972684"/>
              <a:gd name="connsiteY52" fmla="*/ 1272141 h 1345799"/>
              <a:gd name="connsiteX53" fmla="*/ 350528 w 972684"/>
              <a:gd name="connsiteY53" fmla="*/ 1266426 h 1345799"/>
              <a:gd name="connsiteX54" fmla="*/ 78018 w 972684"/>
              <a:gd name="connsiteY54" fmla="*/ 860089 h 1345799"/>
              <a:gd name="connsiteX55" fmla="*/ 151742 w 972684"/>
              <a:gd name="connsiteY55" fmla="*/ 138380 h 1345799"/>
              <a:gd name="connsiteX56" fmla="*/ 506113 w 972684"/>
              <a:gd name="connsiteY56" fmla="*/ 111 h 134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72684" h="1345799">
                <a:moveTo>
                  <a:pt x="498524" y="1137434"/>
                </a:moveTo>
                <a:cubicBezTo>
                  <a:pt x="524122" y="1136910"/>
                  <a:pt x="549554" y="1141744"/>
                  <a:pt x="573604" y="1150507"/>
                </a:cubicBezTo>
                <a:cubicBezTo>
                  <a:pt x="520264" y="1183844"/>
                  <a:pt x="422442" y="1156507"/>
                  <a:pt x="422442" y="1156507"/>
                </a:cubicBezTo>
                <a:cubicBezTo>
                  <a:pt x="447160" y="1143839"/>
                  <a:pt x="472925" y="1137958"/>
                  <a:pt x="498524" y="1137434"/>
                </a:cubicBezTo>
                <a:close/>
                <a:moveTo>
                  <a:pt x="490261" y="1089701"/>
                </a:moveTo>
                <a:cubicBezTo>
                  <a:pt x="465115" y="1091785"/>
                  <a:pt x="440302" y="1100548"/>
                  <a:pt x="415965" y="1114692"/>
                </a:cubicBezTo>
                <a:cubicBezTo>
                  <a:pt x="375674" y="1138124"/>
                  <a:pt x="413108" y="1171747"/>
                  <a:pt x="432253" y="1186035"/>
                </a:cubicBezTo>
                <a:cubicBezTo>
                  <a:pt x="468353" y="1209085"/>
                  <a:pt x="535409" y="1217753"/>
                  <a:pt x="576652" y="1179748"/>
                </a:cubicBezTo>
                <a:cubicBezTo>
                  <a:pt x="608180" y="1150697"/>
                  <a:pt x="605608" y="1123741"/>
                  <a:pt x="566556" y="1104786"/>
                </a:cubicBezTo>
                <a:cubicBezTo>
                  <a:pt x="540886" y="1092213"/>
                  <a:pt x="515407" y="1087617"/>
                  <a:pt x="490261" y="1089701"/>
                </a:cubicBezTo>
                <a:close/>
                <a:moveTo>
                  <a:pt x="571604" y="811035"/>
                </a:moveTo>
                <a:cubicBezTo>
                  <a:pt x="614848" y="825418"/>
                  <a:pt x="654376" y="823322"/>
                  <a:pt x="695048" y="815416"/>
                </a:cubicBezTo>
                <a:cubicBezTo>
                  <a:pt x="661615" y="839800"/>
                  <a:pt x="620848" y="860565"/>
                  <a:pt x="571604" y="811035"/>
                </a:cubicBezTo>
                <a:close/>
                <a:moveTo>
                  <a:pt x="299475" y="808749"/>
                </a:moveTo>
                <a:cubicBezTo>
                  <a:pt x="342718" y="823132"/>
                  <a:pt x="382247" y="821036"/>
                  <a:pt x="422919" y="813130"/>
                </a:cubicBezTo>
                <a:cubicBezTo>
                  <a:pt x="389391" y="837514"/>
                  <a:pt x="348719" y="858374"/>
                  <a:pt x="299475" y="808749"/>
                </a:cubicBezTo>
                <a:close/>
                <a:moveTo>
                  <a:pt x="359577" y="736740"/>
                </a:moveTo>
                <a:cubicBezTo>
                  <a:pt x="308904" y="736645"/>
                  <a:pt x="276615" y="767316"/>
                  <a:pt x="278139" y="815226"/>
                </a:cubicBezTo>
                <a:cubicBezTo>
                  <a:pt x="279758" y="866947"/>
                  <a:pt x="317381" y="872567"/>
                  <a:pt x="349386" y="875234"/>
                </a:cubicBezTo>
                <a:cubicBezTo>
                  <a:pt x="417299" y="874281"/>
                  <a:pt x="458637" y="843897"/>
                  <a:pt x="456827" y="801415"/>
                </a:cubicBezTo>
                <a:cubicBezTo>
                  <a:pt x="455208" y="765220"/>
                  <a:pt x="412536" y="736836"/>
                  <a:pt x="359577" y="736740"/>
                </a:cubicBezTo>
                <a:close/>
                <a:moveTo>
                  <a:pt x="639708" y="734835"/>
                </a:moveTo>
                <a:cubicBezTo>
                  <a:pt x="587415" y="735312"/>
                  <a:pt x="549220" y="765696"/>
                  <a:pt x="548934" y="806940"/>
                </a:cubicBezTo>
                <a:cubicBezTo>
                  <a:pt x="548744" y="845992"/>
                  <a:pt x="584844" y="874091"/>
                  <a:pt x="636183" y="874662"/>
                </a:cubicBezTo>
                <a:cubicBezTo>
                  <a:pt x="688952" y="875329"/>
                  <a:pt x="722765" y="852755"/>
                  <a:pt x="722480" y="804749"/>
                </a:cubicBezTo>
                <a:cubicBezTo>
                  <a:pt x="722194" y="758457"/>
                  <a:pt x="689238" y="734359"/>
                  <a:pt x="639708" y="734835"/>
                </a:cubicBezTo>
                <a:close/>
                <a:moveTo>
                  <a:pt x="222131" y="353454"/>
                </a:moveTo>
                <a:cubicBezTo>
                  <a:pt x="104212" y="360598"/>
                  <a:pt x="83733" y="400794"/>
                  <a:pt x="82685" y="542526"/>
                </a:cubicBezTo>
                <a:cubicBezTo>
                  <a:pt x="99545" y="480423"/>
                  <a:pt x="171077" y="406509"/>
                  <a:pt x="222131" y="353454"/>
                </a:cubicBezTo>
                <a:close/>
                <a:moveTo>
                  <a:pt x="442386" y="308485"/>
                </a:moveTo>
                <a:cubicBezTo>
                  <a:pt x="380703" y="313372"/>
                  <a:pt x="321442" y="337506"/>
                  <a:pt x="267756" y="382887"/>
                </a:cubicBezTo>
                <a:cubicBezTo>
                  <a:pt x="156028" y="477375"/>
                  <a:pt x="96973" y="577292"/>
                  <a:pt x="102593" y="723120"/>
                </a:cubicBezTo>
                <a:cubicBezTo>
                  <a:pt x="104974" y="785127"/>
                  <a:pt x="136311" y="884092"/>
                  <a:pt x="193937" y="928860"/>
                </a:cubicBezTo>
                <a:cubicBezTo>
                  <a:pt x="189651" y="890664"/>
                  <a:pt x="185746" y="861518"/>
                  <a:pt x="183174" y="832371"/>
                </a:cubicBezTo>
                <a:cubicBezTo>
                  <a:pt x="172887" y="714261"/>
                  <a:pt x="197843" y="604914"/>
                  <a:pt x="265375" y="506426"/>
                </a:cubicBezTo>
                <a:cubicBezTo>
                  <a:pt x="394058" y="318974"/>
                  <a:pt x="653995" y="333166"/>
                  <a:pt x="760865" y="533667"/>
                </a:cubicBezTo>
                <a:cubicBezTo>
                  <a:pt x="783916" y="576911"/>
                  <a:pt x="798108" y="623393"/>
                  <a:pt x="809824" y="670923"/>
                </a:cubicBezTo>
                <a:cubicBezTo>
                  <a:pt x="824207" y="729406"/>
                  <a:pt x="822207" y="789890"/>
                  <a:pt x="831732" y="865709"/>
                </a:cubicBezTo>
                <a:cubicBezTo>
                  <a:pt x="853639" y="804273"/>
                  <a:pt x="869165" y="758553"/>
                  <a:pt x="886215" y="713404"/>
                </a:cubicBezTo>
                <a:cubicBezTo>
                  <a:pt x="902121" y="671304"/>
                  <a:pt x="899169" y="622631"/>
                  <a:pt x="875832" y="584721"/>
                </a:cubicBezTo>
                <a:cubicBezTo>
                  <a:pt x="807157" y="473088"/>
                  <a:pt x="710764" y="376600"/>
                  <a:pt x="589225" y="331071"/>
                </a:cubicBezTo>
                <a:cubicBezTo>
                  <a:pt x="560984" y="320474"/>
                  <a:pt x="532736" y="313372"/>
                  <a:pt x="504759" y="309940"/>
                </a:cubicBezTo>
                <a:cubicBezTo>
                  <a:pt x="483777" y="307366"/>
                  <a:pt x="462947" y="306856"/>
                  <a:pt x="442386" y="308485"/>
                </a:cubicBezTo>
                <a:close/>
                <a:moveTo>
                  <a:pt x="517978" y="75324"/>
                </a:moveTo>
                <a:cubicBezTo>
                  <a:pt x="334146" y="58179"/>
                  <a:pt x="173935" y="147143"/>
                  <a:pt x="124786" y="320403"/>
                </a:cubicBezTo>
                <a:cubicBezTo>
                  <a:pt x="452541" y="193625"/>
                  <a:pt x="696953" y="236964"/>
                  <a:pt x="895454" y="523095"/>
                </a:cubicBezTo>
                <a:cubicBezTo>
                  <a:pt x="907265" y="289351"/>
                  <a:pt x="739244" y="95898"/>
                  <a:pt x="517978" y="75324"/>
                </a:cubicBezTo>
                <a:close/>
                <a:moveTo>
                  <a:pt x="506113" y="111"/>
                </a:moveTo>
                <a:cubicBezTo>
                  <a:pt x="517158" y="407"/>
                  <a:pt x="526229" y="1279"/>
                  <a:pt x="532837" y="2553"/>
                </a:cubicBezTo>
                <a:cubicBezTo>
                  <a:pt x="838304" y="56084"/>
                  <a:pt x="987275" y="296400"/>
                  <a:pt x="971559" y="599866"/>
                </a:cubicBezTo>
                <a:cubicBezTo>
                  <a:pt x="964319" y="740360"/>
                  <a:pt x="930125" y="870281"/>
                  <a:pt x="821063" y="970293"/>
                </a:cubicBezTo>
                <a:cubicBezTo>
                  <a:pt x="777344" y="1010394"/>
                  <a:pt x="754579" y="1064972"/>
                  <a:pt x="730767" y="1118217"/>
                </a:cubicBezTo>
                <a:cubicBezTo>
                  <a:pt x="707144" y="1171176"/>
                  <a:pt x="687428" y="1226421"/>
                  <a:pt x="650090" y="1272141"/>
                </a:cubicBezTo>
                <a:cubicBezTo>
                  <a:pt x="569889" y="1370343"/>
                  <a:pt x="417966" y="1372248"/>
                  <a:pt x="350528" y="1266426"/>
                </a:cubicBezTo>
                <a:cubicBezTo>
                  <a:pt x="262708" y="1128694"/>
                  <a:pt x="164981" y="997821"/>
                  <a:pt x="78018" y="860089"/>
                </a:cubicBezTo>
                <a:cubicBezTo>
                  <a:pt x="-52570" y="653492"/>
                  <a:pt x="-13327" y="318783"/>
                  <a:pt x="151742" y="138380"/>
                </a:cubicBezTo>
                <a:cubicBezTo>
                  <a:pt x="254755" y="24199"/>
                  <a:pt x="428797" y="-1960"/>
                  <a:pt x="506113" y="11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6C00DA6-F0F0-4094-AAA9-BDE52A46E669}"/>
              </a:ext>
            </a:extLst>
          </p:cNvPr>
          <p:cNvGrpSpPr/>
          <p:nvPr/>
        </p:nvGrpSpPr>
        <p:grpSpPr>
          <a:xfrm>
            <a:off x="4183208" y="4160432"/>
            <a:ext cx="3825583" cy="2520871"/>
            <a:chOff x="889452" y="0"/>
            <a:chExt cx="10413258" cy="6861822"/>
          </a:xfrm>
          <a:solidFill>
            <a:schemeClr val="accent2"/>
          </a:solidFill>
        </p:grpSpPr>
        <p:sp>
          <p:nvSpPr>
            <p:cNvPr id="204" name="Graphic 44">
              <a:extLst>
                <a:ext uri="{FF2B5EF4-FFF2-40B4-BE49-F238E27FC236}">
                  <a16:creationId xmlns:a16="http://schemas.microsoft.com/office/drawing/2014/main" id="{C73C5365-C6D6-4BBF-91BC-0EB469CCBC0A}"/>
                </a:ext>
              </a:extLst>
            </p:cNvPr>
            <p:cNvSpPr/>
            <p:nvPr/>
          </p:nvSpPr>
          <p:spPr>
            <a:xfrm>
              <a:off x="889452" y="166340"/>
              <a:ext cx="10413258" cy="6695482"/>
            </a:xfrm>
            <a:custGeom>
              <a:avLst/>
              <a:gdLst>
                <a:gd name="connsiteX0" fmla="*/ 0 w 10413258"/>
                <a:gd name="connsiteY0" fmla="*/ 2624451 h 6695482"/>
                <a:gd name="connsiteX1" fmla="*/ 0 w 10413258"/>
                <a:gd name="connsiteY1" fmla="*/ 2535045 h 6695482"/>
                <a:gd name="connsiteX2" fmla="*/ 60933 w 10413258"/>
                <a:gd name="connsiteY2" fmla="*/ 2400569 h 6695482"/>
                <a:gd name="connsiteX3" fmla="*/ 318901 w 10413258"/>
                <a:gd name="connsiteY3" fmla="*/ 2320356 h 6695482"/>
                <a:gd name="connsiteX4" fmla="*/ 861602 w 10413258"/>
                <a:gd name="connsiteY4" fmla="*/ 2424568 h 6695482"/>
                <a:gd name="connsiteX5" fmla="*/ 2993847 w 10413258"/>
                <a:gd name="connsiteY5" fmla="*/ 2752987 h 6695482"/>
                <a:gd name="connsiteX6" fmla="*/ 3043065 w 10413258"/>
                <a:gd name="connsiteY6" fmla="*/ 2728988 h 6695482"/>
                <a:gd name="connsiteX7" fmla="*/ 3104079 w 10413258"/>
                <a:gd name="connsiteY7" fmla="*/ 2642836 h 6695482"/>
                <a:gd name="connsiteX8" fmla="*/ 3515315 w 10413258"/>
                <a:gd name="connsiteY8" fmla="*/ 2525526 h 6695482"/>
                <a:gd name="connsiteX9" fmla="*/ 3603989 w 10413258"/>
                <a:gd name="connsiteY9" fmla="*/ 2565796 h 6695482"/>
                <a:gd name="connsiteX10" fmla="*/ 3979430 w 10413258"/>
                <a:gd name="connsiteY10" fmla="*/ 2776661 h 6695482"/>
                <a:gd name="connsiteX11" fmla="*/ 4028323 w 10413258"/>
                <a:gd name="connsiteY11" fmla="*/ 2791467 h 6695482"/>
                <a:gd name="connsiteX12" fmla="*/ 4312079 w 10413258"/>
                <a:gd name="connsiteY12" fmla="*/ 2772675 h 6695482"/>
                <a:gd name="connsiteX13" fmla="*/ 4893911 w 10413258"/>
                <a:gd name="connsiteY13" fmla="*/ 2658375 h 6695482"/>
                <a:gd name="connsiteX14" fmla="*/ 6191644 w 10413258"/>
                <a:gd name="connsiteY14" fmla="*/ 2339311 h 6695482"/>
                <a:gd name="connsiteX15" fmla="*/ 6311719 w 10413258"/>
                <a:gd name="connsiteY15" fmla="*/ 2243478 h 6695482"/>
                <a:gd name="connsiteX16" fmla="*/ 6464581 w 10413258"/>
                <a:gd name="connsiteY16" fmla="*/ 2113070 h 6695482"/>
                <a:gd name="connsiteX17" fmla="*/ 6483861 w 10413258"/>
                <a:gd name="connsiteY17" fmla="*/ 2100949 h 6695482"/>
                <a:gd name="connsiteX18" fmla="*/ 6576521 w 10413258"/>
                <a:gd name="connsiteY18" fmla="*/ 1954270 h 6695482"/>
                <a:gd name="connsiteX19" fmla="*/ 6616302 w 10413258"/>
                <a:gd name="connsiteY19" fmla="*/ 1879101 h 6695482"/>
                <a:gd name="connsiteX20" fmla="*/ 6593605 w 10413258"/>
                <a:gd name="connsiteY20" fmla="*/ 1798887 h 6695482"/>
                <a:gd name="connsiteX21" fmla="*/ 6542923 w 10413258"/>
                <a:gd name="connsiteY21" fmla="*/ 1785546 h 6695482"/>
                <a:gd name="connsiteX22" fmla="*/ 6250543 w 10413258"/>
                <a:gd name="connsiteY22" fmla="*/ 1774726 h 6695482"/>
                <a:gd name="connsiteX23" fmla="*/ 5947099 w 10413258"/>
                <a:gd name="connsiteY23" fmla="*/ 1729819 h 6695482"/>
                <a:gd name="connsiteX24" fmla="*/ 5595006 w 10413258"/>
                <a:gd name="connsiteY24" fmla="*/ 1692316 h 6695482"/>
                <a:gd name="connsiteX25" fmla="*/ 5564498 w 10413258"/>
                <a:gd name="connsiteY25" fmla="*/ 1691177 h 6695482"/>
                <a:gd name="connsiteX26" fmla="*/ 5804406 w 10413258"/>
                <a:gd name="connsiteY26" fmla="*/ 1609418 h 6695482"/>
                <a:gd name="connsiteX27" fmla="*/ 5617947 w 10413258"/>
                <a:gd name="connsiteY27" fmla="*/ 1511388 h 6695482"/>
                <a:gd name="connsiteX28" fmla="*/ 5425060 w 10413258"/>
                <a:gd name="connsiteY28" fmla="*/ 1427840 h 6695482"/>
                <a:gd name="connsiteX29" fmla="*/ 5427013 w 10413258"/>
                <a:gd name="connsiteY29" fmla="*/ 1415555 h 6695482"/>
                <a:gd name="connsiteX30" fmla="*/ 5670338 w 10413258"/>
                <a:gd name="connsiteY30" fmla="*/ 1453221 h 6695482"/>
                <a:gd name="connsiteX31" fmla="*/ 5464679 w 10413258"/>
                <a:gd name="connsiteY31" fmla="*/ 1283765 h 6695482"/>
                <a:gd name="connsiteX32" fmla="*/ 5472082 w 10413258"/>
                <a:gd name="connsiteY32" fmla="*/ 1273514 h 6695482"/>
                <a:gd name="connsiteX33" fmla="*/ 5739324 w 10413258"/>
                <a:gd name="connsiteY33" fmla="*/ 1398553 h 6695482"/>
                <a:gd name="connsiteX34" fmla="*/ 5606964 w 10413258"/>
                <a:gd name="connsiteY34" fmla="*/ 1262043 h 6695482"/>
                <a:gd name="connsiteX35" fmla="*/ 5618760 w 10413258"/>
                <a:gd name="connsiteY35" fmla="*/ 1243007 h 6695482"/>
                <a:gd name="connsiteX36" fmla="*/ 5693361 w 10413258"/>
                <a:gd name="connsiteY36" fmla="*/ 1268714 h 6695482"/>
                <a:gd name="connsiteX37" fmla="*/ 5844839 w 10413258"/>
                <a:gd name="connsiteY37" fmla="*/ 1391394 h 6695482"/>
                <a:gd name="connsiteX38" fmla="*/ 6054158 w 10413258"/>
                <a:gd name="connsiteY38" fmla="*/ 1537502 h 6695482"/>
                <a:gd name="connsiteX39" fmla="*/ 6288371 w 10413258"/>
                <a:gd name="connsiteY39" fmla="*/ 1538153 h 6695482"/>
                <a:gd name="connsiteX40" fmla="*/ 6309035 w 10413258"/>
                <a:gd name="connsiteY40" fmla="*/ 1486657 h 6695482"/>
                <a:gd name="connsiteX41" fmla="*/ 6248183 w 10413258"/>
                <a:gd name="connsiteY41" fmla="*/ 1401807 h 6695482"/>
                <a:gd name="connsiteX42" fmla="*/ 6160974 w 10413258"/>
                <a:gd name="connsiteY42" fmla="*/ 1316875 h 6695482"/>
                <a:gd name="connsiteX43" fmla="*/ 6152025 w 10413258"/>
                <a:gd name="connsiteY43" fmla="*/ 1200622 h 6695482"/>
                <a:gd name="connsiteX44" fmla="*/ 6238258 w 10413258"/>
                <a:gd name="connsiteY44" fmla="*/ 1273758 h 6695482"/>
                <a:gd name="connsiteX45" fmla="*/ 6529906 w 10413258"/>
                <a:gd name="connsiteY45" fmla="*/ 1453954 h 6695482"/>
                <a:gd name="connsiteX46" fmla="*/ 6735239 w 10413258"/>
                <a:gd name="connsiteY46" fmla="*/ 1599005 h 6695482"/>
                <a:gd name="connsiteX47" fmla="*/ 6789583 w 10413258"/>
                <a:gd name="connsiteY47" fmla="*/ 1669619 h 6695482"/>
                <a:gd name="connsiteX48" fmla="*/ 6825215 w 10413258"/>
                <a:gd name="connsiteY48" fmla="*/ 1636671 h 6695482"/>
                <a:gd name="connsiteX49" fmla="*/ 7027539 w 10413258"/>
                <a:gd name="connsiteY49" fmla="*/ 1454523 h 6695482"/>
                <a:gd name="connsiteX50" fmla="*/ 7165349 w 10413258"/>
                <a:gd name="connsiteY50" fmla="*/ 1423609 h 6695482"/>
                <a:gd name="connsiteX51" fmla="*/ 7357015 w 10413258"/>
                <a:gd name="connsiteY51" fmla="*/ 1486169 h 6695482"/>
                <a:gd name="connsiteX52" fmla="*/ 7436578 w 10413258"/>
                <a:gd name="connsiteY52" fmla="*/ 1431419 h 6695482"/>
                <a:gd name="connsiteX53" fmla="*/ 7444469 w 10413258"/>
                <a:gd name="connsiteY53" fmla="*/ 1310774 h 6695482"/>
                <a:gd name="connsiteX54" fmla="*/ 7439263 w 10413258"/>
                <a:gd name="connsiteY54" fmla="*/ 1279941 h 6695482"/>
                <a:gd name="connsiteX55" fmla="*/ 7455452 w 10413258"/>
                <a:gd name="connsiteY55" fmla="*/ 1213964 h 6695482"/>
                <a:gd name="connsiteX56" fmla="*/ 7456672 w 10413258"/>
                <a:gd name="connsiteY56" fmla="*/ 1144652 h 6695482"/>
                <a:gd name="connsiteX57" fmla="*/ 7457241 w 10413258"/>
                <a:gd name="connsiteY57" fmla="*/ 1047273 h 6695482"/>
                <a:gd name="connsiteX58" fmla="*/ 7597249 w 10413258"/>
                <a:gd name="connsiteY58" fmla="*/ 905883 h 6695482"/>
                <a:gd name="connsiteX59" fmla="*/ 7623688 w 10413258"/>
                <a:gd name="connsiteY59" fmla="*/ 841696 h 6695482"/>
                <a:gd name="connsiteX60" fmla="*/ 7655904 w 10413258"/>
                <a:gd name="connsiteY60" fmla="*/ 687127 h 6695482"/>
                <a:gd name="connsiteX61" fmla="*/ 7880761 w 10413258"/>
                <a:gd name="connsiteY61" fmla="*/ 366354 h 6695482"/>
                <a:gd name="connsiteX62" fmla="*/ 8052496 w 10413258"/>
                <a:gd name="connsiteY62" fmla="*/ 264176 h 6695482"/>
                <a:gd name="connsiteX63" fmla="*/ 8098704 w 10413258"/>
                <a:gd name="connsiteY63" fmla="*/ 266861 h 6695482"/>
                <a:gd name="connsiteX64" fmla="*/ 8162078 w 10413258"/>
                <a:gd name="connsiteY64" fmla="*/ 256854 h 6695482"/>
                <a:gd name="connsiteX65" fmla="*/ 8280689 w 10413258"/>
                <a:gd name="connsiteY65" fmla="*/ 158255 h 6695482"/>
                <a:gd name="connsiteX66" fmla="*/ 8565667 w 10413258"/>
                <a:gd name="connsiteY66" fmla="*/ 151666 h 6695482"/>
                <a:gd name="connsiteX67" fmla="*/ 8664916 w 10413258"/>
                <a:gd name="connsiteY67" fmla="*/ 229032 h 6695482"/>
                <a:gd name="connsiteX68" fmla="*/ 8762133 w 10413258"/>
                <a:gd name="connsiteY68" fmla="*/ 216829 h 6695482"/>
                <a:gd name="connsiteX69" fmla="*/ 9015789 w 10413258"/>
                <a:gd name="connsiteY69" fmla="*/ 88048 h 6695482"/>
                <a:gd name="connsiteX70" fmla="*/ 9059556 w 10413258"/>
                <a:gd name="connsiteY70" fmla="*/ 64863 h 6695482"/>
                <a:gd name="connsiteX71" fmla="*/ 9254883 w 10413258"/>
                <a:gd name="connsiteY71" fmla="*/ 47860 h 6695482"/>
                <a:gd name="connsiteX72" fmla="*/ 9368532 w 10413258"/>
                <a:gd name="connsiteY72" fmla="*/ 62341 h 6695482"/>
                <a:gd name="connsiteX73" fmla="*/ 9436868 w 10413258"/>
                <a:gd name="connsiteY73" fmla="*/ 85526 h 6695482"/>
                <a:gd name="connsiteX74" fmla="*/ 9471769 w 10413258"/>
                <a:gd name="connsiteY74" fmla="*/ 127667 h 6695482"/>
                <a:gd name="connsiteX75" fmla="*/ 9531725 w 10413258"/>
                <a:gd name="connsiteY75" fmla="*/ 234076 h 6695482"/>
                <a:gd name="connsiteX76" fmla="*/ 9566625 w 10413258"/>
                <a:gd name="connsiteY76" fmla="*/ 345935 h 6695482"/>
                <a:gd name="connsiteX77" fmla="*/ 9600712 w 10413258"/>
                <a:gd name="connsiteY77" fmla="*/ 526130 h 6695482"/>
                <a:gd name="connsiteX78" fmla="*/ 9596726 w 10413258"/>
                <a:gd name="connsiteY78" fmla="*/ 580311 h 6695482"/>
                <a:gd name="connsiteX79" fmla="*/ 9609253 w 10413258"/>
                <a:gd name="connsiteY79" fmla="*/ 635468 h 6695482"/>
                <a:gd name="connsiteX80" fmla="*/ 9466643 w 10413258"/>
                <a:gd name="connsiteY80" fmla="*/ 1084370 h 6695482"/>
                <a:gd name="connsiteX81" fmla="*/ 9451755 w 10413258"/>
                <a:gd name="connsiteY81" fmla="*/ 1097956 h 6695482"/>
                <a:gd name="connsiteX82" fmla="*/ 9267005 w 10413258"/>
                <a:gd name="connsiteY82" fmla="*/ 1197938 h 6695482"/>
                <a:gd name="connsiteX83" fmla="*/ 9179307 w 10413258"/>
                <a:gd name="connsiteY83" fmla="*/ 1254559 h 6695482"/>
                <a:gd name="connsiteX84" fmla="*/ 9166698 w 10413258"/>
                <a:gd name="connsiteY84" fmla="*/ 1263915 h 6695482"/>
                <a:gd name="connsiteX85" fmla="*/ 9118781 w 10413258"/>
                <a:gd name="connsiteY85" fmla="*/ 1289703 h 6695482"/>
                <a:gd name="connsiteX86" fmla="*/ 9031327 w 10413258"/>
                <a:gd name="connsiteY86" fmla="*/ 1390661 h 6695482"/>
                <a:gd name="connsiteX87" fmla="*/ 8760261 w 10413258"/>
                <a:gd name="connsiteY87" fmla="*/ 1611126 h 6695482"/>
                <a:gd name="connsiteX88" fmla="*/ 8536949 w 10413258"/>
                <a:gd name="connsiteY88" fmla="*/ 1683286 h 6695482"/>
                <a:gd name="connsiteX89" fmla="*/ 8486022 w 10413258"/>
                <a:gd name="connsiteY89" fmla="*/ 1707447 h 6695482"/>
                <a:gd name="connsiteX90" fmla="*/ 8490903 w 10413258"/>
                <a:gd name="connsiteY90" fmla="*/ 1718105 h 6695482"/>
                <a:gd name="connsiteX91" fmla="*/ 8525967 w 10413258"/>
                <a:gd name="connsiteY91" fmla="*/ 1710539 h 6695482"/>
                <a:gd name="connsiteX92" fmla="*/ 9068912 w 10413258"/>
                <a:gd name="connsiteY92" fmla="*/ 1588348 h 6695482"/>
                <a:gd name="connsiteX93" fmla="*/ 9640249 w 10413258"/>
                <a:gd name="connsiteY93" fmla="*/ 1519686 h 6695482"/>
                <a:gd name="connsiteX94" fmla="*/ 10161230 w 10413258"/>
                <a:gd name="connsiteY94" fmla="*/ 1617797 h 6695482"/>
                <a:gd name="connsiteX95" fmla="*/ 10392676 w 10413258"/>
                <a:gd name="connsiteY95" fmla="*/ 1848350 h 6695482"/>
                <a:gd name="connsiteX96" fmla="*/ 10413259 w 10413258"/>
                <a:gd name="connsiteY96" fmla="*/ 1909038 h 6695482"/>
                <a:gd name="connsiteX97" fmla="*/ 10413259 w 10413258"/>
                <a:gd name="connsiteY97" fmla="*/ 2006580 h 6695482"/>
                <a:gd name="connsiteX98" fmla="*/ 10302457 w 10413258"/>
                <a:gd name="connsiteY98" fmla="*/ 2164078 h 6695482"/>
                <a:gd name="connsiteX99" fmla="*/ 9921972 w 10413258"/>
                <a:gd name="connsiteY99" fmla="*/ 2179942 h 6695482"/>
                <a:gd name="connsiteX100" fmla="*/ 9808079 w 10413258"/>
                <a:gd name="connsiteY100" fmla="*/ 2170423 h 6695482"/>
                <a:gd name="connsiteX101" fmla="*/ 9325253 w 10413258"/>
                <a:gd name="connsiteY101" fmla="*/ 2555871 h 6695482"/>
                <a:gd name="connsiteX102" fmla="*/ 8827702 w 10413258"/>
                <a:gd name="connsiteY102" fmla="*/ 3546254 h 6695482"/>
                <a:gd name="connsiteX103" fmla="*/ 8276785 w 10413258"/>
                <a:gd name="connsiteY103" fmla="*/ 4595780 h 6695482"/>
                <a:gd name="connsiteX104" fmla="*/ 7629058 w 10413258"/>
                <a:gd name="connsiteY104" fmla="*/ 5274259 h 6695482"/>
                <a:gd name="connsiteX105" fmla="*/ 7285263 w 10413258"/>
                <a:gd name="connsiteY105" fmla="*/ 5498466 h 6695482"/>
                <a:gd name="connsiteX106" fmla="*/ 7235068 w 10413258"/>
                <a:gd name="connsiteY106" fmla="*/ 5540362 h 6695482"/>
                <a:gd name="connsiteX107" fmla="*/ 7241902 w 10413258"/>
                <a:gd name="connsiteY107" fmla="*/ 5553215 h 6695482"/>
                <a:gd name="connsiteX108" fmla="*/ 7307472 w 10413258"/>
                <a:gd name="connsiteY108" fmla="*/ 5584617 h 6695482"/>
                <a:gd name="connsiteX109" fmla="*/ 7342860 w 10413258"/>
                <a:gd name="connsiteY109" fmla="*/ 5682078 h 6695482"/>
                <a:gd name="connsiteX110" fmla="*/ 7279731 w 10413258"/>
                <a:gd name="connsiteY110" fmla="*/ 5730563 h 6695482"/>
                <a:gd name="connsiteX111" fmla="*/ 7133378 w 10413258"/>
                <a:gd name="connsiteY111" fmla="*/ 5734550 h 6695482"/>
                <a:gd name="connsiteX112" fmla="*/ 6995323 w 10413258"/>
                <a:gd name="connsiteY112" fmla="*/ 5831196 h 6695482"/>
                <a:gd name="connsiteX113" fmla="*/ 6917306 w 10413258"/>
                <a:gd name="connsiteY113" fmla="*/ 6137000 h 6695482"/>
                <a:gd name="connsiteX114" fmla="*/ 6903232 w 10413258"/>
                <a:gd name="connsiteY114" fmla="*/ 6334442 h 6695482"/>
                <a:gd name="connsiteX115" fmla="*/ 6994591 w 10413258"/>
                <a:gd name="connsiteY115" fmla="*/ 6346319 h 6695482"/>
                <a:gd name="connsiteX116" fmla="*/ 7204887 w 10413258"/>
                <a:gd name="connsiteY116" fmla="*/ 6433773 h 6695482"/>
                <a:gd name="connsiteX117" fmla="*/ 7196914 w 10413258"/>
                <a:gd name="connsiteY117" fmla="*/ 6623731 h 6695482"/>
                <a:gd name="connsiteX118" fmla="*/ 7103928 w 10413258"/>
                <a:gd name="connsiteY118" fmla="*/ 6671485 h 6695482"/>
                <a:gd name="connsiteX119" fmla="*/ 6549512 w 10413258"/>
                <a:gd name="connsiteY119" fmla="*/ 6473961 h 6695482"/>
                <a:gd name="connsiteX120" fmla="*/ 6557891 w 10413258"/>
                <a:gd name="connsiteY120" fmla="*/ 6333791 h 6695482"/>
                <a:gd name="connsiteX121" fmla="*/ 6586446 w 10413258"/>
                <a:gd name="connsiteY121" fmla="*/ 6221362 h 6695482"/>
                <a:gd name="connsiteX122" fmla="*/ 6532428 w 10413258"/>
                <a:gd name="connsiteY122" fmla="*/ 5950703 h 6695482"/>
                <a:gd name="connsiteX123" fmla="*/ 6491915 w 10413258"/>
                <a:gd name="connsiteY123" fmla="*/ 5764488 h 6695482"/>
                <a:gd name="connsiteX124" fmla="*/ 6451645 w 10413258"/>
                <a:gd name="connsiteY124" fmla="*/ 5772297 h 6695482"/>
                <a:gd name="connsiteX125" fmla="*/ 5353552 w 10413258"/>
                <a:gd name="connsiteY125" fmla="*/ 5976980 h 6695482"/>
                <a:gd name="connsiteX126" fmla="*/ 4184926 w 10413258"/>
                <a:gd name="connsiteY126" fmla="*/ 5994552 h 6695482"/>
                <a:gd name="connsiteX127" fmla="*/ 2974566 w 10413258"/>
                <a:gd name="connsiteY127" fmla="*/ 5773924 h 6695482"/>
                <a:gd name="connsiteX128" fmla="*/ 2897200 w 10413258"/>
                <a:gd name="connsiteY128" fmla="*/ 5816797 h 6695482"/>
                <a:gd name="connsiteX129" fmla="*/ 2840253 w 10413258"/>
                <a:gd name="connsiteY129" fmla="*/ 6057681 h 6695482"/>
                <a:gd name="connsiteX130" fmla="*/ 2862951 w 10413258"/>
                <a:gd name="connsiteY130" fmla="*/ 6385531 h 6695482"/>
                <a:gd name="connsiteX131" fmla="*/ 2818614 w 10413258"/>
                <a:gd name="connsiteY131" fmla="*/ 6529037 h 6695482"/>
                <a:gd name="connsiteX132" fmla="*/ 2505733 w 10413258"/>
                <a:gd name="connsiteY132" fmla="*/ 6695483 h 6695482"/>
                <a:gd name="connsiteX133" fmla="*/ 2383704 w 10413258"/>
                <a:gd name="connsiteY133" fmla="*/ 6695483 h 6695482"/>
                <a:gd name="connsiteX134" fmla="*/ 2224254 w 10413258"/>
                <a:gd name="connsiteY134" fmla="*/ 6639025 h 6695482"/>
                <a:gd name="connsiteX135" fmla="*/ 2200092 w 10413258"/>
                <a:gd name="connsiteY135" fmla="*/ 6428810 h 6695482"/>
                <a:gd name="connsiteX136" fmla="*/ 2410795 w 10413258"/>
                <a:gd name="connsiteY136" fmla="*/ 6346401 h 6695482"/>
                <a:gd name="connsiteX137" fmla="*/ 2496784 w 10413258"/>
                <a:gd name="connsiteY137" fmla="*/ 6255042 h 6695482"/>
                <a:gd name="connsiteX138" fmla="*/ 2356614 w 10413258"/>
                <a:gd name="connsiteY138" fmla="*/ 5755132 h 6695482"/>
                <a:gd name="connsiteX139" fmla="*/ 2315450 w 10413258"/>
                <a:gd name="connsiteY139" fmla="*/ 5733411 h 6695482"/>
                <a:gd name="connsiteX140" fmla="*/ 2112150 w 10413258"/>
                <a:gd name="connsiteY140" fmla="*/ 5730238 h 6695482"/>
                <a:gd name="connsiteX141" fmla="*/ 2053088 w 10413258"/>
                <a:gd name="connsiteY141" fmla="*/ 5687528 h 6695482"/>
                <a:gd name="connsiteX142" fmla="*/ 2079609 w 10413258"/>
                <a:gd name="connsiteY142" fmla="*/ 5585675 h 6695482"/>
                <a:gd name="connsiteX143" fmla="*/ 2094659 w 10413258"/>
                <a:gd name="connsiteY143" fmla="*/ 5511482 h 6695482"/>
                <a:gd name="connsiteX144" fmla="*/ 1871673 w 10413258"/>
                <a:gd name="connsiteY144" fmla="*/ 5253188 h 6695482"/>
                <a:gd name="connsiteX145" fmla="*/ 1509655 w 10413258"/>
                <a:gd name="connsiteY145" fmla="*/ 4794687 h 6695482"/>
                <a:gd name="connsiteX146" fmla="*/ 1293258 w 10413258"/>
                <a:gd name="connsiteY146" fmla="*/ 4253368 h 6695482"/>
                <a:gd name="connsiteX147" fmla="*/ 1041635 w 10413258"/>
                <a:gd name="connsiteY147" fmla="*/ 3662018 h 6695482"/>
                <a:gd name="connsiteX148" fmla="*/ 592164 w 10413258"/>
                <a:gd name="connsiteY148" fmla="*/ 3029666 h 6695482"/>
                <a:gd name="connsiteX149" fmla="*/ 264151 w 10413258"/>
                <a:gd name="connsiteY149" fmla="*/ 2825228 h 6695482"/>
                <a:gd name="connsiteX150" fmla="*/ 0 w 10413258"/>
                <a:gd name="connsiteY150" fmla="*/ 2624451 h 6695482"/>
                <a:gd name="connsiteX151" fmla="*/ 6931054 w 10413258"/>
                <a:gd name="connsiteY151" fmla="*/ 1924089 h 6695482"/>
                <a:gd name="connsiteX152" fmla="*/ 6986700 w 10413258"/>
                <a:gd name="connsiteY152" fmla="*/ 2026430 h 6695482"/>
                <a:gd name="connsiteX153" fmla="*/ 7098234 w 10413258"/>
                <a:gd name="connsiteY153" fmla="*/ 2069465 h 6695482"/>
                <a:gd name="connsiteX154" fmla="*/ 7121744 w 10413258"/>
                <a:gd name="connsiteY154" fmla="*/ 2063527 h 6695482"/>
                <a:gd name="connsiteX155" fmla="*/ 7498650 w 10413258"/>
                <a:gd name="connsiteY155" fmla="*/ 1954352 h 6695482"/>
                <a:gd name="connsiteX156" fmla="*/ 7683320 w 10413258"/>
                <a:gd name="connsiteY156" fmla="*/ 1898463 h 6695482"/>
                <a:gd name="connsiteX157" fmla="*/ 7724484 w 10413258"/>
                <a:gd name="connsiteY157" fmla="*/ 1865271 h 6695482"/>
                <a:gd name="connsiteX158" fmla="*/ 7728307 w 10413258"/>
                <a:gd name="connsiteY158" fmla="*/ 1684018 h 6695482"/>
                <a:gd name="connsiteX159" fmla="*/ 7698532 w 10413258"/>
                <a:gd name="connsiteY159" fmla="*/ 1656521 h 6695482"/>
                <a:gd name="connsiteX160" fmla="*/ 7566986 w 10413258"/>
                <a:gd name="connsiteY160" fmla="*/ 1631627 h 6695482"/>
                <a:gd name="connsiteX161" fmla="*/ 7523788 w 10413258"/>
                <a:gd name="connsiteY161" fmla="*/ 1674825 h 6695482"/>
                <a:gd name="connsiteX162" fmla="*/ 7549983 w 10413258"/>
                <a:gd name="connsiteY162" fmla="*/ 1776760 h 6695482"/>
                <a:gd name="connsiteX163" fmla="*/ 7547705 w 10413258"/>
                <a:gd name="connsiteY163" fmla="*/ 1809138 h 6695482"/>
                <a:gd name="connsiteX164" fmla="*/ 7509958 w 10413258"/>
                <a:gd name="connsiteY164" fmla="*/ 1812229 h 6695482"/>
                <a:gd name="connsiteX165" fmla="*/ 7463993 w 10413258"/>
                <a:gd name="connsiteY165" fmla="*/ 1791484 h 6695482"/>
                <a:gd name="connsiteX166" fmla="*/ 7442516 w 10413258"/>
                <a:gd name="connsiteY166" fmla="*/ 1897486 h 6695482"/>
                <a:gd name="connsiteX167" fmla="*/ 7394844 w 10413258"/>
                <a:gd name="connsiteY167" fmla="*/ 1918231 h 6695482"/>
                <a:gd name="connsiteX168" fmla="*/ 7350833 w 10413258"/>
                <a:gd name="connsiteY168" fmla="*/ 1903832 h 6695482"/>
                <a:gd name="connsiteX169" fmla="*/ 7286727 w 10413258"/>
                <a:gd name="connsiteY169" fmla="*/ 1850627 h 6695482"/>
                <a:gd name="connsiteX170" fmla="*/ 7241007 w 10413258"/>
                <a:gd name="connsiteY170" fmla="*/ 1812880 h 6695482"/>
                <a:gd name="connsiteX171" fmla="*/ 6931054 w 10413258"/>
                <a:gd name="connsiteY171" fmla="*/ 1924089 h 6695482"/>
                <a:gd name="connsiteX172" fmla="*/ 6764852 w 10413258"/>
                <a:gd name="connsiteY172" fmla="*/ 2081180 h 6695482"/>
                <a:gd name="connsiteX173" fmla="*/ 6751591 w 10413258"/>
                <a:gd name="connsiteY173" fmla="*/ 2078902 h 6695482"/>
                <a:gd name="connsiteX174" fmla="*/ 6690658 w 10413258"/>
                <a:gd name="connsiteY174" fmla="*/ 2200768 h 6695482"/>
                <a:gd name="connsiteX175" fmla="*/ 6789583 w 10413258"/>
                <a:gd name="connsiteY175" fmla="*/ 2173352 h 6695482"/>
                <a:gd name="connsiteX176" fmla="*/ 6764852 w 10413258"/>
                <a:gd name="connsiteY176" fmla="*/ 2081180 h 669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0413258" h="6695482">
                  <a:moveTo>
                    <a:pt x="0" y="2624451"/>
                  </a:moveTo>
                  <a:cubicBezTo>
                    <a:pt x="0" y="2594676"/>
                    <a:pt x="0" y="2564819"/>
                    <a:pt x="0" y="2535045"/>
                  </a:cubicBezTo>
                  <a:cubicBezTo>
                    <a:pt x="19769" y="2489813"/>
                    <a:pt x="31483" y="2438317"/>
                    <a:pt x="60933" y="2400569"/>
                  </a:cubicBezTo>
                  <a:cubicBezTo>
                    <a:pt x="126015" y="2317264"/>
                    <a:pt x="220302" y="2302458"/>
                    <a:pt x="318901" y="2320356"/>
                  </a:cubicBezTo>
                  <a:cubicBezTo>
                    <a:pt x="500154" y="2353141"/>
                    <a:pt x="681082" y="2387960"/>
                    <a:pt x="861602" y="2424568"/>
                  </a:cubicBezTo>
                  <a:cubicBezTo>
                    <a:pt x="1567171" y="2567667"/>
                    <a:pt x="2280224" y="2662198"/>
                    <a:pt x="2993847" y="2752987"/>
                  </a:cubicBezTo>
                  <a:cubicBezTo>
                    <a:pt x="3017357" y="2755997"/>
                    <a:pt x="3030699" y="2749326"/>
                    <a:pt x="3043065" y="2728988"/>
                  </a:cubicBezTo>
                  <a:cubicBezTo>
                    <a:pt x="3061288" y="2698969"/>
                    <a:pt x="3084636" y="2672205"/>
                    <a:pt x="3104079" y="2642836"/>
                  </a:cubicBezTo>
                  <a:cubicBezTo>
                    <a:pt x="3178191" y="2530814"/>
                    <a:pt x="3361559" y="2451658"/>
                    <a:pt x="3515315" y="2525526"/>
                  </a:cubicBezTo>
                  <a:cubicBezTo>
                    <a:pt x="3544602" y="2539600"/>
                    <a:pt x="3575678" y="2550095"/>
                    <a:pt x="3603989" y="2565796"/>
                  </a:cubicBezTo>
                  <a:cubicBezTo>
                    <a:pt x="3729434" y="2635515"/>
                    <a:pt x="3853984" y="2706861"/>
                    <a:pt x="3979430" y="2776661"/>
                  </a:cubicBezTo>
                  <a:cubicBezTo>
                    <a:pt x="3994073" y="2784796"/>
                    <a:pt x="4012133" y="2792199"/>
                    <a:pt x="4028323" y="2791467"/>
                  </a:cubicBezTo>
                  <a:cubicBezTo>
                    <a:pt x="4123098" y="2787155"/>
                    <a:pt x="4219012" y="2788294"/>
                    <a:pt x="4312079" y="2772675"/>
                  </a:cubicBezTo>
                  <a:cubicBezTo>
                    <a:pt x="4507000" y="2739890"/>
                    <a:pt x="4701757" y="2704095"/>
                    <a:pt x="4893911" y="2658375"/>
                  </a:cubicBezTo>
                  <a:cubicBezTo>
                    <a:pt x="5327275" y="2555220"/>
                    <a:pt x="5758768" y="2444255"/>
                    <a:pt x="6191644" y="2339311"/>
                  </a:cubicBezTo>
                  <a:cubicBezTo>
                    <a:pt x="6250298" y="2325074"/>
                    <a:pt x="6287883" y="2301645"/>
                    <a:pt x="6311719" y="2243478"/>
                  </a:cubicBezTo>
                  <a:cubicBezTo>
                    <a:pt x="6338891" y="2177176"/>
                    <a:pt x="6383635" y="2121693"/>
                    <a:pt x="6464581" y="2113070"/>
                  </a:cubicBezTo>
                  <a:cubicBezTo>
                    <a:pt x="6471495" y="2112338"/>
                    <a:pt x="6480037" y="2106806"/>
                    <a:pt x="6483861" y="2100949"/>
                  </a:cubicBezTo>
                  <a:cubicBezTo>
                    <a:pt x="6515344" y="2052462"/>
                    <a:pt x="6546583" y="2003733"/>
                    <a:pt x="6576521" y="1954270"/>
                  </a:cubicBezTo>
                  <a:cubicBezTo>
                    <a:pt x="6591165" y="1930027"/>
                    <a:pt x="6601252" y="1903018"/>
                    <a:pt x="6616302" y="1879101"/>
                  </a:cubicBezTo>
                  <a:cubicBezTo>
                    <a:pt x="6645752" y="1832405"/>
                    <a:pt x="6643799" y="1821178"/>
                    <a:pt x="6593605" y="1798887"/>
                  </a:cubicBezTo>
                  <a:cubicBezTo>
                    <a:pt x="6577823" y="1791891"/>
                    <a:pt x="6560007" y="1786359"/>
                    <a:pt x="6542923" y="1785546"/>
                  </a:cubicBezTo>
                  <a:cubicBezTo>
                    <a:pt x="6445544" y="1780827"/>
                    <a:pt x="6348003" y="1774888"/>
                    <a:pt x="6250543" y="1774726"/>
                  </a:cubicBezTo>
                  <a:cubicBezTo>
                    <a:pt x="6146818" y="1774563"/>
                    <a:pt x="6046023" y="1764069"/>
                    <a:pt x="5947099" y="1729819"/>
                  </a:cubicBezTo>
                  <a:cubicBezTo>
                    <a:pt x="5833368" y="1690445"/>
                    <a:pt x="5715895" y="1671896"/>
                    <a:pt x="5595006" y="1692316"/>
                  </a:cubicBezTo>
                  <a:cubicBezTo>
                    <a:pt x="5585162" y="1693943"/>
                    <a:pt x="5574749" y="1691665"/>
                    <a:pt x="5564498" y="1691177"/>
                  </a:cubicBezTo>
                  <a:cubicBezTo>
                    <a:pt x="5628929" y="1615601"/>
                    <a:pt x="5723461" y="1638379"/>
                    <a:pt x="5804406" y="1609418"/>
                  </a:cubicBezTo>
                  <a:cubicBezTo>
                    <a:pt x="5743067" y="1573460"/>
                    <a:pt x="5681239" y="1540838"/>
                    <a:pt x="5617947" y="1511388"/>
                  </a:cubicBezTo>
                  <a:cubicBezTo>
                    <a:pt x="5554411" y="1481857"/>
                    <a:pt x="5489410" y="1455581"/>
                    <a:pt x="5425060" y="1427840"/>
                  </a:cubicBezTo>
                  <a:cubicBezTo>
                    <a:pt x="5425711" y="1423772"/>
                    <a:pt x="5426362" y="1419704"/>
                    <a:pt x="5427013" y="1415555"/>
                  </a:cubicBezTo>
                  <a:cubicBezTo>
                    <a:pt x="5511701" y="1369754"/>
                    <a:pt x="5583697" y="1446225"/>
                    <a:pt x="5670338" y="1453221"/>
                  </a:cubicBezTo>
                  <a:cubicBezTo>
                    <a:pt x="5598097" y="1393671"/>
                    <a:pt x="5531388" y="1338759"/>
                    <a:pt x="5464679" y="1283765"/>
                  </a:cubicBezTo>
                  <a:cubicBezTo>
                    <a:pt x="5467120" y="1280348"/>
                    <a:pt x="5469642" y="1276931"/>
                    <a:pt x="5472082" y="1273514"/>
                  </a:cubicBezTo>
                  <a:cubicBezTo>
                    <a:pt x="5583128" y="1266436"/>
                    <a:pt x="5652765" y="1351043"/>
                    <a:pt x="5739324" y="1398553"/>
                  </a:cubicBezTo>
                  <a:cubicBezTo>
                    <a:pt x="5695232" y="1353077"/>
                    <a:pt x="5651057" y="1307519"/>
                    <a:pt x="5606964" y="1262043"/>
                  </a:cubicBezTo>
                  <a:cubicBezTo>
                    <a:pt x="5610869" y="1255698"/>
                    <a:pt x="5614856" y="1249353"/>
                    <a:pt x="5618760" y="1243007"/>
                  </a:cubicBezTo>
                  <a:cubicBezTo>
                    <a:pt x="5643898" y="1251224"/>
                    <a:pt x="5673023" y="1253990"/>
                    <a:pt x="5693361" y="1268714"/>
                  </a:cubicBezTo>
                  <a:cubicBezTo>
                    <a:pt x="5745833" y="1306950"/>
                    <a:pt x="5792854" y="1352507"/>
                    <a:pt x="5844839" y="1391394"/>
                  </a:cubicBezTo>
                  <a:cubicBezTo>
                    <a:pt x="5913012" y="1442402"/>
                    <a:pt x="5981022" y="1494467"/>
                    <a:pt x="6054158" y="1537502"/>
                  </a:cubicBezTo>
                  <a:cubicBezTo>
                    <a:pt x="6129084" y="1581514"/>
                    <a:pt x="6209622" y="1575169"/>
                    <a:pt x="6288371" y="1538153"/>
                  </a:cubicBezTo>
                  <a:cubicBezTo>
                    <a:pt x="6314160" y="1526032"/>
                    <a:pt x="6321400" y="1508134"/>
                    <a:pt x="6309035" y="1486657"/>
                  </a:cubicBezTo>
                  <a:cubicBezTo>
                    <a:pt x="6291707" y="1456638"/>
                    <a:pt x="6271287" y="1427677"/>
                    <a:pt x="6248183" y="1401807"/>
                  </a:cubicBezTo>
                  <a:cubicBezTo>
                    <a:pt x="6221255" y="1371625"/>
                    <a:pt x="6188552" y="1346569"/>
                    <a:pt x="6160974" y="1316875"/>
                  </a:cubicBezTo>
                  <a:cubicBezTo>
                    <a:pt x="6130873" y="1284497"/>
                    <a:pt x="6127945" y="1243495"/>
                    <a:pt x="6152025" y="1200622"/>
                  </a:cubicBezTo>
                  <a:cubicBezTo>
                    <a:pt x="6181312" y="1225435"/>
                    <a:pt x="6210355" y="1249027"/>
                    <a:pt x="6238258" y="1273758"/>
                  </a:cubicBezTo>
                  <a:cubicBezTo>
                    <a:pt x="6325061" y="1350717"/>
                    <a:pt x="6417803" y="1419216"/>
                    <a:pt x="6529906" y="1453954"/>
                  </a:cubicBezTo>
                  <a:cubicBezTo>
                    <a:pt x="6615245" y="1480393"/>
                    <a:pt x="6681872" y="1529286"/>
                    <a:pt x="6735239" y="1599005"/>
                  </a:cubicBezTo>
                  <a:cubicBezTo>
                    <a:pt x="6752893" y="1622109"/>
                    <a:pt x="6770709" y="1645132"/>
                    <a:pt x="6789583" y="1669619"/>
                  </a:cubicBezTo>
                  <a:cubicBezTo>
                    <a:pt x="6803494" y="1656765"/>
                    <a:pt x="6814151" y="1646596"/>
                    <a:pt x="6825215" y="1636671"/>
                  </a:cubicBezTo>
                  <a:cubicBezTo>
                    <a:pt x="6892738" y="1575982"/>
                    <a:pt x="6960992" y="1516269"/>
                    <a:pt x="7027539" y="1454523"/>
                  </a:cubicBezTo>
                  <a:cubicBezTo>
                    <a:pt x="7068296" y="1416694"/>
                    <a:pt x="7112226" y="1405305"/>
                    <a:pt x="7165349" y="1423609"/>
                  </a:cubicBezTo>
                  <a:cubicBezTo>
                    <a:pt x="7228886" y="1445574"/>
                    <a:pt x="7293560" y="1464041"/>
                    <a:pt x="7357015" y="1486169"/>
                  </a:cubicBezTo>
                  <a:cubicBezTo>
                    <a:pt x="7420307" y="1508297"/>
                    <a:pt x="7441296" y="1497640"/>
                    <a:pt x="7436578" y="1431419"/>
                  </a:cubicBezTo>
                  <a:cubicBezTo>
                    <a:pt x="7433649" y="1390011"/>
                    <a:pt x="7415670" y="1350311"/>
                    <a:pt x="7444469" y="1310774"/>
                  </a:cubicBezTo>
                  <a:cubicBezTo>
                    <a:pt x="7448862" y="1304753"/>
                    <a:pt x="7444144" y="1288808"/>
                    <a:pt x="7439263" y="1279941"/>
                  </a:cubicBezTo>
                  <a:cubicBezTo>
                    <a:pt x="7423887" y="1252118"/>
                    <a:pt x="7430558" y="1231048"/>
                    <a:pt x="7455452" y="1213964"/>
                  </a:cubicBezTo>
                  <a:cubicBezTo>
                    <a:pt x="7488806" y="1191186"/>
                    <a:pt x="7485714" y="1171986"/>
                    <a:pt x="7456672" y="1144652"/>
                  </a:cubicBezTo>
                  <a:cubicBezTo>
                    <a:pt x="7428199" y="1117806"/>
                    <a:pt x="7418518" y="1082255"/>
                    <a:pt x="7457241" y="1047273"/>
                  </a:cubicBezTo>
                  <a:cubicBezTo>
                    <a:pt x="7506460" y="1002855"/>
                    <a:pt x="7552993" y="955183"/>
                    <a:pt x="7597249" y="905883"/>
                  </a:cubicBezTo>
                  <a:cubicBezTo>
                    <a:pt x="7612218" y="889206"/>
                    <a:pt x="7627674" y="860732"/>
                    <a:pt x="7623688" y="841696"/>
                  </a:cubicBezTo>
                  <a:cubicBezTo>
                    <a:pt x="7611567" y="783773"/>
                    <a:pt x="7627919" y="730976"/>
                    <a:pt x="7655904" y="687127"/>
                  </a:cubicBezTo>
                  <a:cubicBezTo>
                    <a:pt x="7726111" y="577138"/>
                    <a:pt x="7801768" y="470323"/>
                    <a:pt x="7880761" y="366354"/>
                  </a:cubicBezTo>
                  <a:cubicBezTo>
                    <a:pt x="7922495" y="311523"/>
                    <a:pt x="7985543" y="281423"/>
                    <a:pt x="8052496" y="264176"/>
                  </a:cubicBezTo>
                  <a:cubicBezTo>
                    <a:pt x="8066895" y="260434"/>
                    <a:pt x="8085362" y="261003"/>
                    <a:pt x="8098704" y="266861"/>
                  </a:cubicBezTo>
                  <a:cubicBezTo>
                    <a:pt x="8123598" y="277843"/>
                    <a:pt x="8142716" y="273125"/>
                    <a:pt x="8162078" y="256854"/>
                  </a:cubicBezTo>
                  <a:cubicBezTo>
                    <a:pt x="8201371" y="223662"/>
                    <a:pt x="8240013" y="189657"/>
                    <a:pt x="8280689" y="158255"/>
                  </a:cubicBezTo>
                  <a:cubicBezTo>
                    <a:pt x="8361066" y="96183"/>
                    <a:pt x="8483907" y="93417"/>
                    <a:pt x="8565667" y="151666"/>
                  </a:cubicBezTo>
                  <a:cubicBezTo>
                    <a:pt x="8599834" y="175990"/>
                    <a:pt x="8630830" y="204707"/>
                    <a:pt x="8664916" y="229032"/>
                  </a:cubicBezTo>
                  <a:cubicBezTo>
                    <a:pt x="8712670" y="263200"/>
                    <a:pt x="8728859" y="263688"/>
                    <a:pt x="8762133" y="216829"/>
                  </a:cubicBezTo>
                  <a:cubicBezTo>
                    <a:pt x="8825018" y="128318"/>
                    <a:pt x="8912390" y="94882"/>
                    <a:pt x="9015789" y="88048"/>
                  </a:cubicBezTo>
                  <a:cubicBezTo>
                    <a:pt x="9031001" y="87072"/>
                    <a:pt x="9048980" y="76578"/>
                    <a:pt x="9059556" y="64863"/>
                  </a:cubicBezTo>
                  <a:cubicBezTo>
                    <a:pt x="9133099" y="-16164"/>
                    <a:pt x="9169789" y="-20639"/>
                    <a:pt x="9254883" y="47860"/>
                  </a:cubicBezTo>
                  <a:cubicBezTo>
                    <a:pt x="9290760" y="76740"/>
                    <a:pt x="9325822" y="90570"/>
                    <a:pt x="9368532" y="62341"/>
                  </a:cubicBezTo>
                  <a:cubicBezTo>
                    <a:pt x="9400015" y="41596"/>
                    <a:pt x="9420598" y="55182"/>
                    <a:pt x="9436868" y="85526"/>
                  </a:cubicBezTo>
                  <a:cubicBezTo>
                    <a:pt x="9445492" y="101471"/>
                    <a:pt x="9456718" y="120670"/>
                    <a:pt x="9471769" y="127667"/>
                  </a:cubicBezTo>
                  <a:cubicBezTo>
                    <a:pt x="9530016" y="154920"/>
                    <a:pt x="9546775" y="175909"/>
                    <a:pt x="9531725" y="234076"/>
                  </a:cubicBezTo>
                  <a:cubicBezTo>
                    <a:pt x="9519522" y="281341"/>
                    <a:pt x="9533352" y="313394"/>
                    <a:pt x="9566625" y="345935"/>
                  </a:cubicBezTo>
                  <a:cubicBezTo>
                    <a:pt x="9631300" y="408983"/>
                    <a:pt x="9635531" y="422406"/>
                    <a:pt x="9600712" y="526130"/>
                  </a:cubicBezTo>
                  <a:cubicBezTo>
                    <a:pt x="9595098" y="542808"/>
                    <a:pt x="9595180" y="562414"/>
                    <a:pt x="9596726" y="580311"/>
                  </a:cubicBezTo>
                  <a:cubicBezTo>
                    <a:pt x="9598352" y="598941"/>
                    <a:pt x="9606081" y="616920"/>
                    <a:pt x="9609253" y="635468"/>
                  </a:cubicBezTo>
                  <a:cubicBezTo>
                    <a:pt x="9639273" y="809562"/>
                    <a:pt x="9548728" y="945664"/>
                    <a:pt x="9466643" y="1084370"/>
                  </a:cubicBezTo>
                  <a:cubicBezTo>
                    <a:pt x="9463389" y="1089902"/>
                    <a:pt x="9457532" y="1094783"/>
                    <a:pt x="9451755" y="1097956"/>
                  </a:cubicBezTo>
                  <a:cubicBezTo>
                    <a:pt x="9390416" y="1131798"/>
                    <a:pt x="9329808" y="1167024"/>
                    <a:pt x="9267005" y="1197938"/>
                  </a:cubicBezTo>
                  <a:cubicBezTo>
                    <a:pt x="9235196" y="1213557"/>
                    <a:pt x="9194276" y="1212825"/>
                    <a:pt x="9179307" y="1254559"/>
                  </a:cubicBezTo>
                  <a:cubicBezTo>
                    <a:pt x="9177843" y="1258627"/>
                    <a:pt x="9171334" y="1261393"/>
                    <a:pt x="9166698" y="1263915"/>
                  </a:cubicBezTo>
                  <a:cubicBezTo>
                    <a:pt x="9150590" y="1272538"/>
                    <a:pt x="9130821" y="1277338"/>
                    <a:pt x="9118781" y="1289703"/>
                  </a:cubicBezTo>
                  <a:cubicBezTo>
                    <a:pt x="9087785" y="1321593"/>
                    <a:pt x="9060125" y="1356656"/>
                    <a:pt x="9031327" y="1390661"/>
                  </a:cubicBezTo>
                  <a:cubicBezTo>
                    <a:pt x="8954774" y="1481207"/>
                    <a:pt x="8874561" y="1568172"/>
                    <a:pt x="8760261" y="1611126"/>
                  </a:cubicBezTo>
                  <a:cubicBezTo>
                    <a:pt x="8687125" y="1638623"/>
                    <a:pt x="8611224" y="1658799"/>
                    <a:pt x="8536949" y="1683286"/>
                  </a:cubicBezTo>
                  <a:cubicBezTo>
                    <a:pt x="8519214" y="1689143"/>
                    <a:pt x="8502943" y="1699231"/>
                    <a:pt x="8486022" y="1707447"/>
                  </a:cubicBezTo>
                  <a:cubicBezTo>
                    <a:pt x="8487649" y="1711027"/>
                    <a:pt x="8489277" y="1714525"/>
                    <a:pt x="8490903" y="1718105"/>
                  </a:cubicBezTo>
                  <a:cubicBezTo>
                    <a:pt x="8502619" y="1715583"/>
                    <a:pt x="8514333" y="1713223"/>
                    <a:pt x="8525967" y="1710539"/>
                  </a:cubicBezTo>
                  <a:cubicBezTo>
                    <a:pt x="8706894" y="1669537"/>
                    <a:pt x="8887252" y="1625607"/>
                    <a:pt x="9068912" y="1588348"/>
                  </a:cubicBezTo>
                  <a:cubicBezTo>
                    <a:pt x="9257161" y="1549705"/>
                    <a:pt x="9445492" y="1507809"/>
                    <a:pt x="9640249" y="1519686"/>
                  </a:cubicBezTo>
                  <a:cubicBezTo>
                    <a:pt x="9818166" y="1530506"/>
                    <a:pt x="9993724" y="1552715"/>
                    <a:pt x="10161230" y="1617797"/>
                  </a:cubicBezTo>
                  <a:cubicBezTo>
                    <a:pt x="10271787" y="1660751"/>
                    <a:pt x="10350698" y="1736409"/>
                    <a:pt x="10392676" y="1848350"/>
                  </a:cubicBezTo>
                  <a:cubicBezTo>
                    <a:pt x="10400161" y="1868362"/>
                    <a:pt x="10406426" y="1888782"/>
                    <a:pt x="10413259" y="1909038"/>
                  </a:cubicBezTo>
                  <a:cubicBezTo>
                    <a:pt x="10413259" y="1941579"/>
                    <a:pt x="10413259" y="1974039"/>
                    <a:pt x="10413259" y="2006580"/>
                  </a:cubicBezTo>
                  <a:cubicBezTo>
                    <a:pt x="10392432" y="2070360"/>
                    <a:pt x="10368189" y="2132920"/>
                    <a:pt x="10302457" y="2164078"/>
                  </a:cubicBezTo>
                  <a:cubicBezTo>
                    <a:pt x="10178313" y="2222814"/>
                    <a:pt x="10051160" y="2237946"/>
                    <a:pt x="9921972" y="2179942"/>
                  </a:cubicBezTo>
                  <a:cubicBezTo>
                    <a:pt x="9884550" y="2163102"/>
                    <a:pt x="9847942" y="2156675"/>
                    <a:pt x="9808079" y="2170423"/>
                  </a:cubicBezTo>
                  <a:cubicBezTo>
                    <a:pt x="9601118" y="2241607"/>
                    <a:pt x="9427268" y="2356232"/>
                    <a:pt x="9325253" y="2555871"/>
                  </a:cubicBezTo>
                  <a:cubicBezTo>
                    <a:pt x="9157098" y="2884778"/>
                    <a:pt x="8993010" y="3215882"/>
                    <a:pt x="8827702" y="3546254"/>
                  </a:cubicBezTo>
                  <a:cubicBezTo>
                    <a:pt x="8650924" y="3899648"/>
                    <a:pt x="8479595" y="4255890"/>
                    <a:pt x="8276785" y="4595780"/>
                  </a:cubicBezTo>
                  <a:cubicBezTo>
                    <a:pt x="8112290" y="4871565"/>
                    <a:pt x="7901018" y="5101303"/>
                    <a:pt x="7629058" y="5274259"/>
                  </a:cubicBezTo>
                  <a:cubicBezTo>
                    <a:pt x="7513619" y="5347719"/>
                    <a:pt x="7399481" y="5423133"/>
                    <a:pt x="7285263" y="5498466"/>
                  </a:cubicBezTo>
                  <a:cubicBezTo>
                    <a:pt x="7266796" y="5510668"/>
                    <a:pt x="7250932" y="5526939"/>
                    <a:pt x="7235068" y="5540362"/>
                  </a:cubicBezTo>
                  <a:cubicBezTo>
                    <a:pt x="7239298" y="5548660"/>
                    <a:pt x="7239949" y="5552239"/>
                    <a:pt x="7241902" y="5553215"/>
                  </a:cubicBezTo>
                  <a:cubicBezTo>
                    <a:pt x="7263704" y="5563873"/>
                    <a:pt x="7286076" y="5573391"/>
                    <a:pt x="7307472" y="5584617"/>
                  </a:cubicBezTo>
                  <a:cubicBezTo>
                    <a:pt x="7344731" y="5604142"/>
                    <a:pt x="7351483" y="5627978"/>
                    <a:pt x="7342860" y="5682078"/>
                  </a:cubicBezTo>
                  <a:cubicBezTo>
                    <a:pt x="7336758" y="5720313"/>
                    <a:pt x="7312841" y="5729750"/>
                    <a:pt x="7279731" y="5730563"/>
                  </a:cubicBezTo>
                  <a:cubicBezTo>
                    <a:pt x="7230919" y="5731702"/>
                    <a:pt x="7182189" y="5734957"/>
                    <a:pt x="7133378" y="5734550"/>
                  </a:cubicBezTo>
                  <a:cubicBezTo>
                    <a:pt x="7063496" y="5733981"/>
                    <a:pt x="7014522" y="5764731"/>
                    <a:pt x="6995323" y="5831196"/>
                  </a:cubicBezTo>
                  <a:cubicBezTo>
                    <a:pt x="6966117" y="5932236"/>
                    <a:pt x="6937725" y="6033926"/>
                    <a:pt x="6917306" y="6137000"/>
                  </a:cubicBezTo>
                  <a:cubicBezTo>
                    <a:pt x="6904696" y="6200861"/>
                    <a:pt x="6907463" y="6267733"/>
                    <a:pt x="6903232" y="6334442"/>
                  </a:cubicBezTo>
                  <a:cubicBezTo>
                    <a:pt x="6938539" y="6338998"/>
                    <a:pt x="6966605" y="6342089"/>
                    <a:pt x="6994591" y="6346319"/>
                  </a:cubicBezTo>
                  <a:cubicBezTo>
                    <a:pt x="7071957" y="6357952"/>
                    <a:pt x="7146638" y="6377070"/>
                    <a:pt x="7204887" y="6433773"/>
                  </a:cubicBezTo>
                  <a:cubicBezTo>
                    <a:pt x="7265982" y="6493241"/>
                    <a:pt x="7263786" y="6571258"/>
                    <a:pt x="7196914" y="6623731"/>
                  </a:cubicBezTo>
                  <a:cubicBezTo>
                    <a:pt x="7169905" y="6644882"/>
                    <a:pt x="7136876" y="6661315"/>
                    <a:pt x="7103928" y="6671485"/>
                  </a:cubicBezTo>
                  <a:cubicBezTo>
                    <a:pt x="6909740" y="6731441"/>
                    <a:pt x="6665277" y="6643255"/>
                    <a:pt x="6549512" y="6473961"/>
                  </a:cubicBezTo>
                  <a:cubicBezTo>
                    <a:pt x="6515181" y="6423767"/>
                    <a:pt x="6514856" y="6381626"/>
                    <a:pt x="6557891" y="6333791"/>
                  </a:cubicBezTo>
                  <a:cubicBezTo>
                    <a:pt x="6588805" y="6299460"/>
                    <a:pt x="6594826" y="6263421"/>
                    <a:pt x="6586446" y="6221362"/>
                  </a:cubicBezTo>
                  <a:cubicBezTo>
                    <a:pt x="6568467" y="6131142"/>
                    <a:pt x="6550977" y="6040760"/>
                    <a:pt x="6532428" y="5950703"/>
                  </a:cubicBezTo>
                  <a:cubicBezTo>
                    <a:pt x="6519737" y="5888794"/>
                    <a:pt x="6505582" y="5827210"/>
                    <a:pt x="6491915" y="5764488"/>
                  </a:cubicBezTo>
                  <a:cubicBezTo>
                    <a:pt x="6475319" y="5767660"/>
                    <a:pt x="6463360" y="5769531"/>
                    <a:pt x="6451645" y="5772297"/>
                  </a:cubicBezTo>
                  <a:cubicBezTo>
                    <a:pt x="6088814" y="5857554"/>
                    <a:pt x="5723949" y="5931748"/>
                    <a:pt x="5353552" y="5976980"/>
                  </a:cubicBezTo>
                  <a:cubicBezTo>
                    <a:pt x="4964444" y="6024489"/>
                    <a:pt x="4575092" y="6033519"/>
                    <a:pt x="4184926" y="5994552"/>
                  </a:cubicBezTo>
                  <a:cubicBezTo>
                    <a:pt x="3775561" y="5953713"/>
                    <a:pt x="3373111" y="5874394"/>
                    <a:pt x="2974566" y="5773924"/>
                  </a:cubicBezTo>
                  <a:cubicBezTo>
                    <a:pt x="2919816" y="5760176"/>
                    <a:pt x="2912413" y="5761315"/>
                    <a:pt x="2897200" y="5816797"/>
                  </a:cubicBezTo>
                  <a:cubicBezTo>
                    <a:pt x="2875398" y="5896278"/>
                    <a:pt x="2859127" y="5977305"/>
                    <a:pt x="2840253" y="6057681"/>
                  </a:cubicBezTo>
                  <a:cubicBezTo>
                    <a:pt x="2813977" y="6169134"/>
                    <a:pt x="2792337" y="6277332"/>
                    <a:pt x="2862951" y="6385531"/>
                  </a:cubicBezTo>
                  <a:cubicBezTo>
                    <a:pt x="2896712" y="6437352"/>
                    <a:pt x="2874259" y="6501214"/>
                    <a:pt x="2818614" y="6529037"/>
                  </a:cubicBezTo>
                  <a:cubicBezTo>
                    <a:pt x="2712856" y="6581916"/>
                    <a:pt x="2627110" y="6672461"/>
                    <a:pt x="2505733" y="6695483"/>
                  </a:cubicBezTo>
                  <a:cubicBezTo>
                    <a:pt x="2465057" y="6695483"/>
                    <a:pt x="2424380" y="6695483"/>
                    <a:pt x="2383704" y="6695483"/>
                  </a:cubicBezTo>
                  <a:cubicBezTo>
                    <a:pt x="2330256" y="6677179"/>
                    <a:pt x="2273147" y="6665708"/>
                    <a:pt x="2224254" y="6639025"/>
                  </a:cubicBezTo>
                  <a:cubicBezTo>
                    <a:pt x="2131268" y="6588342"/>
                    <a:pt x="2123784" y="6501946"/>
                    <a:pt x="2200092" y="6428810"/>
                  </a:cubicBezTo>
                  <a:cubicBezTo>
                    <a:pt x="2258747" y="6372515"/>
                    <a:pt x="2330744" y="6349573"/>
                    <a:pt x="2410795" y="6346401"/>
                  </a:cubicBezTo>
                  <a:cubicBezTo>
                    <a:pt x="2484012" y="6343472"/>
                    <a:pt x="2502885" y="6325737"/>
                    <a:pt x="2496784" y="6255042"/>
                  </a:cubicBezTo>
                  <a:cubicBezTo>
                    <a:pt x="2481652" y="6079809"/>
                    <a:pt x="2446101" y="5909538"/>
                    <a:pt x="2356614" y="5755132"/>
                  </a:cubicBezTo>
                  <a:cubicBezTo>
                    <a:pt x="2349862" y="5743499"/>
                    <a:pt x="2329768" y="5733981"/>
                    <a:pt x="2315450" y="5733411"/>
                  </a:cubicBezTo>
                  <a:cubicBezTo>
                    <a:pt x="2247764" y="5730482"/>
                    <a:pt x="2179917" y="5731214"/>
                    <a:pt x="2112150" y="5730238"/>
                  </a:cubicBezTo>
                  <a:cubicBezTo>
                    <a:pt x="2082701" y="5729832"/>
                    <a:pt x="2056749" y="5721778"/>
                    <a:pt x="2053088" y="5687528"/>
                  </a:cubicBezTo>
                  <a:cubicBezTo>
                    <a:pt x="2049102" y="5650838"/>
                    <a:pt x="2036899" y="5611545"/>
                    <a:pt x="2079609" y="5585675"/>
                  </a:cubicBezTo>
                  <a:cubicBezTo>
                    <a:pt x="2124435" y="5558504"/>
                    <a:pt x="2127282" y="5550531"/>
                    <a:pt x="2094659" y="5511482"/>
                  </a:cubicBezTo>
                  <a:cubicBezTo>
                    <a:pt x="2021686" y="5424272"/>
                    <a:pt x="1947249" y="5338120"/>
                    <a:pt x="1871673" y="5253188"/>
                  </a:cubicBezTo>
                  <a:cubicBezTo>
                    <a:pt x="1741916" y="5107405"/>
                    <a:pt x="1610776" y="4962923"/>
                    <a:pt x="1509655" y="4794687"/>
                  </a:cubicBezTo>
                  <a:cubicBezTo>
                    <a:pt x="1408209" y="4625962"/>
                    <a:pt x="1350042" y="4439909"/>
                    <a:pt x="1293258" y="4253368"/>
                  </a:cubicBezTo>
                  <a:cubicBezTo>
                    <a:pt x="1230454" y="4047221"/>
                    <a:pt x="1166836" y="3841237"/>
                    <a:pt x="1041635" y="3662018"/>
                  </a:cubicBezTo>
                  <a:cubicBezTo>
                    <a:pt x="893492" y="3450014"/>
                    <a:pt x="747221" y="3236546"/>
                    <a:pt x="592164" y="3029666"/>
                  </a:cubicBezTo>
                  <a:cubicBezTo>
                    <a:pt x="462488" y="2856630"/>
                    <a:pt x="499585" y="2872250"/>
                    <a:pt x="264151" y="2825228"/>
                  </a:cubicBezTo>
                  <a:cubicBezTo>
                    <a:pt x="144319" y="2801473"/>
                    <a:pt x="34900" y="2760879"/>
                    <a:pt x="0" y="2624451"/>
                  </a:cubicBezTo>
                  <a:close/>
                  <a:moveTo>
                    <a:pt x="6931054" y="1924089"/>
                  </a:moveTo>
                  <a:cubicBezTo>
                    <a:pt x="6953182" y="1964846"/>
                    <a:pt x="6969941" y="1995597"/>
                    <a:pt x="6986700" y="2026430"/>
                  </a:cubicBezTo>
                  <a:cubicBezTo>
                    <a:pt x="7023552" y="2094196"/>
                    <a:pt x="7023471" y="2094115"/>
                    <a:pt x="7098234" y="2069465"/>
                  </a:cubicBezTo>
                  <a:cubicBezTo>
                    <a:pt x="7105880" y="2066943"/>
                    <a:pt x="7113935" y="2065560"/>
                    <a:pt x="7121744" y="2063527"/>
                  </a:cubicBezTo>
                  <a:cubicBezTo>
                    <a:pt x="7248247" y="2030253"/>
                    <a:pt x="7378167" y="2011136"/>
                    <a:pt x="7498650" y="1954352"/>
                  </a:cubicBezTo>
                  <a:cubicBezTo>
                    <a:pt x="7556166" y="1927261"/>
                    <a:pt x="7622142" y="1918475"/>
                    <a:pt x="7683320" y="1898463"/>
                  </a:cubicBezTo>
                  <a:cubicBezTo>
                    <a:pt x="7699264" y="1893256"/>
                    <a:pt x="7717731" y="1879833"/>
                    <a:pt x="7724484" y="1865271"/>
                  </a:cubicBezTo>
                  <a:cubicBezTo>
                    <a:pt x="7751981" y="1806209"/>
                    <a:pt x="7752062" y="1744463"/>
                    <a:pt x="7728307" y="1684018"/>
                  </a:cubicBezTo>
                  <a:cubicBezTo>
                    <a:pt x="7723751" y="1672466"/>
                    <a:pt x="7710247" y="1659368"/>
                    <a:pt x="7698532" y="1656521"/>
                  </a:cubicBezTo>
                  <a:cubicBezTo>
                    <a:pt x="7655253" y="1645945"/>
                    <a:pt x="7611079" y="1638461"/>
                    <a:pt x="7566986" y="1631627"/>
                  </a:cubicBezTo>
                  <a:cubicBezTo>
                    <a:pt x="7531923" y="1626258"/>
                    <a:pt x="7517523" y="1639681"/>
                    <a:pt x="7523788" y="1674825"/>
                  </a:cubicBezTo>
                  <a:cubicBezTo>
                    <a:pt x="7529889" y="1709237"/>
                    <a:pt x="7542173" y="1742510"/>
                    <a:pt x="7549983" y="1776760"/>
                  </a:cubicBezTo>
                  <a:cubicBezTo>
                    <a:pt x="7552423" y="1787335"/>
                    <a:pt x="7553156" y="1805884"/>
                    <a:pt x="7547705" y="1809138"/>
                  </a:cubicBezTo>
                  <a:cubicBezTo>
                    <a:pt x="7537780" y="1814995"/>
                    <a:pt x="7521916" y="1815239"/>
                    <a:pt x="7509958" y="1812229"/>
                  </a:cubicBezTo>
                  <a:cubicBezTo>
                    <a:pt x="7493769" y="1808080"/>
                    <a:pt x="7478963" y="1798562"/>
                    <a:pt x="7463993" y="1791484"/>
                  </a:cubicBezTo>
                  <a:cubicBezTo>
                    <a:pt x="7456428" y="1828988"/>
                    <a:pt x="7449838" y="1863318"/>
                    <a:pt x="7442516" y="1897486"/>
                  </a:cubicBezTo>
                  <a:cubicBezTo>
                    <a:pt x="7436415" y="1926122"/>
                    <a:pt x="7420633" y="1931573"/>
                    <a:pt x="7394844" y="1918231"/>
                  </a:cubicBezTo>
                  <a:cubicBezTo>
                    <a:pt x="7381177" y="1911154"/>
                    <a:pt x="7365151" y="1902856"/>
                    <a:pt x="7350833" y="1903832"/>
                  </a:cubicBezTo>
                  <a:cubicBezTo>
                    <a:pt x="7304299" y="1906842"/>
                    <a:pt x="7285588" y="1896185"/>
                    <a:pt x="7286727" y="1850627"/>
                  </a:cubicBezTo>
                  <a:cubicBezTo>
                    <a:pt x="7287622" y="1812636"/>
                    <a:pt x="7270700" y="1802711"/>
                    <a:pt x="7241007" y="1812880"/>
                  </a:cubicBezTo>
                  <a:cubicBezTo>
                    <a:pt x="7138991" y="1847861"/>
                    <a:pt x="7037951" y="1885528"/>
                    <a:pt x="6931054" y="1924089"/>
                  </a:cubicBezTo>
                  <a:close/>
                  <a:moveTo>
                    <a:pt x="6764852" y="2081180"/>
                  </a:moveTo>
                  <a:cubicBezTo>
                    <a:pt x="6760459" y="2080448"/>
                    <a:pt x="6755985" y="2079634"/>
                    <a:pt x="6751591" y="2078902"/>
                  </a:cubicBezTo>
                  <a:cubicBezTo>
                    <a:pt x="6732962" y="2116162"/>
                    <a:pt x="6714332" y="2153340"/>
                    <a:pt x="6690658" y="2200768"/>
                  </a:cubicBezTo>
                  <a:cubicBezTo>
                    <a:pt x="6730846" y="2189623"/>
                    <a:pt x="6758588" y="2181894"/>
                    <a:pt x="6789583" y="2173352"/>
                  </a:cubicBezTo>
                  <a:cubicBezTo>
                    <a:pt x="6780471" y="2139591"/>
                    <a:pt x="6772662" y="2110385"/>
                    <a:pt x="6764852" y="2081180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5" name="Graphic 44">
              <a:extLst>
                <a:ext uri="{FF2B5EF4-FFF2-40B4-BE49-F238E27FC236}">
                  <a16:creationId xmlns:a16="http://schemas.microsoft.com/office/drawing/2014/main" id="{3009DC73-03BA-4052-B782-B6EFEFA3F876}"/>
                </a:ext>
              </a:extLst>
            </p:cNvPr>
            <p:cNvSpPr/>
            <p:nvPr/>
          </p:nvSpPr>
          <p:spPr>
            <a:xfrm>
              <a:off x="6403999" y="476145"/>
              <a:ext cx="319722" cy="320135"/>
            </a:xfrm>
            <a:custGeom>
              <a:avLst/>
              <a:gdLst>
                <a:gd name="connsiteX0" fmla="*/ 162299 w 319722"/>
                <a:gd name="connsiteY0" fmla="*/ 10 h 320135"/>
                <a:gd name="connsiteX1" fmla="*/ 319715 w 319722"/>
                <a:gd name="connsiteY1" fmla="*/ 161331 h 320135"/>
                <a:gd name="connsiteX2" fmla="*/ 158556 w 319722"/>
                <a:gd name="connsiteY2" fmla="*/ 320131 h 320135"/>
                <a:gd name="connsiteX3" fmla="*/ 1 w 319722"/>
                <a:gd name="connsiteY3" fmla="*/ 157833 h 320135"/>
                <a:gd name="connsiteX4" fmla="*/ 162299 w 319722"/>
                <a:gd name="connsiteY4" fmla="*/ 10 h 320135"/>
                <a:gd name="connsiteX5" fmla="*/ 207205 w 319722"/>
                <a:gd name="connsiteY5" fmla="*/ 122608 h 320135"/>
                <a:gd name="connsiteX6" fmla="*/ 253413 w 319722"/>
                <a:gd name="connsiteY6" fmla="*/ 79084 h 320135"/>
                <a:gd name="connsiteX7" fmla="*/ 183288 w 319722"/>
                <a:gd name="connsiteY7" fmla="*/ 26531 h 320135"/>
                <a:gd name="connsiteX8" fmla="*/ 130002 w 319722"/>
                <a:gd name="connsiteY8" fmla="*/ 63302 h 320135"/>
                <a:gd name="connsiteX9" fmla="*/ 207205 w 319722"/>
                <a:gd name="connsiteY9" fmla="*/ 122608 h 320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9722" h="320135">
                  <a:moveTo>
                    <a:pt x="162299" y="10"/>
                  </a:moveTo>
                  <a:cubicBezTo>
                    <a:pt x="252356" y="905"/>
                    <a:pt x="320529" y="70786"/>
                    <a:pt x="319715" y="161331"/>
                  </a:cubicBezTo>
                  <a:cubicBezTo>
                    <a:pt x="318902" y="250575"/>
                    <a:pt x="247719" y="320782"/>
                    <a:pt x="158556" y="320131"/>
                  </a:cubicBezTo>
                  <a:cubicBezTo>
                    <a:pt x="71184" y="319480"/>
                    <a:pt x="-243" y="246345"/>
                    <a:pt x="1" y="157833"/>
                  </a:cubicBezTo>
                  <a:cubicBezTo>
                    <a:pt x="163" y="71193"/>
                    <a:pt x="74357" y="-966"/>
                    <a:pt x="162299" y="10"/>
                  </a:cubicBezTo>
                  <a:close/>
                  <a:moveTo>
                    <a:pt x="207205" y="122608"/>
                  </a:moveTo>
                  <a:cubicBezTo>
                    <a:pt x="223231" y="108371"/>
                    <a:pt x="246417" y="96900"/>
                    <a:pt x="253413" y="79084"/>
                  </a:cubicBezTo>
                  <a:cubicBezTo>
                    <a:pt x="261467" y="58665"/>
                    <a:pt x="215666" y="24985"/>
                    <a:pt x="183288" y="26531"/>
                  </a:cubicBezTo>
                  <a:cubicBezTo>
                    <a:pt x="159370" y="27670"/>
                    <a:pt x="132605" y="30761"/>
                    <a:pt x="130002" y="63302"/>
                  </a:cubicBezTo>
                  <a:cubicBezTo>
                    <a:pt x="127724" y="91938"/>
                    <a:pt x="158882" y="113903"/>
                    <a:pt x="207205" y="12260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6" name="Graphic 44">
              <a:extLst>
                <a:ext uri="{FF2B5EF4-FFF2-40B4-BE49-F238E27FC236}">
                  <a16:creationId xmlns:a16="http://schemas.microsoft.com/office/drawing/2014/main" id="{F9520A0A-E9F1-4BDE-BAFC-A4E052B07D8C}"/>
                </a:ext>
              </a:extLst>
            </p:cNvPr>
            <p:cNvSpPr/>
            <p:nvPr/>
          </p:nvSpPr>
          <p:spPr>
            <a:xfrm>
              <a:off x="6044096" y="971495"/>
              <a:ext cx="305885" cy="300855"/>
            </a:xfrm>
            <a:custGeom>
              <a:avLst/>
              <a:gdLst>
                <a:gd name="connsiteX0" fmla="*/ 305885 w 305885"/>
                <a:gd name="connsiteY0" fmla="*/ 149702 h 300855"/>
                <a:gd name="connsiteX1" fmla="*/ 154651 w 305885"/>
                <a:gd name="connsiteY1" fmla="*/ 300854 h 300855"/>
                <a:gd name="connsiteX2" fmla="*/ 0 w 305885"/>
                <a:gd name="connsiteY2" fmla="*/ 150108 h 300855"/>
                <a:gd name="connsiteX3" fmla="*/ 156115 w 305885"/>
                <a:gd name="connsiteY3" fmla="*/ 13 h 300855"/>
                <a:gd name="connsiteX4" fmla="*/ 305885 w 305885"/>
                <a:gd name="connsiteY4" fmla="*/ 149702 h 300855"/>
                <a:gd name="connsiteX5" fmla="*/ 207205 w 305885"/>
                <a:gd name="connsiteY5" fmla="*/ 109432 h 300855"/>
                <a:gd name="connsiteX6" fmla="*/ 238688 w 305885"/>
                <a:gd name="connsiteY6" fmla="*/ 72092 h 300855"/>
                <a:gd name="connsiteX7" fmla="*/ 173932 w 305885"/>
                <a:gd name="connsiteY7" fmla="*/ 27185 h 300855"/>
                <a:gd name="connsiteX8" fmla="*/ 123331 w 305885"/>
                <a:gd name="connsiteY8" fmla="*/ 61435 h 300855"/>
                <a:gd name="connsiteX9" fmla="*/ 207205 w 305885"/>
                <a:gd name="connsiteY9" fmla="*/ 109432 h 30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885" h="300855">
                  <a:moveTo>
                    <a:pt x="305885" y="149702"/>
                  </a:moveTo>
                  <a:cubicBezTo>
                    <a:pt x="306048" y="235528"/>
                    <a:pt x="240396" y="301180"/>
                    <a:pt x="154651" y="300854"/>
                  </a:cubicBezTo>
                  <a:cubicBezTo>
                    <a:pt x="70126" y="300529"/>
                    <a:pt x="163" y="232274"/>
                    <a:pt x="0" y="150108"/>
                  </a:cubicBezTo>
                  <a:cubicBezTo>
                    <a:pt x="-163" y="70058"/>
                    <a:pt x="73787" y="-1125"/>
                    <a:pt x="156115" y="13"/>
                  </a:cubicBezTo>
                  <a:cubicBezTo>
                    <a:pt x="239746" y="1071"/>
                    <a:pt x="305722" y="67048"/>
                    <a:pt x="305885" y="149702"/>
                  </a:cubicBezTo>
                  <a:close/>
                  <a:moveTo>
                    <a:pt x="207205" y="109432"/>
                  </a:moveTo>
                  <a:cubicBezTo>
                    <a:pt x="213794" y="102111"/>
                    <a:pt x="234051" y="89257"/>
                    <a:pt x="238688" y="72092"/>
                  </a:cubicBezTo>
                  <a:cubicBezTo>
                    <a:pt x="244627" y="50208"/>
                    <a:pt x="204357" y="20921"/>
                    <a:pt x="173932" y="27185"/>
                  </a:cubicBezTo>
                  <a:cubicBezTo>
                    <a:pt x="154895" y="31090"/>
                    <a:pt x="130977" y="45245"/>
                    <a:pt x="123331" y="61435"/>
                  </a:cubicBezTo>
                  <a:cubicBezTo>
                    <a:pt x="114707" y="79495"/>
                    <a:pt x="160427" y="109514"/>
                    <a:pt x="207205" y="109432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7" name="Graphic 44">
              <a:extLst>
                <a:ext uri="{FF2B5EF4-FFF2-40B4-BE49-F238E27FC236}">
                  <a16:creationId xmlns:a16="http://schemas.microsoft.com/office/drawing/2014/main" id="{281F7B21-3BFA-41EC-BBB0-4760B89275C4}"/>
                </a:ext>
              </a:extLst>
            </p:cNvPr>
            <p:cNvSpPr/>
            <p:nvPr/>
          </p:nvSpPr>
          <p:spPr>
            <a:xfrm>
              <a:off x="5819048" y="619738"/>
              <a:ext cx="221640" cy="226653"/>
            </a:xfrm>
            <a:custGeom>
              <a:avLst/>
              <a:gdLst>
                <a:gd name="connsiteX0" fmla="*/ 221632 w 221640"/>
                <a:gd name="connsiteY0" fmla="*/ 116419 h 226653"/>
                <a:gd name="connsiteX1" fmla="*/ 116036 w 221640"/>
                <a:gd name="connsiteY1" fmla="*/ 226651 h 226653"/>
                <a:gd name="connsiteX2" fmla="*/ 28 w 221640"/>
                <a:gd name="connsiteY2" fmla="*/ 112677 h 226653"/>
                <a:gd name="connsiteX3" fmla="*/ 113433 w 221640"/>
                <a:gd name="connsiteY3" fmla="*/ 4 h 226653"/>
                <a:gd name="connsiteX4" fmla="*/ 221632 w 221640"/>
                <a:gd name="connsiteY4" fmla="*/ 116419 h 226653"/>
                <a:gd name="connsiteX5" fmla="*/ 136537 w 221640"/>
                <a:gd name="connsiteY5" fmla="*/ 91037 h 226653"/>
                <a:gd name="connsiteX6" fmla="*/ 177294 w 221640"/>
                <a:gd name="connsiteY6" fmla="*/ 52883 h 226653"/>
                <a:gd name="connsiteX7" fmla="*/ 124985 w 221640"/>
                <a:gd name="connsiteY7" fmla="*/ 24247 h 226653"/>
                <a:gd name="connsiteX8" fmla="*/ 89108 w 221640"/>
                <a:gd name="connsiteY8" fmla="*/ 45968 h 226653"/>
                <a:gd name="connsiteX9" fmla="*/ 136537 w 221640"/>
                <a:gd name="connsiteY9" fmla="*/ 91037 h 22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1640" h="226653">
                  <a:moveTo>
                    <a:pt x="221632" y="116419"/>
                  </a:moveTo>
                  <a:cubicBezTo>
                    <a:pt x="220899" y="178735"/>
                    <a:pt x="175342" y="226245"/>
                    <a:pt x="116036" y="226651"/>
                  </a:cubicBezTo>
                  <a:cubicBezTo>
                    <a:pt x="48839" y="227058"/>
                    <a:pt x="-1355" y="177840"/>
                    <a:pt x="28" y="112677"/>
                  </a:cubicBezTo>
                  <a:cubicBezTo>
                    <a:pt x="1411" y="46700"/>
                    <a:pt x="48920" y="-484"/>
                    <a:pt x="113433" y="4"/>
                  </a:cubicBezTo>
                  <a:cubicBezTo>
                    <a:pt x="177457" y="573"/>
                    <a:pt x="222363" y="48897"/>
                    <a:pt x="221632" y="116419"/>
                  </a:cubicBezTo>
                  <a:close/>
                  <a:moveTo>
                    <a:pt x="136537" y="91037"/>
                  </a:moveTo>
                  <a:cubicBezTo>
                    <a:pt x="154272" y="74441"/>
                    <a:pt x="165743" y="63621"/>
                    <a:pt x="177294" y="52883"/>
                  </a:cubicBezTo>
                  <a:cubicBezTo>
                    <a:pt x="159966" y="42795"/>
                    <a:pt x="143614" y="28233"/>
                    <a:pt x="124985" y="24247"/>
                  </a:cubicBezTo>
                  <a:cubicBezTo>
                    <a:pt x="115060" y="22132"/>
                    <a:pt x="101149" y="38158"/>
                    <a:pt x="89108" y="45968"/>
                  </a:cubicBezTo>
                  <a:cubicBezTo>
                    <a:pt x="103264" y="59472"/>
                    <a:pt x="117419" y="72895"/>
                    <a:pt x="136537" y="91037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8" name="Graphic 44">
              <a:extLst>
                <a:ext uri="{FF2B5EF4-FFF2-40B4-BE49-F238E27FC236}">
                  <a16:creationId xmlns:a16="http://schemas.microsoft.com/office/drawing/2014/main" id="{5FB1DA48-877D-4E13-819E-8FDF6E7C9393}"/>
                </a:ext>
              </a:extLst>
            </p:cNvPr>
            <p:cNvSpPr/>
            <p:nvPr/>
          </p:nvSpPr>
          <p:spPr>
            <a:xfrm>
              <a:off x="5436229" y="736234"/>
              <a:ext cx="224295" cy="224861"/>
            </a:xfrm>
            <a:custGeom>
              <a:avLst/>
              <a:gdLst>
                <a:gd name="connsiteX0" fmla="*/ 4 w 224295"/>
                <a:gd name="connsiteY0" fmla="*/ 109992 h 224861"/>
                <a:gd name="connsiteX1" fmla="*/ 113652 w 224295"/>
                <a:gd name="connsiteY1" fmla="*/ 4 h 224861"/>
                <a:gd name="connsiteX2" fmla="*/ 224291 w 224295"/>
                <a:gd name="connsiteY2" fmla="*/ 109504 h 224861"/>
                <a:gd name="connsiteX3" fmla="*/ 111537 w 224295"/>
                <a:gd name="connsiteY3" fmla="*/ 224862 h 224861"/>
                <a:gd name="connsiteX4" fmla="*/ 4 w 224295"/>
                <a:gd name="connsiteY4" fmla="*/ 109992 h 224861"/>
                <a:gd name="connsiteX5" fmla="*/ 136594 w 224295"/>
                <a:gd name="connsiteY5" fmla="*/ 90061 h 224861"/>
                <a:gd name="connsiteX6" fmla="*/ 178409 w 224295"/>
                <a:gd name="connsiteY6" fmla="*/ 52883 h 224861"/>
                <a:gd name="connsiteX7" fmla="*/ 125286 w 224295"/>
                <a:gd name="connsiteY7" fmla="*/ 17251 h 224861"/>
                <a:gd name="connsiteX8" fmla="*/ 89003 w 224295"/>
                <a:gd name="connsiteY8" fmla="*/ 40599 h 224861"/>
                <a:gd name="connsiteX9" fmla="*/ 136594 w 224295"/>
                <a:gd name="connsiteY9" fmla="*/ 90061 h 22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295" h="224861">
                  <a:moveTo>
                    <a:pt x="4" y="109992"/>
                  </a:moveTo>
                  <a:cubicBezTo>
                    <a:pt x="492" y="43283"/>
                    <a:pt x="45642" y="-484"/>
                    <a:pt x="113652" y="4"/>
                  </a:cubicBezTo>
                  <a:cubicBezTo>
                    <a:pt x="177840" y="411"/>
                    <a:pt x="224780" y="46863"/>
                    <a:pt x="224291" y="109504"/>
                  </a:cubicBezTo>
                  <a:cubicBezTo>
                    <a:pt x="223803" y="171901"/>
                    <a:pt x="172145" y="224780"/>
                    <a:pt x="111537" y="224862"/>
                  </a:cubicBezTo>
                  <a:cubicBezTo>
                    <a:pt x="49791" y="224943"/>
                    <a:pt x="-485" y="173122"/>
                    <a:pt x="4" y="109992"/>
                  </a:cubicBezTo>
                  <a:close/>
                  <a:moveTo>
                    <a:pt x="136594" y="90061"/>
                  </a:moveTo>
                  <a:cubicBezTo>
                    <a:pt x="155305" y="73465"/>
                    <a:pt x="166857" y="63133"/>
                    <a:pt x="178409" y="52883"/>
                  </a:cubicBezTo>
                  <a:cubicBezTo>
                    <a:pt x="160918" y="40355"/>
                    <a:pt x="144729" y="23759"/>
                    <a:pt x="125286" y="17251"/>
                  </a:cubicBezTo>
                  <a:cubicBezTo>
                    <a:pt x="116744" y="14403"/>
                    <a:pt x="101287" y="32220"/>
                    <a:pt x="89003" y="40599"/>
                  </a:cubicBezTo>
                  <a:cubicBezTo>
                    <a:pt x="103240" y="55486"/>
                    <a:pt x="117476" y="70292"/>
                    <a:pt x="136594" y="900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9" name="Graphic 44">
              <a:extLst>
                <a:ext uri="{FF2B5EF4-FFF2-40B4-BE49-F238E27FC236}">
                  <a16:creationId xmlns:a16="http://schemas.microsoft.com/office/drawing/2014/main" id="{2D9E4059-55F0-4E68-8EA4-430698107F6C}"/>
                </a:ext>
              </a:extLst>
            </p:cNvPr>
            <p:cNvSpPr/>
            <p:nvPr/>
          </p:nvSpPr>
          <p:spPr>
            <a:xfrm>
              <a:off x="6604283" y="0"/>
              <a:ext cx="225365" cy="221688"/>
            </a:xfrm>
            <a:custGeom>
              <a:avLst/>
              <a:gdLst>
                <a:gd name="connsiteX0" fmla="*/ 108123 w 225365"/>
                <a:gd name="connsiteY0" fmla="*/ 0 h 221688"/>
                <a:gd name="connsiteX1" fmla="*/ 225351 w 225365"/>
                <a:gd name="connsiteY1" fmla="*/ 109094 h 221688"/>
                <a:gd name="connsiteX2" fmla="*/ 116828 w 225365"/>
                <a:gd name="connsiteY2" fmla="*/ 221685 h 221688"/>
                <a:gd name="connsiteX3" fmla="*/ 5 w 225365"/>
                <a:gd name="connsiteY3" fmla="*/ 111453 h 221688"/>
                <a:gd name="connsiteX4" fmla="*/ 108123 w 225365"/>
                <a:gd name="connsiteY4" fmla="*/ 0 h 221688"/>
                <a:gd name="connsiteX5" fmla="*/ 122603 w 225365"/>
                <a:gd name="connsiteY5" fmla="*/ 7485 h 221688"/>
                <a:gd name="connsiteX6" fmla="*/ 86320 w 225365"/>
                <a:gd name="connsiteY6" fmla="*/ 42548 h 221688"/>
                <a:gd name="connsiteX7" fmla="*/ 142616 w 225365"/>
                <a:gd name="connsiteY7" fmla="*/ 77529 h 221688"/>
                <a:gd name="connsiteX8" fmla="*/ 175564 w 225365"/>
                <a:gd name="connsiteY8" fmla="*/ 53042 h 221688"/>
                <a:gd name="connsiteX9" fmla="*/ 122603 w 225365"/>
                <a:gd name="connsiteY9" fmla="*/ 7485 h 22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65" h="221688">
                  <a:moveTo>
                    <a:pt x="108123" y="0"/>
                  </a:moveTo>
                  <a:cubicBezTo>
                    <a:pt x="172147" y="-162"/>
                    <a:pt x="224375" y="48486"/>
                    <a:pt x="225351" y="109094"/>
                  </a:cubicBezTo>
                  <a:cubicBezTo>
                    <a:pt x="226327" y="169539"/>
                    <a:pt x="176377" y="221360"/>
                    <a:pt x="116828" y="221685"/>
                  </a:cubicBezTo>
                  <a:cubicBezTo>
                    <a:pt x="43773" y="222092"/>
                    <a:pt x="575" y="181335"/>
                    <a:pt x="5" y="111453"/>
                  </a:cubicBezTo>
                  <a:cubicBezTo>
                    <a:pt x="-564" y="47917"/>
                    <a:pt x="45725" y="163"/>
                    <a:pt x="108123" y="0"/>
                  </a:cubicBezTo>
                  <a:close/>
                  <a:moveTo>
                    <a:pt x="122603" y="7485"/>
                  </a:moveTo>
                  <a:cubicBezTo>
                    <a:pt x="106658" y="22942"/>
                    <a:pt x="96489" y="32704"/>
                    <a:pt x="86320" y="42548"/>
                  </a:cubicBezTo>
                  <a:cubicBezTo>
                    <a:pt x="104868" y="54832"/>
                    <a:pt x="122278" y="70452"/>
                    <a:pt x="142616" y="77529"/>
                  </a:cubicBezTo>
                  <a:cubicBezTo>
                    <a:pt x="149857" y="80051"/>
                    <a:pt x="164418" y="61828"/>
                    <a:pt x="175564" y="53042"/>
                  </a:cubicBezTo>
                  <a:cubicBezTo>
                    <a:pt x="159700" y="39375"/>
                    <a:pt x="143755" y="25708"/>
                    <a:pt x="122603" y="7485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0" name="Graphic 44">
              <a:extLst>
                <a:ext uri="{FF2B5EF4-FFF2-40B4-BE49-F238E27FC236}">
                  <a16:creationId xmlns:a16="http://schemas.microsoft.com/office/drawing/2014/main" id="{991D9EB3-E74F-473D-87AC-2BC45723AA43}"/>
                </a:ext>
              </a:extLst>
            </p:cNvPr>
            <p:cNvSpPr/>
            <p:nvPr/>
          </p:nvSpPr>
          <p:spPr>
            <a:xfrm>
              <a:off x="6602172" y="1180828"/>
              <a:ext cx="223658" cy="221524"/>
            </a:xfrm>
            <a:custGeom>
              <a:avLst/>
              <a:gdLst>
                <a:gd name="connsiteX0" fmla="*/ 108769 w 223658"/>
                <a:gd name="connsiteY0" fmla="*/ 221523 h 221524"/>
                <a:gd name="connsiteX1" fmla="*/ 1 w 223658"/>
                <a:gd name="connsiteY1" fmla="*/ 108687 h 221524"/>
                <a:gd name="connsiteX2" fmla="*/ 112593 w 223658"/>
                <a:gd name="connsiteY2" fmla="*/ 0 h 221524"/>
                <a:gd name="connsiteX3" fmla="*/ 223639 w 223658"/>
                <a:gd name="connsiteY3" fmla="*/ 107874 h 221524"/>
                <a:gd name="connsiteX4" fmla="*/ 108769 w 223658"/>
                <a:gd name="connsiteY4" fmla="*/ 221523 h 221524"/>
                <a:gd name="connsiteX5" fmla="*/ 131385 w 223658"/>
                <a:gd name="connsiteY5" fmla="*/ 8461 h 221524"/>
                <a:gd name="connsiteX6" fmla="*/ 86641 w 223658"/>
                <a:gd name="connsiteY6" fmla="*/ 43117 h 221524"/>
                <a:gd name="connsiteX7" fmla="*/ 138300 w 223658"/>
                <a:gd name="connsiteY7" fmla="*/ 77692 h 221524"/>
                <a:gd name="connsiteX8" fmla="*/ 170760 w 223658"/>
                <a:gd name="connsiteY8" fmla="*/ 52473 h 221524"/>
                <a:gd name="connsiteX9" fmla="*/ 131385 w 223658"/>
                <a:gd name="connsiteY9" fmla="*/ 8461 h 22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8" h="221524">
                  <a:moveTo>
                    <a:pt x="108769" y="221523"/>
                  </a:moveTo>
                  <a:cubicBezTo>
                    <a:pt x="49301" y="221848"/>
                    <a:pt x="245" y="170922"/>
                    <a:pt x="1" y="108687"/>
                  </a:cubicBezTo>
                  <a:cubicBezTo>
                    <a:pt x="-243" y="48161"/>
                    <a:pt x="49463" y="163"/>
                    <a:pt x="112593" y="0"/>
                  </a:cubicBezTo>
                  <a:cubicBezTo>
                    <a:pt x="169133" y="-162"/>
                    <a:pt x="222500" y="51659"/>
                    <a:pt x="223639" y="107874"/>
                  </a:cubicBezTo>
                  <a:cubicBezTo>
                    <a:pt x="224859" y="166040"/>
                    <a:pt x="169133" y="221197"/>
                    <a:pt x="108769" y="221523"/>
                  </a:cubicBezTo>
                  <a:close/>
                  <a:moveTo>
                    <a:pt x="131385" y="8461"/>
                  </a:moveTo>
                  <a:cubicBezTo>
                    <a:pt x="111698" y="23674"/>
                    <a:pt x="99169" y="33436"/>
                    <a:pt x="86641" y="43117"/>
                  </a:cubicBezTo>
                  <a:cubicBezTo>
                    <a:pt x="103644" y="55239"/>
                    <a:pt x="119427" y="70940"/>
                    <a:pt x="138300" y="77692"/>
                  </a:cubicBezTo>
                  <a:cubicBezTo>
                    <a:pt x="145215" y="80132"/>
                    <a:pt x="159696" y="61503"/>
                    <a:pt x="170760" y="52473"/>
                  </a:cubicBezTo>
                  <a:cubicBezTo>
                    <a:pt x="158964" y="39212"/>
                    <a:pt x="147086" y="26033"/>
                    <a:pt x="131385" y="8461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1" name="Graphic 44">
              <a:extLst>
                <a:ext uri="{FF2B5EF4-FFF2-40B4-BE49-F238E27FC236}">
                  <a16:creationId xmlns:a16="http://schemas.microsoft.com/office/drawing/2014/main" id="{86A7220A-FBBD-42A7-BA9D-E5E8447B610A}"/>
                </a:ext>
              </a:extLst>
            </p:cNvPr>
            <p:cNvSpPr/>
            <p:nvPr/>
          </p:nvSpPr>
          <p:spPr>
            <a:xfrm>
              <a:off x="5476252" y="233972"/>
              <a:ext cx="204948" cy="206170"/>
            </a:xfrm>
            <a:custGeom>
              <a:avLst/>
              <a:gdLst>
                <a:gd name="connsiteX0" fmla="*/ 204932 w 204948"/>
                <a:gd name="connsiteY0" fmla="*/ 106568 h 206170"/>
                <a:gd name="connsiteX1" fmla="*/ 97953 w 204948"/>
                <a:gd name="connsiteY1" fmla="*/ 206143 h 206170"/>
                <a:gd name="connsiteX2" fmla="*/ 5 w 204948"/>
                <a:gd name="connsiteY2" fmla="*/ 102419 h 206170"/>
                <a:gd name="connsiteX3" fmla="*/ 106658 w 204948"/>
                <a:gd name="connsiteY3" fmla="*/ 78 h 206170"/>
                <a:gd name="connsiteX4" fmla="*/ 204932 w 204948"/>
                <a:gd name="connsiteY4" fmla="*/ 106568 h 206170"/>
                <a:gd name="connsiteX5" fmla="*/ 125288 w 204948"/>
                <a:gd name="connsiteY5" fmla="*/ 81186 h 206170"/>
                <a:gd name="connsiteX6" fmla="*/ 163768 w 204948"/>
                <a:gd name="connsiteY6" fmla="*/ 52957 h 206170"/>
                <a:gd name="connsiteX7" fmla="*/ 114387 w 204948"/>
                <a:gd name="connsiteY7" fmla="*/ 22206 h 206170"/>
                <a:gd name="connsiteX8" fmla="*/ 80870 w 204948"/>
                <a:gd name="connsiteY8" fmla="*/ 40754 h 206170"/>
                <a:gd name="connsiteX9" fmla="*/ 125288 w 204948"/>
                <a:gd name="connsiteY9" fmla="*/ 81186 h 20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948" h="206170">
                  <a:moveTo>
                    <a:pt x="204932" y="106568"/>
                  </a:moveTo>
                  <a:cubicBezTo>
                    <a:pt x="204037" y="161155"/>
                    <a:pt x="154330" y="207445"/>
                    <a:pt x="97953" y="206143"/>
                  </a:cubicBezTo>
                  <a:cubicBezTo>
                    <a:pt x="44180" y="204923"/>
                    <a:pt x="-564" y="157495"/>
                    <a:pt x="5" y="102419"/>
                  </a:cubicBezTo>
                  <a:cubicBezTo>
                    <a:pt x="656" y="42381"/>
                    <a:pt x="47027" y="-2119"/>
                    <a:pt x="106658" y="78"/>
                  </a:cubicBezTo>
                  <a:cubicBezTo>
                    <a:pt x="164256" y="2193"/>
                    <a:pt x="205908" y="47344"/>
                    <a:pt x="204932" y="106568"/>
                  </a:cubicBezTo>
                  <a:close/>
                  <a:moveTo>
                    <a:pt x="125288" y="81186"/>
                  </a:moveTo>
                  <a:cubicBezTo>
                    <a:pt x="142047" y="68902"/>
                    <a:pt x="152948" y="60929"/>
                    <a:pt x="163768" y="52957"/>
                  </a:cubicBezTo>
                  <a:cubicBezTo>
                    <a:pt x="147497" y="42137"/>
                    <a:pt x="132366" y="27738"/>
                    <a:pt x="114387" y="22206"/>
                  </a:cubicBezTo>
                  <a:cubicBezTo>
                    <a:pt x="105926" y="19602"/>
                    <a:pt x="92259" y="34002"/>
                    <a:pt x="80870" y="40754"/>
                  </a:cubicBezTo>
                  <a:cubicBezTo>
                    <a:pt x="94618" y="53201"/>
                    <a:pt x="108285" y="65648"/>
                    <a:pt x="125288" y="81186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2" name="Graphic 44">
              <a:extLst>
                <a:ext uri="{FF2B5EF4-FFF2-40B4-BE49-F238E27FC236}">
                  <a16:creationId xmlns:a16="http://schemas.microsoft.com/office/drawing/2014/main" id="{3B4BB89E-ED0C-45B0-AD03-6871DCC95A7D}"/>
                </a:ext>
              </a:extLst>
            </p:cNvPr>
            <p:cNvSpPr/>
            <p:nvPr/>
          </p:nvSpPr>
          <p:spPr>
            <a:xfrm>
              <a:off x="6014971" y="109337"/>
              <a:ext cx="195006" cy="196901"/>
            </a:xfrm>
            <a:custGeom>
              <a:avLst/>
              <a:gdLst>
                <a:gd name="connsiteX0" fmla="*/ 195003 w 195006"/>
                <a:gd name="connsiteY0" fmla="*/ 101365 h 196901"/>
                <a:gd name="connsiteX1" fmla="*/ 95428 w 195006"/>
                <a:gd name="connsiteY1" fmla="*/ 196873 h 196901"/>
                <a:gd name="connsiteX2" fmla="*/ 1 w 195006"/>
                <a:gd name="connsiteY2" fmla="*/ 101772 h 196901"/>
                <a:gd name="connsiteX3" fmla="*/ 99414 w 195006"/>
                <a:gd name="connsiteY3" fmla="*/ 0 h 196901"/>
                <a:gd name="connsiteX4" fmla="*/ 195003 w 195006"/>
                <a:gd name="connsiteY4" fmla="*/ 101365 h 196901"/>
                <a:gd name="connsiteX5" fmla="*/ 121704 w 195006"/>
                <a:gd name="connsiteY5" fmla="*/ 83468 h 196901"/>
                <a:gd name="connsiteX6" fmla="*/ 153025 w 195006"/>
                <a:gd name="connsiteY6" fmla="*/ 47673 h 196901"/>
                <a:gd name="connsiteX7" fmla="*/ 109095 w 195006"/>
                <a:gd name="connsiteY7" fmla="*/ 19525 h 196901"/>
                <a:gd name="connsiteX8" fmla="*/ 80947 w 195006"/>
                <a:gd name="connsiteY8" fmla="*/ 41083 h 196901"/>
                <a:gd name="connsiteX9" fmla="*/ 121704 w 195006"/>
                <a:gd name="connsiteY9" fmla="*/ 83468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006" h="196901">
                  <a:moveTo>
                    <a:pt x="195003" y="101365"/>
                  </a:moveTo>
                  <a:cubicBezTo>
                    <a:pt x="194515" y="155383"/>
                    <a:pt x="149933" y="198175"/>
                    <a:pt x="95428" y="196873"/>
                  </a:cubicBezTo>
                  <a:cubicBezTo>
                    <a:pt x="41247" y="195571"/>
                    <a:pt x="164" y="154733"/>
                    <a:pt x="1" y="101772"/>
                  </a:cubicBezTo>
                  <a:cubicBezTo>
                    <a:pt x="-243" y="46534"/>
                    <a:pt x="45477" y="-162"/>
                    <a:pt x="99414" y="0"/>
                  </a:cubicBezTo>
                  <a:cubicBezTo>
                    <a:pt x="149527" y="163"/>
                    <a:pt x="195491" y="48893"/>
                    <a:pt x="195003" y="101365"/>
                  </a:cubicBezTo>
                  <a:close/>
                  <a:moveTo>
                    <a:pt x="121704" y="83468"/>
                  </a:moveTo>
                  <a:cubicBezTo>
                    <a:pt x="136185" y="66872"/>
                    <a:pt x="144564" y="57272"/>
                    <a:pt x="153025" y="47673"/>
                  </a:cubicBezTo>
                  <a:cubicBezTo>
                    <a:pt x="138544" y="37748"/>
                    <a:pt x="125121" y="24569"/>
                    <a:pt x="109095" y="19525"/>
                  </a:cubicBezTo>
                  <a:cubicBezTo>
                    <a:pt x="102587" y="17491"/>
                    <a:pt x="90465" y="33355"/>
                    <a:pt x="80947" y="41083"/>
                  </a:cubicBezTo>
                  <a:cubicBezTo>
                    <a:pt x="92580" y="53205"/>
                    <a:pt x="104213" y="65245"/>
                    <a:pt x="121704" y="83468"/>
                  </a:cubicBezTo>
                  <a:close/>
                </a:path>
              </a:pathLst>
            </a:custGeom>
            <a:grpFill/>
            <a:ln w="81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A09D8A58-EEAA-45F8-819D-FDA21A769920}"/>
              </a:ext>
            </a:extLst>
          </p:cNvPr>
          <p:cNvSpPr/>
          <p:nvPr/>
        </p:nvSpPr>
        <p:spPr>
          <a:xfrm flipH="1">
            <a:off x="9142109" y="1411941"/>
            <a:ext cx="2887724" cy="1358634"/>
          </a:xfrm>
          <a:custGeom>
            <a:avLst/>
            <a:gdLst>
              <a:gd name="connsiteX0" fmla="*/ 662213 w 2675643"/>
              <a:gd name="connsiteY0" fmla="*/ 651217 h 1258853"/>
              <a:gd name="connsiteX1" fmla="*/ 650251 w 2675643"/>
              <a:gd name="connsiteY1" fmla="*/ 656030 h 1258853"/>
              <a:gd name="connsiteX2" fmla="*/ 786711 w 2675643"/>
              <a:gd name="connsiteY2" fmla="*/ 706991 h 1258853"/>
              <a:gd name="connsiteX3" fmla="*/ 854093 w 2675643"/>
              <a:gd name="connsiteY3" fmla="*/ 726242 h 1258853"/>
              <a:gd name="connsiteX4" fmla="*/ 860321 w 2675643"/>
              <a:gd name="connsiteY4" fmla="*/ 732470 h 1258853"/>
              <a:gd name="connsiteX5" fmla="*/ 888632 w 2675643"/>
              <a:gd name="connsiteY5" fmla="*/ 738133 h 1258853"/>
              <a:gd name="connsiteX6" fmla="*/ 1012069 w 2675643"/>
              <a:gd name="connsiteY6" fmla="*/ 764746 h 1258853"/>
              <a:gd name="connsiteX7" fmla="*/ 1005841 w 2675643"/>
              <a:gd name="connsiteY7" fmla="*/ 753421 h 1258853"/>
              <a:gd name="connsiteX8" fmla="*/ 854659 w 2675643"/>
              <a:gd name="connsiteY8" fmla="*/ 718315 h 1258853"/>
              <a:gd name="connsiteX9" fmla="*/ 797470 w 2675643"/>
              <a:gd name="connsiteY9" fmla="*/ 697364 h 1258853"/>
              <a:gd name="connsiteX10" fmla="*/ 672901 w 2675643"/>
              <a:gd name="connsiteY10" fmla="*/ 651501 h 1258853"/>
              <a:gd name="connsiteX11" fmla="*/ 662213 w 2675643"/>
              <a:gd name="connsiteY11" fmla="*/ 651217 h 1258853"/>
              <a:gd name="connsiteX12" fmla="*/ 768027 w 2675643"/>
              <a:gd name="connsiteY12" fmla="*/ 614697 h 1258853"/>
              <a:gd name="connsiteX13" fmla="*/ 937894 w 2675643"/>
              <a:gd name="connsiteY13" fmla="*/ 658863 h 1258853"/>
              <a:gd name="connsiteX14" fmla="*/ 768027 w 2675643"/>
              <a:gd name="connsiteY14" fmla="*/ 614697 h 1258853"/>
              <a:gd name="connsiteX15" fmla="*/ 577207 w 2675643"/>
              <a:gd name="connsiteY15" fmla="*/ 555243 h 1258853"/>
              <a:gd name="connsiteX16" fmla="*/ 655347 w 2675643"/>
              <a:gd name="connsiteY16" fmla="*/ 582422 h 1258853"/>
              <a:gd name="connsiteX17" fmla="*/ 725559 w 2675643"/>
              <a:gd name="connsiteY17" fmla="*/ 602806 h 1258853"/>
              <a:gd name="connsiteX18" fmla="*/ 729523 w 2675643"/>
              <a:gd name="connsiteY18" fmla="*/ 603939 h 1258853"/>
              <a:gd name="connsiteX19" fmla="*/ 719897 w 2675643"/>
              <a:gd name="connsiteY19" fmla="*/ 601674 h 1258853"/>
              <a:gd name="connsiteX20" fmla="*/ 650250 w 2675643"/>
              <a:gd name="connsiteY20" fmla="*/ 581289 h 1258853"/>
              <a:gd name="connsiteX21" fmla="*/ 577207 w 2675643"/>
              <a:gd name="connsiteY21" fmla="*/ 555243 h 1258853"/>
              <a:gd name="connsiteX22" fmla="*/ 2374977 w 2675643"/>
              <a:gd name="connsiteY22" fmla="*/ 515041 h 1258853"/>
              <a:gd name="connsiteX23" fmla="*/ 2364784 w 2675643"/>
              <a:gd name="connsiteY23" fmla="*/ 535991 h 1258853"/>
              <a:gd name="connsiteX24" fmla="*/ 2173966 w 2675643"/>
              <a:gd name="connsiteY24" fmla="*/ 601108 h 1258853"/>
              <a:gd name="connsiteX25" fmla="*/ 2374977 w 2675643"/>
              <a:gd name="connsiteY25" fmla="*/ 515041 h 1258853"/>
              <a:gd name="connsiteX26" fmla="*/ 2318708 w 2675643"/>
              <a:gd name="connsiteY26" fmla="*/ 422463 h 1258853"/>
              <a:gd name="connsiteX27" fmla="*/ 2343834 w 2675643"/>
              <a:gd name="connsiteY27" fmla="*/ 425011 h 1258853"/>
              <a:gd name="connsiteX28" fmla="*/ 2231721 w 2675643"/>
              <a:gd name="connsiteY28" fmla="*/ 470875 h 1258853"/>
              <a:gd name="connsiteX29" fmla="*/ 2198313 w 2675643"/>
              <a:gd name="connsiteY29" fmla="*/ 479934 h 1258853"/>
              <a:gd name="connsiteX30" fmla="*/ 2224926 w 2675643"/>
              <a:gd name="connsiteY30" fmla="*/ 465779 h 1258853"/>
              <a:gd name="connsiteX31" fmla="*/ 2299102 w 2675643"/>
              <a:gd name="connsiteY31" fmla="*/ 426709 h 1258853"/>
              <a:gd name="connsiteX32" fmla="*/ 2318708 w 2675643"/>
              <a:gd name="connsiteY32" fmla="*/ 422463 h 1258853"/>
              <a:gd name="connsiteX33" fmla="*/ 405641 w 2675643"/>
              <a:gd name="connsiteY33" fmla="*/ 349137 h 1258853"/>
              <a:gd name="connsiteX34" fmla="*/ 413002 w 2675643"/>
              <a:gd name="connsiteY34" fmla="*/ 351401 h 1258853"/>
              <a:gd name="connsiteX35" fmla="*/ 486611 w 2675643"/>
              <a:gd name="connsiteY35" fmla="*/ 378581 h 1258853"/>
              <a:gd name="connsiteX36" fmla="*/ 488876 w 2675643"/>
              <a:gd name="connsiteY36" fmla="*/ 371219 h 1258853"/>
              <a:gd name="connsiteX37" fmla="*/ 501334 w 2675643"/>
              <a:gd name="connsiteY37" fmla="*/ 377448 h 1258853"/>
              <a:gd name="connsiteX38" fmla="*/ 526814 w 2675643"/>
              <a:gd name="connsiteY38" fmla="*/ 395567 h 1258853"/>
              <a:gd name="connsiteX39" fmla="*/ 633830 w 2675643"/>
              <a:gd name="connsiteY39" fmla="*/ 439167 h 1258853"/>
              <a:gd name="connsiteX40" fmla="*/ 411870 w 2675643"/>
              <a:gd name="connsiteY40" fmla="*/ 351968 h 1258853"/>
              <a:gd name="connsiteX41" fmla="*/ 405641 w 2675643"/>
              <a:gd name="connsiteY41" fmla="*/ 349137 h 1258853"/>
              <a:gd name="connsiteX42" fmla="*/ 264650 w 2675643"/>
              <a:gd name="connsiteY42" fmla="*/ 257409 h 1258853"/>
              <a:gd name="connsiteX43" fmla="*/ 322972 w 2675643"/>
              <a:gd name="connsiteY43" fmla="*/ 284587 h 1258853"/>
              <a:gd name="connsiteX44" fmla="*/ 457734 w 2675643"/>
              <a:gd name="connsiteY44" fmla="*/ 357630 h 1258853"/>
              <a:gd name="connsiteX45" fmla="*/ 350717 w 2675643"/>
              <a:gd name="connsiteY45" fmla="*/ 312898 h 1258853"/>
              <a:gd name="connsiteX46" fmla="*/ 351283 w 2675643"/>
              <a:gd name="connsiteY46" fmla="*/ 309500 h 1258853"/>
              <a:gd name="connsiteX47" fmla="*/ 322405 w 2675643"/>
              <a:gd name="connsiteY47" fmla="*/ 295911 h 1258853"/>
              <a:gd name="connsiteX48" fmla="*/ 320140 w 2675643"/>
              <a:gd name="connsiteY48" fmla="*/ 296477 h 1258853"/>
              <a:gd name="connsiteX49" fmla="*/ 264650 w 2675643"/>
              <a:gd name="connsiteY49" fmla="*/ 257409 h 1258853"/>
              <a:gd name="connsiteX50" fmla="*/ 2037506 w 2675643"/>
              <a:gd name="connsiteY50" fmla="*/ 341 h 1258853"/>
              <a:gd name="connsiteX51" fmla="*/ 1834230 w 2675643"/>
              <a:gd name="connsiteY51" fmla="*/ 46206 h 1258853"/>
              <a:gd name="connsiteX52" fmla="*/ 1721552 w 2675643"/>
              <a:gd name="connsiteY52" fmla="*/ 69421 h 1258853"/>
              <a:gd name="connsiteX53" fmla="*/ 1685313 w 2675643"/>
              <a:gd name="connsiteY53" fmla="*/ 73950 h 1258853"/>
              <a:gd name="connsiteX54" fmla="*/ 1634352 w 2675643"/>
              <a:gd name="connsiteY54" fmla="*/ 73384 h 1258853"/>
              <a:gd name="connsiteX55" fmla="*/ 1604909 w 2675643"/>
              <a:gd name="connsiteY55" fmla="*/ 68855 h 1258853"/>
              <a:gd name="connsiteX56" fmla="*/ 1544889 w 2675643"/>
              <a:gd name="connsiteY56" fmla="*/ 56398 h 1258853"/>
              <a:gd name="connsiteX57" fmla="*/ 1458256 w 2675643"/>
              <a:gd name="connsiteY57" fmla="*/ 73950 h 1258853"/>
              <a:gd name="connsiteX58" fmla="*/ 1446365 w 2675643"/>
              <a:gd name="connsiteY58" fmla="*/ 79046 h 1258853"/>
              <a:gd name="connsiteX59" fmla="*/ 1430511 w 2675643"/>
              <a:gd name="connsiteY59" fmla="*/ 95468 h 1258853"/>
              <a:gd name="connsiteX60" fmla="*/ 1424849 w 2675643"/>
              <a:gd name="connsiteY60" fmla="*/ 106226 h 1258853"/>
              <a:gd name="connsiteX61" fmla="*/ 1302544 w 2675643"/>
              <a:gd name="connsiteY61" fmla="*/ 116418 h 1258853"/>
              <a:gd name="connsiteX62" fmla="*/ 1168914 w 2675643"/>
              <a:gd name="connsiteY62" fmla="*/ 101696 h 1258853"/>
              <a:gd name="connsiteX63" fmla="*/ 1161554 w 2675643"/>
              <a:gd name="connsiteY63" fmla="*/ 103961 h 1258853"/>
              <a:gd name="connsiteX64" fmla="*/ 1117388 w 2675643"/>
              <a:gd name="connsiteY64" fmla="*/ 146994 h 1258853"/>
              <a:gd name="connsiteX65" fmla="*/ 1103232 w 2675643"/>
              <a:gd name="connsiteY65" fmla="*/ 159451 h 1258853"/>
              <a:gd name="connsiteX66" fmla="*/ 1031887 w 2675643"/>
              <a:gd name="connsiteY66" fmla="*/ 187196 h 1258853"/>
              <a:gd name="connsiteX67" fmla="*/ 959410 w 2675643"/>
              <a:gd name="connsiteY67" fmla="*/ 187196 h 1258853"/>
              <a:gd name="connsiteX68" fmla="*/ 933364 w 2675643"/>
              <a:gd name="connsiteY68" fmla="*/ 186063 h 1258853"/>
              <a:gd name="connsiteX69" fmla="*/ 903354 w 2675643"/>
              <a:gd name="connsiteY69" fmla="*/ 181534 h 1258853"/>
              <a:gd name="connsiteX70" fmla="*/ 888066 w 2675643"/>
              <a:gd name="connsiteY70" fmla="*/ 180401 h 1258853"/>
              <a:gd name="connsiteX71" fmla="*/ 869381 w 2675643"/>
              <a:gd name="connsiteY71" fmla="*/ 175871 h 1258853"/>
              <a:gd name="connsiteX72" fmla="*/ 851827 w 2675643"/>
              <a:gd name="connsiteY72" fmla="*/ 175871 h 1258853"/>
              <a:gd name="connsiteX73" fmla="*/ 814457 w 2675643"/>
              <a:gd name="connsiteY73" fmla="*/ 175305 h 1258853"/>
              <a:gd name="connsiteX74" fmla="*/ 794638 w 2675643"/>
              <a:gd name="connsiteY74" fmla="*/ 172474 h 1258853"/>
              <a:gd name="connsiteX75" fmla="*/ 755568 w 2675643"/>
              <a:gd name="connsiteY75" fmla="*/ 170209 h 1258853"/>
              <a:gd name="connsiteX76" fmla="*/ 746509 w 2675643"/>
              <a:gd name="connsiteY76" fmla="*/ 170209 h 1258853"/>
              <a:gd name="connsiteX77" fmla="*/ 744811 w 2675643"/>
              <a:gd name="connsiteY77" fmla="*/ 165680 h 1258853"/>
              <a:gd name="connsiteX78" fmla="*/ 745943 w 2675643"/>
              <a:gd name="connsiteY78" fmla="*/ 163415 h 1258853"/>
              <a:gd name="connsiteX79" fmla="*/ 748208 w 2675643"/>
              <a:gd name="connsiteY79" fmla="*/ 162848 h 1258853"/>
              <a:gd name="connsiteX80" fmla="*/ 744244 w 2675643"/>
              <a:gd name="connsiteY80" fmla="*/ 162282 h 1258853"/>
              <a:gd name="connsiteX81" fmla="*/ 743112 w 2675643"/>
              <a:gd name="connsiteY81" fmla="*/ 162282 h 1258853"/>
              <a:gd name="connsiteX82" fmla="*/ 741413 w 2675643"/>
              <a:gd name="connsiteY82" fmla="*/ 161716 h 1258853"/>
              <a:gd name="connsiteX83" fmla="*/ 734053 w 2675643"/>
              <a:gd name="connsiteY83" fmla="*/ 161150 h 1258853"/>
              <a:gd name="connsiteX84" fmla="*/ 710838 w 2675643"/>
              <a:gd name="connsiteY84" fmla="*/ 166246 h 1258853"/>
              <a:gd name="connsiteX85" fmla="*/ 589098 w 2675643"/>
              <a:gd name="connsiteY85" fmla="*/ 168511 h 1258853"/>
              <a:gd name="connsiteX86" fmla="*/ 572678 w 2675643"/>
              <a:gd name="connsiteY86" fmla="*/ 173607 h 1258853"/>
              <a:gd name="connsiteX87" fmla="*/ 582870 w 2675643"/>
              <a:gd name="connsiteY87" fmla="*/ 180967 h 1258853"/>
              <a:gd name="connsiteX88" fmla="*/ 1074920 w 2675643"/>
              <a:gd name="connsiteY88" fmla="*/ 281190 h 1258853"/>
              <a:gd name="connsiteX89" fmla="*/ 1036418 w 2675643"/>
              <a:gd name="connsiteY89" fmla="*/ 304404 h 1258853"/>
              <a:gd name="connsiteX90" fmla="*/ 974132 w 2675643"/>
              <a:gd name="connsiteY90" fmla="*/ 304971 h 1258853"/>
              <a:gd name="connsiteX91" fmla="*/ 792940 w 2675643"/>
              <a:gd name="connsiteY91" fmla="*/ 249481 h 1258853"/>
              <a:gd name="connsiteX92" fmla="*/ 741980 w 2675643"/>
              <a:gd name="connsiteY92" fmla="*/ 244385 h 1258853"/>
              <a:gd name="connsiteX93" fmla="*/ 725559 w 2675643"/>
              <a:gd name="connsiteY93" fmla="*/ 243818 h 1258853"/>
              <a:gd name="connsiteX94" fmla="*/ 552294 w 2675643"/>
              <a:gd name="connsiteY94" fmla="*/ 192292 h 1258853"/>
              <a:gd name="connsiteX95" fmla="*/ 454903 w 2675643"/>
              <a:gd name="connsiteY95" fmla="*/ 164547 h 1258853"/>
              <a:gd name="connsiteX96" fmla="*/ 418664 w 2675643"/>
              <a:gd name="connsiteY96" fmla="*/ 163415 h 1258853"/>
              <a:gd name="connsiteX97" fmla="*/ 413002 w 2675643"/>
              <a:gd name="connsiteY97" fmla="*/ 162282 h 1258853"/>
              <a:gd name="connsiteX98" fmla="*/ 412436 w 2675643"/>
              <a:gd name="connsiteY98" fmla="*/ 170209 h 1258853"/>
              <a:gd name="connsiteX99" fmla="*/ 456602 w 2675643"/>
              <a:gd name="connsiteY99" fmla="*/ 194557 h 1258853"/>
              <a:gd name="connsiteX100" fmla="*/ 651950 w 2675643"/>
              <a:gd name="connsiteY100" fmla="*/ 260240 h 1258853"/>
              <a:gd name="connsiteX101" fmla="*/ 656480 w 2675643"/>
              <a:gd name="connsiteY101" fmla="*/ 261372 h 1258853"/>
              <a:gd name="connsiteX102" fmla="*/ 650250 w 2675643"/>
              <a:gd name="connsiteY102" fmla="*/ 260240 h 1258853"/>
              <a:gd name="connsiteX103" fmla="*/ 390353 w 2675643"/>
              <a:gd name="connsiteY103" fmla="*/ 180401 h 1258853"/>
              <a:gd name="connsiteX104" fmla="*/ 373932 w 2675643"/>
              <a:gd name="connsiteY104" fmla="*/ 184931 h 1258853"/>
              <a:gd name="connsiteX105" fmla="*/ 449241 w 2675643"/>
              <a:gd name="connsiteY105" fmla="*/ 216640 h 1258853"/>
              <a:gd name="connsiteX106" fmla="*/ 717632 w 2675643"/>
              <a:gd name="connsiteY106" fmla="*/ 290815 h 1258853"/>
              <a:gd name="connsiteX107" fmla="*/ 764629 w 2675643"/>
              <a:gd name="connsiteY107" fmla="*/ 306669 h 1258853"/>
              <a:gd name="connsiteX108" fmla="*/ 607783 w 2675643"/>
              <a:gd name="connsiteY108" fmla="*/ 297610 h 1258853"/>
              <a:gd name="connsiteX109" fmla="*/ 366571 w 2675643"/>
              <a:gd name="connsiteY109" fmla="*/ 194557 h 1258853"/>
              <a:gd name="connsiteX110" fmla="*/ 361475 w 2675643"/>
              <a:gd name="connsiteY110" fmla="*/ 192292 h 1258853"/>
              <a:gd name="connsiteX111" fmla="*/ 310515 w 2675643"/>
              <a:gd name="connsiteY111" fmla="*/ 169077 h 1258853"/>
              <a:gd name="connsiteX112" fmla="*/ 295793 w 2675643"/>
              <a:gd name="connsiteY112" fmla="*/ 154355 h 1258853"/>
              <a:gd name="connsiteX113" fmla="*/ 278241 w 2675643"/>
              <a:gd name="connsiteY113" fmla="*/ 148127 h 1258853"/>
              <a:gd name="connsiteX114" fmla="*/ 265216 w 2675643"/>
              <a:gd name="connsiteY114" fmla="*/ 152090 h 1258853"/>
              <a:gd name="connsiteX115" fmla="*/ 271445 w 2675643"/>
              <a:gd name="connsiteY115" fmla="*/ 175305 h 1258853"/>
              <a:gd name="connsiteX116" fmla="*/ 272011 w 2675643"/>
              <a:gd name="connsiteY116" fmla="*/ 181534 h 1258853"/>
              <a:gd name="connsiteX117" fmla="*/ 284469 w 2675643"/>
              <a:gd name="connsiteY117" fmla="*/ 188328 h 1258853"/>
              <a:gd name="connsiteX118" fmla="*/ 403942 w 2675643"/>
              <a:gd name="connsiteY118" fmla="*/ 264203 h 1258853"/>
              <a:gd name="connsiteX119" fmla="*/ 429422 w 2675643"/>
              <a:gd name="connsiteY119" fmla="*/ 279491 h 1258853"/>
              <a:gd name="connsiteX120" fmla="*/ 399979 w 2675643"/>
              <a:gd name="connsiteY120" fmla="*/ 263071 h 1258853"/>
              <a:gd name="connsiteX121" fmla="*/ 285035 w 2675643"/>
              <a:gd name="connsiteY121" fmla="*/ 199086 h 1258853"/>
              <a:gd name="connsiteX122" fmla="*/ 269746 w 2675643"/>
              <a:gd name="connsiteY122" fmla="*/ 197388 h 1258853"/>
              <a:gd name="connsiteX123" fmla="*/ 265216 w 2675643"/>
              <a:gd name="connsiteY123" fmla="*/ 204183 h 1258853"/>
              <a:gd name="connsiteX124" fmla="*/ 253892 w 2675643"/>
              <a:gd name="connsiteY124" fmla="*/ 226832 h 1258853"/>
              <a:gd name="connsiteX125" fmla="*/ 250495 w 2675643"/>
              <a:gd name="connsiteY125" fmla="*/ 228530 h 1258853"/>
              <a:gd name="connsiteX126" fmla="*/ 252194 w 2675643"/>
              <a:gd name="connsiteY126" fmla="*/ 245517 h 1258853"/>
              <a:gd name="connsiteX127" fmla="*/ 255025 w 2675643"/>
              <a:gd name="connsiteY127" fmla="*/ 252312 h 1258853"/>
              <a:gd name="connsiteX128" fmla="*/ 236340 w 2675643"/>
              <a:gd name="connsiteY128" fmla="*/ 250613 h 1258853"/>
              <a:gd name="connsiteX129" fmla="*/ 225581 w 2675643"/>
              <a:gd name="connsiteY129" fmla="*/ 243818 h 1258853"/>
              <a:gd name="connsiteX130" fmla="*/ 208028 w 2675643"/>
              <a:gd name="connsiteY130" fmla="*/ 233626 h 1258853"/>
              <a:gd name="connsiteX131" fmla="*/ 197269 w 2675643"/>
              <a:gd name="connsiteY131" fmla="*/ 226266 h 1258853"/>
              <a:gd name="connsiteX132" fmla="*/ 183680 w 2675643"/>
              <a:gd name="connsiteY132" fmla="*/ 217206 h 1258853"/>
              <a:gd name="connsiteX133" fmla="*/ 146309 w 2675643"/>
              <a:gd name="connsiteY133" fmla="*/ 192292 h 1258853"/>
              <a:gd name="connsiteX134" fmla="*/ 133286 w 2675643"/>
              <a:gd name="connsiteY134" fmla="*/ 183232 h 1258853"/>
              <a:gd name="connsiteX135" fmla="*/ 97047 w 2675643"/>
              <a:gd name="connsiteY135" fmla="*/ 170209 h 1258853"/>
              <a:gd name="connsiteX136" fmla="*/ 112901 w 2675643"/>
              <a:gd name="connsiteY136" fmla="*/ 187762 h 1258853"/>
              <a:gd name="connsiteX137" fmla="*/ 175187 w 2675643"/>
              <a:gd name="connsiteY137" fmla="*/ 232494 h 1258853"/>
              <a:gd name="connsiteX138" fmla="*/ 243134 w 2675643"/>
              <a:gd name="connsiteY138" fmla="*/ 273263 h 1258853"/>
              <a:gd name="connsiteX139" fmla="*/ 254459 w 2675643"/>
              <a:gd name="connsiteY139" fmla="*/ 278925 h 1258853"/>
              <a:gd name="connsiteX140" fmla="*/ 288432 w 2675643"/>
              <a:gd name="connsiteY140" fmla="*/ 295911 h 1258853"/>
              <a:gd name="connsiteX141" fmla="*/ 303154 w 2675643"/>
              <a:gd name="connsiteY141" fmla="*/ 307802 h 1258853"/>
              <a:gd name="connsiteX142" fmla="*/ 301455 w 2675643"/>
              <a:gd name="connsiteY142" fmla="*/ 316862 h 1258853"/>
              <a:gd name="connsiteX143" fmla="*/ 305419 w 2675643"/>
              <a:gd name="connsiteY143" fmla="*/ 318561 h 1258853"/>
              <a:gd name="connsiteX144" fmla="*/ 320140 w 2675643"/>
              <a:gd name="connsiteY144" fmla="*/ 329885 h 1258853"/>
              <a:gd name="connsiteX145" fmla="*/ 317309 w 2675643"/>
              <a:gd name="connsiteY145" fmla="*/ 353100 h 1258853"/>
              <a:gd name="connsiteX146" fmla="*/ 310515 w 2675643"/>
              <a:gd name="connsiteY146" fmla="*/ 358196 h 1258853"/>
              <a:gd name="connsiteX147" fmla="*/ 295793 w 2675643"/>
              <a:gd name="connsiteY147" fmla="*/ 362726 h 1258853"/>
              <a:gd name="connsiteX148" fmla="*/ 287300 w 2675643"/>
              <a:gd name="connsiteY148" fmla="*/ 365557 h 1258853"/>
              <a:gd name="connsiteX149" fmla="*/ 282204 w 2675643"/>
              <a:gd name="connsiteY149" fmla="*/ 363858 h 1258853"/>
              <a:gd name="connsiteX150" fmla="*/ 272577 w 2675643"/>
              <a:gd name="connsiteY150" fmla="*/ 354799 h 1258853"/>
              <a:gd name="connsiteX151" fmla="*/ 268047 w 2675643"/>
              <a:gd name="connsiteY151" fmla="*/ 353100 h 1258853"/>
              <a:gd name="connsiteX152" fmla="*/ 258988 w 2675643"/>
              <a:gd name="connsiteY152" fmla="*/ 354233 h 1258853"/>
              <a:gd name="connsiteX153" fmla="*/ 191041 w 2675643"/>
              <a:gd name="connsiteY153" fmla="*/ 331018 h 1258853"/>
              <a:gd name="connsiteX154" fmla="*/ 188776 w 2675643"/>
              <a:gd name="connsiteY154" fmla="*/ 331018 h 1258853"/>
              <a:gd name="connsiteX155" fmla="*/ 186512 w 2675643"/>
              <a:gd name="connsiteY155" fmla="*/ 341210 h 1258853"/>
              <a:gd name="connsiteX156" fmla="*/ 191041 w 2675643"/>
              <a:gd name="connsiteY156" fmla="*/ 346872 h 1258853"/>
              <a:gd name="connsiteX157" fmla="*/ 213690 w 2675643"/>
              <a:gd name="connsiteY157" fmla="*/ 358762 h 1258853"/>
              <a:gd name="connsiteX158" fmla="*/ 226714 w 2675643"/>
              <a:gd name="connsiteY158" fmla="*/ 370653 h 1258853"/>
              <a:gd name="connsiteX159" fmla="*/ 233508 w 2675643"/>
              <a:gd name="connsiteY159" fmla="*/ 374051 h 1258853"/>
              <a:gd name="connsiteX160" fmla="*/ 247664 w 2675643"/>
              <a:gd name="connsiteY160" fmla="*/ 375750 h 1258853"/>
              <a:gd name="connsiteX161" fmla="*/ 372233 w 2675643"/>
              <a:gd name="connsiteY161" fmla="*/ 433505 h 1258853"/>
              <a:gd name="connsiteX162" fmla="*/ 385256 w 2675643"/>
              <a:gd name="connsiteY162" fmla="*/ 444829 h 1258853"/>
              <a:gd name="connsiteX163" fmla="*/ 402244 w 2675643"/>
              <a:gd name="connsiteY163" fmla="*/ 449359 h 1258853"/>
              <a:gd name="connsiteX164" fmla="*/ 445843 w 2675643"/>
              <a:gd name="connsiteY164" fmla="*/ 479368 h 1258853"/>
              <a:gd name="connsiteX165" fmla="*/ 451506 w 2675643"/>
              <a:gd name="connsiteY165" fmla="*/ 490694 h 1258853"/>
              <a:gd name="connsiteX166" fmla="*/ 456035 w 2675643"/>
              <a:gd name="connsiteY166" fmla="*/ 494657 h 1258853"/>
              <a:gd name="connsiteX167" fmla="*/ 478684 w 2675643"/>
              <a:gd name="connsiteY167" fmla="*/ 508812 h 1258853"/>
              <a:gd name="connsiteX168" fmla="*/ 560788 w 2675643"/>
              <a:gd name="connsiteY168" fmla="*/ 551280 h 1258853"/>
              <a:gd name="connsiteX169" fmla="*/ 459433 w 2675643"/>
              <a:gd name="connsiteY169" fmla="*/ 513908 h 1258853"/>
              <a:gd name="connsiteX170" fmla="*/ 449241 w 2675643"/>
              <a:gd name="connsiteY170" fmla="*/ 510511 h 1258853"/>
              <a:gd name="connsiteX171" fmla="*/ 445843 w 2675643"/>
              <a:gd name="connsiteY171" fmla="*/ 517306 h 1258853"/>
              <a:gd name="connsiteX172" fmla="*/ 304286 w 2675643"/>
              <a:gd name="connsiteY172" fmla="*/ 460683 h 1258853"/>
              <a:gd name="connsiteX173" fmla="*/ 281072 w 2675643"/>
              <a:gd name="connsiteY173" fmla="*/ 451057 h 1258853"/>
              <a:gd name="connsiteX174" fmla="*/ 264650 w 2675643"/>
              <a:gd name="connsiteY174" fmla="*/ 443697 h 1258853"/>
              <a:gd name="connsiteX175" fmla="*/ 256157 w 2675643"/>
              <a:gd name="connsiteY175" fmla="*/ 434071 h 1258853"/>
              <a:gd name="connsiteX176" fmla="*/ 251061 w 2675643"/>
              <a:gd name="connsiteY176" fmla="*/ 432372 h 1258853"/>
              <a:gd name="connsiteX177" fmla="*/ 241436 w 2675643"/>
              <a:gd name="connsiteY177" fmla="*/ 434071 h 1258853"/>
              <a:gd name="connsiteX178" fmla="*/ 218220 w 2675643"/>
              <a:gd name="connsiteY178" fmla="*/ 423312 h 1258853"/>
              <a:gd name="connsiteX179" fmla="*/ 201799 w 2675643"/>
              <a:gd name="connsiteY179" fmla="*/ 415951 h 1258853"/>
              <a:gd name="connsiteX180" fmla="*/ 46087 w 2675643"/>
              <a:gd name="connsiteY180" fmla="*/ 342342 h 1258853"/>
              <a:gd name="connsiteX181" fmla="*/ 4753 w 2675643"/>
              <a:gd name="connsiteY181" fmla="*/ 337812 h 1258853"/>
              <a:gd name="connsiteX182" fmla="*/ 222 w 2675643"/>
              <a:gd name="connsiteY182" fmla="*/ 342908 h 1258853"/>
              <a:gd name="connsiteX183" fmla="*/ 1356 w 2675643"/>
              <a:gd name="connsiteY183" fmla="*/ 354233 h 1258853"/>
              <a:gd name="connsiteX184" fmla="*/ 6452 w 2675643"/>
              <a:gd name="connsiteY184" fmla="*/ 361027 h 1258853"/>
              <a:gd name="connsiteX185" fmla="*/ 43256 w 2675643"/>
              <a:gd name="connsiteY185" fmla="*/ 387640 h 1258853"/>
              <a:gd name="connsiteX186" fmla="*/ 77796 w 2675643"/>
              <a:gd name="connsiteY186" fmla="*/ 410855 h 1258853"/>
              <a:gd name="connsiteX187" fmla="*/ 94782 w 2675643"/>
              <a:gd name="connsiteY187" fmla="*/ 421047 h 1258853"/>
              <a:gd name="connsiteX188" fmla="*/ 117432 w 2675643"/>
              <a:gd name="connsiteY188" fmla="*/ 433505 h 1258853"/>
              <a:gd name="connsiteX189" fmla="*/ 128190 w 2675643"/>
              <a:gd name="connsiteY189" fmla="*/ 438601 h 1258853"/>
              <a:gd name="connsiteX190" fmla="*/ 201233 w 2675643"/>
              <a:gd name="connsiteY190" fmla="*/ 473140 h 1258853"/>
              <a:gd name="connsiteX191" fmla="*/ 203498 w 2675643"/>
              <a:gd name="connsiteY191" fmla="*/ 479934 h 1258853"/>
              <a:gd name="connsiteX192" fmla="*/ 202932 w 2675643"/>
              <a:gd name="connsiteY192" fmla="*/ 481633 h 1258853"/>
              <a:gd name="connsiteX193" fmla="*/ 236906 w 2675643"/>
              <a:gd name="connsiteY193" fmla="*/ 498621 h 1258853"/>
              <a:gd name="connsiteX194" fmla="*/ 243700 w 2675643"/>
              <a:gd name="connsiteY194" fmla="*/ 501452 h 1258853"/>
              <a:gd name="connsiteX195" fmla="*/ 265216 w 2675643"/>
              <a:gd name="connsiteY195" fmla="*/ 510511 h 1258853"/>
              <a:gd name="connsiteX196" fmla="*/ 475853 w 2675643"/>
              <a:gd name="connsiteY196" fmla="*/ 587518 h 1258853"/>
              <a:gd name="connsiteX197" fmla="*/ 523983 w 2675643"/>
              <a:gd name="connsiteY197" fmla="*/ 603373 h 1258853"/>
              <a:gd name="connsiteX198" fmla="*/ 601555 w 2675643"/>
              <a:gd name="connsiteY198" fmla="*/ 626021 h 1258853"/>
              <a:gd name="connsiteX199" fmla="*/ 618542 w 2675643"/>
              <a:gd name="connsiteY199" fmla="*/ 629985 h 1258853"/>
              <a:gd name="connsiteX200" fmla="*/ 677996 w 2675643"/>
              <a:gd name="connsiteY200" fmla="*/ 645273 h 1258853"/>
              <a:gd name="connsiteX201" fmla="*/ 687622 w 2675643"/>
              <a:gd name="connsiteY201" fmla="*/ 638478 h 1258853"/>
              <a:gd name="connsiteX202" fmla="*/ 959977 w 2675643"/>
              <a:gd name="connsiteY202" fmla="*/ 704727 h 1258853"/>
              <a:gd name="connsiteX203" fmla="*/ 1021129 w 2675643"/>
              <a:gd name="connsiteY203" fmla="*/ 763049 h 1258853"/>
              <a:gd name="connsiteX204" fmla="*/ 1016033 w 2675643"/>
              <a:gd name="connsiteY204" fmla="*/ 768711 h 1258853"/>
              <a:gd name="connsiteX205" fmla="*/ 1015467 w 2675643"/>
              <a:gd name="connsiteY205" fmla="*/ 768711 h 1258853"/>
              <a:gd name="connsiteX206" fmla="*/ 1064729 w 2675643"/>
              <a:gd name="connsiteY206" fmla="*/ 814575 h 1258853"/>
              <a:gd name="connsiteX207" fmla="*/ 1130977 w 2675643"/>
              <a:gd name="connsiteY207" fmla="*/ 844018 h 1258853"/>
              <a:gd name="connsiteX208" fmla="*/ 1162120 w 2675643"/>
              <a:gd name="connsiteY208" fmla="*/ 843452 h 1258853"/>
              <a:gd name="connsiteX209" fmla="*/ 1175143 w 2675643"/>
              <a:gd name="connsiteY209" fmla="*/ 841187 h 1258853"/>
              <a:gd name="connsiteX210" fmla="*/ 1214779 w 2675643"/>
              <a:gd name="connsiteY210" fmla="*/ 838356 h 1258853"/>
              <a:gd name="connsiteX211" fmla="*/ 1223839 w 2675643"/>
              <a:gd name="connsiteY211" fmla="*/ 838356 h 1258853"/>
              <a:gd name="connsiteX212" fmla="*/ 1289521 w 2675643"/>
              <a:gd name="connsiteY212" fmla="*/ 837790 h 1258853"/>
              <a:gd name="connsiteX213" fmla="*/ 1361431 w 2675643"/>
              <a:gd name="connsiteY213" fmla="*/ 815141 h 1258853"/>
              <a:gd name="connsiteX214" fmla="*/ 1442968 w 2675643"/>
              <a:gd name="connsiteY214" fmla="*/ 821936 h 1258853"/>
              <a:gd name="connsiteX215" fmla="*/ 1456557 w 2675643"/>
              <a:gd name="connsiteY215" fmla="*/ 836091 h 1258853"/>
              <a:gd name="connsiteX216" fmla="*/ 1459388 w 2675643"/>
              <a:gd name="connsiteY216" fmla="*/ 841187 h 1258853"/>
              <a:gd name="connsiteX217" fmla="*/ 1456557 w 2675643"/>
              <a:gd name="connsiteY217" fmla="*/ 876294 h 1258853"/>
              <a:gd name="connsiteX218" fmla="*/ 1455991 w 2675643"/>
              <a:gd name="connsiteY218" fmla="*/ 915929 h 1258853"/>
              <a:gd name="connsiteX219" fmla="*/ 1448630 w 2675643"/>
              <a:gd name="connsiteY219" fmla="*/ 960661 h 1258853"/>
              <a:gd name="connsiteX220" fmla="*/ 1448064 w 2675643"/>
              <a:gd name="connsiteY220" fmla="*/ 969720 h 1258853"/>
              <a:gd name="connsiteX221" fmla="*/ 1449763 w 2675643"/>
              <a:gd name="connsiteY221" fmla="*/ 1006525 h 1258853"/>
              <a:gd name="connsiteX222" fmla="*/ 1452027 w 2675643"/>
              <a:gd name="connsiteY222" fmla="*/ 1018416 h 1258853"/>
              <a:gd name="connsiteX223" fmla="*/ 1450329 w 2675643"/>
              <a:gd name="connsiteY223" fmla="*/ 1029174 h 1258853"/>
              <a:gd name="connsiteX224" fmla="*/ 1445799 w 2675643"/>
              <a:gd name="connsiteY224" fmla="*/ 1064847 h 1258853"/>
              <a:gd name="connsiteX225" fmla="*/ 1428813 w 2675643"/>
              <a:gd name="connsiteY225" fmla="*/ 1126565 h 1258853"/>
              <a:gd name="connsiteX226" fmla="*/ 1422017 w 2675643"/>
              <a:gd name="connsiteY226" fmla="*/ 1148081 h 1258853"/>
              <a:gd name="connsiteX227" fmla="*/ 1416355 w 2675643"/>
              <a:gd name="connsiteY227" fmla="*/ 1159407 h 1258853"/>
              <a:gd name="connsiteX228" fmla="*/ 1408428 w 2675643"/>
              <a:gd name="connsiteY228" fmla="*/ 1184320 h 1258853"/>
              <a:gd name="connsiteX229" fmla="*/ 1406729 w 2675643"/>
              <a:gd name="connsiteY229" fmla="*/ 1231317 h 1258853"/>
              <a:gd name="connsiteX230" fmla="*/ 1412391 w 2675643"/>
              <a:gd name="connsiteY230" fmla="*/ 1243774 h 1258853"/>
              <a:gd name="connsiteX231" fmla="*/ 1434475 w 2675643"/>
              <a:gd name="connsiteY231" fmla="*/ 1256797 h 1258853"/>
              <a:gd name="connsiteX232" fmla="*/ 1467882 w 2675643"/>
              <a:gd name="connsiteY232" fmla="*/ 1254532 h 1258853"/>
              <a:gd name="connsiteX233" fmla="*/ 1497326 w 2675643"/>
              <a:gd name="connsiteY233" fmla="*/ 1216029 h 1258853"/>
              <a:gd name="connsiteX234" fmla="*/ 1496759 w 2675643"/>
              <a:gd name="connsiteY234" fmla="*/ 1148081 h 1258853"/>
              <a:gd name="connsiteX235" fmla="*/ 1467316 w 2675643"/>
              <a:gd name="connsiteY235" fmla="*/ 1025777 h 1258853"/>
              <a:gd name="connsiteX236" fmla="*/ 1462786 w 2675643"/>
              <a:gd name="connsiteY236" fmla="*/ 995201 h 1258853"/>
              <a:gd name="connsiteX237" fmla="*/ 1461087 w 2675643"/>
              <a:gd name="connsiteY237" fmla="*/ 985009 h 1258853"/>
              <a:gd name="connsiteX238" fmla="*/ 1472412 w 2675643"/>
              <a:gd name="connsiteY238" fmla="*/ 865535 h 1258853"/>
              <a:gd name="connsiteX239" fmla="*/ 1497892 w 2675643"/>
              <a:gd name="connsiteY239" fmla="*/ 835525 h 1258853"/>
              <a:gd name="connsiteX240" fmla="*/ 1511481 w 2675643"/>
              <a:gd name="connsiteY240" fmla="*/ 823635 h 1258853"/>
              <a:gd name="connsiteX241" fmla="*/ 1534697 w 2675643"/>
              <a:gd name="connsiteY241" fmla="*/ 812877 h 1258853"/>
              <a:gd name="connsiteX242" fmla="*/ 1561309 w 2675643"/>
              <a:gd name="connsiteY242" fmla="*/ 810612 h 1258853"/>
              <a:gd name="connsiteX243" fmla="*/ 1574332 w 2675643"/>
              <a:gd name="connsiteY243" fmla="*/ 810612 h 1258853"/>
              <a:gd name="connsiteX244" fmla="*/ 1624726 w 2675643"/>
              <a:gd name="connsiteY244" fmla="*/ 811178 h 1258853"/>
              <a:gd name="connsiteX245" fmla="*/ 1659833 w 2675643"/>
              <a:gd name="connsiteY245" fmla="*/ 820237 h 1258853"/>
              <a:gd name="connsiteX246" fmla="*/ 1727780 w 2675643"/>
              <a:gd name="connsiteY246" fmla="*/ 821370 h 1258853"/>
              <a:gd name="connsiteX247" fmla="*/ 1772512 w 2675643"/>
              <a:gd name="connsiteY247" fmla="*/ 821370 h 1258853"/>
              <a:gd name="connsiteX248" fmla="*/ 1858578 w 2675643"/>
              <a:gd name="connsiteY248" fmla="*/ 804948 h 1258853"/>
              <a:gd name="connsiteX249" fmla="*/ 1878396 w 2675643"/>
              <a:gd name="connsiteY249" fmla="*/ 785131 h 1258853"/>
              <a:gd name="connsiteX250" fmla="*/ 1898214 w 2675643"/>
              <a:gd name="connsiteY250" fmla="*/ 767012 h 1258853"/>
              <a:gd name="connsiteX251" fmla="*/ 1921429 w 2675643"/>
              <a:gd name="connsiteY251" fmla="*/ 742098 h 1258853"/>
              <a:gd name="connsiteX252" fmla="*/ 1927092 w 2675643"/>
              <a:gd name="connsiteY252" fmla="*/ 730207 h 1258853"/>
              <a:gd name="connsiteX253" fmla="*/ 1949740 w 2675643"/>
              <a:gd name="connsiteY253" fmla="*/ 730207 h 1258853"/>
              <a:gd name="connsiteX254" fmla="*/ 1960499 w 2675643"/>
              <a:gd name="connsiteY254" fmla="*/ 740965 h 1258853"/>
              <a:gd name="connsiteX255" fmla="*/ 1989943 w 2675643"/>
              <a:gd name="connsiteY255" fmla="*/ 851379 h 1258853"/>
              <a:gd name="connsiteX256" fmla="*/ 1982582 w 2675643"/>
              <a:gd name="connsiteY256" fmla="*/ 888184 h 1258853"/>
              <a:gd name="connsiteX257" fmla="*/ 1982582 w 2675643"/>
              <a:gd name="connsiteY257" fmla="*/ 915929 h 1258853"/>
              <a:gd name="connsiteX258" fmla="*/ 2038639 w 2675643"/>
              <a:gd name="connsiteY258" fmla="*/ 914796 h 1258853"/>
              <a:gd name="connsiteX259" fmla="*/ 2039771 w 2675643"/>
              <a:gd name="connsiteY259" fmla="*/ 862704 h 1258853"/>
              <a:gd name="connsiteX260" fmla="*/ 2023349 w 2675643"/>
              <a:gd name="connsiteY260" fmla="*/ 837224 h 1258853"/>
              <a:gd name="connsiteX261" fmla="*/ 1999569 w 2675643"/>
              <a:gd name="connsiteY261" fmla="*/ 797588 h 1258853"/>
              <a:gd name="connsiteX262" fmla="*/ 1989376 w 2675643"/>
              <a:gd name="connsiteY262" fmla="*/ 763615 h 1258853"/>
              <a:gd name="connsiteX263" fmla="*/ 1989376 w 2675643"/>
              <a:gd name="connsiteY263" fmla="*/ 722846 h 1258853"/>
              <a:gd name="connsiteX264" fmla="*/ 2048830 w 2675643"/>
              <a:gd name="connsiteY264" fmla="*/ 712654 h 1258853"/>
              <a:gd name="connsiteX265" fmla="*/ 2074876 w 2675643"/>
              <a:gd name="connsiteY265" fmla="*/ 717750 h 1258853"/>
              <a:gd name="connsiteX266" fmla="*/ 2103188 w 2675643"/>
              <a:gd name="connsiteY266" fmla="*/ 717184 h 1258853"/>
              <a:gd name="connsiteX267" fmla="*/ 2199446 w 2675643"/>
              <a:gd name="connsiteY267" fmla="*/ 695101 h 1258853"/>
              <a:gd name="connsiteX268" fmla="*/ 2244744 w 2675643"/>
              <a:gd name="connsiteY268" fmla="*/ 695101 h 1258853"/>
              <a:gd name="connsiteX269" fmla="*/ 2288344 w 2675643"/>
              <a:gd name="connsiteY269" fmla="*/ 643008 h 1258853"/>
              <a:gd name="connsiteX270" fmla="*/ 2301366 w 2675643"/>
              <a:gd name="connsiteY270" fmla="*/ 622058 h 1258853"/>
              <a:gd name="connsiteX271" fmla="*/ 2402155 w 2675643"/>
              <a:gd name="connsiteY271" fmla="*/ 592613 h 1258853"/>
              <a:gd name="connsiteX272" fmla="*/ 2406685 w 2675643"/>
              <a:gd name="connsiteY272" fmla="*/ 590915 h 1258853"/>
              <a:gd name="connsiteX273" fmla="*/ 2437261 w 2675643"/>
              <a:gd name="connsiteY273" fmla="*/ 587518 h 1258853"/>
              <a:gd name="connsiteX274" fmla="*/ 2527291 w 2675643"/>
              <a:gd name="connsiteY274" fmla="*/ 559207 h 1258853"/>
              <a:gd name="connsiteX275" fmla="*/ 2549940 w 2675643"/>
              <a:gd name="connsiteY275" fmla="*/ 540521 h 1258853"/>
              <a:gd name="connsiteX276" fmla="*/ 2593541 w 2675643"/>
              <a:gd name="connsiteY276" fmla="*/ 513342 h 1258853"/>
              <a:gd name="connsiteX277" fmla="*/ 2607129 w 2675643"/>
              <a:gd name="connsiteY277" fmla="*/ 502584 h 1258853"/>
              <a:gd name="connsiteX278" fmla="*/ 2645066 w 2675643"/>
              <a:gd name="connsiteY278" fmla="*/ 468044 h 1258853"/>
              <a:gd name="connsiteX279" fmla="*/ 2663186 w 2675643"/>
              <a:gd name="connsiteY279" fmla="*/ 444263 h 1258853"/>
              <a:gd name="connsiteX280" fmla="*/ 2675076 w 2675643"/>
              <a:gd name="connsiteY280" fmla="*/ 417650 h 1258853"/>
              <a:gd name="connsiteX281" fmla="*/ 2675643 w 2675643"/>
              <a:gd name="connsiteY281" fmla="*/ 383677 h 1258853"/>
              <a:gd name="connsiteX282" fmla="*/ 2628646 w 2675643"/>
              <a:gd name="connsiteY282" fmla="*/ 363292 h 1258853"/>
              <a:gd name="connsiteX283" fmla="*/ 2599769 w 2675643"/>
              <a:gd name="connsiteY283" fmla="*/ 371219 h 1258853"/>
              <a:gd name="connsiteX284" fmla="*/ 2613924 w 2675643"/>
              <a:gd name="connsiteY284" fmla="*/ 354799 h 1258853"/>
              <a:gd name="connsiteX285" fmla="*/ 2626947 w 2675643"/>
              <a:gd name="connsiteY285" fmla="*/ 328753 h 1258853"/>
              <a:gd name="connsiteX286" fmla="*/ 2625248 w 2675643"/>
              <a:gd name="connsiteY286" fmla="*/ 301007 h 1258853"/>
              <a:gd name="connsiteX287" fmla="*/ 2582215 w 2675643"/>
              <a:gd name="connsiteY287" fmla="*/ 283454 h 1258853"/>
              <a:gd name="connsiteX288" fmla="*/ 2581648 w 2675643"/>
              <a:gd name="connsiteY288" fmla="*/ 283454 h 1258853"/>
              <a:gd name="connsiteX289" fmla="*/ 2581082 w 2675643"/>
              <a:gd name="connsiteY289" fmla="*/ 283454 h 1258853"/>
              <a:gd name="connsiteX290" fmla="*/ 2558434 w 2675643"/>
              <a:gd name="connsiteY290" fmla="*/ 300441 h 1258853"/>
              <a:gd name="connsiteX291" fmla="*/ 2497282 w 2675643"/>
              <a:gd name="connsiteY291" fmla="*/ 340643 h 1258853"/>
              <a:gd name="connsiteX292" fmla="*/ 2456513 w 2675643"/>
              <a:gd name="connsiteY292" fmla="*/ 363858 h 1258853"/>
              <a:gd name="connsiteX293" fmla="*/ 2445755 w 2675643"/>
              <a:gd name="connsiteY293" fmla="*/ 378015 h 1258853"/>
              <a:gd name="connsiteX294" fmla="*/ 2519364 w 2675643"/>
              <a:gd name="connsiteY294" fmla="*/ 362159 h 1258853"/>
              <a:gd name="connsiteX295" fmla="*/ 2404986 w 2675643"/>
              <a:gd name="connsiteY295" fmla="*/ 418216 h 1258853"/>
              <a:gd name="connsiteX296" fmla="*/ 2434430 w 2675643"/>
              <a:gd name="connsiteY296" fmla="*/ 379147 h 1258853"/>
              <a:gd name="connsiteX297" fmla="*/ 2450851 w 2675643"/>
              <a:gd name="connsiteY297" fmla="*/ 356497 h 1258853"/>
              <a:gd name="connsiteX298" fmla="*/ 2491053 w 2675643"/>
              <a:gd name="connsiteY298" fmla="*/ 334415 h 1258853"/>
              <a:gd name="connsiteX299" fmla="*/ 2557868 w 2675643"/>
              <a:gd name="connsiteY299" fmla="*/ 285719 h 1258853"/>
              <a:gd name="connsiteX300" fmla="*/ 2581648 w 2675643"/>
              <a:gd name="connsiteY300" fmla="*/ 282888 h 1258853"/>
              <a:gd name="connsiteX301" fmla="*/ 2587311 w 2675643"/>
              <a:gd name="connsiteY301" fmla="*/ 272130 h 1258853"/>
              <a:gd name="connsiteX302" fmla="*/ 2591842 w 2675643"/>
              <a:gd name="connsiteY302" fmla="*/ 243818 h 1258853"/>
              <a:gd name="connsiteX303" fmla="*/ 2466139 w 2675643"/>
              <a:gd name="connsiteY303" fmla="*/ 238156 h 1258853"/>
              <a:gd name="connsiteX304" fmla="*/ 2443490 w 2675643"/>
              <a:gd name="connsiteY304" fmla="*/ 247216 h 1258853"/>
              <a:gd name="connsiteX305" fmla="*/ 2442924 w 2675643"/>
              <a:gd name="connsiteY305" fmla="*/ 228530 h 1258853"/>
              <a:gd name="connsiteX306" fmla="*/ 2432732 w 2675643"/>
              <a:gd name="connsiteY306" fmla="*/ 216074 h 1258853"/>
              <a:gd name="connsiteX307" fmla="*/ 2393662 w 2675643"/>
              <a:gd name="connsiteY307" fmla="*/ 172474 h 1258853"/>
              <a:gd name="connsiteX308" fmla="*/ 2391397 w 2675643"/>
              <a:gd name="connsiteY308" fmla="*/ 157752 h 1258853"/>
              <a:gd name="connsiteX309" fmla="*/ 2389132 w 2675643"/>
              <a:gd name="connsiteY309" fmla="*/ 142464 h 1258853"/>
              <a:gd name="connsiteX310" fmla="*/ 2328546 w 2675643"/>
              <a:gd name="connsiteY310" fmla="*/ 94901 h 1258853"/>
              <a:gd name="connsiteX311" fmla="*/ 2227757 w 2675643"/>
              <a:gd name="connsiteY311" fmla="*/ 65457 h 1258853"/>
              <a:gd name="connsiteX312" fmla="*/ 2089031 w 2675643"/>
              <a:gd name="connsiteY312" fmla="*/ 66023 h 1258853"/>
              <a:gd name="connsiteX313" fmla="*/ 2037506 w 2675643"/>
              <a:gd name="connsiteY313" fmla="*/ 341 h 125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</a:cxnLst>
            <a:rect l="l" t="t" r="r" b="b"/>
            <a:pathLst>
              <a:path w="2675643" h="1258853">
                <a:moveTo>
                  <a:pt x="662213" y="651217"/>
                </a:moveTo>
                <a:cubicBezTo>
                  <a:pt x="658461" y="651217"/>
                  <a:pt x="654498" y="652066"/>
                  <a:pt x="650251" y="656030"/>
                </a:cubicBezTo>
                <a:cubicBezTo>
                  <a:pt x="694417" y="678113"/>
                  <a:pt x="740848" y="691136"/>
                  <a:pt x="786711" y="706991"/>
                </a:cubicBezTo>
                <a:cubicBezTo>
                  <a:pt x="809361" y="713219"/>
                  <a:pt x="830311" y="724543"/>
                  <a:pt x="854093" y="726242"/>
                </a:cubicBezTo>
                <a:cubicBezTo>
                  <a:pt x="856358" y="728507"/>
                  <a:pt x="858057" y="730206"/>
                  <a:pt x="860321" y="732470"/>
                </a:cubicBezTo>
                <a:cubicBezTo>
                  <a:pt x="869381" y="736434"/>
                  <a:pt x="877874" y="743795"/>
                  <a:pt x="888632" y="738133"/>
                </a:cubicBezTo>
                <a:cubicBezTo>
                  <a:pt x="929967" y="746060"/>
                  <a:pt x="969037" y="766444"/>
                  <a:pt x="1012069" y="764746"/>
                </a:cubicBezTo>
                <a:cubicBezTo>
                  <a:pt x="1012069" y="759650"/>
                  <a:pt x="1011503" y="754553"/>
                  <a:pt x="1005841" y="753421"/>
                </a:cubicBezTo>
                <a:cubicBezTo>
                  <a:pt x="954881" y="743229"/>
                  <a:pt x="906185" y="725110"/>
                  <a:pt x="854659" y="718315"/>
                </a:cubicBezTo>
                <a:cubicBezTo>
                  <a:pt x="837671" y="704726"/>
                  <a:pt x="816722" y="703594"/>
                  <a:pt x="797470" y="697364"/>
                </a:cubicBezTo>
                <a:cubicBezTo>
                  <a:pt x="756136" y="681510"/>
                  <a:pt x="712536" y="671318"/>
                  <a:pt x="672901" y="651501"/>
                </a:cubicBezTo>
                <a:cubicBezTo>
                  <a:pt x="669503" y="652067"/>
                  <a:pt x="665964" y="651217"/>
                  <a:pt x="662213" y="651217"/>
                </a:cubicBezTo>
                <a:close/>
                <a:moveTo>
                  <a:pt x="768027" y="614697"/>
                </a:moveTo>
                <a:cubicBezTo>
                  <a:pt x="825215" y="628286"/>
                  <a:pt x="883537" y="635081"/>
                  <a:pt x="937894" y="658863"/>
                </a:cubicBezTo>
                <a:cubicBezTo>
                  <a:pt x="881272" y="643008"/>
                  <a:pt x="824649" y="629418"/>
                  <a:pt x="768027" y="614697"/>
                </a:cubicBezTo>
                <a:close/>
                <a:moveTo>
                  <a:pt x="577207" y="555243"/>
                </a:moveTo>
                <a:cubicBezTo>
                  <a:pt x="602687" y="564869"/>
                  <a:pt x="628735" y="574495"/>
                  <a:pt x="655347" y="582422"/>
                </a:cubicBezTo>
                <a:cubicBezTo>
                  <a:pt x="677996" y="591481"/>
                  <a:pt x="701777" y="596011"/>
                  <a:pt x="725559" y="602806"/>
                </a:cubicBezTo>
                <a:cubicBezTo>
                  <a:pt x="726692" y="603373"/>
                  <a:pt x="728390" y="603373"/>
                  <a:pt x="729523" y="603939"/>
                </a:cubicBezTo>
                <a:cubicBezTo>
                  <a:pt x="726125" y="603373"/>
                  <a:pt x="723294" y="602806"/>
                  <a:pt x="719897" y="601674"/>
                </a:cubicBezTo>
                <a:cubicBezTo>
                  <a:pt x="696115" y="596011"/>
                  <a:pt x="672900" y="590349"/>
                  <a:pt x="650250" y="581289"/>
                </a:cubicBezTo>
                <a:cubicBezTo>
                  <a:pt x="625337" y="573362"/>
                  <a:pt x="600989" y="565435"/>
                  <a:pt x="577207" y="555243"/>
                </a:cubicBezTo>
                <a:close/>
                <a:moveTo>
                  <a:pt x="2374977" y="515041"/>
                </a:moveTo>
                <a:cubicBezTo>
                  <a:pt x="2379507" y="527498"/>
                  <a:pt x="2371012" y="533726"/>
                  <a:pt x="2364784" y="535991"/>
                </a:cubicBezTo>
                <a:cubicBezTo>
                  <a:pt x="2301366" y="558074"/>
                  <a:pt x="2237383" y="579590"/>
                  <a:pt x="2173966" y="601108"/>
                </a:cubicBezTo>
                <a:cubicBezTo>
                  <a:pt x="2235685" y="560339"/>
                  <a:pt x="2309294" y="548449"/>
                  <a:pt x="2374977" y="515041"/>
                </a:cubicBezTo>
                <a:close/>
                <a:moveTo>
                  <a:pt x="2318708" y="422463"/>
                </a:moveTo>
                <a:cubicBezTo>
                  <a:pt x="2325856" y="423171"/>
                  <a:pt x="2333925" y="425011"/>
                  <a:pt x="2343834" y="425011"/>
                </a:cubicBezTo>
                <a:cubicBezTo>
                  <a:pt x="2303631" y="444263"/>
                  <a:pt x="2269092" y="460117"/>
                  <a:pt x="2231721" y="470875"/>
                </a:cubicBezTo>
                <a:cubicBezTo>
                  <a:pt x="2221529" y="476537"/>
                  <a:pt x="2211904" y="483898"/>
                  <a:pt x="2198313" y="479934"/>
                </a:cubicBezTo>
                <a:cubicBezTo>
                  <a:pt x="2205109" y="470309"/>
                  <a:pt x="2215301" y="469176"/>
                  <a:pt x="2224926" y="465779"/>
                </a:cubicBezTo>
                <a:cubicBezTo>
                  <a:pt x="2249840" y="453322"/>
                  <a:pt x="2276454" y="443130"/>
                  <a:pt x="2299102" y="426709"/>
                </a:cubicBezTo>
                <a:cubicBezTo>
                  <a:pt x="2305331" y="422180"/>
                  <a:pt x="2311559" y="421755"/>
                  <a:pt x="2318708" y="422463"/>
                </a:cubicBezTo>
                <a:close/>
                <a:moveTo>
                  <a:pt x="405641" y="349137"/>
                </a:moveTo>
                <a:cubicBezTo>
                  <a:pt x="407906" y="349703"/>
                  <a:pt x="410171" y="350835"/>
                  <a:pt x="413002" y="351401"/>
                </a:cubicBezTo>
                <a:cubicBezTo>
                  <a:pt x="437349" y="360461"/>
                  <a:pt x="462264" y="369520"/>
                  <a:pt x="486611" y="378581"/>
                </a:cubicBezTo>
                <a:cubicBezTo>
                  <a:pt x="488310" y="376316"/>
                  <a:pt x="488876" y="374051"/>
                  <a:pt x="488876" y="371219"/>
                </a:cubicBezTo>
                <a:cubicBezTo>
                  <a:pt x="492839" y="373485"/>
                  <a:pt x="497370" y="375750"/>
                  <a:pt x="501334" y="377448"/>
                </a:cubicBezTo>
                <a:cubicBezTo>
                  <a:pt x="511525" y="381412"/>
                  <a:pt x="522850" y="383677"/>
                  <a:pt x="526814" y="395567"/>
                </a:cubicBezTo>
                <a:cubicBezTo>
                  <a:pt x="558523" y="419348"/>
                  <a:pt x="603254" y="412554"/>
                  <a:pt x="633830" y="439167"/>
                </a:cubicBezTo>
                <a:cubicBezTo>
                  <a:pt x="558523" y="413120"/>
                  <a:pt x="482081" y="390471"/>
                  <a:pt x="411870" y="351968"/>
                </a:cubicBezTo>
                <a:cubicBezTo>
                  <a:pt x="409605" y="350835"/>
                  <a:pt x="407340" y="350269"/>
                  <a:pt x="405641" y="349137"/>
                </a:cubicBezTo>
                <a:close/>
                <a:moveTo>
                  <a:pt x="264650" y="257409"/>
                </a:moveTo>
                <a:cubicBezTo>
                  <a:pt x="285601" y="263071"/>
                  <a:pt x="304286" y="273263"/>
                  <a:pt x="322972" y="284587"/>
                </a:cubicBezTo>
                <a:cubicBezTo>
                  <a:pt x="366571" y="311199"/>
                  <a:pt x="410171" y="337812"/>
                  <a:pt x="457734" y="357630"/>
                </a:cubicBezTo>
                <a:cubicBezTo>
                  <a:pt x="422061" y="342908"/>
                  <a:pt x="386390" y="327620"/>
                  <a:pt x="350717" y="312898"/>
                </a:cubicBezTo>
                <a:cubicBezTo>
                  <a:pt x="350717" y="311765"/>
                  <a:pt x="350717" y="310633"/>
                  <a:pt x="351283" y="309500"/>
                </a:cubicBezTo>
                <a:cubicBezTo>
                  <a:pt x="343923" y="299875"/>
                  <a:pt x="334297" y="295345"/>
                  <a:pt x="322405" y="295911"/>
                </a:cubicBezTo>
                <a:cubicBezTo>
                  <a:pt x="321839" y="295911"/>
                  <a:pt x="321273" y="296477"/>
                  <a:pt x="320140" y="296477"/>
                </a:cubicBezTo>
                <a:cubicBezTo>
                  <a:pt x="307118" y="276094"/>
                  <a:pt x="282770" y="270998"/>
                  <a:pt x="264650" y="257409"/>
                </a:cubicBezTo>
                <a:close/>
                <a:moveTo>
                  <a:pt x="2037506" y="341"/>
                </a:moveTo>
                <a:cubicBezTo>
                  <a:pt x="1967293" y="3739"/>
                  <a:pt x="1901611" y="29218"/>
                  <a:pt x="1834230" y="46206"/>
                </a:cubicBezTo>
                <a:cubicBezTo>
                  <a:pt x="1797425" y="55832"/>
                  <a:pt x="1760621" y="68855"/>
                  <a:pt x="1721552" y="69421"/>
                </a:cubicBezTo>
                <a:cubicBezTo>
                  <a:pt x="1710227" y="74517"/>
                  <a:pt x="1696637" y="67722"/>
                  <a:pt x="1685313" y="73950"/>
                </a:cubicBezTo>
                <a:cubicBezTo>
                  <a:pt x="1668326" y="76215"/>
                  <a:pt x="1651340" y="76782"/>
                  <a:pt x="1634352" y="73384"/>
                </a:cubicBezTo>
                <a:cubicBezTo>
                  <a:pt x="1625293" y="67722"/>
                  <a:pt x="1613969" y="73950"/>
                  <a:pt x="1604909" y="68855"/>
                </a:cubicBezTo>
                <a:cubicBezTo>
                  <a:pt x="1583392" y="71119"/>
                  <a:pt x="1565273" y="59795"/>
                  <a:pt x="1544889" y="56398"/>
                </a:cubicBezTo>
                <a:cubicBezTo>
                  <a:pt x="1512614" y="50169"/>
                  <a:pt x="1484869" y="55265"/>
                  <a:pt x="1458256" y="73950"/>
                </a:cubicBezTo>
                <a:cubicBezTo>
                  <a:pt x="1454292" y="74517"/>
                  <a:pt x="1450329" y="77348"/>
                  <a:pt x="1446365" y="79046"/>
                </a:cubicBezTo>
                <a:cubicBezTo>
                  <a:pt x="1441270" y="84709"/>
                  <a:pt x="1436174" y="90372"/>
                  <a:pt x="1430511" y="95468"/>
                </a:cubicBezTo>
                <a:cubicBezTo>
                  <a:pt x="1428813" y="99431"/>
                  <a:pt x="1425415" y="102828"/>
                  <a:pt x="1424849" y="106226"/>
                </a:cubicBezTo>
                <a:cubicBezTo>
                  <a:pt x="1386345" y="138500"/>
                  <a:pt x="1349540" y="136235"/>
                  <a:pt x="1302544" y="116418"/>
                </a:cubicBezTo>
                <a:cubicBezTo>
                  <a:pt x="1262909" y="99431"/>
                  <a:pt x="1216478" y="72818"/>
                  <a:pt x="1168914" y="101696"/>
                </a:cubicBezTo>
                <a:cubicBezTo>
                  <a:pt x="1166650" y="102828"/>
                  <a:pt x="1163819" y="103961"/>
                  <a:pt x="1161554" y="103961"/>
                </a:cubicBezTo>
                <a:cubicBezTo>
                  <a:pt x="1147965" y="119815"/>
                  <a:pt x="1134374" y="134537"/>
                  <a:pt x="1117388" y="146994"/>
                </a:cubicBezTo>
                <a:cubicBezTo>
                  <a:pt x="1111159" y="149825"/>
                  <a:pt x="1106629" y="153789"/>
                  <a:pt x="1103232" y="159451"/>
                </a:cubicBezTo>
                <a:cubicBezTo>
                  <a:pt x="1083414" y="178702"/>
                  <a:pt x="1059633" y="188894"/>
                  <a:pt x="1031887" y="187196"/>
                </a:cubicBezTo>
                <a:cubicBezTo>
                  <a:pt x="1007540" y="190593"/>
                  <a:pt x="983193" y="190593"/>
                  <a:pt x="959410" y="187196"/>
                </a:cubicBezTo>
                <a:cubicBezTo>
                  <a:pt x="950351" y="189461"/>
                  <a:pt x="941858" y="188328"/>
                  <a:pt x="933364" y="186063"/>
                </a:cubicBezTo>
                <a:cubicBezTo>
                  <a:pt x="923739" y="181534"/>
                  <a:pt x="912980" y="186629"/>
                  <a:pt x="903354" y="181534"/>
                </a:cubicBezTo>
                <a:cubicBezTo>
                  <a:pt x="898258" y="180967"/>
                  <a:pt x="893162" y="180967"/>
                  <a:pt x="888066" y="180401"/>
                </a:cubicBezTo>
                <a:cubicBezTo>
                  <a:pt x="881838" y="179269"/>
                  <a:pt x="875610" y="177570"/>
                  <a:pt x="869381" y="175871"/>
                </a:cubicBezTo>
                <a:cubicBezTo>
                  <a:pt x="863718" y="179269"/>
                  <a:pt x="858056" y="177570"/>
                  <a:pt x="851827" y="175871"/>
                </a:cubicBezTo>
                <a:cubicBezTo>
                  <a:pt x="839371" y="179269"/>
                  <a:pt x="826914" y="176438"/>
                  <a:pt x="814457" y="175305"/>
                </a:cubicBezTo>
                <a:cubicBezTo>
                  <a:pt x="809360" y="161150"/>
                  <a:pt x="800867" y="175871"/>
                  <a:pt x="794638" y="172474"/>
                </a:cubicBezTo>
                <a:cubicBezTo>
                  <a:pt x="781616" y="171908"/>
                  <a:pt x="768593" y="174173"/>
                  <a:pt x="755568" y="170209"/>
                </a:cubicBezTo>
                <a:cubicBezTo>
                  <a:pt x="752737" y="170209"/>
                  <a:pt x="749906" y="170209"/>
                  <a:pt x="746509" y="170209"/>
                </a:cubicBezTo>
                <a:cubicBezTo>
                  <a:pt x="744811" y="168511"/>
                  <a:pt x="744244" y="167378"/>
                  <a:pt x="744811" y="165680"/>
                </a:cubicBezTo>
                <a:cubicBezTo>
                  <a:pt x="744811" y="163981"/>
                  <a:pt x="745377" y="163415"/>
                  <a:pt x="745943" y="163415"/>
                </a:cubicBezTo>
                <a:cubicBezTo>
                  <a:pt x="746509" y="163415"/>
                  <a:pt x="747642" y="162848"/>
                  <a:pt x="748208" y="162848"/>
                </a:cubicBezTo>
                <a:cubicBezTo>
                  <a:pt x="747075" y="162848"/>
                  <a:pt x="745377" y="162282"/>
                  <a:pt x="744244" y="162282"/>
                </a:cubicBezTo>
                <a:cubicBezTo>
                  <a:pt x="743678" y="162282"/>
                  <a:pt x="743678" y="162282"/>
                  <a:pt x="743112" y="162282"/>
                </a:cubicBezTo>
                <a:cubicBezTo>
                  <a:pt x="742546" y="162282"/>
                  <a:pt x="741980" y="162282"/>
                  <a:pt x="741413" y="161716"/>
                </a:cubicBezTo>
                <a:cubicBezTo>
                  <a:pt x="739149" y="161716"/>
                  <a:pt x="736318" y="161716"/>
                  <a:pt x="734053" y="161150"/>
                </a:cubicBezTo>
                <a:cubicBezTo>
                  <a:pt x="726125" y="161716"/>
                  <a:pt x="718764" y="165113"/>
                  <a:pt x="710838" y="166246"/>
                </a:cubicBezTo>
                <a:cubicBezTo>
                  <a:pt x="670069" y="167378"/>
                  <a:pt x="629301" y="163415"/>
                  <a:pt x="589098" y="168511"/>
                </a:cubicBezTo>
                <a:cubicBezTo>
                  <a:pt x="584002" y="172474"/>
                  <a:pt x="576075" y="166812"/>
                  <a:pt x="572678" y="173607"/>
                </a:cubicBezTo>
                <a:cubicBezTo>
                  <a:pt x="572112" y="174173"/>
                  <a:pt x="579472" y="178702"/>
                  <a:pt x="582870" y="180967"/>
                </a:cubicBezTo>
                <a:cubicBezTo>
                  <a:pt x="741413" y="240421"/>
                  <a:pt x="912414" y="240421"/>
                  <a:pt x="1074920" y="281190"/>
                </a:cubicBezTo>
                <a:cubicBezTo>
                  <a:pt x="1066993" y="301007"/>
                  <a:pt x="1054537" y="305537"/>
                  <a:pt x="1036418" y="304404"/>
                </a:cubicBezTo>
                <a:cubicBezTo>
                  <a:pt x="1016033" y="302706"/>
                  <a:pt x="995083" y="303838"/>
                  <a:pt x="974132" y="304971"/>
                </a:cubicBezTo>
                <a:cubicBezTo>
                  <a:pt x="906752" y="309500"/>
                  <a:pt x="851261" y="274395"/>
                  <a:pt x="792940" y="249481"/>
                </a:cubicBezTo>
                <a:cubicBezTo>
                  <a:pt x="775954" y="242120"/>
                  <a:pt x="760099" y="234759"/>
                  <a:pt x="741980" y="244385"/>
                </a:cubicBezTo>
                <a:cubicBezTo>
                  <a:pt x="736318" y="247782"/>
                  <a:pt x="731222" y="245517"/>
                  <a:pt x="725559" y="243818"/>
                </a:cubicBezTo>
                <a:cubicBezTo>
                  <a:pt x="667238" y="229097"/>
                  <a:pt x="608917" y="213809"/>
                  <a:pt x="552294" y="192292"/>
                </a:cubicBezTo>
                <a:cubicBezTo>
                  <a:pt x="518320" y="187762"/>
                  <a:pt x="486045" y="177004"/>
                  <a:pt x="454903" y="164547"/>
                </a:cubicBezTo>
                <a:cubicBezTo>
                  <a:pt x="441314" y="159451"/>
                  <a:pt x="431121" y="159451"/>
                  <a:pt x="418664" y="163415"/>
                </a:cubicBezTo>
                <a:cubicBezTo>
                  <a:pt x="416966" y="162848"/>
                  <a:pt x="415267" y="162282"/>
                  <a:pt x="413002" y="162282"/>
                </a:cubicBezTo>
                <a:cubicBezTo>
                  <a:pt x="411303" y="164547"/>
                  <a:pt x="411303" y="167378"/>
                  <a:pt x="412436" y="170209"/>
                </a:cubicBezTo>
                <a:cubicBezTo>
                  <a:pt x="425459" y="181534"/>
                  <a:pt x="441314" y="188328"/>
                  <a:pt x="456602" y="194557"/>
                </a:cubicBezTo>
                <a:cubicBezTo>
                  <a:pt x="520019" y="220603"/>
                  <a:pt x="585701" y="240987"/>
                  <a:pt x="651950" y="260240"/>
                </a:cubicBezTo>
                <a:cubicBezTo>
                  <a:pt x="653649" y="260240"/>
                  <a:pt x="654781" y="260806"/>
                  <a:pt x="656480" y="261372"/>
                </a:cubicBezTo>
                <a:cubicBezTo>
                  <a:pt x="654215" y="261372"/>
                  <a:pt x="651950" y="260806"/>
                  <a:pt x="650250" y="260240"/>
                </a:cubicBezTo>
                <a:cubicBezTo>
                  <a:pt x="561920" y="238722"/>
                  <a:pt x="473588" y="218905"/>
                  <a:pt x="390353" y="180401"/>
                </a:cubicBezTo>
                <a:cubicBezTo>
                  <a:pt x="384690" y="180967"/>
                  <a:pt x="377896" y="178702"/>
                  <a:pt x="373932" y="184931"/>
                </a:cubicBezTo>
                <a:cubicBezTo>
                  <a:pt x="398847" y="195689"/>
                  <a:pt x="423760" y="207014"/>
                  <a:pt x="449241" y="216640"/>
                </a:cubicBezTo>
                <a:cubicBezTo>
                  <a:pt x="536439" y="248914"/>
                  <a:pt x="628735" y="265335"/>
                  <a:pt x="717632" y="290815"/>
                </a:cubicBezTo>
                <a:cubicBezTo>
                  <a:pt x="733487" y="295911"/>
                  <a:pt x="748774" y="301573"/>
                  <a:pt x="764629" y="306669"/>
                </a:cubicBezTo>
                <a:cubicBezTo>
                  <a:pt x="711970" y="309500"/>
                  <a:pt x="659311" y="318561"/>
                  <a:pt x="607783" y="297610"/>
                </a:cubicBezTo>
                <a:cubicBezTo>
                  <a:pt x="526814" y="264203"/>
                  <a:pt x="445277" y="233626"/>
                  <a:pt x="366571" y="194557"/>
                </a:cubicBezTo>
                <a:cubicBezTo>
                  <a:pt x="364873" y="194557"/>
                  <a:pt x="363174" y="193990"/>
                  <a:pt x="361475" y="192292"/>
                </a:cubicBezTo>
                <a:cubicBezTo>
                  <a:pt x="342224" y="189461"/>
                  <a:pt x="326935" y="178136"/>
                  <a:pt x="310515" y="169077"/>
                </a:cubicBezTo>
                <a:cubicBezTo>
                  <a:pt x="305419" y="163981"/>
                  <a:pt x="300889" y="158319"/>
                  <a:pt x="295793" y="154355"/>
                </a:cubicBezTo>
                <a:cubicBezTo>
                  <a:pt x="290131" y="151524"/>
                  <a:pt x="284469" y="149259"/>
                  <a:pt x="278241" y="148127"/>
                </a:cubicBezTo>
                <a:cubicBezTo>
                  <a:pt x="274276" y="148127"/>
                  <a:pt x="269746" y="149259"/>
                  <a:pt x="265216" y="152090"/>
                </a:cubicBezTo>
                <a:cubicBezTo>
                  <a:pt x="253892" y="163415"/>
                  <a:pt x="270879" y="166812"/>
                  <a:pt x="271445" y="175305"/>
                </a:cubicBezTo>
                <a:cubicBezTo>
                  <a:pt x="271445" y="177570"/>
                  <a:pt x="272011" y="179835"/>
                  <a:pt x="272011" y="181534"/>
                </a:cubicBezTo>
                <a:cubicBezTo>
                  <a:pt x="275975" y="184365"/>
                  <a:pt x="279939" y="186629"/>
                  <a:pt x="284469" y="188328"/>
                </a:cubicBezTo>
                <a:cubicBezTo>
                  <a:pt x="324104" y="213809"/>
                  <a:pt x="362042" y="241553"/>
                  <a:pt x="403942" y="264203"/>
                </a:cubicBezTo>
                <a:cubicBezTo>
                  <a:pt x="411303" y="268733"/>
                  <a:pt x="418664" y="273263"/>
                  <a:pt x="429422" y="279491"/>
                </a:cubicBezTo>
                <a:cubicBezTo>
                  <a:pt x="416966" y="273829"/>
                  <a:pt x="409038" y="267034"/>
                  <a:pt x="399979" y="263071"/>
                </a:cubicBezTo>
                <a:cubicBezTo>
                  <a:pt x="362608" y="239855"/>
                  <a:pt x="324104" y="219471"/>
                  <a:pt x="285035" y="199086"/>
                </a:cubicBezTo>
                <a:cubicBezTo>
                  <a:pt x="279939" y="197954"/>
                  <a:pt x="274842" y="197388"/>
                  <a:pt x="269746" y="197388"/>
                </a:cubicBezTo>
                <a:cubicBezTo>
                  <a:pt x="268614" y="199652"/>
                  <a:pt x="267481" y="201917"/>
                  <a:pt x="265216" y="204183"/>
                </a:cubicBezTo>
                <a:cubicBezTo>
                  <a:pt x="251627" y="207014"/>
                  <a:pt x="256723" y="218905"/>
                  <a:pt x="253892" y="226832"/>
                </a:cubicBezTo>
                <a:cubicBezTo>
                  <a:pt x="252194" y="227398"/>
                  <a:pt x="251061" y="227398"/>
                  <a:pt x="250495" y="228530"/>
                </a:cubicBezTo>
                <a:cubicBezTo>
                  <a:pt x="253892" y="233060"/>
                  <a:pt x="258988" y="237590"/>
                  <a:pt x="252194" y="245517"/>
                </a:cubicBezTo>
                <a:cubicBezTo>
                  <a:pt x="250495" y="247216"/>
                  <a:pt x="252194" y="250047"/>
                  <a:pt x="255025" y="252312"/>
                </a:cubicBezTo>
                <a:cubicBezTo>
                  <a:pt x="248796" y="250047"/>
                  <a:pt x="243134" y="248348"/>
                  <a:pt x="236340" y="250613"/>
                </a:cubicBezTo>
                <a:cubicBezTo>
                  <a:pt x="232942" y="248348"/>
                  <a:pt x="228979" y="246083"/>
                  <a:pt x="225581" y="243818"/>
                </a:cubicBezTo>
                <a:cubicBezTo>
                  <a:pt x="222183" y="236458"/>
                  <a:pt x="216521" y="233060"/>
                  <a:pt x="208028" y="233626"/>
                </a:cubicBezTo>
                <a:cubicBezTo>
                  <a:pt x="204631" y="231362"/>
                  <a:pt x="200667" y="228530"/>
                  <a:pt x="197269" y="226266"/>
                </a:cubicBezTo>
                <a:cubicBezTo>
                  <a:pt x="194438" y="220603"/>
                  <a:pt x="189909" y="217772"/>
                  <a:pt x="183680" y="217206"/>
                </a:cubicBezTo>
                <a:cubicBezTo>
                  <a:pt x="168393" y="213243"/>
                  <a:pt x="157067" y="203051"/>
                  <a:pt x="146309" y="192292"/>
                </a:cubicBezTo>
                <a:cubicBezTo>
                  <a:pt x="143478" y="186629"/>
                  <a:pt x="138948" y="183798"/>
                  <a:pt x="133286" y="183232"/>
                </a:cubicBezTo>
                <a:cubicBezTo>
                  <a:pt x="120263" y="182100"/>
                  <a:pt x="113469" y="163415"/>
                  <a:pt x="97047" y="170209"/>
                </a:cubicBezTo>
                <a:cubicBezTo>
                  <a:pt x="96481" y="182100"/>
                  <a:pt x="110636" y="179269"/>
                  <a:pt x="112901" y="187762"/>
                </a:cubicBezTo>
                <a:cubicBezTo>
                  <a:pt x="130455" y="207014"/>
                  <a:pt x="152538" y="220037"/>
                  <a:pt x="175187" y="232494"/>
                </a:cubicBezTo>
                <a:cubicBezTo>
                  <a:pt x="197269" y="246649"/>
                  <a:pt x="223317" y="254576"/>
                  <a:pt x="243134" y="273263"/>
                </a:cubicBezTo>
                <a:cubicBezTo>
                  <a:pt x="245399" y="277792"/>
                  <a:pt x="249929" y="278925"/>
                  <a:pt x="254459" y="278925"/>
                </a:cubicBezTo>
                <a:cubicBezTo>
                  <a:pt x="265783" y="284587"/>
                  <a:pt x="277107" y="290249"/>
                  <a:pt x="288432" y="295911"/>
                </a:cubicBezTo>
                <a:cubicBezTo>
                  <a:pt x="291264" y="302706"/>
                  <a:pt x="295793" y="307236"/>
                  <a:pt x="303154" y="307802"/>
                </a:cubicBezTo>
                <a:cubicBezTo>
                  <a:pt x="302021" y="310633"/>
                  <a:pt x="301455" y="314030"/>
                  <a:pt x="301455" y="316862"/>
                </a:cubicBezTo>
                <a:cubicBezTo>
                  <a:pt x="302588" y="317428"/>
                  <a:pt x="303720" y="317995"/>
                  <a:pt x="305419" y="318561"/>
                </a:cubicBezTo>
                <a:cubicBezTo>
                  <a:pt x="309949" y="322524"/>
                  <a:pt x="314478" y="327054"/>
                  <a:pt x="320140" y="329885"/>
                </a:cubicBezTo>
                <a:cubicBezTo>
                  <a:pt x="339959" y="340077"/>
                  <a:pt x="334297" y="347438"/>
                  <a:pt x="317309" y="353100"/>
                </a:cubicBezTo>
                <a:cubicBezTo>
                  <a:pt x="315045" y="355365"/>
                  <a:pt x="312780" y="357064"/>
                  <a:pt x="310515" y="358196"/>
                </a:cubicBezTo>
                <a:cubicBezTo>
                  <a:pt x="307118" y="363292"/>
                  <a:pt x="302021" y="364424"/>
                  <a:pt x="295793" y="362726"/>
                </a:cubicBezTo>
                <a:cubicBezTo>
                  <a:pt x="292962" y="363292"/>
                  <a:pt x="290131" y="364424"/>
                  <a:pt x="287300" y="365557"/>
                </a:cubicBezTo>
                <a:cubicBezTo>
                  <a:pt x="285601" y="364991"/>
                  <a:pt x="283903" y="364424"/>
                  <a:pt x="282204" y="363858"/>
                </a:cubicBezTo>
                <a:cubicBezTo>
                  <a:pt x="278807" y="361027"/>
                  <a:pt x="275975" y="357064"/>
                  <a:pt x="272577" y="354799"/>
                </a:cubicBezTo>
                <a:cubicBezTo>
                  <a:pt x="270879" y="354233"/>
                  <a:pt x="269746" y="353666"/>
                  <a:pt x="268047" y="353100"/>
                </a:cubicBezTo>
                <a:cubicBezTo>
                  <a:pt x="265783" y="352534"/>
                  <a:pt x="262385" y="352534"/>
                  <a:pt x="258988" y="354233"/>
                </a:cubicBezTo>
                <a:cubicBezTo>
                  <a:pt x="234641" y="351401"/>
                  <a:pt x="214822" y="335547"/>
                  <a:pt x="191041" y="331018"/>
                </a:cubicBezTo>
                <a:cubicBezTo>
                  <a:pt x="190475" y="331018"/>
                  <a:pt x="189909" y="331018"/>
                  <a:pt x="188776" y="331018"/>
                </a:cubicBezTo>
                <a:cubicBezTo>
                  <a:pt x="187078" y="334415"/>
                  <a:pt x="185945" y="337812"/>
                  <a:pt x="186512" y="341210"/>
                </a:cubicBezTo>
                <a:cubicBezTo>
                  <a:pt x="188210" y="342908"/>
                  <a:pt x="189909" y="344607"/>
                  <a:pt x="191041" y="346872"/>
                </a:cubicBezTo>
                <a:cubicBezTo>
                  <a:pt x="199534" y="348570"/>
                  <a:pt x="207462" y="351968"/>
                  <a:pt x="213690" y="358762"/>
                </a:cubicBezTo>
                <a:cubicBezTo>
                  <a:pt x="217653" y="363292"/>
                  <a:pt x="221617" y="367255"/>
                  <a:pt x="226714" y="370653"/>
                </a:cubicBezTo>
                <a:cubicBezTo>
                  <a:pt x="228979" y="371785"/>
                  <a:pt x="231243" y="372919"/>
                  <a:pt x="233508" y="374051"/>
                </a:cubicBezTo>
                <a:cubicBezTo>
                  <a:pt x="238038" y="375750"/>
                  <a:pt x="242568" y="376316"/>
                  <a:pt x="247664" y="375750"/>
                </a:cubicBezTo>
                <a:cubicBezTo>
                  <a:pt x="288999" y="395001"/>
                  <a:pt x="330332" y="414252"/>
                  <a:pt x="372233" y="433505"/>
                </a:cubicBezTo>
                <a:cubicBezTo>
                  <a:pt x="375631" y="438601"/>
                  <a:pt x="379028" y="443130"/>
                  <a:pt x="385256" y="444829"/>
                </a:cubicBezTo>
                <a:cubicBezTo>
                  <a:pt x="390919" y="447094"/>
                  <a:pt x="396582" y="447660"/>
                  <a:pt x="402244" y="449359"/>
                </a:cubicBezTo>
                <a:cubicBezTo>
                  <a:pt x="416399" y="459551"/>
                  <a:pt x="426025" y="477103"/>
                  <a:pt x="445843" y="479368"/>
                </a:cubicBezTo>
                <a:cubicBezTo>
                  <a:pt x="446976" y="483332"/>
                  <a:pt x="449241" y="486730"/>
                  <a:pt x="451506" y="490694"/>
                </a:cubicBezTo>
                <a:cubicBezTo>
                  <a:pt x="453204" y="491826"/>
                  <a:pt x="454903" y="493525"/>
                  <a:pt x="456035" y="494657"/>
                </a:cubicBezTo>
                <a:cubicBezTo>
                  <a:pt x="462830" y="500885"/>
                  <a:pt x="470191" y="505981"/>
                  <a:pt x="478684" y="508812"/>
                </a:cubicBezTo>
                <a:cubicBezTo>
                  <a:pt x="506430" y="522402"/>
                  <a:pt x="532476" y="538256"/>
                  <a:pt x="560788" y="551280"/>
                </a:cubicBezTo>
                <a:cubicBezTo>
                  <a:pt x="527946" y="536557"/>
                  <a:pt x="492273" y="529196"/>
                  <a:pt x="459433" y="513908"/>
                </a:cubicBezTo>
                <a:cubicBezTo>
                  <a:pt x="456035" y="512776"/>
                  <a:pt x="452638" y="511644"/>
                  <a:pt x="449241" y="510511"/>
                </a:cubicBezTo>
                <a:cubicBezTo>
                  <a:pt x="448108" y="512776"/>
                  <a:pt x="447542" y="515041"/>
                  <a:pt x="445843" y="517306"/>
                </a:cubicBezTo>
                <a:cubicBezTo>
                  <a:pt x="398280" y="500319"/>
                  <a:pt x="350151" y="482766"/>
                  <a:pt x="304286" y="460683"/>
                </a:cubicBezTo>
                <a:cubicBezTo>
                  <a:pt x="299190" y="451624"/>
                  <a:pt x="291264" y="448793"/>
                  <a:pt x="281072" y="451057"/>
                </a:cubicBezTo>
                <a:cubicBezTo>
                  <a:pt x="275409" y="448793"/>
                  <a:pt x="270312" y="445961"/>
                  <a:pt x="264650" y="443697"/>
                </a:cubicBezTo>
                <a:cubicBezTo>
                  <a:pt x="262385" y="439733"/>
                  <a:pt x="259554" y="436336"/>
                  <a:pt x="256157" y="434071"/>
                </a:cubicBezTo>
                <a:cubicBezTo>
                  <a:pt x="254459" y="433505"/>
                  <a:pt x="252760" y="432939"/>
                  <a:pt x="251061" y="432372"/>
                </a:cubicBezTo>
                <a:cubicBezTo>
                  <a:pt x="248230" y="431806"/>
                  <a:pt x="244833" y="432372"/>
                  <a:pt x="241436" y="434071"/>
                </a:cubicBezTo>
                <a:cubicBezTo>
                  <a:pt x="232376" y="432939"/>
                  <a:pt x="225015" y="428974"/>
                  <a:pt x="218220" y="423312"/>
                </a:cubicBezTo>
                <a:cubicBezTo>
                  <a:pt x="214822" y="417083"/>
                  <a:pt x="210859" y="410289"/>
                  <a:pt x="201799" y="415951"/>
                </a:cubicBezTo>
                <a:cubicBezTo>
                  <a:pt x="147442" y="396700"/>
                  <a:pt x="98180" y="366123"/>
                  <a:pt x="46087" y="342342"/>
                </a:cubicBezTo>
                <a:cubicBezTo>
                  <a:pt x="32498" y="336114"/>
                  <a:pt x="20041" y="327620"/>
                  <a:pt x="4753" y="337812"/>
                </a:cubicBezTo>
                <a:cubicBezTo>
                  <a:pt x="2488" y="339511"/>
                  <a:pt x="1356" y="341210"/>
                  <a:pt x="222" y="342908"/>
                </a:cubicBezTo>
                <a:cubicBezTo>
                  <a:pt x="-344" y="347438"/>
                  <a:pt x="222" y="350835"/>
                  <a:pt x="1356" y="354233"/>
                </a:cubicBezTo>
                <a:cubicBezTo>
                  <a:pt x="3054" y="356497"/>
                  <a:pt x="4753" y="358762"/>
                  <a:pt x="6452" y="361027"/>
                </a:cubicBezTo>
                <a:cubicBezTo>
                  <a:pt x="16644" y="372919"/>
                  <a:pt x="25703" y="385942"/>
                  <a:pt x="43256" y="387640"/>
                </a:cubicBezTo>
                <a:cubicBezTo>
                  <a:pt x="54580" y="395567"/>
                  <a:pt x="66472" y="402928"/>
                  <a:pt x="77796" y="410855"/>
                </a:cubicBezTo>
                <a:cubicBezTo>
                  <a:pt x="81193" y="417650"/>
                  <a:pt x="87422" y="420481"/>
                  <a:pt x="94782" y="421047"/>
                </a:cubicBezTo>
                <a:cubicBezTo>
                  <a:pt x="103276" y="423312"/>
                  <a:pt x="111769" y="426143"/>
                  <a:pt x="117432" y="433505"/>
                </a:cubicBezTo>
                <a:cubicBezTo>
                  <a:pt x="119697" y="438601"/>
                  <a:pt x="123660" y="439167"/>
                  <a:pt x="128190" y="438601"/>
                </a:cubicBezTo>
                <a:cubicBezTo>
                  <a:pt x="154236" y="445961"/>
                  <a:pt x="176886" y="461816"/>
                  <a:pt x="201233" y="473140"/>
                </a:cubicBezTo>
                <a:cubicBezTo>
                  <a:pt x="202932" y="474838"/>
                  <a:pt x="203498" y="477103"/>
                  <a:pt x="203498" y="479934"/>
                </a:cubicBezTo>
                <a:cubicBezTo>
                  <a:pt x="203498" y="480501"/>
                  <a:pt x="203498" y="481067"/>
                  <a:pt x="202932" y="481633"/>
                </a:cubicBezTo>
                <a:cubicBezTo>
                  <a:pt x="214256" y="487296"/>
                  <a:pt x="225581" y="492392"/>
                  <a:pt x="236906" y="498621"/>
                </a:cubicBezTo>
                <a:cubicBezTo>
                  <a:pt x="239171" y="499753"/>
                  <a:pt x="241436" y="500885"/>
                  <a:pt x="243700" y="501452"/>
                </a:cubicBezTo>
                <a:cubicBezTo>
                  <a:pt x="251061" y="503717"/>
                  <a:pt x="258422" y="507114"/>
                  <a:pt x="265216" y="510511"/>
                </a:cubicBezTo>
                <a:cubicBezTo>
                  <a:pt x="334297" y="539388"/>
                  <a:pt x="404509" y="564869"/>
                  <a:pt x="475853" y="587518"/>
                </a:cubicBezTo>
                <a:cubicBezTo>
                  <a:pt x="492273" y="592047"/>
                  <a:pt x="508128" y="597709"/>
                  <a:pt x="523983" y="603373"/>
                </a:cubicBezTo>
                <a:cubicBezTo>
                  <a:pt x="550028" y="610167"/>
                  <a:pt x="576075" y="617528"/>
                  <a:pt x="601555" y="626021"/>
                </a:cubicBezTo>
                <a:cubicBezTo>
                  <a:pt x="607217" y="627720"/>
                  <a:pt x="612880" y="628852"/>
                  <a:pt x="618542" y="629985"/>
                </a:cubicBezTo>
                <a:cubicBezTo>
                  <a:pt x="637794" y="636779"/>
                  <a:pt x="657612" y="642441"/>
                  <a:pt x="677996" y="645273"/>
                </a:cubicBezTo>
                <a:cubicBezTo>
                  <a:pt x="681393" y="643008"/>
                  <a:pt x="684790" y="641309"/>
                  <a:pt x="687622" y="638478"/>
                </a:cubicBezTo>
                <a:cubicBezTo>
                  <a:pt x="778785" y="659995"/>
                  <a:pt x="870514" y="677548"/>
                  <a:pt x="959977" y="704727"/>
                </a:cubicBezTo>
                <a:cubicBezTo>
                  <a:pt x="982627" y="711522"/>
                  <a:pt x="1017166" y="726243"/>
                  <a:pt x="1021129" y="763049"/>
                </a:cubicBezTo>
                <a:cubicBezTo>
                  <a:pt x="1019997" y="765313"/>
                  <a:pt x="1018298" y="767012"/>
                  <a:pt x="1016033" y="768711"/>
                </a:cubicBezTo>
                <a:cubicBezTo>
                  <a:pt x="1016033" y="768711"/>
                  <a:pt x="1016033" y="768711"/>
                  <a:pt x="1015467" y="768711"/>
                </a:cubicBezTo>
                <a:cubicBezTo>
                  <a:pt x="1023394" y="792492"/>
                  <a:pt x="1043779" y="803816"/>
                  <a:pt x="1064729" y="814575"/>
                </a:cubicBezTo>
                <a:cubicBezTo>
                  <a:pt x="1086245" y="825899"/>
                  <a:pt x="1103232" y="846850"/>
                  <a:pt x="1130977" y="844018"/>
                </a:cubicBezTo>
                <a:cubicBezTo>
                  <a:pt x="1141169" y="844018"/>
                  <a:pt x="1151928" y="844018"/>
                  <a:pt x="1162120" y="843452"/>
                </a:cubicBezTo>
                <a:cubicBezTo>
                  <a:pt x="1166650" y="842886"/>
                  <a:pt x="1171179" y="842320"/>
                  <a:pt x="1175143" y="841187"/>
                </a:cubicBezTo>
                <a:cubicBezTo>
                  <a:pt x="1188166" y="836658"/>
                  <a:pt x="1201756" y="838356"/>
                  <a:pt x="1214779" y="838356"/>
                </a:cubicBezTo>
                <a:cubicBezTo>
                  <a:pt x="1217610" y="838356"/>
                  <a:pt x="1221008" y="838356"/>
                  <a:pt x="1223839" y="838356"/>
                </a:cubicBezTo>
                <a:cubicBezTo>
                  <a:pt x="1245921" y="838356"/>
                  <a:pt x="1268004" y="838922"/>
                  <a:pt x="1289521" y="837790"/>
                </a:cubicBezTo>
                <a:cubicBezTo>
                  <a:pt x="1314435" y="833827"/>
                  <a:pt x="1337084" y="821370"/>
                  <a:pt x="1361431" y="815141"/>
                </a:cubicBezTo>
                <a:cubicBezTo>
                  <a:pt x="1389743" y="808346"/>
                  <a:pt x="1416921" y="807213"/>
                  <a:pt x="1442968" y="821936"/>
                </a:cubicBezTo>
                <a:cubicBezTo>
                  <a:pt x="1448630" y="825899"/>
                  <a:pt x="1452594" y="830995"/>
                  <a:pt x="1456557" y="836091"/>
                </a:cubicBezTo>
                <a:cubicBezTo>
                  <a:pt x="1457689" y="837790"/>
                  <a:pt x="1458822" y="839489"/>
                  <a:pt x="1459388" y="841187"/>
                </a:cubicBezTo>
                <a:cubicBezTo>
                  <a:pt x="1458256" y="853078"/>
                  <a:pt x="1462786" y="864968"/>
                  <a:pt x="1456557" y="876294"/>
                </a:cubicBezTo>
                <a:cubicBezTo>
                  <a:pt x="1456557" y="889317"/>
                  <a:pt x="1455991" y="902906"/>
                  <a:pt x="1455991" y="915929"/>
                </a:cubicBezTo>
                <a:cubicBezTo>
                  <a:pt x="1450329" y="930085"/>
                  <a:pt x="1448064" y="945373"/>
                  <a:pt x="1448630" y="960661"/>
                </a:cubicBezTo>
                <a:cubicBezTo>
                  <a:pt x="1448064" y="963492"/>
                  <a:pt x="1447498" y="966889"/>
                  <a:pt x="1448064" y="969720"/>
                </a:cubicBezTo>
                <a:cubicBezTo>
                  <a:pt x="1448630" y="982177"/>
                  <a:pt x="1446365" y="994069"/>
                  <a:pt x="1449763" y="1006525"/>
                </a:cubicBezTo>
                <a:cubicBezTo>
                  <a:pt x="1450329" y="1010489"/>
                  <a:pt x="1450895" y="1014453"/>
                  <a:pt x="1452027" y="1018416"/>
                </a:cubicBezTo>
                <a:cubicBezTo>
                  <a:pt x="1451461" y="1021813"/>
                  <a:pt x="1450895" y="1025777"/>
                  <a:pt x="1450329" y="1029174"/>
                </a:cubicBezTo>
                <a:cubicBezTo>
                  <a:pt x="1445233" y="1040498"/>
                  <a:pt x="1451461" y="1053522"/>
                  <a:pt x="1445799" y="1064847"/>
                </a:cubicBezTo>
                <a:cubicBezTo>
                  <a:pt x="1437306" y="1084664"/>
                  <a:pt x="1444101" y="1108446"/>
                  <a:pt x="1428813" y="1126565"/>
                </a:cubicBezTo>
                <a:cubicBezTo>
                  <a:pt x="1421451" y="1132227"/>
                  <a:pt x="1421451" y="1140154"/>
                  <a:pt x="1422017" y="1148081"/>
                </a:cubicBezTo>
                <a:cubicBezTo>
                  <a:pt x="1420318" y="1152046"/>
                  <a:pt x="1418620" y="1155443"/>
                  <a:pt x="1416355" y="1159407"/>
                </a:cubicBezTo>
                <a:cubicBezTo>
                  <a:pt x="1406729" y="1165635"/>
                  <a:pt x="1405031" y="1174128"/>
                  <a:pt x="1408428" y="1184320"/>
                </a:cubicBezTo>
                <a:cubicBezTo>
                  <a:pt x="1408428" y="1200174"/>
                  <a:pt x="1409560" y="1216029"/>
                  <a:pt x="1406729" y="1231317"/>
                </a:cubicBezTo>
                <a:cubicBezTo>
                  <a:pt x="1407296" y="1235847"/>
                  <a:pt x="1408428" y="1240943"/>
                  <a:pt x="1412391" y="1243774"/>
                </a:cubicBezTo>
                <a:cubicBezTo>
                  <a:pt x="1419752" y="1247738"/>
                  <a:pt x="1424849" y="1255664"/>
                  <a:pt x="1434475" y="1256797"/>
                </a:cubicBezTo>
                <a:cubicBezTo>
                  <a:pt x="1445799" y="1258496"/>
                  <a:pt x="1457123" y="1261327"/>
                  <a:pt x="1467882" y="1254532"/>
                </a:cubicBezTo>
                <a:cubicBezTo>
                  <a:pt x="1482604" y="1245473"/>
                  <a:pt x="1488832" y="1229619"/>
                  <a:pt x="1497326" y="1216029"/>
                </a:cubicBezTo>
                <a:cubicBezTo>
                  <a:pt x="1500723" y="1193380"/>
                  <a:pt x="1501289" y="1170731"/>
                  <a:pt x="1496759" y="1148081"/>
                </a:cubicBezTo>
                <a:cubicBezTo>
                  <a:pt x="1483737" y="1108446"/>
                  <a:pt x="1467882" y="1068810"/>
                  <a:pt x="1467316" y="1025777"/>
                </a:cubicBezTo>
                <a:cubicBezTo>
                  <a:pt x="1462786" y="1016151"/>
                  <a:pt x="1467882" y="1004827"/>
                  <a:pt x="1462786" y="995201"/>
                </a:cubicBezTo>
                <a:cubicBezTo>
                  <a:pt x="1462219" y="991804"/>
                  <a:pt x="1461653" y="988407"/>
                  <a:pt x="1461087" y="985009"/>
                </a:cubicBezTo>
                <a:cubicBezTo>
                  <a:pt x="1463352" y="944807"/>
                  <a:pt x="1458822" y="904038"/>
                  <a:pt x="1472412" y="865535"/>
                </a:cubicBezTo>
                <a:cubicBezTo>
                  <a:pt x="1484869" y="858740"/>
                  <a:pt x="1487134" y="843452"/>
                  <a:pt x="1497892" y="835525"/>
                </a:cubicBezTo>
                <a:cubicBezTo>
                  <a:pt x="1501856" y="830995"/>
                  <a:pt x="1506386" y="827032"/>
                  <a:pt x="1511481" y="823635"/>
                </a:cubicBezTo>
                <a:cubicBezTo>
                  <a:pt x="1518842" y="819105"/>
                  <a:pt x="1526769" y="816274"/>
                  <a:pt x="1534697" y="812877"/>
                </a:cubicBezTo>
                <a:cubicBezTo>
                  <a:pt x="1543191" y="808912"/>
                  <a:pt x="1552816" y="810044"/>
                  <a:pt x="1561309" y="810612"/>
                </a:cubicBezTo>
                <a:cubicBezTo>
                  <a:pt x="1565839" y="810612"/>
                  <a:pt x="1569802" y="811178"/>
                  <a:pt x="1574332" y="810612"/>
                </a:cubicBezTo>
                <a:cubicBezTo>
                  <a:pt x="1591320" y="810612"/>
                  <a:pt x="1607740" y="810044"/>
                  <a:pt x="1624726" y="811178"/>
                </a:cubicBezTo>
                <a:cubicBezTo>
                  <a:pt x="1636617" y="812309"/>
                  <a:pt x="1648509" y="815141"/>
                  <a:pt x="1659833" y="820237"/>
                </a:cubicBezTo>
                <a:cubicBezTo>
                  <a:pt x="1682482" y="829863"/>
                  <a:pt x="1704565" y="829863"/>
                  <a:pt x="1727780" y="821370"/>
                </a:cubicBezTo>
                <a:cubicBezTo>
                  <a:pt x="1742501" y="815141"/>
                  <a:pt x="1757790" y="814009"/>
                  <a:pt x="1772512" y="821370"/>
                </a:cubicBezTo>
                <a:cubicBezTo>
                  <a:pt x="1804786" y="834959"/>
                  <a:pt x="1833098" y="827032"/>
                  <a:pt x="1858578" y="804948"/>
                </a:cubicBezTo>
                <a:cubicBezTo>
                  <a:pt x="1865372" y="798720"/>
                  <a:pt x="1871602" y="791359"/>
                  <a:pt x="1878396" y="785131"/>
                </a:cubicBezTo>
                <a:cubicBezTo>
                  <a:pt x="1885191" y="779469"/>
                  <a:pt x="1893118" y="774373"/>
                  <a:pt x="1898214" y="767012"/>
                </a:cubicBezTo>
                <a:cubicBezTo>
                  <a:pt x="1905008" y="757953"/>
                  <a:pt x="1912369" y="748892"/>
                  <a:pt x="1921429" y="742098"/>
                </a:cubicBezTo>
                <a:cubicBezTo>
                  <a:pt x="1923127" y="738134"/>
                  <a:pt x="1925960" y="734170"/>
                  <a:pt x="1927092" y="730207"/>
                </a:cubicBezTo>
                <a:cubicBezTo>
                  <a:pt x="1934453" y="726810"/>
                  <a:pt x="1941813" y="725677"/>
                  <a:pt x="1949740" y="730207"/>
                </a:cubicBezTo>
                <a:cubicBezTo>
                  <a:pt x="1951439" y="735869"/>
                  <a:pt x="1954836" y="739266"/>
                  <a:pt x="1960499" y="740965"/>
                </a:cubicBezTo>
                <a:cubicBezTo>
                  <a:pt x="1971823" y="777204"/>
                  <a:pt x="1975786" y="815708"/>
                  <a:pt x="1989943" y="851379"/>
                </a:cubicBezTo>
                <a:cubicBezTo>
                  <a:pt x="1995039" y="863836"/>
                  <a:pt x="1984280" y="875728"/>
                  <a:pt x="1982582" y="888184"/>
                </a:cubicBezTo>
                <a:cubicBezTo>
                  <a:pt x="1979751" y="897244"/>
                  <a:pt x="1979751" y="906869"/>
                  <a:pt x="1982582" y="915929"/>
                </a:cubicBezTo>
                <a:cubicBezTo>
                  <a:pt x="2001834" y="937446"/>
                  <a:pt x="2019952" y="930651"/>
                  <a:pt x="2038639" y="914796"/>
                </a:cubicBezTo>
                <a:cubicBezTo>
                  <a:pt x="2058456" y="897810"/>
                  <a:pt x="2051661" y="880257"/>
                  <a:pt x="2039771" y="862704"/>
                </a:cubicBezTo>
                <a:cubicBezTo>
                  <a:pt x="2034109" y="854210"/>
                  <a:pt x="2029012" y="845717"/>
                  <a:pt x="2023349" y="837224"/>
                </a:cubicBezTo>
                <a:cubicBezTo>
                  <a:pt x="2019952" y="821370"/>
                  <a:pt x="2011459" y="808346"/>
                  <a:pt x="1999569" y="797588"/>
                </a:cubicBezTo>
                <a:cubicBezTo>
                  <a:pt x="1993906" y="786830"/>
                  <a:pt x="1987678" y="776638"/>
                  <a:pt x="1989376" y="763615"/>
                </a:cubicBezTo>
                <a:cubicBezTo>
                  <a:pt x="1985413" y="750025"/>
                  <a:pt x="1985413" y="736435"/>
                  <a:pt x="1989376" y="722846"/>
                </a:cubicBezTo>
                <a:cubicBezTo>
                  <a:pt x="2003532" y="689438"/>
                  <a:pt x="2029012" y="709823"/>
                  <a:pt x="2048830" y="712654"/>
                </a:cubicBezTo>
                <a:cubicBezTo>
                  <a:pt x="2056757" y="713787"/>
                  <a:pt x="2066383" y="714353"/>
                  <a:pt x="2074876" y="717750"/>
                </a:cubicBezTo>
                <a:cubicBezTo>
                  <a:pt x="2084502" y="717750"/>
                  <a:pt x="2093562" y="717750"/>
                  <a:pt x="2103188" y="717184"/>
                </a:cubicBezTo>
                <a:cubicBezTo>
                  <a:pt x="2134330" y="704727"/>
                  <a:pt x="2163774" y="686607"/>
                  <a:pt x="2199446" y="695101"/>
                </a:cubicBezTo>
                <a:cubicBezTo>
                  <a:pt x="2214735" y="695101"/>
                  <a:pt x="2229456" y="695101"/>
                  <a:pt x="2244744" y="695101"/>
                </a:cubicBezTo>
                <a:cubicBezTo>
                  <a:pt x="2265129" y="682644"/>
                  <a:pt x="2277586" y="663392"/>
                  <a:pt x="2288344" y="643008"/>
                </a:cubicBezTo>
                <a:cubicBezTo>
                  <a:pt x="2291175" y="635081"/>
                  <a:pt x="2288344" y="623190"/>
                  <a:pt x="2301366" y="622058"/>
                </a:cubicBezTo>
                <a:cubicBezTo>
                  <a:pt x="2333642" y="606770"/>
                  <a:pt x="2367049" y="597143"/>
                  <a:pt x="2402155" y="592613"/>
                </a:cubicBezTo>
                <a:cubicBezTo>
                  <a:pt x="2403854" y="592047"/>
                  <a:pt x="2404986" y="591481"/>
                  <a:pt x="2406685" y="590915"/>
                </a:cubicBezTo>
                <a:cubicBezTo>
                  <a:pt x="2416311" y="587518"/>
                  <a:pt x="2427070" y="587518"/>
                  <a:pt x="2437261" y="587518"/>
                </a:cubicBezTo>
                <a:cubicBezTo>
                  <a:pt x="2467271" y="577892"/>
                  <a:pt x="2497282" y="568266"/>
                  <a:pt x="2527291" y="559207"/>
                </a:cubicBezTo>
                <a:cubicBezTo>
                  <a:pt x="2532953" y="550713"/>
                  <a:pt x="2540315" y="543919"/>
                  <a:pt x="2549940" y="540521"/>
                </a:cubicBezTo>
                <a:cubicBezTo>
                  <a:pt x="2561831" y="527498"/>
                  <a:pt x="2578817" y="521835"/>
                  <a:pt x="2593541" y="513342"/>
                </a:cubicBezTo>
                <a:cubicBezTo>
                  <a:pt x="2598070" y="509945"/>
                  <a:pt x="2602600" y="505981"/>
                  <a:pt x="2607129" y="502584"/>
                </a:cubicBezTo>
                <a:cubicBezTo>
                  <a:pt x="2619586" y="491260"/>
                  <a:pt x="2632609" y="479934"/>
                  <a:pt x="2645066" y="468044"/>
                </a:cubicBezTo>
                <a:cubicBezTo>
                  <a:pt x="2651295" y="460117"/>
                  <a:pt x="2656957" y="452190"/>
                  <a:pt x="2663186" y="444263"/>
                </a:cubicBezTo>
                <a:cubicBezTo>
                  <a:pt x="2667150" y="435203"/>
                  <a:pt x="2671113" y="426709"/>
                  <a:pt x="2675076" y="417650"/>
                </a:cubicBezTo>
                <a:cubicBezTo>
                  <a:pt x="2675076" y="406325"/>
                  <a:pt x="2675643" y="395001"/>
                  <a:pt x="2675643" y="383677"/>
                </a:cubicBezTo>
                <a:cubicBezTo>
                  <a:pt x="2666017" y="361027"/>
                  <a:pt x="2646764" y="364424"/>
                  <a:pt x="2628646" y="363292"/>
                </a:cubicBezTo>
                <a:cubicBezTo>
                  <a:pt x="2620719" y="368388"/>
                  <a:pt x="2611659" y="370086"/>
                  <a:pt x="2599769" y="371219"/>
                </a:cubicBezTo>
                <a:cubicBezTo>
                  <a:pt x="2605431" y="364424"/>
                  <a:pt x="2609394" y="359895"/>
                  <a:pt x="2613924" y="354799"/>
                </a:cubicBezTo>
                <a:cubicBezTo>
                  <a:pt x="2618454" y="346305"/>
                  <a:pt x="2622417" y="337246"/>
                  <a:pt x="2626947" y="328753"/>
                </a:cubicBezTo>
                <a:cubicBezTo>
                  <a:pt x="2626947" y="319693"/>
                  <a:pt x="2629212" y="310067"/>
                  <a:pt x="2625248" y="301007"/>
                </a:cubicBezTo>
                <a:cubicBezTo>
                  <a:pt x="2611659" y="293646"/>
                  <a:pt x="2598070" y="285719"/>
                  <a:pt x="2582215" y="283454"/>
                </a:cubicBezTo>
                <a:cubicBezTo>
                  <a:pt x="2582215" y="283454"/>
                  <a:pt x="2582215" y="283454"/>
                  <a:pt x="2581648" y="283454"/>
                </a:cubicBezTo>
                <a:cubicBezTo>
                  <a:pt x="2581648" y="283454"/>
                  <a:pt x="2581082" y="283454"/>
                  <a:pt x="2581082" y="283454"/>
                </a:cubicBezTo>
                <a:cubicBezTo>
                  <a:pt x="2576553" y="293080"/>
                  <a:pt x="2568060" y="297610"/>
                  <a:pt x="2558434" y="300441"/>
                </a:cubicBezTo>
                <a:cubicBezTo>
                  <a:pt x="2540315" y="317428"/>
                  <a:pt x="2520497" y="331584"/>
                  <a:pt x="2497282" y="340643"/>
                </a:cubicBezTo>
                <a:cubicBezTo>
                  <a:pt x="2483692" y="348570"/>
                  <a:pt x="2470102" y="355931"/>
                  <a:pt x="2456513" y="363858"/>
                </a:cubicBezTo>
                <a:cubicBezTo>
                  <a:pt x="2453116" y="368954"/>
                  <a:pt x="2444622" y="370086"/>
                  <a:pt x="2445755" y="378015"/>
                </a:cubicBezTo>
                <a:cubicBezTo>
                  <a:pt x="2468970" y="378581"/>
                  <a:pt x="2487656" y="359895"/>
                  <a:pt x="2519364" y="362159"/>
                </a:cubicBezTo>
                <a:cubicBezTo>
                  <a:pt x="2481994" y="388206"/>
                  <a:pt x="2448020" y="403494"/>
                  <a:pt x="2404986" y="418216"/>
                </a:cubicBezTo>
                <a:cubicBezTo>
                  <a:pt x="2418010" y="401229"/>
                  <a:pt x="2425936" y="389905"/>
                  <a:pt x="2434430" y="379147"/>
                </a:cubicBezTo>
                <a:cubicBezTo>
                  <a:pt x="2438960" y="370653"/>
                  <a:pt x="2441225" y="361027"/>
                  <a:pt x="2450851" y="356497"/>
                </a:cubicBezTo>
                <a:cubicBezTo>
                  <a:pt x="2463308" y="348004"/>
                  <a:pt x="2475764" y="338378"/>
                  <a:pt x="2491053" y="334415"/>
                </a:cubicBezTo>
                <a:cubicBezTo>
                  <a:pt x="2517099" y="323657"/>
                  <a:pt x="2529556" y="294213"/>
                  <a:pt x="2557868" y="285719"/>
                </a:cubicBezTo>
                <a:cubicBezTo>
                  <a:pt x="2565229" y="280057"/>
                  <a:pt x="2573722" y="285153"/>
                  <a:pt x="2581648" y="282888"/>
                </a:cubicBezTo>
                <a:cubicBezTo>
                  <a:pt x="2580516" y="277792"/>
                  <a:pt x="2585046" y="275527"/>
                  <a:pt x="2587311" y="272130"/>
                </a:cubicBezTo>
                <a:cubicBezTo>
                  <a:pt x="2590708" y="263071"/>
                  <a:pt x="2594673" y="254010"/>
                  <a:pt x="2591842" y="243818"/>
                </a:cubicBezTo>
                <a:cubicBezTo>
                  <a:pt x="2549940" y="239855"/>
                  <a:pt x="2509738" y="201917"/>
                  <a:pt x="2466139" y="238156"/>
                </a:cubicBezTo>
                <a:cubicBezTo>
                  <a:pt x="2460477" y="246083"/>
                  <a:pt x="2452550" y="251179"/>
                  <a:pt x="2443490" y="247216"/>
                </a:cubicBezTo>
                <a:cubicBezTo>
                  <a:pt x="2441225" y="246083"/>
                  <a:pt x="2442924" y="235325"/>
                  <a:pt x="2442924" y="228530"/>
                </a:cubicBezTo>
                <a:cubicBezTo>
                  <a:pt x="2436129" y="227398"/>
                  <a:pt x="2433298" y="222302"/>
                  <a:pt x="2432732" y="216074"/>
                </a:cubicBezTo>
                <a:cubicBezTo>
                  <a:pt x="2423672" y="197954"/>
                  <a:pt x="2391397" y="200786"/>
                  <a:pt x="2393662" y="172474"/>
                </a:cubicBezTo>
                <a:cubicBezTo>
                  <a:pt x="2391397" y="167944"/>
                  <a:pt x="2391397" y="162848"/>
                  <a:pt x="2391397" y="157752"/>
                </a:cubicBezTo>
                <a:cubicBezTo>
                  <a:pt x="2390831" y="152657"/>
                  <a:pt x="2389699" y="147561"/>
                  <a:pt x="2389132" y="142464"/>
                </a:cubicBezTo>
                <a:cubicBezTo>
                  <a:pt x="2378940" y="113020"/>
                  <a:pt x="2356291" y="106226"/>
                  <a:pt x="2328546" y="94901"/>
                </a:cubicBezTo>
                <a:cubicBezTo>
                  <a:pt x="2295138" y="81311"/>
                  <a:pt x="2261165" y="76782"/>
                  <a:pt x="2227757" y="65457"/>
                </a:cubicBezTo>
                <a:cubicBezTo>
                  <a:pt x="2181893" y="50169"/>
                  <a:pt x="2136595" y="42809"/>
                  <a:pt x="2089031" y="66023"/>
                </a:cubicBezTo>
                <a:cubicBezTo>
                  <a:pt x="2104321" y="11666"/>
                  <a:pt x="2092996" y="-2490"/>
                  <a:pt x="2037506" y="341"/>
                </a:cubicBezTo>
                <a:close/>
              </a:path>
            </a:pathLst>
          </a:custGeom>
          <a:solidFill>
            <a:srgbClr val="E9A077"/>
          </a:solidFill>
          <a:ln w="53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14" name="Freeform: Shape 213">
            <a:extLst>
              <a:ext uri="{FF2B5EF4-FFF2-40B4-BE49-F238E27FC236}">
                <a16:creationId xmlns:a16="http://schemas.microsoft.com/office/drawing/2014/main" id="{EC4B1F2E-894E-458F-B131-249F1280564C}"/>
              </a:ext>
            </a:extLst>
          </p:cNvPr>
          <p:cNvSpPr/>
          <p:nvPr/>
        </p:nvSpPr>
        <p:spPr>
          <a:xfrm rot="14979525">
            <a:off x="7103380" y="1442933"/>
            <a:ext cx="1898523" cy="1892707"/>
          </a:xfrm>
          <a:custGeom>
            <a:avLst/>
            <a:gdLst>
              <a:gd name="connsiteX0" fmla="*/ 212388 w 3669186"/>
              <a:gd name="connsiteY0" fmla="*/ 960420 h 3657946"/>
              <a:gd name="connsiteX1" fmla="*/ 94450 w 3669186"/>
              <a:gd name="connsiteY1" fmla="*/ 1278544 h 3657946"/>
              <a:gd name="connsiteX2" fmla="*/ 212388 w 3669186"/>
              <a:gd name="connsiteY2" fmla="*/ 960420 h 3657946"/>
              <a:gd name="connsiteX3" fmla="*/ 24586 w 3669186"/>
              <a:gd name="connsiteY3" fmla="*/ 1516276 h 3657946"/>
              <a:gd name="connsiteX4" fmla="*/ 696 w 3669186"/>
              <a:gd name="connsiteY4" fmla="*/ 1564148 h 3657946"/>
              <a:gd name="connsiteX5" fmla="*/ 38938 w 3669186"/>
              <a:gd name="connsiteY5" fmla="*/ 1359430 h 3657946"/>
              <a:gd name="connsiteX6" fmla="*/ 24586 w 3669186"/>
              <a:gd name="connsiteY6" fmla="*/ 1516276 h 3657946"/>
              <a:gd name="connsiteX7" fmla="*/ 1406620 w 3669186"/>
              <a:gd name="connsiteY7" fmla="*/ 78309 h 3657946"/>
              <a:gd name="connsiteX8" fmla="*/ 1406341 w 3669186"/>
              <a:gd name="connsiteY8" fmla="*/ 79060 h 3657946"/>
              <a:gd name="connsiteX9" fmla="*/ 1406026 w 3669186"/>
              <a:gd name="connsiteY9" fmla="*/ 78373 h 3657946"/>
              <a:gd name="connsiteX10" fmla="*/ 1406620 w 3669186"/>
              <a:gd name="connsiteY10" fmla="*/ 78309 h 3657946"/>
              <a:gd name="connsiteX11" fmla="*/ 1789269 w 3669186"/>
              <a:gd name="connsiteY11" fmla="*/ 0 h 3657946"/>
              <a:gd name="connsiteX12" fmla="*/ 1407031 w 3669186"/>
              <a:gd name="connsiteY12" fmla="*/ 79103 h 3657946"/>
              <a:gd name="connsiteX13" fmla="*/ 1441147 w 3669186"/>
              <a:gd name="connsiteY13" fmla="*/ 43888 h 3657946"/>
              <a:gd name="connsiteX14" fmla="*/ 1789269 w 3669186"/>
              <a:gd name="connsiteY14" fmla="*/ 0 h 3657946"/>
              <a:gd name="connsiteX15" fmla="*/ 1084279 w 3669186"/>
              <a:gd name="connsiteY15" fmla="*/ 2853565 h 3657946"/>
              <a:gd name="connsiteX16" fmla="*/ 976760 w 3669186"/>
              <a:gd name="connsiteY16" fmla="*/ 2756267 h 3657946"/>
              <a:gd name="connsiteX17" fmla="*/ 1084279 w 3669186"/>
              <a:gd name="connsiteY17" fmla="*/ 2853565 h 3657946"/>
              <a:gd name="connsiteX18" fmla="*/ 1096154 w 3669186"/>
              <a:gd name="connsiteY18" fmla="*/ 3480821 h 3657946"/>
              <a:gd name="connsiteX19" fmla="*/ 977838 w 3669186"/>
              <a:gd name="connsiteY19" fmla="*/ 3417813 h 3657946"/>
              <a:gd name="connsiteX20" fmla="*/ 1096154 w 3669186"/>
              <a:gd name="connsiteY20" fmla="*/ 3480821 h 3657946"/>
              <a:gd name="connsiteX21" fmla="*/ 1393982 w 3669186"/>
              <a:gd name="connsiteY21" fmla="*/ 3565709 h 3657946"/>
              <a:gd name="connsiteX22" fmla="*/ 1145537 w 3669186"/>
              <a:gd name="connsiteY22" fmla="*/ 3538697 h 3657946"/>
              <a:gd name="connsiteX23" fmla="*/ 1393982 w 3669186"/>
              <a:gd name="connsiteY23" fmla="*/ 3565709 h 3657946"/>
              <a:gd name="connsiteX24" fmla="*/ 1728146 w 3669186"/>
              <a:gd name="connsiteY24" fmla="*/ 3168709 h 3657946"/>
              <a:gd name="connsiteX25" fmla="*/ 1722536 w 3669186"/>
              <a:gd name="connsiteY25" fmla="*/ 3166629 h 3657946"/>
              <a:gd name="connsiteX26" fmla="*/ 1727304 w 3669186"/>
              <a:gd name="connsiteY26" fmla="*/ 3167541 h 3657946"/>
              <a:gd name="connsiteX27" fmla="*/ 1728146 w 3669186"/>
              <a:gd name="connsiteY27" fmla="*/ 3168709 h 3657946"/>
              <a:gd name="connsiteX28" fmla="*/ 1728239 w 3669186"/>
              <a:gd name="connsiteY28" fmla="*/ 3168459 h 3657946"/>
              <a:gd name="connsiteX29" fmla="*/ 1727304 w 3669186"/>
              <a:gd name="connsiteY29" fmla="*/ 3167541 h 3657946"/>
              <a:gd name="connsiteX30" fmla="*/ 1727957 w 3669186"/>
              <a:gd name="connsiteY30" fmla="*/ 3167499 h 3657946"/>
              <a:gd name="connsiteX31" fmla="*/ 1728239 w 3669186"/>
              <a:gd name="connsiteY31" fmla="*/ 3168459 h 3657946"/>
              <a:gd name="connsiteX32" fmla="*/ 1552342 w 3669186"/>
              <a:gd name="connsiteY32" fmla="*/ 3642925 h 3657946"/>
              <a:gd name="connsiteX33" fmla="*/ 1352398 w 3669186"/>
              <a:gd name="connsiteY33" fmla="*/ 3626238 h 3657946"/>
              <a:gd name="connsiteX34" fmla="*/ 1552342 w 3669186"/>
              <a:gd name="connsiteY34" fmla="*/ 3642925 h 3657946"/>
              <a:gd name="connsiteX35" fmla="*/ 2841282 w 3669186"/>
              <a:gd name="connsiteY35" fmla="*/ 321090 h 3657946"/>
              <a:gd name="connsiteX36" fmla="*/ 2593782 w 3669186"/>
              <a:gd name="connsiteY36" fmla="*/ 191681 h 3657946"/>
              <a:gd name="connsiteX37" fmla="*/ 2841282 w 3669186"/>
              <a:gd name="connsiteY37" fmla="*/ 321090 h 3657946"/>
              <a:gd name="connsiteX38" fmla="*/ 2203203 w 3669186"/>
              <a:gd name="connsiteY38" fmla="*/ 3331561 h 3657946"/>
              <a:gd name="connsiteX39" fmla="*/ 1600416 w 3669186"/>
              <a:gd name="connsiteY39" fmla="*/ 3370380 h 3657946"/>
              <a:gd name="connsiteX40" fmla="*/ 1083961 w 3669186"/>
              <a:gd name="connsiteY40" fmla="*/ 3198697 h 3657946"/>
              <a:gd name="connsiteX41" fmla="*/ 1588349 w 3669186"/>
              <a:gd name="connsiteY41" fmla="*/ 3346122 h 3657946"/>
              <a:gd name="connsiteX42" fmla="*/ 2203203 w 3669186"/>
              <a:gd name="connsiteY42" fmla="*/ 3331561 h 3657946"/>
              <a:gd name="connsiteX43" fmla="*/ 2796849 w 3669186"/>
              <a:gd name="connsiteY43" fmla="*/ 2771276 h 3657946"/>
              <a:gd name="connsiteX44" fmla="*/ 2806578 w 3669186"/>
              <a:gd name="connsiteY44" fmla="*/ 2740301 h 3657946"/>
              <a:gd name="connsiteX45" fmla="*/ 2725873 w 3669186"/>
              <a:gd name="connsiteY45" fmla="*/ 2827169 h 3657946"/>
              <a:gd name="connsiteX46" fmla="*/ 2796849 w 3669186"/>
              <a:gd name="connsiteY46" fmla="*/ 2771276 h 3657946"/>
              <a:gd name="connsiteX47" fmla="*/ 2777682 w 3669186"/>
              <a:gd name="connsiteY47" fmla="*/ 2897429 h 3657946"/>
              <a:gd name="connsiteX48" fmla="*/ 2702957 w 3669186"/>
              <a:gd name="connsiteY48" fmla="*/ 2935458 h 3657946"/>
              <a:gd name="connsiteX49" fmla="*/ 2304714 w 3669186"/>
              <a:gd name="connsiteY49" fmla="*/ 3097333 h 3657946"/>
              <a:gd name="connsiteX50" fmla="*/ 2196310 w 3669186"/>
              <a:gd name="connsiteY50" fmla="*/ 3174569 h 3657946"/>
              <a:gd name="connsiteX51" fmla="*/ 2205570 w 3669186"/>
              <a:gd name="connsiteY51" fmla="*/ 3197784 h 3657946"/>
              <a:gd name="connsiteX52" fmla="*/ 2777682 w 3669186"/>
              <a:gd name="connsiteY52" fmla="*/ 2897429 h 3657946"/>
              <a:gd name="connsiteX53" fmla="*/ 3096027 w 3669186"/>
              <a:gd name="connsiteY53" fmla="*/ 2257488 h 3657946"/>
              <a:gd name="connsiteX54" fmla="*/ 3100062 w 3669186"/>
              <a:gd name="connsiteY54" fmla="*/ 2170726 h 3657946"/>
              <a:gd name="connsiteX55" fmla="*/ 3064858 w 3669186"/>
              <a:gd name="connsiteY55" fmla="*/ 1504824 h 3657946"/>
              <a:gd name="connsiteX56" fmla="*/ 2956793 w 3669186"/>
              <a:gd name="connsiteY56" fmla="*/ 1168010 h 3657946"/>
              <a:gd name="connsiteX57" fmla="*/ 2806613 w 3669186"/>
              <a:gd name="connsiteY57" fmla="*/ 1049795 h 3657946"/>
              <a:gd name="connsiteX58" fmla="*/ 2771050 w 3669186"/>
              <a:gd name="connsiteY58" fmla="*/ 997681 h 3657946"/>
              <a:gd name="connsiteX59" fmla="*/ 2725732 w 3669186"/>
              <a:gd name="connsiteY59" fmla="*/ 846224 h 3657946"/>
              <a:gd name="connsiteX60" fmla="*/ 2561866 w 3669186"/>
              <a:gd name="connsiteY60" fmla="*/ 701235 h 3657946"/>
              <a:gd name="connsiteX61" fmla="*/ 2714902 w 3669186"/>
              <a:gd name="connsiteY61" fmla="*/ 853060 h 3657946"/>
              <a:gd name="connsiteX62" fmla="*/ 2624471 w 3669186"/>
              <a:gd name="connsiteY62" fmla="*/ 868035 h 3657946"/>
              <a:gd name="connsiteX63" fmla="*/ 2418576 w 3669186"/>
              <a:gd name="connsiteY63" fmla="*/ 683214 h 3657946"/>
              <a:gd name="connsiteX64" fmla="*/ 2296392 w 3669186"/>
              <a:gd name="connsiteY64" fmla="*/ 634086 h 3657946"/>
              <a:gd name="connsiteX65" fmla="*/ 2362561 w 3669186"/>
              <a:gd name="connsiteY65" fmla="*/ 705205 h 3657946"/>
              <a:gd name="connsiteX66" fmla="*/ 2320495 w 3669186"/>
              <a:gd name="connsiteY66" fmla="*/ 711947 h 3657946"/>
              <a:gd name="connsiteX67" fmla="*/ 2166202 w 3669186"/>
              <a:gd name="connsiteY67" fmla="*/ 654746 h 3657946"/>
              <a:gd name="connsiteX68" fmla="*/ 2113204 w 3669186"/>
              <a:gd name="connsiteY68" fmla="*/ 603187 h 3657946"/>
              <a:gd name="connsiteX69" fmla="*/ 2049374 w 3669186"/>
              <a:gd name="connsiteY69" fmla="*/ 558464 h 3657946"/>
              <a:gd name="connsiteX70" fmla="*/ 1495220 w 3669186"/>
              <a:gd name="connsiteY70" fmla="*/ 586594 h 3657946"/>
              <a:gd name="connsiteX71" fmla="*/ 1255533 w 3669186"/>
              <a:gd name="connsiteY71" fmla="*/ 728754 h 3657946"/>
              <a:gd name="connsiteX72" fmla="*/ 995730 w 3669186"/>
              <a:gd name="connsiteY72" fmla="*/ 866647 h 3657946"/>
              <a:gd name="connsiteX73" fmla="*/ 967855 w 3669186"/>
              <a:gd name="connsiteY73" fmla="*/ 885031 h 3657946"/>
              <a:gd name="connsiteX74" fmla="*/ 804337 w 3669186"/>
              <a:gd name="connsiteY74" fmla="*/ 1150517 h 3657946"/>
              <a:gd name="connsiteX75" fmla="*/ 673041 w 3669186"/>
              <a:gd name="connsiteY75" fmla="*/ 1454751 h 3657946"/>
              <a:gd name="connsiteX76" fmla="*/ 605250 w 3669186"/>
              <a:gd name="connsiteY76" fmla="*/ 1847623 h 3657946"/>
              <a:gd name="connsiteX77" fmla="*/ 967507 w 3669186"/>
              <a:gd name="connsiteY77" fmla="*/ 2510968 h 3657946"/>
              <a:gd name="connsiteX78" fmla="*/ 1002950 w 3669186"/>
              <a:gd name="connsiteY78" fmla="*/ 2549635 h 3657946"/>
              <a:gd name="connsiteX79" fmla="*/ 1031907 w 3669186"/>
              <a:gd name="connsiteY79" fmla="*/ 2652268 h 3657946"/>
              <a:gd name="connsiteX80" fmla="*/ 883941 w 3669186"/>
              <a:gd name="connsiteY80" fmla="*/ 2638257 h 3657946"/>
              <a:gd name="connsiteX81" fmla="*/ 819052 w 3669186"/>
              <a:gd name="connsiteY81" fmla="*/ 2620839 h 3657946"/>
              <a:gd name="connsiteX82" fmla="*/ 802519 w 3669186"/>
              <a:gd name="connsiteY82" fmla="*/ 2617185 h 3657946"/>
              <a:gd name="connsiteX83" fmla="*/ 851776 w 3669186"/>
              <a:gd name="connsiteY83" fmla="*/ 2672974 h 3657946"/>
              <a:gd name="connsiteX84" fmla="*/ 1043938 w 3669186"/>
              <a:gd name="connsiteY84" fmla="*/ 2852594 h 3657946"/>
              <a:gd name="connsiteX85" fmla="*/ 1170074 w 3669186"/>
              <a:gd name="connsiteY85" fmla="*/ 2942499 h 3657946"/>
              <a:gd name="connsiteX86" fmla="*/ 1268714 w 3669186"/>
              <a:gd name="connsiteY86" fmla="*/ 2998361 h 3657946"/>
              <a:gd name="connsiteX87" fmla="*/ 1272211 w 3669186"/>
              <a:gd name="connsiteY87" fmla="*/ 2992157 h 3657946"/>
              <a:gd name="connsiteX88" fmla="*/ 1314586 w 3669186"/>
              <a:gd name="connsiteY88" fmla="*/ 2993190 h 3657946"/>
              <a:gd name="connsiteX89" fmla="*/ 1364931 w 3669186"/>
              <a:gd name="connsiteY89" fmla="*/ 3027809 h 3657946"/>
              <a:gd name="connsiteX90" fmla="*/ 1416587 w 3669186"/>
              <a:gd name="connsiteY90" fmla="*/ 3057170 h 3657946"/>
              <a:gd name="connsiteX91" fmla="*/ 1649409 w 3669186"/>
              <a:gd name="connsiteY91" fmla="*/ 3130202 h 3657946"/>
              <a:gd name="connsiteX92" fmla="*/ 1655429 w 3669186"/>
              <a:gd name="connsiteY92" fmla="*/ 3133879 h 3657946"/>
              <a:gd name="connsiteX93" fmla="*/ 1755473 w 3669186"/>
              <a:gd name="connsiteY93" fmla="*/ 3147399 h 3657946"/>
              <a:gd name="connsiteX94" fmla="*/ 1756828 w 3669186"/>
              <a:gd name="connsiteY94" fmla="*/ 3144707 h 3657946"/>
              <a:gd name="connsiteX95" fmla="*/ 1739171 w 3669186"/>
              <a:gd name="connsiteY95" fmla="*/ 3132090 h 3657946"/>
              <a:gd name="connsiteX96" fmla="*/ 1653001 w 3669186"/>
              <a:gd name="connsiteY96" fmla="*/ 3087380 h 3657946"/>
              <a:gd name="connsiteX97" fmla="*/ 1864349 w 3669186"/>
              <a:gd name="connsiteY97" fmla="*/ 3119783 h 3657946"/>
              <a:gd name="connsiteX98" fmla="*/ 2247918 w 3669186"/>
              <a:gd name="connsiteY98" fmla="*/ 3023309 h 3657946"/>
              <a:gd name="connsiteX99" fmla="*/ 2314739 w 3669186"/>
              <a:gd name="connsiteY99" fmla="*/ 3006599 h 3657946"/>
              <a:gd name="connsiteX100" fmla="*/ 2646881 w 3669186"/>
              <a:gd name="connsiteY100" fmla="*/ 2885313 h 3657946"/>
              <a:gd name="connsiteX101" fmla="*/ 2581224 w 3669186"/>
              <a:gd name="connsiteY101" fmla="*/ 2838638 h 3657946"/>
              <a:gd name="connsiteX102" fmla="*/ 2938416 w 3669186"/>
              <a:gd name="connsiteY102" fmla="*/ 2561989 h 3657946"/>
              <a:gd name="connsiteX103" fmla="*/ 2842106 w 3669186"/>
              <a:gd name="connsiteY103" fmla="*/ 2577337 h 3657946"/>
              <a:gd name="connsiteX104" fmla="*/ 2907226 w 3669186"/>
              <a:gd name="connsiteY104" fmla="*/ 2480866 h 3657946"/>
              <a:gd name="connsiteX105" fmla="*/ 3096027 w 3669186"/>
              <a:gd name="connsiteY105" fmla="*/ 2257488 h 3657946"/>
              <a:gd name="connsiteX106" fmla="*/ 3068396 w 3669186"/>
              <a:gd name="connsiteY106" fmla="*/ 2541892 h 3657946"/>
              <a:gd name="connsiteX107" fmla="*/ 2884351 w 3669186"/>
              <a:gd name="connsiteY107" fmla="*/ 2787004 h 3657946"/>
              <a:gd name="connsiteX108" fmla="*/ 3068396 w 3669186"/>
              <a:gd name="connsiteY108" fmla="*/ 2541892 h 3657946"/>
              <a:gd name="connsiteX109" fmla="*/ 3520469 w 3669186"/>
              <a:gd name="connsiteY109" fmla="*/ 1915870 h 3657946"/>
              <a:gd name="connsiteX110" fmla="*/ 3503059 w 3669186"/>
              <a:gd name="connsiteY110" fmla="*/ 1951266 h 3657946"/>
              <a:gd name="connsiteX111" fmla="*/ 3508965 w 3669186"/>
              <a:gd name="connsiteY111" fmla="*/ 1807952 h 3657946"/>
              <a:gd name="connsiteX112" fmla="*/ 3520469 w 3669186"/>
              <a:gd name="connsiteY112" fmla="*/ 1915870 h 3657946"/>
              <a:gd name="connsiteX113" fmla="*/ 3183898 w 3669186"/>
              <a:gd name="connsiteY113" fmla="*/ 2870054 h 3657946"/>
              <a:gd name="connsiteX114" fmla="*/ 3172503 w 3669186"/>
              <a:gd name="connsiteY114" fmla="*/ 2849796 h 3657946"/>
              <a:gd name="connsiteX115" fmla="*/ 3137270 w 3669186"/>
              <a:gd name="connsiteY115" fmla="*/ 2867367 h 3657946"/>
              <a:gd name="connsiteX116" fmla="*/ 3090380 w 3669186"/>
              <a:gd name="connsiteY116" fmla="*/ 2950814 h 3657946"/>
              <a:gd name="connsiteX117" fmla="*/ 2912064 w 3669186"/>
              <a:gd name="connsiteY117" fmla="*/ 3154655 h 3657946"/>
              <a:gd name="connsiteX118" fmla="*/ 2775353 w 3669186"/>
              <a:gd name="connsiteY118" fmla="*/ 3229056 h 3657946"/>
              <a:gd name="connsiteX119" fmla="*/ 2733109 w 3669186"/>
              <a:gd name="connsiteY119" fmla="*/ 3281039 h 3657946"/>
              <a:gd name="connsiteX120" fmla="*/ 2807115 w 3669186"/>
              <a:gd name="connsiteY120" fmla="*/ 3275930 h 3657946"/>
              <a:gd name="connsiteX121" fmla="*/ 3170556 w 3669186"/>
              <a:gd name="connsiteY121" fmla="*/ 2891193 h 3657946"/>
              <a:gd name="connsiteX122" fmla="*/ 3183898 w 3669186"/>
              <a:gd name="connsiteY122" fmla="*/ 2870054 h 3657946"/>
              <a:gd name="connsiteX123" fmla="*/ 3449537 w 3669186"/>
              <a:gd name="connsiteY123" fmla="*/ 2442421 h 3657946"/>
              <a:gd name="connsiteX124" fmla="*/ 3439113 w 3669186"/>
              <a:gd name="connsiteY124" fmla="*/ 1295767 h 3657946"/>
              <a:gd name="connsiteX125" fmla="*/ 3504410 w 3669186"/>
              <a:gd name="connsiteY125" fmla="*/ 1694582 h 3657946"/>
              <a:gd name="connsiteX126" fmla="*/ 3460532 w 3669186"/>
              <a:gd name="connsiteY126" fmla="*/ 1647684 h 3657946"/>
              <a:gd name="connsiteX127" fmla="*/ 3480887 w 3669186"/>
              <a:gd name="connsiteY127" fmla="*/ 1752871 h 3657946"/>
              <a:gd name="connsiteX128" fmla="*/ 3371478 w 3669186"/>
              <a:gd name="connsiteY128" fmla="*/ 2571290 h 3657946"/>
              <a:gd name="connsiteX129" fmla="*/ 3297174 w 3669186"/>
              <a:gd name="connsiteY129" fmla="*/ 2721794 h 3657946"/>
              <a:gd name="connsiteX130" fmla="*/ 3449537 w 3669186"/>
              <a:gd name="connsiteY130" fmla="*/ 2442421 h 3657946"/>
              <a:gd name="connsiteX131" fmla="*/ 3581856 w 3669186"/>
              <a:gd name="connsiteY131" fmla="*/ 2368328 h 3657946"/>
              <a:gd name="connsiteX132" fmla="*/ 3495008 w 3669186"/>
              <a:gd name="connsiteY132" fmla="*/ 2511787 h 3657946"/>
              <a:gd name="connsiteX133" fmla="*/ 3345857 w 3669186"/>
              <a:gd name="connsiteY133" fmla="*/ 2891728 h 3657946"/>
              <a:gd name="connsiteX134" fmla="*/ 3354362 w 3669186"/>
              <a:gd name="connsiteY134" fmla="*/ 2806812 h 3657946"/>
              <a:gd name="connsiteX135" fmla="*/ 3236789 w 3669186"/>
              <a:gd name="connsiteY135" fmla="*/ 2960420 h 3657946"/>
              <a:gd name="connsiteX136" fmla="*/ 3131676 w 3669186"/>
              <a:gd name="connsiteY136" fmla="*/ 3075253 h 3657946"/>
              <a:gd name="connsiteX137" fmla="*/ 2597677 w 3669186"/>
              <a:gd name="connsiteY137" fmla="*/ 3510352 h 3657946"/>
              <a:gd name="connsiteX138" fmla="*/ 2478069 w 3669186"/>
              <a:gd name="connsiteY138" fmla="*/ 3531741 h 3657946"/>
              <a:gd name="connsiteX139" fmla="*/ 2254837 w 3669186"/>
              <a:gd name="connsiteY139" fmla="*/ 3617461 h 3657946"/>
              <a:gd name="connsiteX140" fmla="*/ 2179905 w 3669186"/>
              <a:gd name="connsiteY140" fmla="*/ 3656050 h 3657946"/>
              <a:gd name="connsiteX141" fmla="*/ 2211390 w 3669186"/>
              <a:gd name="connsiteY141" fmla="*/ 3591780 h 3657946"/>
              <a:gd name="connsiteX142" fmla="*/ 1589034 w 3669186"/>
              <a:gd name="connsiteY142" fmla="*/ 3604197 h 3657946"/>
              <a:gd name="connsiteX143" fmla="*/ 2026442 w 3669186"/>
              <a:gd name="connsiteY143" fmla="*/ 3539806 h 3657946"/>
              <a:gd name="connsiteX144" fmla="*/ 1582197 w 3669186"/>
              <a:gd name="connsiteY144" fmla="*/ 3536571 h 3657946"/>
              <a:gd name="connsiteX145" fmla="*/ 1650769 w 3669186"/>
              <a:gd name="connsiteY145" fmla="*/ 3501366 h 3657946"/>
              <a:gd name="connsiteX146" fmla="*/ 2284727 w 3669186"/>
              <a:gd name="connsiteY146" fmla="*/ 3407733 h 3657946"/>
              <a:gd name="connsiteX147" fmla="*/ 2714910 w 3669186"/>
              <a:gd name="connsiteY147" fmla="*/ 3190693 h 3657946"/>
              <a:gd name="connsiteX148" fmla="*/ 2898779 w 3669186"/>
              <a:gd name="connsiteY148" fmla="*/ 3104421 h 3657946"/>
              <a:gd name="connsiteX149" fmla="*/ 3111569 w 3669186"/>
              <a:gd name="connsiteY149" fmla="*/ 2848905 h 3657946"/>
              <a:gd name="connsiteX150" fmla="*/ 3229136 w 3669186"/>
              <a:gd name="connsiteY150" fmla="*/ 2712525 h 3657946"/>
              <a:gd name="connsiteX151" fmla="*/ 3269652 w 3669186"/>
              <a:gd name="connsiteY151" fmla="*/ 2610123 h 3657946"/>
              <a:gd name="connsiteX152" fmla="*/ 3395818 w 3669186"/>
              <a:gd name="connsiteY152" fmla="*/ 2095940 h 3657946"/>
              <a:gd name="connsiteX153" fmla="*/ 3287820 w 3669186"/>
              <a:gd name="connsiteY153" fmla="*/ 2468162 h 3657946"/>
              <a:gd name="connsiteX154" fmla="*/ 2642413 w 3669186"/>
              <a:gd name="connsiteY154" fmla="*/ 3150413 h 3657946"/>
              <a:gd name="connsiteX155" fmla="*/ 2033391 w 3669186"/>
              <a:gd name="connsiteY155" fmla="*/ 3319661 h 3657946"/>
              <a:gd name="connsiteX156" fmla="*/ 1698657 w 3669186"/>
              <a:gd name="connsiteY156" fmla="*/ 3291291 h 3657946"/>
              <a:gd name="connsiteX157" fmla="*/ 1561361 w 3669186"/>
              <a:gd name="connsiteY157" fmla="*/ 3246772 h 3657946"/>
              <a:gd name="connsiteX158" fmla="*/ 1764530 w 3669186"/>
              <a:gd name="connsiteY158" fmla="*/ 3246152 h 3657946"/>
              <a:gd name="connsiteX159" fmla="*/ 2122606 w 3669186"/>
              <a:gd name="connsiteY159" fmla="*/ 3204678 h 3657946"/>
              <a:gd name="connsiteX160" fmla="*/ 2154161 w 3669186"/>
              <a:gd name="connsiteY160" fmla="*/ 3178087 h 3657946"/>
              <a:gd name="connsiteX161" fmla="*/ 2061683 w 3669186"/>
              <a:gd name="connsiteY161" fmla="*/ 3169328 h 3657946"/>
              <a:gd name="connsiteX162" fmla="*/ 1731180 w 3669186"/>
              <a:gd name="connsiteY162" fmla="*/ 3167416 h 3657946"/>
              <a:gd name="connsiteX163" fmla="*/ 1736001 w 3669186"/>
              <a:gd name="connsiteY163" fmla="*/ 3163097 h 3657946"/>
              <a:gd name="connsiteX164" fmla="*/ 1716343 w 3669186"/>
              <a:gd name="connsiteY164" fmla="*/ 3165273 h 3657946"/>
              <a:gd name="connsiteX165" fmla="*/ 1715584 w 3669186"/>
              <a:gd name="connsiteY165" fmla="*/ 3165096 h 3657946"/>
              <a:gd name="connsiteX166" fmla="*/ 1721515 w 3669186"/>
              <a:gd name="connsiteY166" fmla="*/ 3167663 h 3657946"/>
              <a:gd name="connsiteX167" fmla="*/ 1496278 w 3669186"/>
              <a:gd name="connsiteY167" fmla="*/ 3122371 h 3657946"/>
              <a:gd name="connsiteX168" fmla="*/ 1453079 w 3669186"/>
              <a:gd name="connsiteY168" fmla="*/ 3104054 h 3657946"/>
              <a:gd name="connsiteX169" fmla="*/ 1438894 w 3669186"/>
              <a:gd name="connsiteY169" fmla="*/ 3099915 h 3657946"/>
              <a:gd name="connsiteX170" fmla="*/ 1042486 w 3669186"/>
              <a:gd name="connsiteY170" fmla="*/ 2879648 h 3657946"/>
              <a:gd name="connsiteX171" fmla="*/ 749936 w 3669186"/>
              <a:gd name="connsiteY171" fmla="*/ 2593927 h 3657946"/>
              <a:gd name="connsiteX172" fmla="*/ 732306 w 3669186"/>
              <a:gd name="connsiteY172" fmla="*/ 2565104 h 3657946"/>
              <a:gd name="connsiteX173" fmla="*/ 687540 w 3669186"/>
              <a:gd name="connsiteY173" fmla="*/ 2529387 h 3657946"/>
              <a:gd name="connsiteX174" fmla="*/ 622947 w 3669186"/>
              <a:gd name="connsiteY174" fmla="*/ 2402376 h 3657946"/>
              <a:gd name="connsiteX175" fmla="*/ 612424 w 3669186"/>
              <a:gd name="connsiteY175" fmla="*/ 2360183 h 3657946"/>
              <a:gd name="connsiteX176" fmla="*/ 562583 w 3669186"/>
              <a:gd name="connsiteY176" fmla="*/ 2310435 h 3657946"/>
              <a:gd name="connsiteX177" fmla="*/ 564431 w 3669186"/>
              <a:gd name="connsiteY177" fmla="*/ 2374299 h 3657946"/>
              <a:gd name="connsiteX178" fmla="*/ 766582 w 3669186"/>
              <a:gd name="connsiteY178" fmla="*/ 2774074 h 3657946"/>
              <a:gd name="connsiteX179" fmla="*/ 846738 w 3669186"/>
              <a:gd name="connsiteY179" fmla="*/ 2840167 h 3657946"/>
              <a:gd name="connsiteX180" fmla="*/ 742097 w 3669186"/>
              <a:gd name="connsiteY180" fmla="*/ 2781588 h 3657946"/>
              <a:gd name="connsiteX181" fmla="*/ 676486 w 3669186"/>
              <a:gd name="connsiteY181" fmla="*/ 2784708 h 3657946"/>
              <a:gd name="connsiteX182" fmla="*/ 868036 w 3669186"/>
              <a:gd name="connsiteY182" fmla="*/ 2991012 h 3657946"/>
              <a:gd name="connsiteX183" fmla="*/ 1044932 w 3669186"/>
              <a:gd name="connsiteY183" fmla="*/ 3137004 h 3657946"/>
              <a:gd name="connsiteX184" fmla="*/ 888614 w 3669186"/>
              <a:gd name="connsiteY184" fmla="*/ 3043951 h 3657946"/>
              <a:gd name="connsiteX185" fmla="*/ 699948 w 3669186"/>
              <a:gd name="connsiteY185" fmla="*/ 2989961 h 3657946"/>
              <a:gd name="connsiteX186" fmla="*/ 183875 w 3669186"/>
              <a:gd name="connsiteY186" fmla="*/ 1612273 h 3657946"/>
              <a:gd name="connsiteX187" fmla="*/ 206890 w 3669186"/>
              <a:gd name="connsiteY187" fmla="*/ 1455518 h 3657946"/>
              <a:gd name="connsiteX188" fmla="*/ 217473 w 3669186"/>
              <a:gd name="connsiteY188" fmla="*/ 1308195 h 3657946"/>
              <a:gd name="connsiteX189" fmla="*/ 127935 w 3669186"/>
              <a:gd name="connsiteY189" fmla="*/ 1859568 h 3657946"/>
              <a:gd name="connsiteX190" fmla="*/ 834687 w 3669186"/>
              <a:gd name="connsiteY190" fmla="*/ 3230728 h 3657946"/>
              <a:gd name="connsiteX191" fmla="*/ 934385 w 3669186"/>
              <a:gd name="connsiteY191" fmla="*/ 3278538 h 3657946"/>
              <a:gd name="connsiteX192" fmla="*/ 817282 w 3669186"/>
              <a:gd name="connsiteY192" fmla="*/ 3258737 h 3657946"/>
              <a:gd name="connsiteX193" fmla="*/ 692978 w 3669186"/>
              <a:gd name="connsiteY193" fmla="*/ 3204995 h 3657946"/>
              <a:gd name="connsiteX194" fmla="*/ 112474 w 3669186"/>
              <a:gd name="connsiteY194" fmla="*/ 2312684 h 3657946"/>
              <a:gd name="connsiteX195" fmla="*/ 54628 w 3669186"/>
              <a:gd name="connsiteY195" fmla="*/ 1678592 h 3657946"/>
              <a:gd name="connsiteX196" fmla="*/ 97341 w 3669186"/>
              <a:gd name="connsiteY196" fmla="*/ 1339602 h 3657946"/>
              <a:gd name="connsiteX197" fmla="*/ 419657 w 3669186"/>
              <a:gd name="connsiteY197" fmla="*/ 745615 h 3657946"/>
              <a:gd name="connsiteX198" fmla="*/ 748745 w 3669186"/>
              <a:gd name="connsiteY198" fmla="*/ 426001 h 3657946"/>
              <a:gd name="connsiteX199" fmla="*/ 799016 w 3669186"/>
              <a:gd name="connsiteY199" fmla="*/ 366145 h 3657946"/>
              <a:gd name="connsiteX200" fmla="*/ 355598 w 3669186"/>
              <a:gd name="connsiteY200" fmla="*/ 770368 h 3657946"/>
              <a:gd name="connsiteX201" fmla="*/ 251763 w 3669186"/>
              <a:gd name="connsiteY201" fmla="*/ 852489 h 3657946"/>
              <a:gd name="connsiteX202" fmla="*/ 1049461 w 3669186"/>
              <a:gd name="connsiteY202" fmla="*/ 179470 h 3657946"/>
              <a:gd name="connsiteX203" fmla="*/ 829488 w 3669186"/>
              <a:gd name="connsiteY203" fmla="*/ 349361 h 3657946"/>
              <a:gd name="connsiteX204" fmla="*/ 1311294 w 3669186"/>
              <a:gd name="connsiteY204" fmla="*/ 134227 h 3657946"/>
              <a:gd name="connsiteX205" fmla="*/ 1275946 w 3669186"/>
              <a:gd name="connsiteY205" fmla="*/ 121123 h 3657946"/>
              <a:gd name="connsiteX206" fmla="*/ 1236735 w 3669186"/>
              <a:gd name="connsiteY206" fmla="*/ 104671 h 3657946"/>
              <a:gd name="connsiteX207" fmla="*/ 1268663 w 3669186"/>
              <a:gd name="connsiteY207" fmla="*/ 83962 h 3657946"/>
              <a:gd name="connsiteX208" fmla="*/ 1405850 w 3669186"/>
              <a:gd name="connsiteY208" fmla="*/ 80575 h 3657946"/>
              <a:gd name="connsiteX209" fmla="*/ 1402870 w 3669186"/>
              <a:gd name="connsiteY209" fmla="*/ 107551 h 3657946"/>
              <a:gd name="connsiteX210" fmla="*/ 1942320 w 3669186"/>
              <a:gd name="connsiteY210" fmla="*/ 43338 h 3657946"/>
              <a:gd name="connsiteX211" fmla="*/ 2236279 w 3669186"/>
              <a:gd name="connsiteY211" fmla="*/ 68079 h 3657946"/>
              <a:gd name="connsiteX212" fmla="*/ 2236488 w 3669186"/>
              <a:gd name="connsiteY212" fmla="*/ 67517 h 3657946"/>
              <a:gd name="connsiteX213" fmla="*/ 2259843 w 3669186"/>
              <a:gd name="connsiteY213" fmla="*/ 76815 h 3657946"/>
              <a:gd name="connsiteX214" fmla="*/ 2558109 w 3669186"/>
              <a:gd name="connsiteY214" fmla="*/ 222490 h 3657946"/>
              <a:gd name="connsiteX215" fmla="*/ 2887184 w 3669186"/>
              <a:gd name="connsiteY215" fmla="*/ 403839 h 3657946"/>
              <a:gd name="connsiteX216" fmla="*/ 2903976 w 3669186"/>
              <a:gd name="connsiteY216" fmla="*/ 343054 h 3657946"/>
              <a:gd name="connsiteX217" fmla="*/ 3185523 w 3669186"/>
              <a:gd name="connsiteY217" fmla="*/ 643991 h 3657946"/>
              <a:gd name="connsiteX218" fmla="*/ 3339681 w 3669186"/>
              <a:gd name="connsiteY218" fmla="*/ 796229 h 3657946"/>
              <a:gd name="connsiteX219" fmla="*/ 3506481 w 3669186"/>
              <a:gd name="connsiteY219" fmla="*/ 1126100 h 3657946"/>
              <a:gd name="connsiteX220" fmla="*/ 3335629 w 3669186"/>
              <a:gd name="connsiteY220" fmla="*/ 798555 h 3657946"/>
              <a:gd name="connsiteX221" fmla="*/ 3198774 w 3669186"/>
              <a:gd name="connsiteY221" fmla="*/ 740800 h 3657946"/>
              <a:gd name="connsiteX222" fmla="*/ 3533240 w 3669186"/>
              <a:gd name="connsiteY222" fmla="*/ 1351723 h 3657946"/>
              <a:gd name="connsiteX223" fmla="*/ 3505541 w 3669186"/>
              <a:gd name="connsiteY223" fmla="*/ 1211265 h 3657946"/>
              <a:gd name="connsiteX224" fmla="*/ 3598323 w 3669186"/>
              <a:gd name="connsiteY224" fmla="*/ 1375851 h 3657946"/>
              <a:gd name="connsiteX225" fmla="*/ 3621492 w 3669186"/>
              <a:gd name="connsiteY225" fmla="*/ 1578446 h 3657946"/>
              <a:gd name="connsiteX226" fmla="*/ 3669186 w 3669186"/>
              <a:gd name="connsiteY226" fmla="*/ 1783750 h 3657946"/>
              <a:gd name="connsiteX227" fmla="*/ 3645949 w 3669186"/>
              <a:gd name="connsiteY227" fmla="*/ 1861926 h 3657946"/>
              <a:gd name="connsiteX228" fmla="*/ 3621162 w 3669186"/>
              <a:gd name="connsiteY228" fmla="*/ 2106091 h 3657946"/>
              <a:gd name="connsiteX229" fmla="*/ 3592242 w 3669186"/>
              <a:gd name="connsiteY229" fmla="*/ 2201309 h 3657946"/>
              <a:gd name="connsiteX230" fmla="*/ 3581856 w 3669186"/>
              <a:gd name="connsiteY230" fmla="*/ 2368328 h 365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3669186" h="3657946">
                <a:moveTo>
                  <a:pt x="212388" y="960420"/>
                </a:moveTo>
                <a:cubicBezTo>
                  <a:pt x="175571" y="1059728"/>
                  <a:pt x="138755" y="1159037"/>
                  <a:pt x="94450" y="1278544"/>
                </a:cubicBezTo>
                <a:cubicBezTo>
                  <a:pt x="74231" y="1135116"/>
                  <a:pt x="169399" y="1057440"/>
                  <a:pt x="212388" y="960420"/>
                </a:cubicBezTo>
                <a:close/>
                <a:moveTo>
                  <a:pt x="24586" y="1516276"/>
                </a:moveTo>
                <a:cubicBezTo>
                  <a:pt x="18463" y="1532683"/>
                  <a:pt x="10583" y="1548668"/>
                  <a:pt x="696" y="1564148"/>
                </a:cubicBezTo>
                <a:cubicBezTo>
                  <a:pt x="-3294" y="1490555"/>
                  <a:pt x="9904" y="1423972"/>
                  <a:pt x="38938" y="1359430"/>
                </a:cubicBezTo>
                <a:cubicBezTo>
                  <a:pt x="45498" y="1414032"/>
                  <a:pt x="42953" y="1467055"/>
                  <a:pt x="24586" y="1516276"/>
                </a:cubicBezTo>
                <a:close/>
                <a:moveTo>
                  <a:pt x="1406620" y="78309"/>
                </a:moveTo>
                <a:cubicBezTo>
                  <a:pt x="1406434" y="78809"/>
                  <a:pt x="1406341" y="79060"/>
                  <a:pt x="1406341" y="79060"/>
                </a:cubicBezTo>
                <a:cubicBezTo>
                  <a:pt x="1406184" y="78717"/>
                  <a:pt x="1406026" y="78373"/>
                  <a:pt x="1406026" y="78373"/>
                </a:cubicBezTo>
                <a:cubicBezTo>
                  <a:pt x="1406026" y="78373"/>
                  <a:pt x="1406369" y="78216"/>
                  <a:pt x="1406620" y="78309"/>
                </a:cubicBezTo>
                <a:close/>
                <a:moveTo>
                  <a:pt x="1789269" y="0"/>
                </a:moveTo>
                <a:cubicBezTo>
                  <a:pt x="1667692" y="57674"/>
                  <a:pt x="1535184" y="57052"/>
                  <a:pt x="1407031" y="79103"/>
                </a:cubicBezTo>
                <a:cubicBezTo>
                  <a:pt x="1412711" y="62064"/>
                  <a:pt x="1425204" y="50741"/>
                  <a:pt x="1441147" y="43888"/>
                </a:cubicBezTo>
                <a:cubicBezTo>
                  <a:pt x="1552952" y="-4646"/>
                  <a:pt x="1674230" y="26274"/>
                  <a:pt x="1789269" y="0"/>
                </a:cubicBezTo>
                <a:close/>
                <a:moveTo>
                  <a:pt x="1084279" y="2853565"/>
                </a:moveTo>
                <a:cubicBezTo>
                  <a:pt x="1033430" y="2834077"/>
                  <a:pt x="1005047" y="2810790"/>
                  <a:pt x="976760" y="2756267"/>
                </a:cubicBezTo>
                <a:cubicBezTo>
                  <a:pt x="1025548" y="2786481"/>
                  <a:pt x="1057277" y="2805902"/>
                  <a:pt x="1084279" y="2853565"/>
                </a:cubicBezTo>
                <a:close/>
                <a:moveTo>
                  <a:pt x="1096154" y="3480821"/>
                </a:moveTo>
                <a:cubicBezTo>
                  <a:pt x="1047543" y="3479394"/>
                  <a:pt x="1000181" y="3474599"/>
                  <a:pt x="977838" y="3417813"/>
                </a:cubicBezTo>
                <a:cubicBezTo>
                  <a:pt x="1017277" y="3438815"/>
                  <a:pt x="1056715" y="3459819"/>
                  <a:pt x="1096154" y="3480821"/>
                </a:cubicBezTo>
                <a:close/>
                <a:moveTo>
                  <a:pt x="1393982" y="3565709"/>
                </a:moveTo>
                <a:cubicBezTo>
                  <a:pt x="1290063" y="3587809"/>
                  <a:pt x="1220985" y="3581345"/>
                  <a:pt x="1145537" y="3538697"/>
                </a:cubicBezTo>
                <a:cubicBezTo>
                  <a:pt x="1243536" y="3506744"/>
                  <a:pt x="1308985" y="3553982"/>
                  <a:pt x="1393982" y="3565709"/>
                </a:cubicBezTo>
                <a:close/>
                <a:moveTo>
                  <a:pt x="1728146" y="3168709"/>
                </a:moveTo>
                <a:cubicBezTo>
                  <a:pt x="1726464" y="3168085"/>
                  <a:pt x="1724220" y="3167253"/>
                  <a:pt x="1722536" y="3166629"/>
                </a:cubicBezTo>
                <a:cubicBezTo>
                  <a:pt x="1724313" y="3167003"/>
                  <a:pt x="1725527" y="3167168"/>
                  <a:pt x="1727304" y="3167541"/>
                </a:cubicBezTo>
                <a:cubicBezTo>
                  <a:pt x="1727771" y="3168000"/>
                  <a:pt x="1727678" y="3168251"/>
                  <a:pt x="1728146" y="3168709"/>
                </a:cubicBezTo>
                <a:close/>
                <a:moveTo>
                  <a:pt x="1728239" y="3168459"/>
                </a:moveTo>
                <a:lnTo>
                  <a:pt x="1727304" y="3167541"/>
                </a:lnTo>
                <a:cubicBezTo>
                  <a:pt x="1727396" y="3167291"/>
                  <a:pt x="1727396" y="3167291"/>
                  <a:pt x="1727957" y="3167499"/>
                </a:cubicBezTo>
                <a:cubicBezTo>
                  <a:pt x="1727864" y="3167749"/>
                  <a:pt x="1728332" y="3168208"/>
                  <a:pt x="1728239" y="3168459"/>
                </a:cubicBezTo>
                <a:close/>
                <a:moveTo>
                  <a:pt x="1552342" y="3642925"/>
                </a:moveTo>
                <a:cubicBezTo>
                  <a:pt x="1477187" y="3659736"/>
                  <a:pt x="1421661" y="3644257"/>
                  <a:pt x="1352398" y="3626238"/>
                </a:cubicBezTo>
                <a:cubicBezTo>
                  <a:pt x="1431221" y="3578874"/>
                  <a:pt x="1482690" y="3613910"/>
                  <a:pt x="1552342" y="3642925"/>
                </a:cubicBezTo>
                <a:close/>
                <a:moveTo>
                  <a:pt x="2841282" y="321090"/>
                </a:moveTo>
                <a:cubicBezTo>
                  <a:pt x="2724427" y="310951"/>
                  <a:pt x="2672495" y="227245"/>
                  <a:pt x="2593782" y="191681"/>
                </a:cubicBezTo>
                <a:cubicBezTo>
                  <a:pt x="2685220" y="203245"/>
                  <a:pt x="2751688" y="259794"/>
                  <a:pt x="2841282" y="321090"/>
                </a:cubicBezTo>
                <a:close/>
                <a:moveTo>
                  <a:pt x="2203203" y="3331561"/>
                </a:moveTo>
                <a:cubicBezTo>
                  <a:pt x="2004733" y="3390084"/>
                  <a:pt x="1803844" y="3401762"/>
                  <a:pt x="1600416" y="3370380"/>
                </a:cubicBezTo>
                <a:cubicBezTo>
                  <a:pt x="1414479" y="3353779"/>
                  <a:pt x="1241710" y="3299936"/>
                  <a:pt x="1083961" y="3198697"/>
                </a:cubicBezTo>
                <a:cubicBezTo>
                  <a:pt x="1250432" y="3254032"/>
                  <a:pt x="1412472" y="3323038"/>
                  <a:pt x="1588349" y="3346122"/>
                </a:cubicBezTo>
                <a:cubicBezTo>
                  <a:pt x="1793960" y="3380229"/>
                  <a:pt x="1998737" y="3359783"/>
                  <a:pt x="2203203" y="3331561"/>
                </a:cubicBezTo>
                <a:close/>
                <a:moveTo>
                  <a:pt x="2796849" y="2771276"/>
                </a:moveTo>
                <a:cubicBezTo>
                  <a:pt x="2800770" y="2761561"/>
                  <a:pt x="2803852" y="2751097"/>
                  <a:pt x="2806578" y="2740301"/>
                </a:cubicBezTo>
                <a:cubicBezTo>
                  <a:pt x="2779863" y="2769326"/>
                  <a:pt x="2752588" y="2798144"/>
                  <a:pt x="2725873" y="2827169"/>
                </a:cubicBezTo>
                <a:cubicBezTo>
                  <a:pt x="2765776" y="2822817"/>
                  <a:pt x="2785088" y="2800420"/>
                  <a:pt x="2796849" y="2771276"/>
                </a:cubicBezTo>
                <a:close/>
                <a:moveTo>
                  <a:pt x="2777682" y="2897429"/>
                </a:moveTo>
                <a:cubicBezTo>
                  <a:pt x="2749769" y="2905588"/>
                  <a:pt x="2726363" y="2920523"/>
                  <a:pt x="2702957" y="2935458"/>
                </a:cubicBezTo>
                <a:cubicBezTo>
                  <a:pt x="2580338" y="3013167"/>
                  <a:pt x="2463365" y="3103181"/>
                  <a:pt x="2304714" y="3097333"/>
                </a:cubicBezTo>
                <a:cubicBezTo>
                  <a:pt x="2256872" y="3095551"/>
                  <a:pt x="2190954" y="3090894"/>
                  <a:pt x="2196310" y="3174569"/>
                </a:cubicBezTo>
                <a:cubicBezTo>
                  <a:pt x="2202916" y="3180846"/>
                  <a:pt x="2209523" y="3187123"/>
                  <a:pt x="2205570" y="3197784"/>
                </a:cubicBezTo>
                <a:cubicBezTo>
                  <a:pt x="2419877" y="3141302"/>
                  <a:pt x="2613661" y="3047219"/>
                  <a:pt x="2777682" y="2897429"/>
                </a:cubicBezTo>
                <a:close/>
                <a:moveTo>
                  <a:pt x="3096027" y="2257488"/>
                </a:moveTo>
                <a:cubicBezTo>
                  <a:pt x="3102746" y="2228040"/>
                  <a:pt x="3104246" y="2198602"/>
                  <a:pt x="3100062" y="2170726"/>
                </a:cubicBezTo>
                <a:cubicBezTo>
                  <a:pt x="3066028" y="1947511"/>
                  <a:pt x="3158665" y="1718290"/>
                  <a:pt x="3064858" y="1504824"/>
                </a:cubicBezTo>
                <a:cubicBezTo>
                  <a:pt x="3016824" y="1395119"/>
                  <a:pt x="2964337" y="1293975"/>
                  <a:pt x="2956793" y="1168010"/>
                </a:cubicBezTo>
                <a:cubicBezTo>
                  <a:pt x="2953834" y="1126071"/>
                  <a:pt x="2860054" y="1088114"/>
                  <a:pt x="2806613" y="1049795"/>
                </a:cubicBezTo>
                <a:cubicBezTo>
                  <a:pt x="2786814" y="1036071"/>
                  <a:pt x="2757348" y="1022595"/>
                  <a:pt x="2771050" y="997681"/>
                </a:cubicBezTo>
                <a:cubicBezTo>
                  <a:pt x="2807983" y="929047"/>
                  <a:pt x="2763852" y="889714"/>
                  <a:pt x="2725732" y="846224"/>
                </a:cubicBezTo>
                <a:cubicBezTo>
                  <a:pt x="2688736" y="785923"/>
                  <a:pt x="2626294" y="756391"/>
                  <a:pt x="2561866" y="701235"/>
                </a:cubicBezTo>
                <a:cubicBezTo>
                  <a:pt x="2580390" y="804468"/>
                  <a:pt x="2631254" y="846299"/>
                  <a:pt x="2714902" y="853060"/>
                </a:cubicBezTo>
                <a:cubicBezTo>
                  <a:pt x="2689100" y="883061"/>
                  <a:pt x="2655015" y="888932"/>
                  <a:pt x="2624471" y="868035"/>
                </a:cubicBezTo>
                <a:cubicBezTo>
                  <a:pt x="2548217" y="815515"/>
                  <a:pt x="2459758" y="776977"/>
                  <a:pt x="2418576" y="683214"/>
                </a:cubicBezTo>
                <a:cubicBezTo>
                  <a:pt x="2396542" y="634201"/>
                  <a:pt x="2348619" y="629199"/>
                  <a:pt x="2296392" y="634086"/>
                </a:cubicBezTo>
                <a:cubicBezTo>
                  <a:pt x="2309139" y="671998"/>
                  <a:pt x="2353883" y="670079"/>
                  <a:pt x="2362561" y="705205"/>
                </a:cubicBezTo>
                <a:cubicBezTo>
                  <a:pt x="2353262" y="728560"/>
                  <a:pt x="2331734" y="721219"/>
                  <a:pt x="2320495" y="711947"/>
                </a:cubicBezTo>
                <a:cubicBezTo>
                  <a:pt x="2275116" y="675977"/>
                  <a:pt x="2221356" y="664342"/>
                  <a:pt x="2166202" y="654746"/>
                </a:cubicBezTo>
                <a:cubicBezTo>
                  <a:pt x="2139851" y="650082"/>
                  <a:pt x="2107639" y="650902"/>
                  <a:pt x="2113204" y="603187"/>
                </a:cubicBezTo>
                <a:cubicBezTo>
                  <a:pt x="2117331" y="564513"/>
                  <a:pt x="2077886" y="560738"/>
                  <a:pt x="2049374" y="558464"/>
                </a:cubicBezTo>
                <a:cubicBezTo>
                  <a:pt x="1863438" y="541862"/>
                  <a:pt x="1674634" y="526113"/>
                  <a:pt x="1495220" y="586594"/>
                </a:cubicBezTo>
                <a:cubicBezTo>
                  <a:pt x="1409048" y="615914"/>
                  <a:pt x="1331532" y="675243"/>
                  <a:pt x="1255533" y="728754"/>
                </a:cubicBezTo>
                <a:cubicBezTo>
                  <a:pt x="1173944" y="785299"/>
                  <a:pt x="1099749" y="852880"/>
                  <a:pt x="995730" y="866647"/>
                </a:cubicBezTo>
                <a:cubicBezTo>
                  <a:pt x="985088" y="867808"/>
                  <a:pt x="967274" y="879710"/>
                  <a:pt x="967855" y="885031"/>
                </a:cubicBezTo>
                <a:cubicBezTo>
                  <a:pt x="984667" y="1016985"/>
                  <a:pt x="816284" y="1030503"/>
                  <a:pt x="804337" y="1150517"/>
                </a:cubicBezTo>
                <a:cubicBezTo>
                  <a:pt x="793265" y="1261284"/>
                  <a:pt x="713413" y="1351018"/>
                  <a:pt x="673041" y="1454751"/>
                </a:cubicBezTo>
                <a:cubicBezTo>
                  <a:pt x="623372" y="1581842"/>
                  <a:pt x="557724" y="1705560"/>
                  <a:pt x="605250" y="1847623"/>
                </a:cubicBezTo>
                <a:cubicBezTo>
                  <a:pt x="686349" y="2090201"/>
                  <a:pt x="732922" y="2351888"/>
                  <a:pt x="967507" y="2510968"/>
                </a:cubicBezTo>
                <a:cubicBezTo>
                  <a:pt x="981761" y="2520720"/>
                  <a:pt x="994349" y="2534960"/>
                  <a:pt x="1002950" y="2549635"/>
                </a:cubicBezTo>
                <a:cubicBezTo>
                  <a:pt x="1021975" y="2580938"/>
                  <a:pt x="1052828" y="2609609"/>
                  <a:pt x="1031907" y="2652268"/>
                </a:cubicBezTo>
                <a:cubicBezTo>
                  <a:pt x="984515" y="2620019"/>
                  <a:pt x="920017" y="2714810"/>
                  <a:pt x="883941" y="2638257"/>
                </a:cubicBezTo>
                <a:cubicBezTo>
                  <a:pt x="865358" y="2599297"/>
                  <a:pt x="840293" y="2617526"/>
                  <a:pt x="819052" y="2620839"/>
                </a:cubicBezTo>
                <a:lnTo>
                  <a:pt x="802519" y="2617185"/>
                </a:lnTo>
                <a:lnTo>
                  <a:pt x="851776" y="2672974"/>
                </a:lnTo>
                <a:cubicBezTo>
                  <a:pt x="910934" y="2737561"/>
                  <a:pt x="973103" y="2799221"/>
                  <a:pt x="1043938" y="2852594"/>
                </a:cubicBezTo>
                <a:cubicBezTo>
                  <a:pt x="1084467" y="2885341"/>
                  <a:pt x="1126630" y="2915097"/>
                  <a:pt x="1170074" y="2942499"/>
                </a:cubicBezTo>
                <a:lnTo>
                  <a:pt x="1268714" y="2998361"/>
                </a:lnTo>
                <a:lnTo>
                  <a:pt x="1272211" y="2992157"/>
                </a:lnTo>
                <a:cubicBezTo>
                  <a:pt x="1290133" y="2971360"/>
                  <a:pt x="1300539" y="2982877"/>
                  <a:pt x="1314586" y="2993190"/>
                </a:cubicBezTo>
                <a:cubicBezTo>
                  <a:pt x="1331229" y="3005103"/>
                  <a:pt x="1347872" y="3017016"/>
                  <a:pt x="1364931" y="3027809"/>
                </a:cubicBezTo>
                <a:cubicBezTo>
                  <a:pt x="1381990" y="3038601"/>
                  <a:pt x="1404138" y="3061488"/>
                  <a:pt x="1416587" y="3057170"/>
                </a:cubicBezTo>
                <a:cubicBezTo>
                  <a:pt x="1515840" y="3023129"/>
                  <a:pt x="1580308" y="3083883"/>
                  <a:pt x="1649409" y="3130202"/>
                </a:cubicBezTo>
                <a:lnTo>
                  <a:pt x="1655429" y="3133879"/>
                </a:lnTo>
                <a:lnTo>
                  <a:pt x="1755473" y="3147399"/>
                </a:lnTo>
                <a:lnTo>
                  <a:pt x="1756828" y="3144707"/>
                </a:lnTo>
                <a:cubicBezTo>
                  <a:pt x="1755322" y="3141347"/>
                  <a:pt x="1750168" y="3137283"/>
                  <a:pt x="1739171" y="3132090"/>
                </a:cubicBezTo>
                <a:cubicBezTo>
                  <a:pt x="1710827" y="3119029"/>
                  <a:pt x="1679698" y="3110041"/>
                  <a:pt x="1653001" y="3087380"/>
                </a:cubicBezTo>
                <a:cubicBezTo>
                  <a:pt x="1723636" y="3098250"/>
                  <a:pt x="1793731" y="3114025"/>
                  <a:pt x="1864349" y="3119783"/>
                </a:cubicBezTo>
                <a:cubicBezTo>
                  <a:pt x="2002006" y="3130612"/>
                  <a:pt x="2135663" y="3119537"/>
                  <a:pt x="2247918" y="3023309"/>
                </a:cubicBezTo>
                <a:cubicBezTo>
                  <a:pt x="2263697" y="3010011"/>
                  <a:pt x="2291981" y="3007736"/>
                  <a:pt x="2314739" y="3006599"/>
                </a:cubicBezTo>
                <a:cubicBezTo>
                  <a:pt x="2439310" y="3001088"/>
                  <a:pt x="2533482" y="2919216"/>
                  <a:pt x="2646881" y="2885313"/>
                </a:cubicBezTo>
                <a:cubicBezTo>
                  <a:pt x="2632532" y="2850001"/>
                  <a:pt x="2588961" y="2884900"/>
                  <a:pt x="2581224" y="2838638"/>
                </a:cubicBezTo>
                <a:cubicBezTo>
                  <a:pt x="2750608" y="2812089"/>
                  <a:pt x="2793686" y="2627033"/>
                  <a:pt x="2938416" y="2561989"/>
                </a:cubicBezTo>
                <a:cubicBezTo>
                  <a:pt x="2897793" y="2542461"/>
                  <a:pt x="2873946" y="2570634"/>
                  <a:pt x="2842106" y="2577337"/>
                </a:cubicBezTo>
                <a:cubicBezTo>
                  <a:pt x="2829570" y="2521636"/>
                  <a:pt x="2875695" y="2495339"/>
                  <a:pt x="2907226" y="2480866"/>
                </a:cubicBezTo>
                <a:cubicBezTo>
                  <a:pt x="3008743" y="2434262"/>
                  <a:pt x="3075869" y="2345831"/>
                  <a:pt x="3096027" y="2257488"/>
                </a:cubicBezTo>
                <a:close/>
                <a:moveTo>
                  <a:pt x="3068396" y="2541892"/>
                </a:moveTo>
                <a:cubicBezTo>
                  <a:pt x="3007560" y="2623361"/>
                  <a:pt x="2945956" y="2705181"/>
                  <a:pt x="2884351" y="2787004"/>
                </a:cubicBezTo>
                <a:cubicBezTo>
                  <a:pt x="2976229" y="2728531"/>
                  <a:pt x="3029335" y="2640368"/>
                  <a:pt x="3068396" y="2541892"/>
                </a:cubicBezTo>
                <a:close/>
                <a:moveTo>
                  <a:pt x="3520469" y="1915870"/>
                </a:moveTo>
                <a:cubicBezTo>
                  <a:pt x="3516409" y="1927736"/>
                  <a:pt x="3510597" y="1939542"/>
                  <a:pt x="3503059" y="1951266"/>
                </a:cubicBezTo>
                <a:cubicBezTo>
                  <a:pt x="3504841" y="1903426"/>
                  <a:pt x="3507184" y="1855792"/>
                  <a:pt x="3508965" y="1807952"/>
                </a:cubicBezTo>
                <a:cubicBezTo>
                  <a:pt x="3529060" y="1844121"/>
                  <a:pt x="3532650" y="1880271"/>
                  <a:pt x="3520469" y="1915870"/>
                </a:cubicBezTo>
                <a:close/>
                <a:moveTo>
                  <a:pt x="3183898" y="2870054"/>
                </a:moveTo>
                <a:cubicBezTo>
                  <a:pt x="3186787" y="2862909"/>
                  <a:pt x="3185552" y="2855910"/>
                  <a:pt x="3172503" y="2849796"/>
                </a:cubicBezTo>
                <a:cubicBezTo>
                  <a:pt x="3156295" y="2841874"/>
                  <a:pt x="3145275" y="2854380"/>
                  <a:pt x="3137270" y="2867367"/>
                </a:cubicBezTo>
                <a:cubicBezTo>
                  <a:pt x="3120636" y="2895024"/>
                  <a:pt x="3099512" y="2921016"/>
                  <a:pt x="3090380" y="2950814"/>
                </a:cubicBezTo>
                <a:cubicBezTo>
                  <a:pt x="3061253" y="3046592"/>
                  <a:pt x="2992922" y="3108689"/>
                  <a:pt x="2912064" y="3154655"/>
                </a:cubicBezTo>
                <a:cubicBezTo>
                  <a:pt x="2867476" y="3180245"/>
                  <a:pt x="2816762" y="3196542"/>
                  <a:pt x="2775353" y="3229056"/>
                </a:cubicBezTo>
                <a:cubicBezTo>
                  <a:pt x="2758038" y="3243056"/>
                  <a:pt x="2713500" y="3244414"/>
                  <a:pt x="2733109" y="3281039"/>
                </a:cubicBezTo>
                <a:cubicBezTo>
                  <a:pt x="2754687" y="3320947"/>
                  <a:pt x="2786017" y="3289805"/>
                  <a:pt x="2807115" y="3275930"/>
                </a:cubicBezTo>
                <a:cubicBezTo>
                  <a:pt x="2958652" y="3177032"/>
                  <a:pt x="3083615" y="3051692"/>
                  <a:pt x="3170556" y="2891193"/>
                </a:cubicBezTo>
                <a:cubicBezTo>
                  <a:pt x="3173998" y="2884492"/>
                  <a:pt x="3181010" y="2877200"/>
                  <a:pt x="3183898" y="2870054"/>
                </a:cubicBezTo>
                <a:close/>
                <a:moveTo>
                  <a:pt x="3449537" y="2442421"/>
                </a:moveTo>
                <a:cubicBezTo>
                  <a:pt x="3573808" y="2088896"/>
                  <a:pt x="3602940" y="1561357"/>
                  <a:pt x="3439113" y="1295767"/>
                </a:cubicBezTo>
                <a:cubicBezTo>
                  <a:pt x="3437468" y="1436192"/>
                  <a:pt x="3497886" y="1560699"/>
                  <a:pt x="3504410" y="1694582"/>
                </a:cubicBezTo>
                <a:cubicBezTo>
                  <a:pt x="3469456" y="1692472"/>
                  <a:pt x="3473556" y="1665914"/>
                  <a:pt x="3460532" y="1647684"/>
                </a:cubicBezTo>
                <a:cubicBezTo>
                  <a:pt x="3436411" y="1695538"/>
                  <a:pt x="3480898" y="1718413"/>
                  <a:pt x="3480887" y="1752871"/>
                </a:cubicBezTo>
                <a:cubicBezTo>
                  <a:pt x="3481859" y="2030835"/>
                  <a:pt x="3475683" y="2307427"/>
                  <a:pt x="3371478" y="2571290"/>
                </a:cubicBezTo>
                <a:cubicBezTo>
                  <a:pt x="3352197" y="2621578"/>
                  <a:pt x="3306464" y="2658869"/>
                  <a:pt x="3297174" y="2721794"/>
                </a:cubicBezTo>
                <a:cubicBezTo>
                  <a:pt x="3356118" y="2658769"/>
                  <a:pt x="3408113" y="2560263"/>
                  <a:pt x="3449537" y="2442421"/>
                </a:cubicBezTo>
                <a:close/>
                <a:moveTo>
                  <a:pt x="3581856" y="2368328"/>
                </a:moveTo>
                <a:cubicBezTo>
                  <a:pt x="3563120" y="2419296"/>
                  <a:pt x="3531641" y="2466337"/>
                  <a:pt x="3495008" y="2511787"/>
                </a:cubicBezTo>
                <a:cubicBezTo>
                  <a:pt x="3428985" y="2629625"/>
                  <a:pt x="3428483" y="2775580"/>
                  <a:pt x="3345857" y="2891728"/>
                </a:cubicBezTo>
                <a:cubicBezTo>
                  <a:pt x="3327641" y="2853067"/>
                  <a:pt x="3369606" y="2837991"/>
                  <a:pt x="3354362" y="2806812"/>
                </a:cubicBezTo>
                <a:cubicBezTo>
                  <a:pt x="3307401" y="2852582"/>
                  <a:pt x="3257696" y="2895421"/>
                  <a:pt x="3236789" y="2960420"/>
                </a:cubicBezTo>
                <a:cubicBezTo>
                  <a:pt x="3218857" y="3015676"/>
                  <a:pt x="3157129" y="3027253"/>
                  <a:pt x="3131676" y="3075253"/>
                </a:cubicBezTo>
                <a:cubicBezTo>
                  <a:pt x="3014561" y="3294762"/>
                  <a:pt x="2806473" y="3403325"/>
                  <a:pt x="2597677" y="3510352"/>
                </a:cubicBezTo>
                <a:cubicBezTo>
                  <a:pt x="2560493" y="3529751"/>
                  <a:pt x="2525431" y="3536536"/>
                  <a:pt x="2478069" y="3531741"/>
                </a:cubicBezTo>
                <a:cubicBezTo>
                  <a:pt x="2396584" y="3522593"/>
                  <a:pt x="2318575" y="3562595"/>
                  <a:pt x="2254837" y="3617461"/>
                </a:cubicBezTo>
                <a:cubicBezTo>
                  <a:pt x="2232220" y="3637154"/>
                  <a:pt x="2213177" y="3657537"/>
                  <a:pt x="2179905" y="3656050"/>
                </a:cubicBezTo>
                <a:cubicBezTo>
                  <a:pt x="2168216" y="3620446"/>
                  <a:pt x="2219814" y="3634469"/>
                  <a:pt x="2211390" y="3591780"/>
                </a:cubicBezTo>
                <a:cubicBezTo>
                  <a:pt x="2015309" y="3652465"/>
                  <a:pt x="1813289" y="3698186"/>
                  <a:pt x="1589034" y="3604197"/>
                </a:cubicBezTo>
                <a:cubicBezTo>
                  <a:pt x="1747262" y="3571600"/>
                  <a:pt x="1890696" y="3590951"/>
                  <a:pt x="2026442" y="3539806"/>
                </a:cubicBezTo>
                <a:cubicBezTo>
                  <a:pt x="1878243" y="3538472"/>
                  <a:pt x="1730398" y="3537905"/>
                  <a:pt x="1582197" y="3536571"/>
                </a:cubicBezTo>
                <a:cubicBezTo>
                  <a:pt x="1610847" y="3500605"/>
                  <a:pt x="1611119" y="3498152"/>
                  <a:pt x="1650769" y="3501366"/>
                </a:cubicBezTo>
                <a:cubicBezTo>
                  <a:pt x="1869625" y="3518683"/>
                  <a:pt x="2074640" y="3468330"/>
                  <a:pt x="2284727" y="3407733"/>
                </a:cubicBezTo>
                <a:cubicBezTo>
                  <a:pt x="2447385" y="3361459"/>
                  <a:pt x="2574853" y="3268956"/>
                  <a:pt x="2714910" y="3190693"/>
                </a:cubicBezTo>
                <a:cubicBezTo>
                  <a:pt x="2773756" y="3157626"/>
                  <a:pt x="2846244" y="3158334"/>
                  <a:pt x="2898779" y="3104421"/>
                </a:cubicBezTo>
                <a:cubicBezTo>
                  <a:pt x="2977340" y="3025056"/>
                  <a:pt x="3056547" y="2949120"/>
                  <a:pt x="3111569" y="2848905"/>
                </a:cubicBezTo>
                <a:cubicBezTo>
                  <a:pt x="3139391" y="2797954"/>
                  <a:pt x="3152027" y="2731163"/>
                  <a:pt x="3229136" y="2712525"/>
                </a:cubicBezTo>
                <a:cubicBezTo>
                  <a:pt x="3249567" y="2707335"/>
                  <a:pt x="3256341" y="2646030"/>
                  <a:pt x="3269652" y="2610123"/>
                </a:cubicBezTo>
                <a:cubicBezTo>
                  <a:pt x="3317132" y="2440738"/>
                  <a:pt x="3441022" y="2290749"/>
                  <a:pt x="3395818" y="2095940"/>
                </a:cubicBezTo>
                <a:cubicBezTo>
                  <a:pt x="3360075" y="2219896"/>
                  <a:pt x="3323563" y="2344207"/>
                  <a:pt x="3287820" y="2468162"/>
                </a:cubicBezTo>
                <a:cubicBezTo>
                  <a:pt x="3144306" y="2764039"/>
                  <a:pt x="2938874" y="3020367"/>
                  <a:pt x="2642413" y="3150413"/>
                </a:cubicBezTo>
                <a:cubicBezTo>
                  <a:pt x="2455655" y="3232424"/>
                  <a:pt x="2250631" y="3317234"/>
                  <a:pt x="2033391" y="3319661"/>
                </a:cubicBezTo>
                <a:cubicBezTo>
                  <a:pt x="1923794" y="3284773"/>
                  <a:pt x="1809587" y="3308803"/>
                  <a:pt x="1698657" y="3291291"/>
                </a:cubicBezTo>
                <a:cubicBezTo>
                  <a:pt x="1654019" y="3284315"/>
                  <a:pt x="1606468" y="3285193"/>
                  <a:pt x="1561361" y="3246772"/>
                </a:cubicBezTo>
                <a:cubicBezTo>
                  <a:pt x="1634713" y="3215892"/>
                  <a:pt x="1701416" y="3242535"/>
                  <a:pt x="1764530" y="3246152"/>
                </a:cubicBezTo>
                <a:cubicBezTo>
                  <a:pt x="1886979" y="3253255"/>
                  <a:pt x="2001008" y="3200442"/>
                  <a:pt x="2122606" y="3204678"/>
                </a:cubicBezTo>
                <a:cubicBezTo>
                  <a:pt x="2132623" y="3205201"/>
                  <a:pt x="2143621" y="3187581"/>
                  <a:pt x="2154161" y="3178087"/>
                </a:cubicBezTo>
                <a:cubicBezTo>
                  <a:pt x="2125364" y="3155923"/>
                  <a:pt x="2093604" y="3165848"/>
                  <a:pt x="2061683" y="3169328"/>
                </a:cubicBezTo>
                <a:cubicBezTo>
                  <a:pt x="1951073" y="3181930"/>
                  <a:pt x="1840881" y="3193409"/>
                  <a:pt x="1731180" y="3167416"/>
                </a:cubicBezTo>
                <a:lnTo>
                  <a:pt x="1736001" y="3163097"/>
                </a:lnTo>
                <a:lnTo>
                  <a:pt x="1716343" y="3165273"/>
                </a:lnTo>
                <a:lnTo>
                  <a:pt x="1715584" y="3165096"/>
                </a:lnTo>
                <a:lnTo>
                  <a:pt x="1721515" y="3167663"/>
                </a:lnTo>
                <a:cubicBezTo>
                  <a:pt x="1641711" y="3167752"/>
                  <a:pt x="1567736" y="3149102"/>
                  <a:pt x="1496278" y="3122371"/>
                </a:cubicBezTo>
                <a:lnTo>
                  <a:pt x="1453079" y="3104054"/>
                </a:lnTo>
                <a:lnTo>
                  <a:pt x="1438894" y="3099915"/>
                </a:lnTo>
                <a:cubicBezTo>
                  <a:pt x="1295512" y="3049183"/>
                  <a:pt x="1163653" y="2975306"/>
                  <a:pt x="1042486" y="2879648"/>
                </a:cubicBezTo>
                <a:cubicBezTo>
                  <a:pt x="927272" y="2800102"/>
                  <a:pt x="828825" y="2705975"/>
                  <a:pt x="749936" y="2593927"/>
                </a:cubicBezTo>
                <a:lnTo>
                  <a:pt x="732306" y="2565104"/>
                </a:lnTo>
                <a:lnTo>
                  <a:pt x="687540" y="2529387"/>
                </a:lnTo>
                <a:cubicBezTo>
                  <a:pt x="653384" y="2497580"/>
                  <a:pt x="627117" y="2459124"/>
                  <a:pt x="622947" y="2402376"/>
                </a:cubicBezTo>
                <a:cubicBezTo>
                  <a:pt x="621912" y="2387951"/>
                  <a:pt x="617655" y="2373609"/>
                  <a:pt x="612424" y="2360183"/>
                </a:cubicBezTo>
                <a:cubicBezTo>
                  <a:pt x="602809" y="2336197"/>
                  <a:pt x="594196" y="2299180"/>
                  <a:pt x="562583" y="2310435"/>
                </a:cubicBezTo>
                <a:cubicBezTo>
                  <a:pt x="523694" y="2324098"/>
                  <a:pt x="557704" y="2354577"/>
                  <a:pt x="564431" y="2374299"/>
                </a:cubicBezTo>
                <a:cubicBezTo>
                  <a:pt x="613289" y="2516218"/>
                  <a:pt x="684656" y="2647337"/>
                  <a:pt x="766582" y="2774074"/>
                </a:cubicBezTo>
                <a:cubicBezTo>
                  <a:pt x="793696" y="2795612"/>
                  <a:pt x="820601" y="2817713"/>
                  <a:pt x="846738" y="2840167"/>
                </a:cubicBezTo>
                <a:cubicBezTo>
                  <a:pt x="810604" y="2822303"/>
                  <a:pt x="775654" y="2802963"/>
                  <a:pt x="742097" y="2781588"/>
                </a:cubicBezTo>
                <a:cubicBezTo>
                  <a:pt x="722749" y="2776969"/>
                  <a:pt x="704570" y="2765761"/>
                  <a:pt x="676486" y="2784708"/>
                </a:cubicBezTo>
                <a:cubicBezTo>
                  <a:pt x="728459" y="2861409"/>
                  <a:pt x="806336" y="2916445"/>
                  <a:pt x="868036" y="2991012"/>
                </a:cubicBezTo>
                <a:cubicBezTo>
                  <a:pt x="926419" y="3040098"/>
                  <a:pt x="986547" y="3087916"/>
                  <a:pt x="1044932" y="3137004"/>
                </a:cubicBezTo>
                <a:cubicBezTo>
                  <a:pt x="989223" y="3109968"/>
                  <a:pt x="937630" y="3078715"/>
                  <a:pt x="888614" y="3043951"/>
                </a:cubicBezTo>
                <a:cubicBezTo>
                  <a:pt x="821552" y="3033768"/>
                  <a:pt x="755670" y="3039337"/>
                  <a:pt x="699948" y="2989961"/>
                </a:cubicBezTo>
                <a:cubicBezTo>
                  <a:pt x="281651" y="2622373"/>
                  <a:pt x="141496" y="2151773"/>
                  <a:pt x="183875" y="1612273"/>
                </a:cubicBezTo>
                <a:cubicBezTo>
                  <a:pt x="188090" y="1559590"/>
                  <a:pt x="198332" y="1507866"/>
                  <a:pt x="206890" y="1455518"/>
                </a:cubicBezTo>
                <a:cubicBezTo>
                  <a:pt x="214761" y="1406746"/>
                  <a:pt x="238051" y="1361134"/>
                  <a:pt x="217473" y="1308195"/>
                </a:cubicBezTo>
                <a:cubicBezTo>
                  <a:pt x="147608" y="1484596"/>
                  <a:pt x="125977" y="1673772"/>
                  <a:pt x="127935" y="1859568"/>
                </a:cubicBezTo>
                <a:cubicBezTo>
                  <a:pt x="134779" y="2490069"/>
                  <a:pt x="439946" y="2963133"/>
                  <a:pt x="834687" y="3230728"/>
                </a:cubicBezTo>
                <a:cubicBezTo>
                  <a:pt x="869598" y="3239840"/>
                  <a:pt x="900602" y="3252612"/>
                  <a:pt x="934385" y="3278538"/>
                </a:cubicBezTo>
                <a:cubicBezTo>
                  <a:pt x="888310" y="3280601"/>
                  <a:pt x="853065" y="3275830"/>
                  <a:pt x="817282" y="3258737"/>
                </a:cubicBezTo>
                <a:cubicBezTo>
                  <a:pt x="768585" y="3271314"/>
                  <a:pt x="730917" y="3236930"/>
                  <a:pt x="692978" y="3204995"/>
                </a:cubicBezTo>
                <a:cubicBezTo>
                  <a:pt x="408793" y="2966261"/>
                  <a:pt x="199065" y="2674720"/>
                  <a:pt x="112474" y="2312684"/>
                </a:cubicBezTo>
                <a:cubicBezTo>
                  <a:pt x="63451" y="2107522"/>
                  <a:pt x="-577" y="1898078"/>
                  <a:pt x="54628" y="1678592"/>
                </a:cubicBezTo>
                <a:cubicBezTo>
                  <a:pt x="82159" y="1568183"/>
                  <a:pt x="53829" y="1446637"/>
                  <a:pt x="97341" y="1339602"/>
                </a:cubicBezTo>
                <a:cubicBezTo>
                  <a:pt x="182138" y="1129809"/>
                  <a:pt x="256942" y="907377"/>
                  <a:pt x="419657" y="745615"/>
                </a:cubicBezTo>
                <a:cubicBezTo>
                  <a:pt x="528300" y="638474"/>
                  <a:pt x="633141" y="526096"/>
                  <a:pt x="748745" y="426001"/>
                </a:cubicBezTo>
                <a:cubicBezTo>
                  <a:pt x="768431" y="409049"/>
                  <a:pt x="782633" y="386234"/>
                  <a:pt x="799016" y="366145"/>
                </a:cubicBezTo>
                <a:cubicBezTo>
                  <a:pt x="610116" y="455656"/>
                  <a:pt x="486409" y="617201"/>
                  <a:pt x="355598" y="770368"/>
                </a:cubicBezTo>
                <a:cubicBezTo>
                  <a:pt x="311667" y="821727"/>
                  <a:pt x="315740" y="824514"/>
                  <a:pt x="251763" y="852489"/>
                </a:cubicBezTo>
                <a:cubicBezTo>
                  <a:pt x="463591" y="546199"/>
                  <a:pt x="718083" y="317633"/>
                  <a:pt x="1049461" y="179470"/>
                </a:cubicBezTo>
                <a:cubicBezTo>
                  <a:pt x="989999" y="253791"/>
                  <a:pt x="869526" y="249970"/>
                  <a:pt x="829488" y="349361"/>
                </a:cubicBezTo>
                <a:cubicBezTo>
                  <a:pt x="994893" y="288791"/>
                  <a:pt x="1139116" y="182078"/>
                  <a:pt x="1311294" y="134227"/>
                </a:cubicBezTo>
                <a:cubicBezTo>
                  <a:pt x="1298249" y="110884"/>
                  <a:pt x="1285882" y="118425"/>
                  <a:pt x="1275946" y="121123"/>
                </a:cubicBezTo>
                <a:cubicBezTo>
                  <a:pt x="1257407" y="126376"/>
                  <a:pt x="1239138" y="129174"/>
                  <a:pt x="1236735" y="104671"/>
                </a:cubicBezTo>
                <a:cubicBezTo>
                  <a:pt x="1235121" y="84928"/>
                  <a:pt x="1256340" y="84499"/>
                  <a:pt x="1268663" y="83962"/>
                </a:cubicBezTo>
                <a:cubicBezTo>
                  <a:pt x="1314177" y="81690"/>
                  <a:pt x="1360191" y="81517"/>
                  <a:pt x="1405850" y="80575"/>
                </a:cubicBezTo>
                <a:cubicBezTo>
                  <a:pt x="1405826" y="92692"/>
                  <a:pt x="1368369" y="114545"/>
                  <a:pt x="1402870" y="107551"/>
                </a:cubicBezTo>
                <a:cubicBezTo>
                  <a:pt x="1581255" y="72215"/>
                  <a:pt x="1763704" y="74123"/>
                  <a:pt x="1942320" y="43338"/>
                </a:cubicBezTo>
                <a:cubicBezTo>
                  <a:pt x="2042475" y="26223"/>
                  <a:pt x="2142027" y="15905"/>
                  <a:pt x="2236279" y="68079"/>
                </a:cubicBezTo>
                <a:cubicBezTo>
                  <a:pt x="2236279" y="68079"/>
                  <a:pt x="2236488" y="67517"/>
                  <a:pt x="2236488" y="67517"/>
                </a:cubicBezTo>
                <a:cubicBezTo>
                  <a:pt x="2244342" y="70428"/>
                  <a:pt x="2253048" y="76208"/>
                  <a:pt x="2259843" y="76815"/>
                </a:cubicBezTo>
                <a:cubicBezTo>
                  <a:pt x="2384498" y="74526"/>
                  <a:pt x="2463548" y="162546"/>
                  <a:pt x="2558109" y="222490"/>
                </a:cubicBezTo>
                <a:cubicBezTo>
                  <a:pt x="2664184" y="289255"/>
                  <a:pt x="2773811" y="351597"/>
                  <a:pt x="2887184" y="403839"/>
                </a:cubicBezTo>
                <a:cubicBezTo>
                  <a:pt x="2937906" y="427109"/>
                  <a:pt x="2898706" y="376200"/>
                  <a:pt x="2903976" y="343054"/>
                </a:cubicBezTo>
                <a:cubicBezTo>
                  <a:pt x="3006273" y="449264"/>
                  <a:pt x="3112840" y="535359"/>
                  <a:pt x="3185523" y="643991"/>
                </a:cubicBezTo>
                <a:cubicBezTo>
                  <a:pt x="3229541" y="709448"/>
                  <a:pt x="3321378" y="714778"/>
                  <a:pt x="3339681" y="796229"/>
                </a:cubicBezTo>
                <a:cubicBezTo>
                  <a:pt x="3420515" y="893204"/>
                  <a:pt x="3471502" y="1005281"/>
                  <a:pt x="3506481" y="1126100"/>
                </a:cubicBezTo>
                <a:cubicBezTo>
                  <a:pt x="3465910" y="1008313"/>
                  <a:pt x="3355371" y="927766"/>
                  <a:pt x="3335629" y="798555"/>
                </a:cubicBezTo>
                <a:cubicBezTo>
                  <a:pt x="3299498" y="763463"/>
                  <a:pt x="3255590" y="745910"/>
                  <a:pt x="3198774" y="740800"/>
                </a:cubicBezTo>
                <a:cubicBezTo>
                  <a:pt x="3372088" y="903331"/>
                  <a:pt x="3429315" y="1129400"/>
                  <a:pt x="3533240" y="1351723"/>
                </a:cubicBezTo>
                <a:cubicBezTo>
                  <a:pt x="3547995" y="1289546"/>
                  <a:pt x="3507060" y="1262246"/>
                  <a:pt x="3505541" y="1211265"/>
                </a:cubicBezTo>
                <a:cubicBezTo>
                  <a:pt x="3557916" y="1264506"/>
                  <a:pt x="3584458" y="1320295"/>
                  <a:pt x="3598323" y="1375851"/>
                </a:cubicBezTo>
                <a:cubicBezTo>
                  <a:pt x="3614471" y="1442464"/>
                  <a:pt x="3638096" y="1523335"/>
                  <a:pt x="3621492" y="1578446"/>
                </a:cubicBezTo>
                <a:cubicBezTo>
                  <a:pt x="3594865" y="1667490"/>
                  <a:pt x="3667733" y="1713651"/>
                  <a:pt x="3669186" y="1783750"/>
                </a:cubicBezTo>
                <a:cubicBezTo>
                  <a:pt x="3662278" y="1809269"/>
                  <a:pt x="3635859" y="1823725"/>
                  <a:pt x="3645949" y="1861926"/>
                </a:cubicBezTo>
                <a:cubicBezTo>
                  <a:pt x="3667265" y="1943857"/>
                  <a:pt x="3648806" y="2026358"/>
                  <a:pt x="3621162" y="2106091"/>
                </a:cubicBezTo>
                <a:cubicBezTo>
                  <a:pt x="3611403" y="2137574"/>
                  <a:pt x="3601999" y="2169824"/>
                  <a:pt x="3592242" y="2201309"/>
                </a:cubicBezTo>
                <a:cubicBezTo>
                  <a:pt x="3606584" y="2262465"/>
                  <a:pt x="3600592" y="2317359"/>
                  <a:pt x="3581856" y="2368328"/>
                </a:cubicBezTo>
                <a:close/>
              </a:path>
            </a:pathLst>
          </a:custGeom>
          <a:solidFill>
            <a:schemeClr val="accent2"/>
          </a:solidFill>
          <a:ln w="266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1421</Words>
  <Application>Microsoft Office PowerPoint</Application>
  <PresentationFormat>Widescreen</PresentationFormat>
  <Paragraphs>138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2024-03-24T20:38:13Z</dcterms:created>
  <dcterms:modified xsi:type="dcterms:W3CDTF">2024-04-21T07:23:23Z</dcterms:modified>
</cp:coreProperties>
</file>