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359" r:id="rId3"/>
    <p:sldId id="360" r:id="rId4"/>
    <p:sldId id="298" r:id="rId5"/>
    <p:sldId id="318" r:id="rId6"/>
    <p:sldId id="317" r:id="rId7"/>
    <p:sldId id="367" r:id="rId8"/>
    <p:sldId id="319" r:id="rId9"/>
    <p:sldId id="366" r:id="rId10"/>
    <p:sldId id="369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EB2"/>
    <a:srgbClr val="3CC8C7"/>
    <a:srgbClr val="00AEC7"/>
    <a:srgbClr val="AE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5256" autoAdjust="0"/>
  </p:normalViewPr>
  <p:slideViewPr>
    <p:cSldViewPr snapToGrid="0" showGuides="1">
      <p:cViewPr varScale="1">
        <p:scale>
          <a:sx n="70" d="100"/>
          <a:sy n="70" d="100"/>
        </p:scale>
        <p:origin x="654" y="60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D35DA77-0B3C-7A0B-F569-6132949ED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E5076F-19DD-4552-FA27-57DFDD213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926B8-9C75-4C43-835E-8E21EA0DEBA2}" type="datetimeFigureOut">
              <a:rPr lang="es-PE" smtClean="0"/>
              <a:t>20/04/2024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925BBC-7853-182C-75BA-9E98D0E789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30027B-7F36-AEA3-80D4-6CAFE47E0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08E3-3F0B-4166-956D-A3CE6702149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65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2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3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C1354A6-FACD-51F6-E3F8-435CD681D7C8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29DC95-5D17-5806-F8FB-F4F04F06845A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E3CC1B-165C-2B3F-073E-2198A688DA7E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646E31A2-4FE1-F82B-C96A-397AA74C5443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3CFB0A0-5596-0169-F359-6271F349759D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F09C5C0E-AB75-B24A-DFDD-05286B02A0B1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5B30B8E-C8D1-C2C6-A275-E4D55DE8D0B3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1CDEB01-65EA-F0E2-79CD-82EFAA85C3E6}"/>
              </a:ext>
            </a:extLst>
          </p:cNvPr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14D38EF4-72E2-7C90-BDB2-B3173992B84D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C681C67-470E-E0D4-A515-E88C0CDBBB5C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B6FE3B2-1412-0785-BFC8-10288A2000B8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D049FC26-88A8-AC86-EC3F-58A3BE79D77C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101F1A41-F0C0-DA8D-E633-C803F0F83D21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928A689-E3A1-0CDC-5566-14C414E9A917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92A7176-694E-2AAB-ADD8-FE6DD2AC2042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D25F2472-B8F7-EEEA-701C-63EAC89E4227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0F9C9F23-F3B0-38D3-6C54-8E850D3A29D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82CAAE6-D11D-DEB5-1734-6982C58D7B16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4E2A04BB-87C7-8766-65E8-EBCF57337C0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DAEB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B510A723-6DD9-FF57-941B-D2AC720480D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4693221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8F8FBE0-8343-41F2-95BB-F97C530C728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0"/>
            <a:ext cx="12191999" cy="4029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91F40-F55A-4B3E-8FB2-7DF9545F4A9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66776" y="4502410"/>
            <a:ext cx="2219324" cy="1641214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99F70-58E5-4D5D-94FC-0349CBC5FEE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05900" y="4502410"/>
            <a:ext cx="2219324" cy="1641214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161FF4-74F3-4D90-A2E7-5D31211CC0C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628536" y="644668"/>
            <a:ext cx="5591176" cy="5591176"/>
          </a:xfrm>
          <a:custGeom>
            <a:avLst/>
            <a:gdLst>
              <a:gd name="connsiteX0" fmla="*/ 3080781 w 5591176"/>
              <a:gd name="connsiteY0" fmla="*/ 3481591 h 5591176"/>
              <a:gd name="connsiteX1" fmla="*/ 2066972 w 5591176"/>
              <a:gd name="connsiteY1" fmla="*/ 5491901 h 5591176"/>
              <a:gd name="connsiteX2" fmla="*/ 1964266 w 5591176"/>
              <a:gd name="connsiteY2" fmla="*/ 5465493 h 5591176"/>
              <a:gd name="connsiteX3" fmla="*/ 125684 w 5591176"/>
              <a:gd name="connsiteY3" fmla="*/ 3626911 h 5591176"/>
              <a:gd name="connsiteX4" fmla="*/ 91511 w 5591176"/>
              <a:gd name="connsiteY4" fmla="*/ 3494006 h 5591176"/>
              <a:gd name="connsiteX5" fmla="*/ 3510074 w 5591176"/>
              <a:gd name="connsiteY5" fmla="*/ 2985538 h 5591176"/>
              <a:gd name="connsiteX6" fmla="*/ 4529384 w 5591176"/>
              <a:gd name="connsiteY6" fmla="*/ 4986046 h 5591176"/>
              <a:gd name="connsiteX7" fmla="*/ 4358629 w 5591176"/>
              <a:gd name="connsiteY7" fmla="*/ 5113733 h 5591176"/>
              <a:gd name="connsiteX8" fmla="*/ 2795589 w 5591176"/>
              <a:gd name="connsiteY8" fmla="*/ 5591176 h 5591176"/>
              <a:gd name="connsiteX9" fmla="*/ 2232180 w 5591176"/>
              <a:gd name="connsiteY9" fmla="*/ 5534379 h 5591176"/>
              <a:gd name="connsiteX10" fmla="*/ 2225542 w 5591176"/>
              <a:gd name="connsiteY10" fmla="*/ 5532672 h 5591176"/>
              <a:gd name="connsiteX11" fmla="*/ 5539332 w 5591176"/>
              <a:gd name="connsiteY11" fmla="*/ 2264622 h 5591176"/>
              <a:gd name="connsiteX12" fmla="*/ 5576744 w 5591176"/>
              <a:gd name="connsiteY12" fmla="*/ 2509756 h 5591176"/>
              <a:gd name="connsiteX13" fmla="*/ 5591176 w 5591176"/>
              <a:gd name="connsiteY13" fmla="*/ 2795589 h 5591176"/>
              <a:gd name="connsiteX14" fmla="*/ 4772366 w 5591176"/>
              <a:gd name="connsiteY14" fmla="*/ 4772368 h 5591176"/>
              <a:gd name="connsiteX15" fmla="*/ 4654568 w 5591176"/>
              <a:gd name="connsiteY15" fmla="*/ 4879431 h 5591176"/>
              <a:gd name="connsiteX16" fmla="*/ 3322257 w 5591176"/>
              <a:gd name="connsiteY16" fmla="*/ 2264623 h 5591176"/>
              <a:gd name="connsiteX17" fmla="*/ 908454 w 5591176"/>
              <a:gd name="connsiteY17" fmla="*/ 737336 h 5591176"/>
              <a:gd name="connsiteX18" fmla="*/ 2268298 w 5591176"/>
              <a:gd name="connsiteY18" fmla="*/ 3325021 h 5591176"/>
              <a:gd name="connsiteX19" fmla="*/ 53016 w 5591176"/>
              <a:gd name="connsiteY19" fmla="*/ 3334222 h 5591176"/>
              <a:gd name="connsiteX20" fmla="*/ 14434 w 5591176"/>
              <a:gd name="connsiteY20" fmla="*/ 3081421 h 5591176"/>
              <a:gd name="connsiteX21" fmla="*/ 1 w 5591176"/>
              <a:gd name="connsiteY21" fmla="*/ 2795588 h 5591176"/>
              <a:gd name="connsiteX22" fmla="*/ 818810 w 5591176"/>
              <a:gd name="connsiteY22" fmla="*/ 818810 h 5591176"/>
              <a:gd name="connsiteX23" fmla="*/ 3480405 w 5591176"/>
              <a:gd name="connsiteY23" fmla="*/ 88013 h 5591176"/>
              <a:gd name="connsiteX24" fmla="*/ 3626911 w 5591176"/>
              <a:gd name="connsiteY24" fmla="*/ 125684 h 5591176"/>
              <a:gd name="connsiteX25" fmla="*/ 5465493 w 5591176"/>
              <a:gd name="connsiteY25" fmla="*/ 1964265 h 5591176"/>
              <a:gd name="connsiteX26" fmla="*/ 5501597 w 5591176"/>
              <a:gd name="connsiteY26" fmla="*/ 2104680 h 5591176"/>
              <a:gd name="connsiteX27" fmla="*/ 3240763 w 5591176"/>
              <a:gd name="connsiteY27" fmla="*/ 2104680 h 5591176"/>
              <a:gd name="connsiteX28" fmla="*/ 2511982 w 5591176"/>
              <a:gd name="connsiteY28" fmla="*/ 2104680 h 5591176"/>
              <a:gd name="connsiteX29" fmla="*/ 2795589 w 5591176"/>
              <a:gd name="connsiteY29" fmla="*/ 0 h 5591176"/>
              <a:gd name="connsiteX30" fmla="*/ 3081422 w 5591176"/>
              <a:gd name="connsiteY30" fmla="*/ 14433 h 5591176"/>
              <a:gd name="connsiteX31" fmla="*/ 3320769 w 5591176"/>
              <a:gd name="connsiteY31" fmla="*/ 50962 h 5591176"/>
              <a:gd name="connsiteX32" fmla="*/ 2082985 w 5591176"/>
              <a:gd name="connsiteY32" fmla="*/ 2628551 h 5591176"/>
              <a:gd name="connsiteX33" fmla="*/ 1031547 w 5591176"/>
              <a:gd name="connsiteY33" fmla="*/ 627749 h 5591176"/>
              <a:gd name="connsiteX34" fmla="*/ 1232550 w 5591176"/>
              <a:gd name="connsiteY34" fmla="*/ 477443 h 5591176"/>
              <a:gd name="connsiteX35" fmla="*/ 2795589 w 5591176"/>
              <a:gd name="connsiteY35" fmla="*/ 0 h 55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1176" h="5591176">
                <a:moveTo>
                  <a:pt x="3080781" y="3481591"/>
                </a:moveTo>
                <a:lnTo>
                  <a:pt x="2066972" y="5491901"/>
                </a:lnTo>
                <a:lnTo>
                  <a:pt x="1964266" y="5465493"/>
                </a:lnTo>
                <a:cubicBezTo>
                  <a:pt x="1088884" y="5193220"/>
                  <a:pt x="397955" y="4502293"/>
                  <a:pt x="125684" y="3626911"/>
                </a:cubicBezTo>
                <a:lnTo>
                  <a:pt x="91511" y="3494006"/>
                </a:lnTo>
                <a:close/>
                <a:moveTo>
                  <a:pt x="3510074" y="2985538"/>
                </a:moveTo>
                <a:lnTo>
                  <a:pt x="4529384" y="4986046"/>
                </a:lnTo>
                <a:lnTo>
                  <a:pt x="4358629" y="5113733"/>
                </a:lnTo>
                <a:cubicBezTo>
                  <a:pt x="3912451" y="5415166"/>
                  <a:pt x="3374575" y="5591175"/>
                  <a:pt x="2795589" y="5591176"/>
                </a:cubicBezTo>
                <a:cubicBezTo>
                  <a:pt x="2602595" y="5591175"/>
                  <a:pt x="2414167" y="5571619"/>
                  <a:pt x="2232180" y="5534379"/>
                </a:cubicBezTo>
                <a:lnTo>
                  <a:pt x="2225542" y="5532672"/>
                </a:lnTo>
                <a:close/>
                <a:moveTo>
                  <a:pt x="5539332" y="2264622"/>
                </a:moveTo>
                <a:lnTo>
                  <a:pt x="5576744" y="2509756"/>
                </a:lnTo>
                <a:cubicBezTo>
                  <a:pt x="5586287" y="2603735"/>
                  <a:pt x="5591177" y="2699090"/>
                  <a:pt x="5591176" y="2795589"/>
                </a:cubicBezTo>
                <a:cubicBezTo>
                  <a:pt x="5591176" y="3567569"/>
                  <a:pt x="5278269" y="4266466"/>
                  <a:pt x="4772366" y="4772368"/>
                </a:cubicBezTo>
                <a:lnTo>
                  <a:pt x="4654568" y="4879431"/>
                </a:lnTo>
                <a:lnTo>
                  <a:pt x="3322257" y="2264623"/>
                </a:lnTo>
                <a:close/>
                <a:moveTo>
                  <a:pt x="908454" y="737336"/>
                </a:moveTo>
                <a:lnTo>
                  <a:pt x="2268298" y="3325021"/>
                </a:lnTo>
                <a:lnTo>
                  <a:pt x="53016" y="3334222"/>
                </a:lnTo>
                <a:lnTo>
                  <a:pt x="14434" y="3081421"/>
                </a:lnTo>
                <a:cubicBezTo>
                  <a:pt x="4890" y="2987442"/>
                  <a:pt x="1" y="2892086"/>
                  <a:pt x="1" y="2795588"/>
                </a:cubicBezTo>
                <a:cubicBezTo>
                  <a:pt x="0" y="2023609"/>
                  <a:pt x="312908" y="1324712"/>
                  <a:pt x="818810" y="818810"/>
                </a:cubicBezTo>
                <a:close/>
                <a:moveTo>
                  <a:pt x="3480405" y="88013"/>
                </a:moveTo>
                <a:lnTo>
                  <a:pt x="3626911" y="125684"/>
                </a:lnTo>
                <a:cubicBezTo>
                  <a:pt x="4502293" y="397956"/>
                  <a:pt x="5193221" y="1088884"/>
                  <a:pt x="5465493" y="1964265"/>
                </a:cubicBezTo>
                <a:lnTo>
                  <a:pt x="5501597" y="2104680"/>
                </a:lnTo>
                <a:lnTo>
                  <a:pt x="3240763" y="2104680"/>
                </a:lnTo>
                <a:lnTo>
                  <a:pt x="2511982" y="2104680"/>
                </a:lnTo>
                <a:close/>
                <a:moveTo>
                  <a:pt x="2795589" y="0"/>
                </a:moveTo>
                <a:cubicBezTo>
                  <a:pt x="2892087" y="1"/>
                  <a:pt x="2987442" y="4889"/>
                  <a:pt x="3081422" y="14433"/>
                </a:cubicBezTo>
                <a:lnTo>
                  <a:pt x="3320769" y="50962"/>
                </a:lnTo>
                <a:lnTo>
                  <a:pt x="2082985" y="2628551"/>
                </a:lnTo>
                <a:lnTo>
                  <a:pt x="1031547" y="627749"/>
                </a:lnTo>
                <a:lnTo>
                  <a:pt x="1232550" y="477443"/>
                </a:lnTo>
                <a:cubicBezTo>
                  <a:pt x="1678728" y="176010"/>
                  <a:pt x="2216604" y="0"/>
                  <a:pt x="27955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56DAC-12E7-4D59-BEA8-7D1B7F758413}"/>
              </a:ext>
            </a:extLst>
          </p:cNvPr>
          <p:cNvSpPr/>
          <p:nvPr userDrawn="1"/>
        </p:nvSpPr>
        <p:spPr>
          <a:xfrm>
            <a:off x="0" y="3084042"/>
            <a:ext cx="12192000" cy="1872208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D14F643-7DAB-43E4-ACF4-1D2487ED42D3}"/>
              </a:ext>
            </a:extLst>
          </p:cNvPr>
          <p:cNvGrpSpPr/>
          <p:nvPr userDrawn="1"/>
        </p:nvGrpSpPr>
        <p:grpSpPr>
          <a:xfrm>
            <a:off x="4834321" y="1764570"/>
            <a:ext cx="2523358" cy="4435934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88993E93-B168-4F77-8BC7-E08253A40CF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6B1673F1-80E0-42DA-85D0-EDE4D3CFCE7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F2C7FF0B-A3DE-4531-9328-ECAB32EF35E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49123123-75C7-4D2F-B852-AFF686F4D37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0FEF037D-BB5C-46B9-928F-D60EA675650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1D83230-8B5B-41B3-824C-DE5500A8375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298" y="2151526"/>
            <a:ext cx="2167404" cy="35545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80675-7885-4B16-8672-0E4A6FAFE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9509"/>
            <a:ext cx="1189672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A950D7-A68A-454C-98A8-48A70E54F393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007E12-518E-410E-975C-2D1C612B2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539E4-DDA5-4738-B296-2B46C760DB1F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AB6837C-E656-417B-B06E-DC91A0FDFB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93759DE-8EB0-DBFF-F6D2-301571A600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9049" y="4716"/>
            <a:ext cx="6934200" cy="6858000"/>
          </a:xfrm>
          <a:custGeom>
            <a:avLst/>
            <a:gdLst>
              <a:gd name="connsiteX0" fmla="*/ 28575 w 6934200"/>
              <a:gd name="connsiteY0" fmla="*/ 0 h 6858000"/>
              <a:gd name="connsiteX1" fmla="*/ 3609975 w 6934200"/>
              <a:gd name="connsiteY1" fmla="*/ 19050 h 6858000"/>
              <a:gd name="connsiteX2" fmla="*/ 6934200 w 6934200"/>
              <a:gd name="connsiteY2" fmla="*/ 6858000 h 6858000"/>
              <a:gd name="connsiteX3" fmla="*/ 0 w 6934200"/>
              <a:gd name="connsiteY3" fmla="*/ 6838950 h 6858000"/>
              <a:gd name="connsiteX4" fmla="*/ 28575 w 6934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6858000">
                <a:moveTo>
                  <a:pt x="28575" y="0"/>
                </a:moveTo>
                <a:lnTo>
                  <a:pt x="3609975" y="19050"/>
                </a:lnTo>
                <a:lnTo>
                  <a:pt x="6934200" y="6858000"/>
                </a:lnTo>
                <a:lnTo>
                  <a:pt x="0" y="6838950"/>
                </a:lnTo>
                <a:lnTo>
                  <a:pt x="2857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6711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id="{51130DE4-B1B8-8F25-CBD8-19FE12A3A0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3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114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750C729-7BDF-40FD-B8A8-5732938F84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E1F55-AF31-4870-BBDC-B0C6185F8E23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8B98E96-669B-4CF7-8FFD-F6C01E1DF6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466278" y="0"/>
            <a:ext cx="6725721" cy="6858000"/>
          </a:xfrm>
          <a:custGeom>
            <a:avLst/>
            <a:gdLst>
              <a:gd name="connsiteX0" fmla="*/ 1670124 w 6725721"/>
              <a:gd name="connsiteY0" fmla="*/ 0 h 6858000"/>
              <a:gd name="connsiteX1" fmla="*/ 5175470 w 6725721"/>
              <a:gd name="connsiteY1" fmla="*/ 0 h 6858000"/>
              <a:gd name="connsiteX2" fmla="*/ 5382331 w 6725721"/>
              <a:gd name="connsiteY2" fmla="*/ 111144 h 6858000"/>
              <a:gd name="connsiteX3" fmla="*/ 6581620 w 6725721"/>
              <a:gd name="connsiteY3" fmla="*/ 1202811 h 6858000"/>
              <a:gd name="connsiteX4" fmla="*/ 6725721 w 6725721"/>
              <a:gd name="connsiteY4" fmla="*/ 1420466 h 6858000"/>
              <a:gd name="connsiteX5" fmla="*/ 6725721 w 6725721"/>
              <a:gd name="connsiteY5" fmla="*/ 5509218 h 6858000"/>
              <a:gd name="connsiteX6" fmla="*/ 6648688 w 6725721"/>
              <a:gd name="connsiteY6" fmla="*/ 5636837 h 6858000"/>
              <a:gd name="connsiteX7" fmla="*/ 5450066 w 6725721"/>
              <a:gd name="connsiteY7" fmla="*/ 6783830 h 6858000"/>
              <a:gd name="connsiteX8" fmla="*/ 5319369 w 6725721"/>
              <a:gd name="connsiteY8" fmla="*/ 6858000 h 6858000"/>
              <a:gd name="connsiteX9" fmla="*/ 1528754 w 6725721"/>
              <a:gd name="connsiteY9" fmla="*/ 6858000 h 6858000"/>
              <a:gd name="connsiteX10" fmla="*/ 1281301 w 6725721"/>
              <a:gd name="connsiteY10" fmla="*/ 6711442 h 6858000"/>
              <a:gd name="connsiteX11" fmla="*/ 0 w 6725721"/>
              <a:gd name="connsiteY11" fmla="*/ 5307579 h 6858000"/>
              <a:gd name="connsiteX12" fmla="*/ 818004 w 6725721"/>
              <a:gd name="connsiteY12" fmla="*/ 4867973 h 6858000"/>
              <a:gd name="connsiteX13" fmla="*/ 1150930 w 6725721"/>
              <a:gd name="connsiteY13" fmla="*/ 5361943 h 6858000"/>
              <a:gd name="connsiteX14" fmla="*/ 1275830 w 6725721"/>
              <a:gd name="connsiteY14" fmla="*/ 5497798 h 6858000"/>
              <a:gd name="connsiteX15" fmla="*/ 1929840 w 6725721"/>
              <a:gd name="connsiteY15" fmla="*/ 4879563 h 6858000"/>
              <a:gd name="connsiteX16" fmla="*/ 1843622 w 6725721"/>
              <a:gd name="connsiteY16" fmla="*/ 4786201 h 6858000"/>
              <a:gd name="connsiteX17" fmla="*/ 2552970 w 6725721"/>
              <a:gd name="connsiteY17" fmla="*/ 4194183 h 6858000"/>
              <a:gd name="connsiteX18" fmla="*/ 4141714 w 6725721"/>
              <a:gd name="connsiteY18" fmla="*/ 4344523 h 6858000"/>
              <a:gd name="connsiteX19" fmla="*/ 4306126 w 6725721"/>
              <a:gd name="connsiteY19" fmla="*/ 2757174 h 6858000"/>
              <a:gd name="connsiteX20" fmla="*/ 2720296 w 6725721"/>
              <a:gd name="connsiteY20" fmla="*/ 2578703 h 6858000"/>
              <a:gd name="connsiteX21" fmla="*/ 2149002 w 6725721"/>
              <a:gd name="connsiteY21" fmla="*/ 1855972 h 6858000"/>
              <a:gd name="connsiteX22" fmla="*/ 2147683 w 6725721"/>
              <a:gd name="connsiteY22" fmla="*/ 1856939 h 6858000"/>
              <a:gd name="connsiteX23" fmla="*/ 1918291 w 6725721"/>
              <a:gd name="connsiteY23" fmla="*/ 2068944 h 6858000"/>
              <a:gd name="connsiteX24" fmla="*/ 1246596 w 6725721"/>
              <a:gd name="connsiteY24" fmla="*/ 1444529 h 6858000"/>
              <a:gd name="connsiteX25" fmla="*/ 1946175 w 6725721"/>
              <a:gd name="connsiteY25" fmla="*/ 888972 h 6858000"/>
              <a:gd name="connsiteX26" fmla="*/ 2083195 w 6725721"/>
              <a:gd name="connsiteY26" fmla="*/ 817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25721" h="6858000">
                <a:moveTo>
                  <a:pt x="1670124" y="0"/>
                </a:moveTo>
                <a:lnTo>
                  <a:pt x="5175470" y="0"/>
                </a:lnTo>
                <a:lnTo>
                  <a:pt x="5382331" y="111144"/>
                </a:lnTo>
                <a:cubicBezTo>
                  <a:pt x="5845280" y="380772"/>
                  <a:pt x="6256567" y="748393"/>
                  <a:pt x="6581620" y="1202811"/>
                </a:cubicBezTo>
                <a:lnTo>
                  <a:pt x="6725721" y="1420466"/>
                </a:lnTo>
                <a:lnTo>
                  <a:pt x="6725721" y="5509218"/>
                </a:lnTo>
                <a:lnTo>
                  <a:pt x="6648688" y="5636837"/>
                </a:lnTo>
                <a:cubicBezTo>
                  <a:pt x="6344694" y="6089763"/>
                  <a:pt x="5941358" y="6484158"/>
                  <a:pt x="5450066" y="6783830"/>
                </a:cubicBezTo>
                <a:lnTo>
                  <a:pt x="5319369" y="6858000"/>
                </a:lnTo>
                <a:lnTo>
                  <a:pt x="1528754" y="6858000"/>
                </a:lnTo>
                <a:lnTo>
                  <a:pt x="1281301" y="6711442"/>
                </a:lnTo>
                <a:cubicBezTo>
                  <a:pt x="760786" y="6368362"/>
                  <a:pt x="315629" y="5894892"/>
                  <a:pt x="0" y="5307579"/>
                </a:cubicBezTo>
                <a:lnTo>
                  <a:pt x="818004" y="4867973"/>
                </a:lnTo>
                <a:cubicBezTo>
                  <a:pt x="914087" y="5046761"/>
                  <a:pt x="1025942" y="5211686"/>
                  <a:pt x="1150930" y="5361943"/>
                </a:cubicBezTo>
                <a:lnTo>
                  <a:pt x="1275830" y="5497798"/>
                </a:lnTo>
                <a:lnTo>
                  <a:pt x="1929840" y="4879563"/>
                </a:lnTo>
                <a:lnTo>
                  <a:pt x="1843622" y="4786201"/>
                </a:lnTo>
                <a:lnTo>
                  <a:pt x="2552970" y="4194183"/>
                </a:lnTo>
                <a:cubicBezTo>
                  <a:pt x="2951568" y="4671779"/>
                  <a:pt x="3660605" y="4738874"/>
                  <a:pt x="4141714" y="4344523"/>
                </a:cubicBezTo>
                <a:cubicBezTo>
                  <a:pt x="4622823" y="3950173"/>
                  <a:pt x="4696198" y="3241758"/>
                  <a:pt x="4306126" y="2757174"/>
                </a:cubicBezTo>
                <a:cubicBezTo>
                  <a:pt x="3916054" y="2272590"/>
                  <a:pt x="3208318" y="2192940"/>
                  <a:pt x="2720296" y="2578703"/>
                </a:cubicBezTo>
                <a:lnTo>
                  <a:pt x="2149002" y="1855972"/>
                </a:lnTo>
                <a:lnTo>
                  <a:pt x="2147683" y="1856939"/>
                </a:lnTo>
                <a:cubicBezTo>
                  <a:pt x="2066790" y="1921022"/>
                  <a:pt x="1990048" y="1991754"/>
                  <a:pt x="1918291" y="2068944"/>
                </a:cubicBezTo>
                <a:lnTo>
                  <a:pt x="1246596" y="1444529"/>
                </a:lnTo>
                <a:cubicBezTo>
                  <a:pt x="1454168" y="1221241"/>
                  <a:pt x="1690575" y="1035321"/>
                  <a:pt x="1946175" y="888972"/>
                </a:cubicBezTo>
                <a:lnTo>
                  <a:pt x="2083195" y="817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1" r:id="rId4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3" r:id="rId10"/>
    <p:sldLayoutId id="2147483689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E6C191E7-51E5-887A-3EEC-36FC2BB98BE5}"/>
              </a:ext>
            </a:extLst>
          </p:cNvPr>
          <p:cNvSpPr/>
          <p:nvPr/>
        </p:nvSpPr>
        <p:spPr>
          <a:xfrm>
            <a:off x="6545943" y="2276169"/>
            <a:ext cx="5646058" cy="431534"/>
          </a:xfrm>
          <a:prstGeom prst="rect">
            <a:avLst/>
          </a:prstGeom>
          <a:gradFill flip="none" rotWithShape="1">
            <a:gsLst>
              <a:gs pos="33000">
                <a:srgbClr val="2DAEB2">
                  <a:alpha val="43000"/>
                </a:srgbClr>
              </a:gs>
              <a:gs pos="88000">
                <a:srgbClr val="3CC8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A2CFFD6-8071-3192-8544-EE1E221F8A22}"/>
              </a:ext>
            </a:extLst>
          </p:cNvPr>
          <p:cNvSpPr/>
          <p:nvPr/>
        </p:nvSpPr>
        <p:spPr>
          <a:xfrm rot="19252868">
            <a:off x="1191869" y="3544599"/>
            <a:ext cx="5350340" cy="5618634"/>
          </a:xfrm>
          <a:custGeom>
            <a:avLst/>
            <a:gdLst>
              <a:gd name="connsiteX0" fmla="*/ 5350340 w 5350340"/>
              <a:gd name="connsiteY0" fmla="*/ 0 h 5618634"/>
              <a:gd name="connsiteX1" fmla="*/ 5350340 w 5350340"/>
              <a:gd name="connsiteY1" fmla="*/ 5618634 h 5618634"/>
              <a:gd name="connsiteX2" fmla="*/ 0 w 5350340"/>
              <a:gd name="connsiteY2" fmla="*/ 1267602 h 5618634"/>
              <a:gd name="connsiteX3" fmla="*/ 0 w 5350340"/>
              <a:gd name="connsiteY3" fmla="*/ 0 h 561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340" h="5618634">
                <a:moveTo>
                  <a:pt x="5350340" y="0"/>
                </a:moveTo>
                <a:lnTo>
                  <a:pt x="5350340" y="5618634"/>
                </a:lnTo>
                <a:lnTo>
                  <a:pt x="0" y="1267602"/>
                </a:lnTo>
                <a:lnTo>
                  <a:pt x="0" y="0"/>
                </a:ln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E9EEC72-6C00-02BB-1524-B10F715E7D57}"/>
              </a:ext>
            </a:extLst>
          </p:cNvPr>
          <p:cNvSpPr/>
          <p:nvPr/>
        </p:nvSpPr>
        <p:spPr>
          <a:xfrm rot="19252868">
            <a:off x="-1616795" y="-25178"/>
            <a:ext cx="5350340" cy="5837210"/>
          </a:xfrm>
          <a:custGeom>
            <a:avLst/>
            <a:gdLst>
              <a:gd name="connsiteX0" fmla="*/ 3672206 w 5350340"/>
              <a:gd name="connsiteY0" fmla="*/ 0 h 5837210"/>
              <a:gd name="connsiteX1" fmla="*/ 5350340 w 5350340"/>
              <a:gd name="connsiteY1" fmla="*/ 1364701 h 5837210"/>
              <a:gd name="connsiteX2" fmla="*/ 5350340 w 5350340"/>
              <a:gd name="connsiteY2" fmla="*/ 5837210 h 5837210"/>
              <a:gd name="connsiteX3" fmla="*/ 0 w 5350340"/>
              <a:gd name="connsiteY3" fmla="*/ 5837210 h 5837210"/>
              <a:gd name="connsiteX4" fmla="*/ 0 w 5350340"/>
              <a:gd name="connsiteY4" fmla="*/ 4515607 h 58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340" h="5837210">
                <a:moveTo>
                  <a:pt x="3672206" y="0"/>
                </a:moveTo>
                <a:lnTo>
                  <a:pt x="5350340" y="1364701"/>
                </a:lnTo>
                <a:lnTo>
                  <a:pt x="5350340" y="5837210"/>
                </a:lnTo>
                <a:lnTo>
                  <a:pt x="0" y="5837210"/>
                </a:lnTo>
                <a:lnTo>
                  <a:pt x="0" y="4515607"/>
                </a:ln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B98E98E-16A8-379B-3ECE-1659EDA6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53" y="11933"/>
            <a:ext cx="7184571" cy="6858000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7EC99C34-A562-8D3A-0956-A64B5475D94F}"/>
              </a:ext>
            </a:extLst>
          </p:cNvPr>
          <p:cNvSpPr txBox="1"/>
          <p:nvPr/>
        </p:nvSpPr>
        <p:spPr>
          <a:xfrm>
            <a:off x="4157482" y="1093535"/>
            <a:ext cx="799641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6400" b="1" dirty="0">
                <a:ln w="44450">
                  <a:noFill/>
                </a:ln>
                <a:solidFill>
                  <a:srgbClr val="00C1CF"/>
                </a:solidFill>
                <a:effectLst>
                  <a:glow>
                    <a:schemeClr val="tx1">
                      <a:lumMod val="75000"/>
                      <a:lumOff val="25000"/>
                    </a:schemeClr>
                  </a:glow>
                </a:effectLst>
                <a:latin typeface="Cinzel Decorative" panose="00000500000000000000" pitchFamily="2" charset="0"/>
                <a:ea typeface="Roboto Black" panose="02000000000000000000" pitchFamily="2" charset="0"/>
                <a:cs typeface="B Nazanin" panose="00000700000000000000" pitchFamily="2" charset="-78"/>
              </a:rPr>
              <a:t>تم : درماتولوژی پوست</a:t>
            </a:r>
            <a:endParaRPr lang="ko-KR" altLang="en-US" sz="6400" b="1" dirty="0">
              <a:ln w="44450">
                <a:noFill/>
              </a:ln>
              <a:solidFill>
                <a:srgbClr val="D5E000"/>
              </a:solidFill>
              <a:effectLst>
                <a:glow>
                  <a:schemeClr val="tx1">
                    <a:lumMod val="75000"/>
                    <a:lumOff val="25000"/>
                  </a:schemeClr>
                </a:glow>
              </a:effectLst>
              <a:latin typeface="Cinzel Decorative" panose="00000500000000000000" pitchFamily="2" charset="0"/>
              <a:cs typeface="B Nazanin" panose="00000700000000000000" pitchFamily="2" charset="-78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151552C-8E4F-B7B6-2C7B-8EE0728C9AA6}"/>
              </a:ext>
            </a:extLst>
          </p:cNvPr>
          <p:cNvSpPr txBox="1"/>
          <p:nvPr/>
        </p:nvSpPr>
        <p:spPr>
          <a:xfrm>
            <a:off x="8340863" y="2239864"/>
            <a:ext cx="36360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800" spc="600" dirty="0">
                <a:solidFill>
                  <a:schemeClr val="bg1"/>
                </a:solidFill>
                <a:latin typeface="Anaheim" panose="02000503000000000000" pitchFamily="2" charset="0"/>
                <a:ea typeface="Roboto Black" panose="02000000000000000000" pitchFamily="2" charset="0"/>
                <a:cs typeface="B Nazanin" panose="00000700000000000000" pitchFamily="2" charset="-78"/>
              </a:rPr>
              <a:t>قالب پاورپوینت</a:t>
            </a:r>
            <a:endParaRPr lang="ko-KR" altLang="en-US" sz="2800" spc="600" dirty="0">
              <a:solidFill>
                <a:schemeClr val="bg1"/>
              </a:solidFill>
              <a:latin typeface="Anaheim" panose="02000503000000000000" pitchFamily="2" charset="0"/>
              <a:cs typeface="B Nazanin" panose="00000700000000000000" pitchFamily="2" charset="-78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96847F51-E819-9980-6638-0091644E1377}"/>
              </a:ext>
            </a:extLst>
          </p:cNvPr>
          <p:cNvSpPr txBox="1"/>
          <p:nvPr/>
        </p:nvSpPr>
        <p:spPr>
          <a:xfrm>
            <a:off x="7060278" y="6245086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200" spc="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B Nazanin" panose="00000700000000000000" pitchFamily="2" charset="-78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2D11DA8-0CAB-ECDE-9E70-2154429EDB32}"/>
              </a:ext>
            </a:extLst>
          </p:cNvPr>
          <p:cNvGrpSpPr/>
          <p:nvPr/>
        </p:nvGrpSpPr>
        <p:grpSpPr>
          <a:xfrm>
            <a:off x="9449125" y="6177195"/>
            <a:ext cx="2468122" cy="355392"/>
            <a:chOff x="359484" y="5996664"/>
            <a:chExt cx="4327937" cy="623192"/>
          </a:xfrm>
          <a:solidFill>
            <a:schemeClr val="bg1">
              <a:lumMod val="50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D784E3EB-30AE-95E4-6238-9C968A22FE26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FF7A0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0F02AE0C-E819-1595-A823-A8C9EF746266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FF7A0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5F356C14-A94A-55C9-0EC5-6732CD6B9B29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FF7A0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A80F8F37-4FBA-4506-1473-2954AF68E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FF7A0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Rounded Rectangle 10">
              <a:extLst>
                <a:ext uri="{FF2B5EF4-FFF2-40B4-BE49-F238E27FC236}">
                  <a16:creationId xmlns:a16="http://schemas.microsoft.com/office/drawing/2014/main" id="{7E4FDB20-1884-8E38-8A8A-C8DB1DB66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FF7A0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2FD92CD1-92EA-1E01-17E8-1D4114BB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8529" y="3606871"/>
            <a:ext cx="1980000" cy="432792"/>
          </a:xfrm>
          <a:prstGeom prst="roundRect">
            <a:avLst>
              <a:gd name="adj" fmla="val 50000"/>
            </a:avLst>
          </a:prstGeom>
          <a:solidFill>
            <a:srgbClr val="AEE9E8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rgbClr val="2DAEB2"/>
                </a:solidFill>
                <a:cs typeface="B Nazanin" panose="00000700000000000000" pitchFamily="2" charset="-78"/>
              </a:rPr>
              <a:t>حرفه ای</a:t>
            </a:r>
            <a:endParaRPr lang="ko-KR" altLang="en-US" sz="1400" dirty="0">
              <a:solidFill>
                <a:srgbClr val="2DAEB2"/>
              </a:solidFill>
              <a:cs typeface="B Nazanin" panose="00000700000000000000" pitchFamily="2" charset="-78"/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2D750F8E-0F57-A380-A524-068E4C341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263" y="4216044"/>
            <a:ext cx="1980000" cy="432792"/>
          </a:xfrm>
          <a:prstGeom prst="roundRect">
            <a:avLst>
              <a:gd name="adj" fmla="val 50000"/>
            </a:avLst>
          </a:prstGeom>
          <a:solidFill>
            <a:srgbClr val="3CC8C7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در ارتباط بودن</a:t>
            </a:r>
            <a:endParaRPr lang="ko-KR" altLang="en-US" sz="1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204F4418-53BA-F4ED-57F6-10A2AA10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263" y="4766445"/>
            <a:ext cx="1980000" cy="432792"/>
          </a:xfrm>
          <a:prstGeom prst="roundRect">
            <a:avLst>
              <a:gd name="adj" fmla="val 50000"/>
            </a:avLst>
          </a:prstGeom>
          <a:solidFill>
            <a:srgbClr val="2DAEB2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700000000000000" pitchFamily="2" charset="-78"/>
              </a:rPr>
              <a:t>پویا</a:t>
            </a:r>
            <a:endParaRPr lang="ko-KR" altLang="en-US" sz="1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37DC5D00-45E6-D6C6-AFEA-B23C0006B799}"/>
              </a:ext>
            </a:extLst>
          </p:cNvPr>
          <p:cNvSpPr txBox="1"/>
          <p:nvPr/>
        </p:nvSpPr>
        <p:spPr>
          <a:xfrm>
            <a:off x="6526659" y="2837834"/>
            <a:ext cx="542954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fa-IR" altLang="ko-KR" sz="3200" b="1" spc="6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700000000000000" pitchFamily="2" charset="-78"/>
              </a:rPr>
              <a:t>امکانات</a:t>
            </a:r>
            <a:endParaRPr lang="ko-KR" altLang="en-US" sz="3200" b="1" spc="6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56C1A42-400E-271C-B336-D5A829CD34B8}"/>
              </a:ext>
            </a:extLst>
          </p:cNvPr>
          <p:cNvSpPr/>
          <p:nvPr/>
        </p:nvSpPr>
        <p:spPr>
          <a:xfrm>
            <a:off x="274753" y="526942"/>
            <a:ext cx="1755525" cy="175552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42DA00-E56C-452A-362B-67A2A408A01E}"/>
              </a:ext>
            </a:extLst>
          </p:cNvPr>
          <p:cNvSpPr/>
          <p:nvPr/>
        </p:nvSpPr>
        <p:spPr>
          <a:xfrm>
            <a:off x="4864217" y="3606871"/>
            <a:ext cx="2547904" cy="2547904"/>
          </a:xfrm>
          <a:prstGeom prst="ellipse">
            <a:avLst/>
          </a:prstGeom>
          <a:noFill/>
          <a:ln w="76200">
            <a:solidFill>
              <a:srgbClr val="A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49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AE5AC6-4CBE-82CC-6EDF-D7360F8FD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1" r="11119"/>
          <a:stretch>
            <a:fillRect/>
          </a:stretch>
        </p:blipFill>
        <p:spPr>
          <a:xfrm flipH="1">
            <a:off x="0" y="0"/>
            <a:ext cx="8382000" cy="6858000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07B6A70C-DB11-A7D2-68E0-B36D30E6DB95}"/>
              </a:ext>
            </a:extLst>
          </p:cNvPr>
          <p:cNvGrpSpPr/>
          <p:nvPr/>
        </p:nvGrpSpPr>
        <p:grpSpPr>
          <a:xfrm>
            <a:off x="5356457" y="1409648"/>
            <a:ext cx="6199481" cy="922730"/>
            <a:chOff x="5511873" y="953392"/>
            <a:chExt cx="6199481" cy="922730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C0401FE9-17A7-FCEF-2707-892F70B16930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3CC8C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21D1490-DD07-1963-5DEA-95C7E52C5560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9D9451F-418A-DA36-CCC2-8CAC9F846D0E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3CC3F7A4-E103-5F33-EA84-2E3F039852F5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2CA709F8-7E01-235F-8C5E-F756EBF2E0E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DF8CEABF-12DA-D75E-4468-39FCAFA20045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 rtl="1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01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ECB10373-BC4E-614A-300E-4162A533636D}"/>
              </a:ext>
            </a:extLst>
          </p:cNvPr>
          <p:cNvGrpSpPr/>
          <p:nvPr/>
        </p:nvGrpSpPr>
        <p:grpSpPr>
          <a:xfrm>
            <a:off x="5356457" y="2769891"/>
            <a:ext cx="6199481" cy="922730"/>
            <a:chOff x="5511873" y="953392"/>
            <a:chExt cx="6199481" cy="922730"/>
          </a:xfrm>
        </p:grpSpPr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2D6D857C-E905-70DF-E649-A49D231F2767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AEE9E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D0338FD8-FE6B-A548-8FBB-714A1F1718F7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DED9474D-FEDD-DD8A-6C7A-1411CF2D4665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671FE8CB-D1BA-BDFA-BBE8-53C17810A94F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ADA23F39-5A27-024E-2D2A-FB5D8C3B267B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FC251A2A-D096-42C1-6DD0-07456B8E6F6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 rtl="1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02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2B1F3804-FFF7-EC77-8441-B1D5FAC8198C}"/>
              </a:ext>
            </a:extLst>
          </p:cNvPr>
          <p:cNvGrpSpPr/>
          <p:nvPr/>
        </p:nvGrpSpPr>
        <p:grpSpPr>
          <a:xfrm>
            <a:off x="5356457" y="4130134"/>
            <a:ext cx="6199481" cy="922730"/>
            <a:chOff x="5511873" y="953392"/>
            <a:chExt cx="6199481" cy="922730"/>
          </a:xfrm>
        </p:grpSpPr>
        <p:sp>
          <p:nvSpPr>
            <p:cNvPr id="19" name="Rectangle: Rounded Corners 17">
              <a:extLst>
                <a:ext uri="{FF2B5EF4-FFF2-40B4-BE49-F238E27FC236}">
                  <a16:creationId xmlns:a16="http://schemas.microsoft.com/office/drawing/2014/main" id="{03E7E8F2-407E-D1C8-F35A-27FEEB34F11B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2DAEB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52EB6C50-4A22-6A79-97ED-CE11ADD1480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581B137-00E3-9F2C-BF51-F2B1392C387B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44A3212E-12A9-C0A2-D5AA-077959F76D56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22">
                <a:extLst>
                  <a:ext uri="{FF2B5EF4-FFF2-40B4-BE49-F238E27FC236}">
                    <a16:creationId xmlns:a16="http://schemas.microsoft.com/office/drawing/2014/main" id="{6BFFEB58-0DE7-ECFA-29EF-06459083D871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76C60FD0-0E81-E98C-D247-78CDF3C20E1C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 rtl="1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03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A95164F1-7A20-FED2-40E6-112A3507EA21}"/>
              </a:ext>
            </a:extLst>
          </p:cNvPr>
          <p:cNvGrpSpPr/>
          <p:nvPr/>
        </p:nvGrpSpPr>
        <p:grpSpPr>
          <a:xfrm>
            <a:off x="5356457" y="5490376"/>
            <a:ext cx="6199481" cy="922730"/>
            <a:chOff x="5511873" y="953392"/>
            <a:chExt cx="6199481" cy="922730"/>
          </a:xfrm>
        </p:grpSpPr>
        <p:sp>
          <p:nvSpPr>
            <p:cNvPr id="26" name="Rectangle: Rounded Corners 24">
              <a:extLst>
                <a:ext uri="{FF2B5EF4-FFF2-40B4-BE49-F238E27FC236}">
                  <a16:creationId xmlns:a16="http://schemas.microsoft.com/office/drawing/2014/main" id="{9FAD33B9-0644-273E-6BED-6ABBB3AEE406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rgbClr val="3CC8C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89B9575B-4D21-94AF-7CFB-BEFD91116898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E354D335-8073-B290-AE87-E6606FC948BD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825951"/>
              <a:chOff x="6575881" y="998229"/>
              <a:chExt cx="4661840" cy="825951"/>
            </a:xfrm>
          </p:grpSpPr>
          <p:sp>
            <p:nvSpPr>
              <p:cNvPr id="30" name="TextBox 28">
                <a:extLst>
                  <a:ext uri="{FF2B5EF4-FFF2-40B4-BE49-F238E27FC236}">
                    <a16:creationId xmlns:a16="http://schemas.microsoft.com/office/drawing/2014/main" id="{5179CBD6-F380-604D-7E01-8EA1BA891541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 من امیدوارم و معتقدم که این الگو وقت شما را خواهد داشت.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D9F4AA7A-C110-009C-E14D-D08673B27A32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 rtl="1"/>
                <a:r>
                  <a:rPr lang="fa-I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99A3F15F-2D95-43A7-26A0-7BF152D55A01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 rtl="1"/>
              <a:r>
                <a:rPr lang="en-US" altLang="ko-KR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04</a:t>
              </a:r>
              <a:endParaRPr lang="ko-KR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TextBox 1">
            <a:extLst>
              <a:ext uri="{FF2B5EF4-FFF2-40B4-BE49-F238E27FC236}">
                <a16:creationId xmlns:a16="http://schemas.microsoft.com/office/drawing/2014/main" id="{5924DF81-BBF2-C45A-DEF3-5A96F8144D20}"/>
              </a:ext>
            </a:extLst>
          </p:cNvPr>
          <p:cNvSpPr txBox="1"/>
          <p:nvPr/>
        </p:nvSpPr>
        <p:spPr>
          <a:xfrm>
            <a:off x="2500047" y="251633"/>
            <a:ext cx="593933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Cinzel Decorative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C8DBCD4-06B8-32EF-CD86-71E47310AA7B}"/>
              </a:ext>
            </a:extLst>
          </p:cNvPr>
          <p:cNvGrpSpPr/>
          <p:nvPr/>
        </p:nvGrpSpPr>
        <p:grpSpPr>
          <a:xfrm>
            <a:off x="11082305" y="251633"/>
            <a:ext cx="917244" cy="922729"/>
            <a:chOff x="7711954" y="452437"/>
            <a:chExt cx="4227633" cy="425291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98EACAD-17CF-EBD6-F627-E8F42814E406}"/>
                </a:ext>
              </a:extLst>
            </p:cNvPr>
            <p:cNvSpPr/>
            <p:nvPr/>
          </p:nvSpPr>
          <p:spPr bwMode="auto">
            <a:xfrm>
              <a:off x="7711954" y="452437"/>
              <a:ext cx="4227633" cy="4252913"/>
            </a:xfrm>
            <a:custGeom>
              <a:avLst/>
              <a:gdLst>
                <a:gd name="T0" fmla="*/ 1826 w 1831"/>
                <a:gd name="T1" fmla="*/ 922 h 1842"/>
                <a:gd name="T2" fmla="*/ 1610 w 1831"/>
                <a:gd name="T3" fmla="*/ 1507 h 1842"/>
                <a:gd name="T4" fmla="*/ 999 w 1831"/>
                <a:gd name="T5" fmla="*/ 1821 h 1842"/>
                <a:gd name="T6" fmla="*/ 323 w 1831"/>
                <a:gd name="T7" fmla="*/ 1596 h 1842"/>
                <a:gd name="T8" fmla="*/ 23 w 1831"/>
                <a:gd name="T9" fmla="*/ 1001 h 1842"/>
                <a:gd name="T10" fmla="*/ 252 w 1831"/>
                <a:gd name="T11" fmla="*/ 315 h 1842"/>
                <a:gd name="T12" fmla="*/ 853 w 1831"/>
                <a:gd name="T13" fmla="*/ 19 h 1842"/>
                <a:gd name="T14" fmla="*/ 1538 w 1831"/>
                <a:gd name="T15" fmla="*/ 259 h 1842"/>
                <a:gd name="T16" fmla="*/ 1826 w 1831"/>
                <a:gd name="T17" fmla="*/ 92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0" h="1842">
                  <a:moveTo>
                    <a:pt x="1826" y="922"/>
                  </a:moveTo>
                  <a:cubicBezTo>
                    <a:pt x="1825" y="1143"/>
                    <a:pt x="1754" y="1339"/>
                    <a:pt x="1610" y="1507"/>
                  </a:cubicBezTo>
                  <a:cubicBezTo>
                    <a:pt x="1450" y="1694"/>
                    <a:pt x="1245" y="1800"/>
                    <a:pt x="999" y="1821"/>
                  </a:cubicBezTo>
                  <a:cubicBezTo>
                    <a:pt x="743" y="1842"/>
                    <a:pt x="516" y="1766"/>
                    <a:pt x="323" y="1596"/>
                  </a:cubicBezTo>
                  <a:cubicBezTo>
                    <a:pt x="145" y="1438"/>
                    <a:pt x="44" y="1238"/>
                    <a:pt x="23" y="1001"/>
                  </a:cubicBezTo>
                  <a:cubicBezTo>
                    <a:pt x="0" y="740"/>
                    <a:pt x="78" y="510"/>
                    <a:pt x="252" y="315"/>
                  </a:cubicBezTo>
                  <a:cubicBezTo>
                    <a:pt x="412" y="137"/>
                    <a:pt x="615" y="37"/>
                    <a:pt x="853" y="19"/>
                  </a:cubicBezTo>
                  <a:cubicBezTo>
                    <a:pt x="1115" y="0"/>
                    <a:pt x="1342" y="82"/>
                    <a:pt x="1538" y="259"/>
                  </a:cubicBezTo>
                  <a:cubicBezTo>
                    <a:pt x="1691" y="398"/>
                    <a:pt x="1831" y="647"/>
                    <a:pt x="1826" y="922"/>
                  </a:cubicBezTo>
                  <a:close/>
                </a:path>
              </a:pathLst>
            </a:custGeom>
            <a:solidFill>
              <a:srgbClr val="F1E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0A1B0D1-FDE6-51BA-1A99-260A0AFB38EB}"/>
                </a:ext>
              </a:extLst>
            </p:cNvPr>
            <p:cNvSpPr/>
            <p:nvPr/>
          </p:nvSpPr>
          <p:spPr bwMode="auto">
            <a:xfrm>
              <a:off x="7753764" y="496191"/>
              <a:ext cx="4167349" cy="4162488"/>
            </a:xfrm>
            <a:custGeom>
              <a:avLst/>
              <a:gdLst>
                <a:gd name="T0" fmla="*/ 1804 w 1805"/>
                <a:gd name="T1" fmla="*/ 904 h 1803"/>
                <a:gd name="T2" fmla="*/ 902 w 1805"/>
                <a:gd name="T3" fmla="*/ 1801 h 1803"/>
                <a:gd name="T4" fmla="*/ 6 w 1805"/>
                <a:gd name="T5" fmla="*/ 891 h 1803"/>
                <a:gd name="T6" fmla="*/ 904 w 1805"/>
                <a:gd name="T7" fmla="*/ 2 h 1803"/>
                <a:gd name="T8" fmla="*/ 1804 w 1805"/>
                <a:gd name="T9" fmla="*/ 904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1803">
                  <a:moveTo>
                    <a:pt x="1804" y="904"/>
                  </a:moveTo>
                  <a:cubicBezTo>
                    <a:pt x="1804" y="1398"/>
                    <a:pt x="1400" y="1803"/>
                    <a:pt x="902" y="1801"/>
                  </a:cubicBezTo>
                  <a:cubicBezTo>
                    <a:pt x="408" y="1799"/>
                    <a:pt x="0" y="1400"/>
                    <a:pt x="6" y="891"/>
                  </a:cubicBezTo>
                  <a:cubicBezTo>
                    <a:pt x="11" y="401"/>
                    <a:pt x="405" y="3"/>
                    <a:pt x="904" y="2"/>
                  </a:cubicBezTo>
                  <a:cubicBezTo>
                    <a:pt x="1402" y="0"/>
                    <a:pt x="1805" y="405"/>
                    <a:pt x="1804" y="904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BDA54E5-5071-0BBA-8899-ECB26CB0F30D}"/>
                </a:ext>
              </a:extLst>
            </p:cNvPr>
            <p:cNvSpPr/>
            <p:nvPr/>
          </p:nvSpPr>
          <p:spPr bwMode="auto">
            <a:xfrm>
              <a:off x="8564676" y="972626"/>
              <a:ext cx="1851291" cy="3519786"/>
            </a:xfrm>
            <a:custGeom>
              <a:avLst/>
              <a:gdLst>
                <a:gd name="T0" fmla="*/ 672 w 802"/>
                <a:gd name="T1" fmla="*/ 1525 h 1525"/>
                <a:gd name="T2" fmla="*/ 500 w 802"/>
                <a:gd name="T3" fmla="*/ 1292 h 1525"/>
                <a:gd name="T4" fmla="*/ 601 w 802"/>
                <a:gd name="T5" fmla="*/ 1049 h 1525"/>
                <a:gd name="T6" fmla="*/ 713 w 802"/>
                <a:gd name="T7" fmla="*/ 904 h 1525"/>
                <a:gd name="T8" fmla="*/ 719 w 802"/>
                <a:gd name="T9" fmla="*/ 876 h 1525"/>
                <a:gd name="T10" fmla="*/ 703 w 802"/>
                <a:gd name="T11" fmla="*/ 891 h 1525"/>
                <a:gd name="T12" fmla="*/ 385 w 802"/>
                <a:gd name="T13" fmla="*/ 1091 h 1525"/>
                <a:gd name="T14" fmla="*/ 194 w 802"/>
                <a:gd name="T15" fmla="*/ 1103 h 1525"/>
                <a:gd name="T16" fmla="*/ 127 w 802"/>
                <a:gd name="T17" fmla="*/ 1011 h 1525"/>
                <a:gd name="T18" fmla="*/ 94 w 802"/>
                <a:gd name="T19" fmla="*/ 904 h 1525"/>
                <a:gd name="T20" fmla="*/ 90 w 802"/>
                <a:gd name="T21" fmla="*/ 858 h 1525"/>
                <a:gd name="T22" fmla="*/ 90 w 802"/>
                <a:gd name="T23" fmla="*/ 839 h 1525"/>
                <a:gd name="T24" fmla="*/ 97 w 802"/>
                <a:gd name="T25" fmla="*/ 758 h 1525"/>
                <a:gd name="T26" fmla="*/ 96 w 802"/>
                <a:gd name="T27" fmla="*/ 705 h 1525"/>
                <a:gd name="T28" fmla="*/ 43 w 802"/>
                <a:gd name="T29" fmla="*/ 672 h 1525"/>
                <a:gd name="T30" fmla="*/ 34 w 802"/>
                <a:gd name="T31" fmla="*/ 590 h 1525"/>
                <a:gd name="T32" fmla="*/ 166 w 802"/>
                <a:gd name="T33" fmla="*/ 451 h 1525"/>
                <a:gd name="T34" fmla="*/ 200 w 802"/>
                <a:gd name="T35" fmla="*/ 443 h 1525"/>
                <a:gd name="T36" fmla="*/ 374 w 802"/>
                <a:gd name="T37" fmla="*/ 449 h 1525"/>
                <a:gd name="T38" fmla="*/ 144 w 802"/>
                <a:gd name="T39" fmla="*/ 299 h 1525"/>
                <a:gd name="T40" fmla="*/ 168 w 802"/>
                <a:gd name="T41" fmla="*/ 331 h 1525"/>
                <a:gd name="T42" fmla="*/ 199 w 802"/>
                <a:gd name="T43" fmla="*/ 360 h 1525"/>
                <a:gd name="T44" fmla="*/ 211 w 802"/>
                <a:gd name="T45" fmla="*/ 363 h 1525"/>
                <a:gd name="T46" fmla="*/ 213 w 802"/>
                <a:gd name="T47" fmla="*/ 352 h 1525"/>
                <a:gd name="T48" fmla="*/ 213 w 802"/>
                <a:gd name="T49" fmla="*/ 246 h 1525"/>
                <a:gd name="T50" fmla="*/ 269 w 802"/>
                <a:gd name="T51" fmla="*/ 69 h 1525"/>
                <a:gd name="T52" fmla="*/ 340 w 802"/>
                <a:gd name="T53" fmla="*/ 0 h 1525"/>
                <a:gd name="T54" fmla="*/ 343 w 802"/>
                <a:gd name="T55" fmla="*/ 72 h 1525"/>
                <a:gd name="T56" fmla="*/ 445 w 802"/>
                <a:gd name="T57" fmla="*/ 258 h 1525"/>
                <a:gd name="T58" fmla="*/ 547 w 802"/>
                <a:gd name="T59" fmla="*/ 348 h 1525"/>
                <a:gd name="T60" fmla="*/ 732 w 802"/>
                <a:gd name="T61" fmla="*/ 547 h 1525"/>
                <a:gd name="T62" fmla="*/ 794 w 802"/>
                <a:gd name="T63" fmla="*/ 780 h 1525"/>
                <a:gd name="T64" fmla="*/ 664 w 802"/>
                <a:gd name="T65" fmla="*/ 1104 h 1525"/>
                <a:gd name="T66" fmla="*/ 588 w 802"/>
                <a:gd name="T67" fmla="*/ 1302 h 1525"/>
                <a:gd name="T68" fmla="*/ 657 w 802"/>
                <a:gd name="T69" fmla="*/ 1499 h 1525"/>
                <a:gd name="T70" fmla="*/ 676 w 802"/>
                <a:gd name="T71" fmla="*/ 1522 h 1525"/>
                <a:gd name="T72" fmla="*/ 672 w 802"/>
                <a:gd name="T7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2" h="1525">
                  <a:moveTo>
                    <a:pt x="672" y="1525"/>
                  </a:moveTo>
                  <a:cubicBezTo>
                    <a:pt x="588" y="1467"/>
                    <a:pt x="511" y="1403"/>
                    <a:pt x="500" y="1292"/>
                  </a:cubicBezTo>
                  <a:cubicBezTo>
                    <a:pt x="491" y="1194"/>
                    <a:pt x="533" y="1115"/>
                    <a:pt x="601" y="1049"/>
                  </a:cubicBezTo>
                  <a:cubicBezTo>
                    <a:pt x="645" y="1006"/>
                    <a:pt x="690" y="963"/>
                    <a:pt x="713" y="904"/>
                  </a:cubicBezTo>
                  <a:cubicBezTo>
                    <a:pt x="717" y="895"/>
                    <a:pt x="721" y="887"/>
                    <a:pt x="719" y="876"/>
                  </a:cubicBezTo>
                  <a:cubicBezTo>
                    <a:pt x="711" y="878"/>
                    <a:pt x="707" y="886"/>
                    <a:pt x="703" y="891"/>
                  </a:cubicBezTo>
                  <a:cubicBezTo>
                    <a:pt x="616" y="989"/>
                    <a:pt x="513" y="1059"/>
                    <a:pt x="385" y="1091"/>
                  </a:cubicBezTo>
                  <a:cubicBezTo>
                    <a:pt x="322" y="1107"/>
                    <a:pt x="258" y="1108"/>
                    <a:pt x="194" y="1103"/>
                  </a:cubicBezTo>
                  <a:cubicBezTo>
                    <a:pt x="140" y="1100"/>
                    <a:pt x="116" y="1064"/>
                    <a:pt x="127" y="1011"/>
                  </a:cubicBezTo>
                  <a:cubicBezTo>
                    <a:pt x="136" y="969"/>
                    <a:pt x="127" y="933"/>
                    <a:pt x="94" y="904"/>
                  </a:cubicBezTo>
                  <a:cubicBezTo>
                    <a:pt x="76" y="888"/>
                    <a:pt x="75" y="876"/>
                    <a:pt x="90" y="858"/>
                  </a:cubicBezTo>
                  <a:cubicBezTo>
                    <a:pt x="96" y="850"/>
                    <a:pt x="94" y="846"/>
                    <a:pt x="90" y="839"/>
                  </a:cubicBezTo>
                  <a:cubicBezTo>
                    <a:pt x="73" y="810"/>
                    <a:pt x="75" y="784"/>
                    <a:pt x="97" y="758"/>
                  </a:cubicBezTo>
                  <a:cubicBezTo>
                    <a:pt x="115" y="738"/>
                    <a:pt x="114" y="724"/>
                    <a:pt x="96" y="705"/>
                  </a:cubicBezTo>
                  <a:cubicBezTo>
                    <a:pt x="81" y="690"/>
                    <a:pt x="62" y="681"/>
                    <a:pt x="43" y="672"/>
                  </a:cubicBezTo>
                  <a:cubicBezTo>
                    <a:pt x="3" y="653"/>
                    <a:pt x="0" y="618"/>
                    <a:pt x="34" y="590"/>
                  </a:cubicBezTo>
                  <a:cubicBezTo>
                    <a:pt x="84" y="549"/>
                    <a:pt x="125" y="499"/>
                    <a:pt x="166" y="451"/>
                  </a:cubicBezTo>
                  <a:cubicBezTo>
                    <a:pt x="177" y="439"/>
                    <a:pt x="184" y="435"/>
                    <a:pt x="200" y="443"/>
                  </a:cubicBezTo>
                  <a:cubicBezTo>
                    <a:pt x="256" y="473"/>
                    <a:pt x="315" y="472"/>
                    <a:pt x="374" y="449"/>
                  </a:cubicBezTo>
                  <a:cubicBezTo>
                    <a:pt x="270" y="440"/>
                    <a:pt x="179" y="413"/>
                    <a:pt x="144" y="299"/>
                  </a:cubicBezTo>
                  <a:cubicBezTo>
                    <a:pt x="152" y="310"/>
                    <a:pt x="160" y="320"/>
                    <a:pt x="168" y="331"/>
                  </a:cubicBezTo>
                  <a:cubicBezTo>
                    <a:pt x="176" y="343"/>
                    <a:pt x="187" y="351"/>
                    <a:pt x="199" y="360"/>
                  </a:cubicBezTo>
                  <a:cubicBezTo>
                    <a:pt x="202" y="362"/>
                    <a:pt x="206" y="367"/>
                    <a:pt x="211" y="363"/>
                  </a:cubicBezTo>
                  <a:cubicBezTo>
                    <a:pt x="213" y="361"/>
                    <a:pt x="213" y="356"/>
                    <a:pt x="213" y="352"/>
                  </a:cubicBezTo>
                  <a:cubicBezTo>
                    <a:pt x="211" y="317"/>
                    <a:pt x="210" y="281"/>
                    <a:pt x="213" y="246"/>
                  </a:cubicBezTo>
                  <a:cubicBezTo>
                    <a:pt x="218" y="183"/>
                    <a:pt x="234" y="123"/>
                    <a:pt x="269" y="69"/>
                  </a:cubicBezTo>
                  <a:cubicBezTo>
                    <a:pt x="287" y="42"/>
                    <a:pt x="309" y="19"/>
                    <a:pt x="340" y="0"/>
                  </a:cubicBezTo>
                  <a:cubicBezTo>
                    <a:pt x="343" y="26"/>
                    <a:pt x="339" y="49"/>
                    <a:pt x="343" y="72"/>
                  </a:cubicBezTo>
                  <a:cubicBezTo>
                    <a:pt x="356" y="145"/>
                    <a:pt x="396" y="204"/>
                    <a:pt x="445" y="258"/>
                  </a:cubicBezTo>
                  <a:cubicBezTo>
                    <a:pt x="475" y="292"/>
                    <a:pt x="513" y="318"/>
                    <a:pt x="547" y="348"/>
                  </a:cubicBezTo>
                  <a:cubicBezTo>
                    <a:pt x="615" y="408"/>
                    <a:pt x="677" y="474"/>
                    <a:pt x="732" y="547"/>
                  </a:cubicBezTo>
                  <a:cubicBezTo>
                    <a:pt x="784" y="615"/>
                    <a:pt x="802" y="694"/>
                    <a:pt x="794" y="780"/>
                  </a:cubicBezTo>
                  <a:cubicBezTo>
                    <a:pt x="784" y="901"/>
                    <a:pt x="733" y="1006"/>
                    <a:pt x="664" y="1104"/>
                  </a:cubicBezTo>
                  <a:cubicBezTo>
                    <a:pt x="622" y="1163"/>
                    <a:pt x="591" y="1227"/>
                    <a:pt x="588" y="1302"/>
                  </a:cubicBezTo>
                  <a:cubicBezTo>
                    <a:pt x="585" y="1377"/>
                    <a:pt x="611" y="1441"/>
                    <a:pt x="657" y="1499"/>
                  </a:cubicBezTo>
                  <a:cubicBezTo>
                    <a:pt x="663" y="1507"/>
                    <a:pt x="670" y="1514"/>
                    <a:pt x="676" y="1522"/>
                  </a:cubicBezTo>
                  <a:cubicBezTo>
                    <a:pt x="675" y="1523"/>
                    <a:pt x="673" y="1524"/>
                    <a:pt x="672" y="152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A8DE306E-C649-D09E-4D5A-DAB89325D129}"/>
                </a:ext>
              </a:extLst>
            </p:cNvPr>
            <p:cNvSpPr/>
            <p:nvPr/>
          </p:nvSpPr>
          <p:spPr bwMode="auto">
            <a:xfrm>
              <a:off x="10083434" y="794692"/>
              <a:ext cx="1168725" cy="2167294"/>
            </a:xfrm>
            <a:custGeom>
              <a:avLst/>
              <a:gdLst>
                <a:gd name="T0" fmla="*/ 302 w 506"/>
                <a:gd name="T1" fmla="*/ 934 h 939"/>
                <a:gd name="T2" fmla="*/ 403 w 506"/>
                <a:gd name="T3" fmla="*/ 748 h 939"/>
                <a:gd name="T4" fmla="*/ 265 w 506"/>
                <a:gd name="T5" fmla="*/ 318 h 939"/>
                <a:gd name="T6" fmla="*/ 46 w 506"/>
                <a:gd name="T7" fmla="*/ 106 h 939"/>
                <a:gd name="T8" fmla="*/ 0 w 506"/>
                <a:gd name="T9" fmla="*/ 2 h 939"/>
                <a:gd name="T10" fmla="*/ 7 w 506"/>
                <a:gd name="T11" fmla="*/ 5 h 939"/>
                <a:gd name="T12" fmla="*/ 276 w 506"/>
                <a:gd name="T13" fmla="*/ 260 h 939"/>
                <a:gd name="T14" fmla="*/ 406 w 506"/>
                <a:gd name="T15" fmla="*/ 378 h 939"/>
                <a:gd name="T16" fmla="*/ 453 w 506"/>
                <a:gd name="T17" fmla="*/ 732 h 939"/>
                <a:gd name="T18" fmla="*/ 307 w 506"/>
                <a:gd name="T19" fmla="*/ 938 h 939"/>
                <a:gd name="T20" fmla="*/ 302 w 506"/>
                <a:gd name="T21" fmla="*/ 934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939">
                  <a:moveTo>
                    <a:pt x="302" y="934"/>
                  </a:moveTo>
                  <a:cubicBezTo>
                    <a:pt x="343" y="876"/>
                    <a:pt x="378" y="815"/>
                    <a:pt x="403" y="748"/>
                  </a:cubicBezTo>
                  <a:cubicBezTo>
                    <a:pt x="464" y="584"/>
                    <a:pt x="410" y="415"/>
                    <a:pt x="265" y="318"/>
                  </a:cubicBezTo>
                  <a:cubicBezTo>
                    <a:pt x="178" y="261"/>
                    <a:pt x="101" y="195"/>
                    <a:pt x="46" y="106"/>
                  </a:cubicBezTo>
                  <a:cubicBezTo>
                    <a:pt x="26" y="73"/>
                    <a:pt x="9" y="40"/>
                    <a:pt x="0" y="2"/>
                  </a:cubicBezTo>
                  <a:cubicBezTo>
                    <a:pt x="4" y="0"/>
                    <a:pt x="5" y="3"/>
                    <a:pt x="7" y="5"/>
                  </a:cubicBezTo>
                  <a:cubicBezTo>
                    <a:pt x="78" y="110"/>
                    <a:pt x="174" y="188"/>
                    <a:pt x="276" y="260"/>
                  </a:cubicBezTo>
                  <a:cubicBezTo>
                    <a:pt x="325" y="294"/>
                    <a:pt x="369" y="331"/>
                    <a:pt x="406" y="378"/>
                  </a:cubicBezTo>
                  <a:cubicBezTo>
                    <a:pt x="492" y="487"/>
                    <a:pt x="506" y="606"/>
                    <a:pt x="453" y="732"/>
                  </a:cubicBezTo>
                  <a:cubicBezTo>
                    <a:pt x="419" y="811"/>
                    <a:pt x="369" y="879"/>
                    <a:pt x="307" y="938"/>
                  </a:cubicBezTo>
                  <a:cubicBezTo>
                    <a:pt x="303" y="939"/>
                    <a:pt x="301" y="938"/>
                    <a:pt x="302" y="9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9E0BBBC5-AC3A-5FC6-7E4F-139175EE3375}"/>
                </a:ext>
              </a:extLst>
            </p:cNvPr>
            <p:cNvSpPr/>
            <p:nvPr/>
          </p:nvSpPr>
          <p:spPr bwMode="auto">
            <a:xfrm>
              <a:off x="10037736" y="1417947"/>
              <a:ext cx="712708" cy="1322351"/>
            </a:xfrm>
            <a:custGeom>
              <a:avLst/>
              <a:gdLst>
                <a:gd name="T0" fmla="*/ 7 w 309"/>
                <a:gd name="T1" fmla="*/ 0 h 573"/>
                <a:gd name="T2" fmla="*/ 164 w 309"/>
                <a:gd name="T3" fmla="*/ 150 h 573"/>
                <a:gd name="T4" fmla="*/ 299 w 309"/>
                <a:gd name="T5" fmla="*/ 433 h 573"/>
                <a:gd name="T6" fmla="*/ 248 w 309"/>
                <a:gd name="T7" fmla="*/ 573 h 573"/>
                <a:gd name="T8" fmla="*/ 264 w 309"/>
                <a:gd name="T9" fmla="*/ 490 h 573"/>
                <a:gd name="T10" fmla="*/ 152 w 309"/>
                <a:gd name="T11" fmla="*/ 191 h 573"/>
                <a:gd name="T12" fmla="*/ 3 w 309"/>
                <a:gd name="T13" fmla="*/ 8 h 573"/>
                <a:gd name="T14" fmla="*/ 7 w 309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573">
                  <a:moveTo>
                    <a:pt x="7" y="0"/>
                  </a:moveTo>
                  <a:cubicBezTo>
                    <a:pt x="51" y="58"/>
                    <a:pt x="107" y="104"/>
                    <a:pt x="164" y="150"/>
                  </a:cubicBezTo>
                  <a:cubicBezTo>
                    <a:pt x="254" y="222"/>
                    <a:pt x="309" y="312"/>
                    <a:pt x="299" y="433"/>
                  </a:cubicBezTo>
                  <a:cubicBezTo>
                    <a:pt x="295" y="477"/>
                    <a:pt x="274" y="538"/>
                    <a:pt x="248" y="573"/>
                  </a:cubicBezTo>
                  <a:cubicBezTo>
                    <a:pt x="254" y="542"/>
                    <a:pt x="261" y="517"/>
                    <a:pt x="264" y="490"/>
                  </a:cubicBezTo>
                  <a:cubicBezTo>
                    <a:pt x="276" y="372"/>
                    <a:pt x="244" y="272"/>
                    <a:pt x="152" y="191"/>
                  </a:cubicBezTo>
                  <a:cubicBezTo>
                    <a:pt x="93" y="139"/>
                    <a:pt x="40" y="80"/>
                    <a:pt x="3" y="8"/>
                  </a:cubicBezTo>
                  <a:cubicBezTo>
                    <a:pt x="0" y="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C1435E39-AC6C-DC01-88D1-7E4656E79042}"/>
                </a:ext>
              </a:extLst>
            </p:cNvPr>
            <p:cNvSpPr/>
            <p:nvPr/>
          </p:nvSpPr>
          <p:spPr bwMode="auto">
            <a:xfrm>
              <a:off x="9997871" y="1304186"/>
              <a:ext cx="55422" cy="132235"/>
            </a:xfrm>
            <a:custGeom>
              <a:avLst/>
              <a:gdLst>
                <a:gd name="T0" fmla="*/ 24 w 24"/>
                <a:gd name="T1" fmla="*/ 49 h 57"/>
                <a:gd name="T2" fmla="*/ 20 w 24"/>
                <a:gd name="T3" fmla="*/ 57 h 57"/>
                <a:gd name="T4" fmla="*/ 0 w 24"/>
                <a:gd name="T5" fmla="*/ 0 h 57"/>
                <a:gd name="T6" fmla="*/ 24 w 24"/>
                <a:gd name="T7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7">
                  <a:moveTo>
                    <a:pt x="24" y="49"/>
                  </a:moveTo>
                  <a:cubicBezTo>
                    <a:pt x="21" y="51"/>
                    <a:pt x="20" y="54"/>
                    <a:pt x="20" y="57"/>
                  </a:cubicBezTo>
                  <a:cubicBezTo>
                    <a:pt x="7" y="41"/>
                    <a:pt x="2" y="21"/>
                    <a:pt x="0" y="0"/>
                  </a:cubicBezTo>
                  <a:cubicBezTo>
                    <a:pt x="8" y="16"/>
                    <a:pt x="16" y="33"/>
                    <a:pt x="24" y="49"/>
                  </a:cubicBezTo>
                  <a:close/>
                </a:path>
              </a:pathLst>
            </a:custGeom>
            <a:solidFill>
              <a:srgbClr val="E7C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74AF8C9-BAE3-0DFE-D24F-506A6964D01E}"/>
                </a:ext>
              </a:extLst>
            </p:cNvPr>
            <p:cNvSpPr/>
            <p:nvPr/>
          </p:nvSpPr>
          <p:spPr bwMode="auto">
            <a:xfrm>
              <a:off x="10736831" y="2950318"/>
              <a:ext cx="55422" cy="53477"/>
            </a:xfrm>
            <a:custGeom>
              <a:avLst/>
              <a:gdLst>
                <a:gd name="T0" fmla="*/ 19 w 24"/>
                <a:gd name="T1" fmla="*/ 0 h 23"/>
                <a:gd name="T2" fmla="*/ 24 w 24"/>
                <a:gd name="T3" fmla="*/ 4 h 23"/>
                <a:gd name="T4" fmla="*/ 0 w 24"/>
                <a:gd name="T5" fmla="*/ 23 h 23"/>
                <a:gd name="T6" fmla="*/ 19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cubicBezTo>
                    <a:pt x="21" y="1"/>
                    <a:pt x="22" y="3"/>
                    <a:pt x="24" y="4"/>
                  </a:cubicBezTo>
                  <a:cubicBezTo>
                    <a:pt x="18" y="13"/>
                    <a:pt x="11" y="19"/>
                    <a:pt x="0" y="23"/>
                  </a:cubicBezTo>
                  <a:cubicBezTo>
                    <a:pt x="6" y="15"/>
                    <a:pt x="13" y="7"/>
                    <a:pt x="19" y="0"/>
                  </a:cubicBezTo>
                  <a:close/>
                </a:path>
              </a:pathLst>
            </a:custGeom>
            <a:solidFill>
              <a:srgbClr val="E7C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76A2FC1-5EAC-FB88-0940-B4B54C625028}"/>
                </a:ext>
              </a:extLst>
            </p:cNvPr>
            <p:cNvSpPr/>
            <p:nvPr/>
          </p:nvSpPr>
          <p:spPr bwMode="auto">
            <a:xfrm>
              <a:off x="9284190" y="2738353"/>
              <a:ext cx="208076" cy="211965"/>
            </a:xfrm>
            <a:custGeom>
              <a:avLst/>
              <a:gdLst>
                <a:gd name="T0" fmla="*/ 90 w 90"/>
                <a:gd name="T1" fmla="*/ 47 h 92"/>
                <a:gd name="T2" fmla="*/ 43 w 90"/>
                <a:gd name="T3" fmla="*/ 91 h 92"/>
                <a:gd name="T4" fmla="*/ 0 w 90"/>
                <a:gd name="T5" fmla="*/ 44 h 92"/>
                <a:gd name="T6" fmla="*/ 46 w 90"/>
                <a:gd name="T7" fmla="*/ 0 h 92"/>
                <a:gd name="T8" fmla="*/ 90 w 90"/>
                <a:gd name="T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2">
                  <a:moveTo>
                    <a:pt x="90" y="47"/>
                  </a:moveTo>
                  <a:cubicBezTo>
                    <a:pt x="89" y="72"/>
                    <a:pt x="68" y="92"/>
                    <a:pt x="43" y="91"/>
                  </a:cubicBezTo>
                  <a:cubicBezTo>
                    <a:pt x="19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1" y="1"/>
                    <a:pt x="90" y="21"/>
                    <a:pt x="90" y="47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7FAA7A5-A855-EECF-7FEE-A252D7E84D48}"/>
                </a:ext>
              </a:extLst>
            </p:cNvPr>
            <p:cNvSpPr/>
            <p:nvPr/>
          </p:nvSpPr>
          <p:spPr bwMode="auto">
            <a:xfrm>
              <a:off x="9524352" y="2978516"/>
              <a:ext cx="162377" cy="166266"/>
            </a:xfrm>
            <a:custGeom>
              <a:avLst/>
              <a:gdLst>
                <a:gd name="T0" fmla="*/ 70 w 70"/>
                <a:gd name="T1" fmla="*/ 35 h 72"/>
                <a:gd name="T2" fmla="*/ 36 w 70"/>
                <a:gd name="T3" fmla="*/ 71 h 72"/>
                <a:gd name="T4" fmla="*/ 0 w 70"/>
                <a:gd name="T5" fmla="*/ 37 h 72"/>
                <a:gd name="T6" fmla="*/ 34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5"/>
                  </a:moveTo>
                  <a:cubicBezTo>
                    <a:pt x="70" y="56"/>
                    <a:pt x="56" y="71"/>
                    <a:pt x="36" y="71"/>
                  </a:cubicBezTo>
                  <a:cubicBezTo>
                    <a:pt x="17" y="72"/>
                    <a:pt x="1" y="56"/>
                    <a:pt x="0" y="37"/>
                  </a:cubicBezTo>
                  <a:cubicBezTo>
                    <a:pt x="0" y="17"/>
                    <a:pt x="16" y="1"/>
                    <a:pt x="34" y="0"/>
                  </a:cubicBezTo>
                  <a:cubicBezTo>
                    <a:pt x="54" y="0"/>
                    <a:pt x="70" y="15"/>
                    <a:pt x="70" y="35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851528A-4D10-BA60-FDFE-DD494A12B687}"/>
                </a:ext>
              </a:extLst>
            </p:cNvPr>
            <p:cNvSpPr/>
            <p:nvPr/>
          </p:nvSpPr>
          <p:spPr bwMode="auto">
            <a:xfrm>
              <a:off x="9386283" y="2528333"/>
              <a:ext cx="122512" cy="117650"/>
            </a:xfrm>
            <a:custGeom>
              <a:avLst/>
              <a:gdLst>
                <a:gd name="T0" fmla="*/ 53 w 53"/>
                <a:gd name="T1" fmla="*/ 27 h 51"/>
                <a:gd name="T2" fmla="*/ 27 w 53"/>
                <a:gd name="T3" fmla="*/ 51 h 51"/>
                <a:gd name="T4" fmla="*/ 2 w 53"/>
                <a:gd name="T5" fmla="*/ 25 h 51"/>
                <a:gd name="T6" fmla="*/ 28 w 53"/>
                <a:gd name="T7" fmla="*/ 1 h 51"/>
                <a:gd name="T8" fmla="*/ 53 w 53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3" y="27"/>
                  </a:moveTo>
                  <a:cubicBezTo>
                    <a:pt x="50" y="42"/>
                    <a:pt x="43" y="51"/>
                    <a:pt x="27" y="51"/>
                  </a:cubicBezTo>
                  <a:cubicBezTo>
                    <a:pt x="12" y="51"/>
                    <a:pt x="0" y="40"/>
                    <a:pt x="2" y="25"/>
                  </a:cubicBezTo>
                  <a:cubicBezTo>
                    <a:pt x="3" y="9"/>
                    <a:pt x="13" y="0"/>
                    <a:pt x="28" y="1"/>
                  </a:cubicBezTo>
                  <a:cubicBezTo>
                    <a:pt x="43" y="1"/>
                    <a:pt x="51" y="12"/>
                    <a:pt x="53" y="27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68B046EC-3022-59F6-7CFD-C90F37E97439}"/>
                </a:ext>
              </a:extLst>
            </p:cNvPr>
            <p:cNvSpPr/>
            <p:nvPr/>
          </p:nvSpPr>
          <p:spPr bwMode="auto">
            <a:xfrm>
              <a:off x="9705203" y="2726686"/>
              <a:ext cx="119595" cy="115706"/>
            </a:xfrm>
            <a:custGeom>
              <a:avLst/>
              <a:gdLst>
                <a:gd name="T0" fmla="*/ 25 w 52"/>
                <a:gd name="T1" fmla="*/ 50 h 50"/>
                <a:gd name="T2" fmla="*/ 0 w 52"/>
                <a:gd name="T3" fmla="*/ 25 h 50"/>
                <a:gd name="T4" fmla="*/ 25 w 52"/>
                <a:gd name="T5" fmla="*/ 0 h 50"/>
                <a:gd name="T6" fmla="*/ 51 w 52"/>
                <a:gd name="T7" fmla="*/ 26 h 50"/>
                <a:gd name="T8" fmla="*/ 25 w 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0">
                  <a:moveTo>
                    <a:pt x="25" y="50"/>
                  </a:moveTo>
                  <a:cubicBezTo>
                    <a:pt x="9" y="49"/>
                    <a:pt x="0" y="40"/>
                    <a:pt x="0" y="25"/>
                  </a:cubicBezTo>
                  <a:cubicBezTo>
                    <a:pt x="0" y="10"/>
                    <a:pt x="9" y="0"/>
                    <a:pt x="25" y="0"/>
                  </a:cubicBezTo>
                  <a:cubicBezTo>
                    <a:pt x="41" y="0"/>
                    <a:pt x="52" y="10"/>
                    <a:pt x="51" y="26"/>
                  </a:cubicBezTo>
                  <a:cubicBezTo>
                    <a:pt x="50" y="42"/>
                    <a:pt x="40" y="49"/>
                    <a:pt x="25" y="5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658D8AC-72E7-846E-9F26-AB7C9042FB78}"/>
                </a:ext>
              </a:extLst>
            </p:cNvPr>
            <p:cNvSpPr/>
            <p:nvPr/>
          </p:nvSpPr>
          <p:spPr bwMode="auto">
            <a:xfrm>
              <a:off x="9282245" y="3098111"/>
              <a:ext cx="120567" cy="120567"/>
            </a:xfrm>
            <a:custGeom>
              <a:avLst/>
              <a:gdLst>
                <a:gd name="T0" fmla="*/ 28 w 52"/>
                <a:gd name="T1" fmla="*/ 0 h 52"/>
                <a:gd name="T2" fmla="*/ 51 w 52"/>
                <a:gd name="T3" fmla="*/ 27 h 52"/>
                <a:gd name="T4" fmla="*/ 26 w 52"/>
                <a:gd name="T5" fmla="*/ 52 h 52"/>
                <a:gd name="T6" fmla="*/ 2 w 52"/>
                <a:gd name="T7" fmla="*/ 24 h 52"/>
                <a:gd name="T8" fmla="*/ 28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28" y="0"/>
                  </a:moveTo>
                  <a:cubicBezTo>
                    <a:pt x="43" y="3"/>
                    <a:pt x="52" y="11"/>
                    <a:pt x="51" y="27"/>
                  </a:cubicBezTo>
                  <a:cubicBezTo>
                    <a:pt x="50" y="43"/>
                    <a:pt x="42" y="52"/>
                    <a:pt x="26" y="52"/>
                  </a:cubicBezTo>
                  <a:cubicBezTo>
                    <a:pt x="11" y="52"/>
                    <a:pt x="0" y="39"/>
                    <a:pt x="2" y="24"/>
                  </a:cubicBezTo>
                  <a:cubicBezTo>
                    <a:pt x="3" y="8"/>
                    <a:pt x="13" y="2"/>
                    <a:pt x="28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474E4C7D-4987-5DE9-671C-43DBECD6FB2A}"/>
                </a:ext>
              </a:extLst>
            </p:cNvPr>
            <p:cNvSpPr/>
            <p:nvPr/>
          </p:nvSpPr>
          <p:spPr bwMode="auto">
            <a:xfrm>
              <a:off x="9644920" y="2498191"/>
              <a:ext cx="104038" cy="104038"/>
            </a:xfrm>
            <a:custGeom>
              <a:avLst/>
              <a:gdLst>
                <a:gd name="T0" fmla="*/ 23 w 45"/>
                <a:gd name="T1" fmla="*/ 45 h 45"/>
                <a:gd name="T2" fmla="*/ 1 w 45"/>
                <a:gd name="T3" fmla="*/ 24 h 45"/>
                <a:gd name="T4" fmla="*/ 21 w 45"/>
                <a:gd name="T5" fmla="*/ 1 h 45"/>
                <a:gd name="T6" fmla="*/ 44 w 45"/>
                <a:gd name="T7" fmla="*/ 22 h 45"/>
                <a:gd name="T8" fmla="*/ 2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9" y="44"/>
                    <a:pt x="1" y="38"/>
                    <a:pt x="1" y="24"/>
                  </a:cubicBezTo>
                  <a:cubicBezTo>
                    <a:pt x="0" y="10"/>
                    <a:pt x="7" y="1"/>
                    <a:pt x="21" y="1"/>
                  </a:cubicBezTo>
                  <a:cubicBezTo>
                    <a:pt x="35" y="0"/>
                    <a:pt x="44" y="8"/>
                    <a:pt x="44" y="22"/>
                  </a:cubicBezTo>
                  <a:cubicBezTo>
                    <a:pt x="45" y="37"/>
                    <a:pt x="36" y="43"/>
                    <a:pt x="23" y="45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F94B0CE-6107-8F7D-C3E6-92E954FBD0E1}"/>
                </a:ext>
              </a:extLst>
            </p:cNvPr>
            <p:cNvSpPr/>
            <p:nvPr/>
          </p:nvSpPr>
          <p:spPr bwMode="auto">
            <a:xfrm>
              <a:off x="9538937" y="3234235"/>
              <a:ext cx="73896" cy="73896"/>
            </a:xfrm>
            <a:custGeom>
              <a:avLst/>
              <a:gdLst>
                <a:gd name="T0" fmla="*/ 17 w 32"/>
                <a:gd name="T1" fmla="*/ 32 h 32"/>
                <a:gd name="T2" fmla="*/ 0 w 32"/>
                <a:gd name="T3" fmla="*/ 16 h 32"/>
                <a:gd name="T4" fmla="*/ 16 w 32"/>
                <a:gd name="T5" fmla="*/ 1 h 32"/>
                <a:gd name="T6" fmla="*/ 32 w 32"/>
                <a:gd name="T7" fmla="*/ 16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6" y="1"/>
                    <a:pt x="16" y="1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1" y="26"/>
                    <a:pt x="26" y="31"/>
                    <a:pt x="17" y="32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1238957D-482A-1254-9466-BBFAC5E0CEA1}"/>
                </a:ext>
              </a:extLst>
            </p:cNvPr>
            <p:cNvSpPr/>
            <p:nvPr/>
          </p:nvSpPr>
          <p:spPr bwMode="auto">
            <a:xfrm>
              <a:off x="9166540" y="2662513"/>
              <a:ext cx="71951" cy="75841"/>
            </a:xfrm>
            <a:custGeom>
              <a:avLst/>
              <a:gdLst>
                <a:gd name="T0" fmla="*/ 31 w 31"/>
                <a:gd name="T1" fmla="*/ 16 h 33"/>
                <a:gd name="T2" fmla="*/ 16 w 31"/>
                <a:gd name="T3" fmla="*/ 32 h 33"/>
                <a:gd name="T4" fmla="*/ 0 w 31"/>
                <a:gd name="T5" fmla="*/ 17 h 33"/>
                <a:gd name="T6" fmla="*/ 14 w 31"/>
                <a:gd name="T7" fmla="*/ 1 h 33"/>
                <a:gd name="T8" fmla="*/ 31 w 31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16"/>
                  </a:moveTo>
                  <a:cubicBezTo>
                    <a:pt x="30" y="26"/>
                    <a:pt x="25" y="32"/>
                    <a:pt x="16" y="32"/>
                  </a:cubicBezTo>
                  <a:cubicBezTo>
                    <a:pt x="6" y="33"/>
                    <a:pt x="0" y="27"/>
                    <a:pt x="0" y="17"/>
                  </a:cubicBezTo>
                  <a:cubicBezTo>
                    <a:pt x="0" y="8"/>
                    <a:pt x="5" y="2"/>
                    <a:pt x="14" y="1"/>
                  </a:cubicBezTo>
                  <a:cubicBezTo>
                    <a:pt x="25" y="0"/>
                    <a:pt x="29" y="9"/>
                    <a:pt x="31" y="16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DA4E02B-8D7C-FF6F-F50D-2B4CDCE0EA6D}"/>
                </a:ext>
              </a:extLst>
            </p:cNvPr>
            <p:cNvSpPr/>
            <p:nvPr/>
          </p:nvSpPr>
          <p:spPr bwMode="auto">
            <a:xfrm>
              <a:off x="9838411" y="2950318"/>
              <a:ext cx="73896" cy="73896"/>
            </a:xfrm>
            <a:custGeom>
              <a:avLst/>
              <a:gdLst>
                <a:gd name="T0" fmla="*/ 15 w 32"/>
                <a:gd name="T1" fmla="*/ 0 h 32"/>
                <a:gd name="T2" fmla="*/ 32 w 32"/>
                <a:gd name="T3" fmla="*/ 14 h 32"/>
                <a:gd name="T4" fmla="*/ 17 w 32"/>
                <a:gd name="T5" fmla="*/ 31 h 32"/>
                <a:gd name="T6" fmla="*/ 1 w 32"/>
                <a:gd name="T7" fmla="*/ 17 h 32"/>
                <a:gd name="T8" fmla="*/ 15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5" y="0"/>
                  </a:moveTo>
                  <a:cubicBezTo>
                    <a:pt x="25" y="0"/>
                    <a:pt x="31" y="5"/>
                    <a:pt x="32" y="14"/>
                  </a:cubicBezTo>
                  <a:cubicBezTo>
                    <a:pt x="32" y="23"/>
                    <a:pt x="28" y="31"/>
                    <a:pt x="17" y="31"/>
                  </a:cubicBezTo>
                  <a:cubicBezTo>
                    <a:pt x="8" y="32"/>
                    <a:pt x="2" y="26"/>
                    <a:pt x="1" y="17"/>
                  </a:cubicBezTo>
                  <a:cubicBezTo>
                    <a:pt x="0" y="7"/>
                    <a:pt x="6" y="1"/>
                    <a:pt x="15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9BF9C550-7B80-13D1-013A-F8E623ECB1E0}"/>
                </a:ext>
              </a:extLst>
            </p:cNvPr>
            <p:cNvSpPr/>
            <p:nvPr/>
          </p:nvSpPr>
          <p:spPr bwMode="auto">
            <a:xfrm>
              <a:off x="9178208" y="2964903"/>
              <a:ext cx="43754" cy="40837"/>
            </a:xfrm>
            <a:custGeom>
              <a:avLst/>
              <a:gdLst>
                <a:gd name="T0" fmla="*/ 10 w 19"/>
                <a:gd name="T1" fmla="*/ 0 h 18"/>
                <a:gd name="T2" fmla="*/ 19 w 19"/>
                <a:gd name="T3" fmla="*/ 9 h 18"/>
                <a:gd name="T4" fmla="*/ 11 w 19"/>
                <a:gd name="T5" fmla="*/ 18 h 18"/>
                <a:gd name="T6" fmla="*/ 0 w 19"/>
                <a:gd name="T7" fmla="*/ 9 h 18"/>
                <a:gd name="T8" fmla="*/ 1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15" y="1"/>
                    <a:pt x="18" y="3"/>
                    <a:pt x="19" y="9"/>
                  </a:cubicBezTo>
                  <a:cubicBezTo>
                    <a:pt x="19" y="14"/>
                    <a:pt x="16" y="18"/>
                    <a:pt x="11" y="18"/>
                  </a:cubicBezTo>
                  <a:cubicBezTo>
                    <a:pt x="5" y="18"/>
                    <a:pt x="0" y="15"/>
                    <a:pt x="0" y="9"/>
                  </a:cubicBezTo>
                  <a:cubicBezTo>
                    <a:pt x="1" y="4"/>
                    <a:pt x="4" y="1"/>
                    <a:pt x="10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3170849-F025-65CE-D08B-A22B8392C380}"/>
                </a:ext>
              </a:extLst>
            </p:cNvPr>
            <p:cNvSpPr/>
            <p:nvPr/>
          </p:nvSpPr>
          <p:spPr bwMode="auto">
            <a:xfrm>
              <a:off x="9527269" y="2756827"/>
              <a:ext cx="36948" cy="38893"/>
            </a:xfrm>
            <a:custGeom>
              <a:avLst/>
              <a:gdLst>
                <a:gd name="T0" fmla="*/ 16 w 16"/>
                <a:gd name="T1" fmla="*/ 9 h 17"/>
                <a:gd name="T2" fmla="*/ 7 w 16"/>
                <a:gd name="T3" fmla="*/ 16 h 17"/>
                <a:gd name="T4" fmla="*/ 0 w 16"/>
                <a:gd name="T5" fmla="*/ 9 h 17"/>
                <a:gd name="T6" fmla="*/ 8 w 16"/>
                <a:gd name="T7" fmla="*/ 0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6" y="15"/>
                    <a:pt x="12" y="17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4" y="0"/>
                    <a:pt x="16" y="4"/>
                    <a:pt x="16" y="9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56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0B5ACAD2-BBF5-CF50-FC0C-DCCBDE49A4B8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gradFill flip="none" rotWithShape="1">
            <a:gsLst>
              <a:gs pos="0">
                <a:srgbClr val="2DAEB2"/>
              </a:gs>
              <a:gs pos="50000">
                <a:srgbClr val="3CC8C7"/>
              </a:gs>
              <a:gs pos="100000">
                <a:srgbClr val="3CC8C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BF5C0D-CED0-51B6-6663-99B0DE5B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617" y="1271957"/>
            <a:ext cx="6234185" cy="55860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D38C4F-057D-46A0-94A2-1E57D421FA4A}"/>
              </a:ext>
            </a:extLst>
          </p:cNvPr>
          <p:cNvSpPr/>
          <p:nvPr/>
        </p:nvSpPr>
        <p:spPr>
          <a:xfrm>
            <a:off x="752810" y="2989236"/>
            <a:ext cx="4281498" cy="678501"/>
          </a:xfrm>
          <a:prstGeom prst="roundRect">
            <a:avLst>
              <a:gd name="adj" fmla="val 11533"/>
            </a:avLst>
          </a:prstGeom>
          <a:solidFill>
            <a:srgbClr val="2DAEB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162181" y="-32431"/>
            <a:ext cx="11573197" cy="724247"/>
          </a:xfrm>
        </p:spPr>
        <p:txBody>
          <a:bodyPr/>
          <a:lstStyle/>
          <a:p>
            <a:pPr algn="r" rtl="1"/>
            <a:r>
              <a:rPr lang="fa-IR" sz="4400" dirty="0">
                <a:latin typeface="Cinzel Decorative" panose="00000500000000000000" pitchFamily="2" charset="0"/>
                <a:cs typeface="B Nazanin" panose="00000400000000000000" pitchFamily="2" charset="-78"/>
              </a:rPr>
              <a:t>سبک اینفوگرافیک</a:t>
            </a:r>
            <a:endParaRPr lang="en-US" sz="4400" dirty="0">
              <a:latin typeface="Cinzel Decorative" panose="000005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FD29B0-6ECA-4CB8-927E-6B6D5F20D16B}"/>
              </a:ext>
            </a:extLst>
          </p:cNvPr>
          <p:cNvSpPr txBox="1"/>
          <p:nvPr/>
        </p:nvSpPr>
        <p:spPr>
          <a:xfrm>
            <a:off x="5957816" y="1795232"/>
            <a:ext cx="12886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47DC0E-AFA0-4793-9AAB-1A984D12156B}"/>
              </a:ext>
            </a:extLst>
          </p:cNvPr>
          <p:cNvSpPr txBox="1"/>
          <p:nvPr/>
        </p:nvSpPr>
        <p:spPr>
          <a:xfrm>
            <a:off x="9716265" y="2624993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2C1F08-6B82-4706-A789-F34E56EDAFB7}"/>
              </a:ext>
            </a:extLst>
          </p:cNvPr>
          <p:cNvSpPr txBox="1"/>
          <p:nvPr/>
        </p:nvSpPr>
        <p:spPr>
          <a:xfrm>
            <a:off x="5204085" y="2624992"/>
            <a:ext cx="12746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BF5403-CC8F-40C1-8844-2BE2E99C40C8}"/>
              </a:ext>
            </a:extLst>
          </p:cNvPr>
          <p:cNvCxnSpPr>
            <a:stCxn id="51" idx="2"/>
          </p:cNvCxnSpPr>
          <p:nvPr/>
        </p:nvCxnSpPr>
        <p:spPr>
          <a:xfrm>
            <a:off x="5841430" y="3004648"/>
            <a:ext cx="1197082" cy="67850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A48BC0-7686-4A96-BB91-C72277569A7E}"/>
              </a:ext>
            </a:extLst>
          </p:cNvPr>
          <p:cNvSpPr txBox="1"/>
          <p:nvPr/>
        </p:nvSpPr>
        <p:spPr>
          <a:xfrm>
            <a:off x="4933142" y="3792342"/>
            <a:ext cx="129831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CD36AA-39EC-4755-B0E8-CAB42EF5CF85}"/>
              </a:ext>
            </a:extLst>
          </p:cNvPr>
          <p:cNvCxnSpPr>
            <a:stCxn id="54" idx="3"/>
          </p:cNvCxnSpPr>
          <p:nvPr/>
        </p:nvCxnSpPr>
        <p:spPr>
          <a:xfrm>
            <a:off x="6231461" y="3982170"/>
            <a:ext cx="983018" cy="3524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5B6BA13-D71E-4C4D-B0A6-E98350015687}"/>
              </a:ext>
            </a:extLst>
          </p:cNvPr>
          <p:cNvSpPr txBox="1"/>
          <p:nvPr/>
        </p:nvSpPr>
        <p:spPr>
          <a:xfrm>
            <a:off x="5371075" y="5377775"/>
            <a:ext cx="22154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1AAB44-49B9-4194-AB4A-B269E42719DA}"/>
              </a:ext>
            </a:extLst>
          </p:cNvPr>
          <p:cNvSpPr txBox="1"/>
          <p:nvPr/>
        </p:nvSpPr>
        <p:spPr>
          <a:xfrm>
            <a:off x="9716265" y="5622511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952392-B61D-41CE-8EB7-1052B2155829}"/>
              </a:ext>
            </a:extLst>
          </p:cNvPr>
          <p:cNvSpPr txBox="1"/>
          <p:nvPr/>
        </p:nvSpPr>
        <p:spPr>
          <a:xfrm>
            <a:off x="10339796" y="3430310"/>
            <a:ext cx="13373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9A0D7F-1FD2-4DA4-8DEC-21A1A36EAE82}"/>
              </a:ext>
            </a:extLst>
          </p:cNvPr>
          <p:cNvSpPr txBox="1"/>
          <p:nvPr/>
        </p:nvSpPr>
        <p:spPr>
          <a:xfrm>
            <a:off x="9214924" y="1945455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222181-9047-4C14-8946-BD4B3EC4E45C}"/>
              </a:ext>
            </a:extLst>
          </p:cNvPr>
          <p:cNvSpPr txBox="1"/>
          <p:nvPr/>
        </p:nvSpPr>
        <p:spPr>
          <a:xfrm>
            <a:off x="8082098" y="5791082"/>
            <a:ext cx="172316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نوشته ی تو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Graphic 28">
            <a:extLst>
              <a:ext uri="{FF2B5EF4-FFF2-40B4-BE49-F238E27FC236}">
                <a16:creationId xmlns:a16="http://schemas.microsoft.com/office/drawing/2014/main" id="{08BB7B17-EDCB-4A2C-AEED-69980F83263E}"/>
              </a:ext>
            </a:extLst>
          </p:cNvPr>
          <p:cNvSpPr/>
          <p:nvPr/>
        </p:nvSpPr>
        <p:spPr>
          <a:xfrm>
            <a:off x="6545366" y="2147356"/>
            <a:ext cx="1429547" cy="1107100"/>
          </a:xfrm>
          <a:custGeom>
            <a:avLst/>
            <a:gdLst>
              <a:gd name="connsiteX0" fmla="*/ 932216 w 1390079"/>
              <a:gd name="connsiteY0" fmla="*/ 726562 h 1076535"/>
              <a:gd name="connsiteX1" fmla="*/ 1390079 w 1390079"/>
              <a:gd name="connsiteY1" fmla="*/ 0 h 1076535"/>
              <a:gd name="connsiteX2" fmla="*/ 871538 w 1390079"/>
              <a:gd name="connsiteY2" fmla="*/ 703231 h 1076535"/>
              <a:gd name="connsiteX3" fmla="*/ 695325 w 1390079"/>
              <a:gd name="connsiteY3" fmla="*/ 904494 h 1076535"/>
              <a:gd name="connsiteX4" fmla="*/ 0 w 1390079"/>
              <a:gd name="connsiteY4" fmla="*/ 848487 h 1076535"/>
              <a:gd name="connsiteX5" fmla="*/ 459581 w 1390079"/>
              <a:gd name="connsiteY5" fmla="*/ 1075944 h 1076535"/>
              <a:gd name="connsiteX6" fmla="*/ 713232 w 1390079"/>
              <a:gd name="connsiteY6" fmla="*/ 1017556 h 1076535"/>
              <a:gd name="connsiteX7" fmla="*/ 746570 w 1390079"/>
              <a:gd name="connsiteY7" fmla="*/ 1030700 h 1076535"/>
              <a:gd name="connsiteX8" fmla="*/ 869918 w 1390079"/>
              <a:gd name="connsiteY8" fmla="*/ 1064800 h 1076535"/>
              <a:gd name="connsiteX9" fmla="*/ 960035 w 1390079"/>
              <a:gd name="connsiteY9" fmla="*/ 953413 h 1076535"/>
              <a:gd name="connsiteX10" fmla="*/ 876300 w 1390079"/>
              <a:gd name="connsiteY10" fmla="*/ 1002030 h 1076535"/>
              <a:gd name="connsiteX11" fmla="*/ 806863 w 1390079"/>
              <a:gd name="connsiteY11" fmla="*/ 1011936 h 1076535"/>
              <a:gd name="connsiteX12" fmla="*/ 816913 w 1390079"/>
              <a:gd name="connsiteY12" fmla="*/ 934730 h 1076535"/>
              <a:gd name="connsiteX13" fmla="*/ 932216 w 1390079"/>
              <a:gd name="connsiteY13" fmla="*/ 726562 h 1076535"/>
              <a:gd name="connsiteX14" fmla="*/ 1072706 w 1390079"/>
              <a:gd name="connsiteY14" fmla="*/ 397574 h 1076535"/>
              <a:gd name="connsiteX15" fmla="*/ 1072706 w 1390079"/>
              <a:gd name="connsiteY15" fmla="*/ 397574 h 1076535"/>
              <a:gd name="connsiteX16" fmla="*/ 1327976 w 1390079"/>
              <a:gd name="connsiteY16" fmla="*/ 91154 h 1076535"/>
              <a:gd name="connsiteX17" fmla="*/ 1327976 w 1548289"/>
              <a:gd name="connsiteY17" fmla="*/ 205740 h 1191121"/>
              <a:gd name="connsiteX18" fmla="*/ 1327976 w 1548289"/>
              <a:gd name="connsiteY18" fmla="*/ 205740 h 1191121"/>
              <a:gd name="connsiteX19" fmla="*/ 1558385 w 1572736"/>
              <a:gd name="connsiteY19" fmla="*/ 17943 h 1198777"/>
              <a:gd name="connsiteX20" fmla="*/ 1548289 w 1572736"/>
              <a:gd name="connsiteY20" fmla="*/ 7656 h 1198777"/>
              <a:gd name="connsiteX21" fmla="*/ 1548289 w 1601724"/>
              <a:gd name="connsiteY21" fmla="*/ 51911 h 1243032"/>
              <a:gd name="connsiteX22" fmla="*/ 1548289 w 1601724"/>
              <a:gd name="connsiteY22" fmla="*/ 51911 h 124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0079" h="1076535">
                <a:moveTo>
                  <a:pt x="932216" y="726562"/>
                </a:moveTo>
                <a:cubicBezTo>
                  <a:pt x="1089693" y="383306"/>
                  <a:pt x="1210700" y="215245"/>
                  <a:pt x="1390079" y="0"/>
                </a:cubicBezTo>
                <a:cubicBezTo>
                  <a:pt x="1167059" y="165124"/>
                  <a:pt x="987330" y="416437"/>
                  <a:pt x="871538" y="703231"/>
                </a:cubicBezTo>
                <a:cubicBezTo>
                  <a:pt x="825956" y="792629"/>
                  <a:pt x="819570" y="844303"/>
                  <a:pt x="695325" y="904494"/>
                </a:cubicBezTo>
                <a:cubicBezTo>
                  <a:pt x="442627" y="1005269"/>
                  <a:pt x="241649" y="960501"/>
                  <a:pt x="0" y="848487"/>
                </a:cubicBezTo>
                <a:cubicBezTo>
                  <a:pt x="116681" y="996125"/>
                  <a:pt x="277368" y="1062990"/>
                  <a:pt x="459581" y="1075944"/>
                </a:cubicBezTo>
                <a:cubicBezTo>
                  <a:pt x="538639" y="1073087"/>
                  <a:pt x="632270" y="1056894"/>
                  <a:pt x="713232" y="1017556"/>
                </a:cubicBezTo>
                <a:cubicBezTo>
                  <a:pt x="753332" y="998125"/>
                  <a:pt x="740950" y="1020318"/>
                  <a:pt x="746570" y="1030700"/>
                </a:cubicBezTo>
                <a:cubicBezTo>
                  <a:pt x="774668" y="1081945"/>
                  <a:pt x="817055" y="1085279"/>
                  <a:pt x="869918" y="1064800"/>
                </a:cubicBezTo>
                <a:lnTo>
                  <a:pt x="960035" y="953413"/>
                </a:lnTo>
                <a:cubicBezTo>
                  <a:pt x="961099" y="942951"/>
                  <a:pt x="897348" y="984599"/>
                  <a:pt x="876300" y="1002030"/>
                </a:cubicBezTo>
                <a:cubicBezTo>
                  <a:pt x="841054" y="1031220"/>
                  <a:pt x="816761" y="1023153"/>
                  <a:pt x="806863" y="1011936"/>
                </a:cubicBezTo>
                <a:cubicBezTo>
                  <a:pt x="796965" y="1000719"/>
                  <a:pt x="781444" y="982292"/>
                  <a:pt x="816913" y="934730"/>
                </a:cubicBezTo>
                <a:cubicBezTo>
                  <a:pt x="847968" y="893086"/>
                  <a:pt x="901316" y="798528"/>
                  <a:pt x="932216" y="72656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2FBF4DB7-2191-424B-89B9-DBF5FD07D4CD}"/>
              </a:ext>
            </a:extLst>
          </p:cNvPr>
          <p:cNvSpPr/>
          <p:nvPr/>
        </p:nvSpPr>
        <p:spPr>
          <a:xfrm>
            <a:off x="9657641" y="4316943"/>
            <a:ext cx="852938" cy="820414"/>
          </a:xfrm>
          <a:custGeom>
            <a:avLst/>
            <a:gdLst>
              <a:gd name="connsiteX0" fmla="*/ 1219009 w 1219009"/>
              <a:gd name="connsiteY0" fmla="*/ 303467 h 1172527"/>
              <a:gd name="connsiteX1" fmla="*/ 845725 w 1219009"/>
              <a:gd name="connsiteY1" fmla="*/ 1172528 h 1172527"/>
              <a:gd name="connsiteX2" fmla="*/ 0 w 1219009"/>
              <a:gd name="connsiteY2" fmla="*/ 722376 h 1172527"/>
              <a:gd name="connsiteX3" fmla="*/ 310229 w 1219009"/>
              <a:gd name="connsiteY3" fmla="*/ 0 h 117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09" h="1172527">
                <a:moveTo>
                  <a:pt x="1219009" y="303467"/>
                </a:moveTo>
                <a:lnTo>
                  <a:pt x="845725" y="1172528"/>
                </a:lnTo>
                <a:lnTo>
                  <a:pt x="0" y="722376"/>
                </a:lnTo>
                <a:lnTo>
                  <a:pt x="310229" y="0"/>
                </a:lnTo>
                <a:close/>
              </a:path>
            </a:pathLst>
          </a:custGeom>
          <a:solidFill>
            <a:srgbClr val="B6C2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15BA8F-673B-48BE-A0CC-90D7DA26843C}"/>
              </a:ext>
            </a:extLst>
          </p:cNvPr>
          <p:cNvCxnSpPr>
            <a:stCxn id="37" idx="2"/>
          </p:cNvCxnSpPr>
          <p:nvPr/>
        </p:nvCxnSpPr>
        <p:spPr>
          <a:xfrm flipH="1">
            <a:off x="8589081" y="3004649"/>
            <a:ext cx="1988766" cy="81354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788694-D896-4BE0-845B-5D68E623D122}"/>
              </a:ext>
            </a:extLst>
          </p:cNvPr>
          <p:cNvCxnSpPr>
            <a:stCxn id="36" idx="2"/>
          </p:cNvCxnSpPr>
          <p:nvPr/>
        </p:nvCxnSpPr>
        <p:spPr>
          <a:xfrm>
            <a:off x="6602153" y="2174888"/>
            <a:ext cx="887679" cy="175882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CCC95A-76E3-49BD-A72A-949F6734459B}"/>
              </a:ext>
            </a:extLst>
          </p:cNvPr>
          <p:cNvCxnSpPr>
            <a:stCxn id="60" idx="0"/>
          </p:cNvCxnSpPr>
          <p:nvPr/>
        </p:nvCxnSpPr>
        <p:spPr>
          <a:xfrm flipV="1">
            <a:off x="6478775" y="4328761"/>
            <a:ext cx="714597" cy="104901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A49761-92AF-4942-A04B-18FBBC6042D2}"/>
              </a:ext>
            </a:extLst>
          </p:cNvPr>
          <p:cNvCxnSpPr>
            <a:stCxn id="68" idx="0"/>
          </p:cNvCxnSpPr>
          <p:nvPr/>
        </p:nvCxnSpPr>
        <p:spPr>
          <a:xfrm flipH="1" flipV="1">
            <a:off x="10180000" y="4727150"/>
            <a:ext cx="397847" cy="895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335741-AAAE-46F4-AB49-7269053D5293}"/>
              </a:ext>
            </a:extLst>
          </p:cNvPr>
          <p:cNvCxnSpPr>
            <a:stCxn id="72" idx="1"/>
          </p:cNvCxnSpPr>
          <p:nvPr/>
        </p:nvCxnSpPr>
        <p:spPr>
          <a:xfrm flipH="1">
            <a:off x="9740882" y="3620138"/>
            <a:ext cx="598914" cy="3209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36EF86-EB21-48A6-914B-73475EE257ED}"/>
              </a:ext>
            </a:extLst>
          </p:cNvPr>
          <p:cNvCxnSpPr>
            <a:stCxn id="78" idx="2"/>
          </p:cNvCxnSpPr>
          <p:nvPr/>
        </p:nvCxnSpPr>
        <p:spPr>
          <a:xfrm flipH="1">
            <a:off x="9043677" y="2325111"/>
            <a:ext cx="1032829" cy="50884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B3D50A-126B-48AC-BB00-1FD3C5897269}"/>
              </a:ext>
            </a:extLst>
          </p:cNvPr>
          <p:cNvCxnSpPr>
            <a:stCxn id="82" idx="0"/>
          </p:cNvCxnSpPr>
          <p:nvPr/>
        </p:nvCxnSpPr>
        <p:spPr>
          <a:xfrm flipV="1">
            <a:off x="8943680" y="4907314"/>
            <a:ext cx="464425" cy="88376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13BA225-3F19-4E2F-AC2C-5DB0CFDBEF59}"/>
              </a:ext>
            </a:extLst>
          </p:cNvPr>
          <p:cNvSpPr txBox="1"/>
          <p:nvPr/>
        </p:nvSpPr>
        <p:spPr>
          <a:xfrm>
            <a:off x="648302" y="1562581"/>
            <a:ext cx="51552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inzel Decorative" panose="00000500000000000000" pitchFamily="2" charset="0"/>
                <a:cs typeface="B Nazanin" panose="00000400000000000000" pitchFamily="2" charset="-78"/>
              </a:rPr>
              <a:t>آناتومی پوست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inzel Decorative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497016-0360-4FD8-B9C4-D6C60204B553}"/>
              </a:ext>
            </a:extLst>
          </p:cNvPr>
          <p:cNvGrpSpPr/>
          <p:nvPr/>
        </p:nvGrpSpPr>
        <p:grpSpPr>
          <a:xfrm>
            <a:off x="776247" y="2470706"/>
            <a:ext cx="3925027" cy="497020"/>
            <a:chOff x="631475" y="2512246"/>
            <a:chExt cx="3925027" cy="49702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A534E3F-6DC3-484B-9D41-406FC75CF1FC}"/>
                </a:ext>
              </a:extLst>
            </p:cNvPr>
            <p:cNvGrpSpPr/>
            <p:nvPr/>
          </p:nvGrpSpPr>
          <p:grpSpPr>
            <a:xfrm>
              <a:off x="2061023" y="2512246"/>
              <a:ext cx="2495479" cy="497020"/>
              <a:chOff x="666630" y="5056951"/>
              <a:chExt cx="2495479" cy="497020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6F63C0-5A2C-4B27-B0BE-A71332333DDE}"/>
                  </a:ext>
                </a:extLst>
              </p:cNvPr>
              <p:cNvSpPr txBox="1"/>
              <p:nvPr/>
            </p:nvSpPr>
            <p:spPr>
              <a:xfrm>
                <a:off x="666630" y="5056951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نمونه کارها ساده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8415169-13CA-4E67-B315-9C509018D3FE}"/>
                  </a:ext>
                </a:extLst>
              </p:cNvPr>
              <p:cNvSpPr txBox="1"/>
              <p:nvPr/>
            </p:nvSpPr>
            <p:spPr>
              <a:xfrm>
                <a:off x="666630" y="5304672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1297B3-FA0C-48AA-B392-9F241C32DD64}"/>
                </a:ext>
              </a:extLst>
            </p:cNvPr>
            <p:cNvSpPr txBox="1"/>
            <p:nvPr/>
          </p:nvSpPr>
          <p:spPr>
            <a:xfrm>
              <a:off x="631475" y="2512246"/>
              <a:ext cx="1220591" cy="249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151B00-58C4-4917-8541-18CF2F64A38B}"/>
              </a:ext>
            </a:extLst>
          </p:cNvPr>
          <p:cNvGrpSpPr/>
          <p:nvPr/>
        </p:nvGrpSpPr>
        <p:grpSpPr>
          <a:xfrm>
            <a:off x="776247" y="3071678"/>
            <a:ext cx="4303413" cy="536261"/>
            <a:chOff x="631475" y="2486085"/>
            <a:chExt cx="4303413" cy="53626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781CDC5-8AD8-4045-8AD8-711157790CAF}"/>
                </a:ext>
              </a:extLst>
            </p:cNvPr>
            <p:cNvGrpSpPr/>
            <p:nvPr/>
          </p:nvGrpSpPr>
          <p:grpSpPr>
            <a:xfrm>
              <a:off x="2061023" y="2499165"/>
              <a:ext cx="2873865" cy="523181"/>
              <a:chOff x="666630" y="5043870"/>
              <a:chExt cx="2873865" cy="523181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EB5FB1-E446-4465-B09A-2EEEAF03229C}"/>
                  </a:ext>
                </a:extLst>
              </p:cNvPr>
              <p:cNvSpPr txBox="1"/>
              <p:nvPr/>
            </p:nvSpPr>
            <p:spPr>
              <a:xfrm>
                <a:off x="666630" y="5043870"/>
                <a:ext cx="2873865" cy="2754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400" dirty="0">
                    <a:solidFill>
                      <a:schemeClr val="accent3"/>
                    </a:solidFill>
                    <a:cs typeface="B Nazanin" panose="00000400000000000000" pitchFamily="2" charset="-78"/>
                  </a:rPr>
                  <a:t>ارائه نمونه کارها ساده</a:t>
                </a:r>
                <a:endParaRPr lang="en-US" altLang="ko-KR" sz="1400" dirty="0">
                  <a:solidFill>
                    <a:schemeClr val="accent3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DF98CEC-0C42-47A3-B60F-F62CE6B9452A}"/>
                  </a:ext>
                </a:extLst>
              </p:cNvPr>
              <p:cNvSpPr txBox="1"/>
              <p:nvPr/>
            </p:nvSpPr>
            <p:spPr>
              <a:xfrm>
                <a:off x="666630" y="5291591"/>
                <a:ext cx="2873865" cy="2754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400" dirty="0">
                    <a:solidFill>
                      <a:schemeClr val="accent3"/>
                    </a:solidFill>
                    <a:cs typeface="B Nazanin" panose="00000400000000000000" pitchFamily="2" charset="-78"/>
                  </a:rPr>
                  <a:t>ارائه</a:t>
                </a:r>
                <a:endParaRPr lang="en-US" altLang="ko-KR" sz="1400" dirty="0">
                  <a:solidFill>
                    <a:schemeClr val="accent3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4A41273-EDA8-48F8-8545-E34BB9ECA13F}"/>
                </a:ext>
              </a:extLst>
            </p:cNvPr>
            <p:cNvSpPr txBox="1"/>
            <p:nvPr/>
          </p:nvSpPr>
          <p:spPr>
            <a:xfrm>
              <a:off x="631475" y="2486085"/>
              <a:ext cx="1398358" cy="301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sz="1600" dirty="0">
                  <a:solidFill>
                    <a:srgbClr val="2DAEB2"/>
                  </a:solidFill>
                  <a:cs typeface="B Nazanin" panose="00000400000000000000" pitchFamily="2" charset="-78"/>
                </a:rPr>
                <a:t>محتوا در اینجا</a:t>
              </a:r>
              <a:endParaRPr lang="en-US" altLang="ko-KR" sz="1600" dirty="0">
                <a:solidFill>
                  <a:srgbClr val="2DAEB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807E5F4-BE3F-42BE-9D67-B8EF3A0456FC}"/>
              </a:ext>
            </a:extLst>
          </p:cNvPr>
          <p:cNvGrpSpPr/>
          <p:nvPr/>
        </p:nvGrpSpPr>
        <p:grpSpPr>
          <a:xfrm>
            <a:off x="776247" y="3724972"/>
            <a:ext cx="3925027" cy="497020"/>
            <a:chOff x="631475" y="2512246"/>
            <a:chExt cx="3925027" cy="49702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1479AD2-4DE3-4731-B09B-8213D2A9D709}"/>
                </a:ext>
              </a:extLst>
            </p:cNvPr>
            <p:cNvGrpSpPr/>
            <p:nvPr/>
          </p:nvGrpSpPr>
          <p:grpSpPr>
            <a:xfrm>
              <a:off x="2061023" y="2512246"/>
              <a:ext cx="2495479" cy="497020"/>
              <a:chOff x="666630" y="5056951"/>
              <a:chExt cx="2495479" cy="497020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1444597-96D5-4D91-9194-AFDCBE15D72E}"/>
                  </a:ext>
                </a:extLst>
              </p:cNvPr>
              <p:cNvSpPr txBox="1"/>
              <p:nvPr/>
            </p:nvSpPr>
            <p:spPr>
              <a:xfrm>
                <a:off x="666630" y="5056951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نمونه کارها ساده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4E30C86-7CF4-4BD5-97AB-AEA3FD03C4F9}"/>
                  </a:ext>
                </a:extLst>
              </p:cNvPr>
              <p:cNvSpPr txBox="1"/>
              <p:nvPr/>
            </p:nvSpPr>
            <p:spPr>
              <a:xfrm>
                <a:off x="666630" y="5304672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88C17F2-8F29-41EB-8055-D0D884DE6F67}"/>
                </a:ext>
              </a:extLst>
            </p:cNvPr>
            <p:cNvSpPr txBox="1"/>
            <p:nvPr/>
          </p:nvSpPr>
          <p:spPr>
            <a:xfrm>
              <a:off x="631475" y="2512246"/>
              <a:ext cx="1220591" cy="249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0E10C1-CE35-4AA5-987F-C8AAFD406860}"/>
              </a:ext>
            </a:extLst>
          </p:cNvPr>
          <p:cNvGrpSpPr/>
          <p:nvPr/>
        </p:nvGrpSpPr>
        <p:grpSpPr>
          <a:xfrm>
            <a:off x="776247" y="4352105"/>
            <a:ext cx="3925027" cy="497020"/>
            <a:chOff x="631475" y="2512246"/>
            <a:chExt cx="3925027" cy="49702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81E88AE-5F20-4F34-B78E-D4B0770E7544}"/>
                </a:ext>
              </a:extLst>
            </p:cNvPr>
            <p:cNvGrpSpPr/>
            <p:nvPr/>
          </p:nvGrpSpPr>
          <p:grpSpPr>
            <a:xfrm>
              <a:off x="2061023" y="2512246"/>
              <a:ext cx="2495479" cy="497020"/>
              <a:chOff x="666630" y="5056951"/>
              <a:chExt cx="2495479" cy="49702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AE9D46E-06CB-4459-B3C5-182CA07ED43E}"/>
                  </a:ext>
                </a:extLst>
              </p:cNvPr>
              <p:cNvSpPr txBox="1"/>
              <p:nvPr/>
            </p:nvSpPr>
            <p:spPr>
              <a:xfrm>
                <a:off x="666630" y="5056951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نمونه کارها ساده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D3D05DC-CDB8-4429-B831-DA5FEF3A4E36}"/>
                  </a:ext>
                </a:extLst>
              </p:cNvPr>
              <p:cNvSpPr txBox="1"/>
              <p:nvPr/>
            </p:nvSpPr>
            <p:spPr>
              <a:xfrm>
                <a:off x="666630" y="5304672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90AA776-BC72-4DE7-84DA-6F0A85D42DFA}"/>
                </a:ext>
              </a:extLst>
            </p:cNvPr>
            <p:cNvSpPr txBox="1"/>
            <p:nvPr/>
          </p:nvSpPr>
          <p:spPr>
            <a:xfrm>
              <a:off x="631475" y="2512246"/>
              <a:ext cx="1220591" cy="249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807EDE-7762-411E-B3FB-05D5FEB7C578}"/>
              </a:ext>
            </a:extLst>
          </p:cNvPr>
          <p:cNvGrpSpPr/>
          <p:nvPr/>
        </p:nvGrpSpPr>
        <p:grpSpPr>
          <a:xfrm>
            <a:off x="776247" y="4979238"/>
            <a:ext cx="3925027" cy="497020"/>
            <a:chOff x="631475" y="2512246"/>
            <a:chExt cx="3925027" cy="49702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D96153E-2B37-46E1-BE2D-631A4A0A4D87}"/>
                </a:ext>
              </a:extLst>
            </p:cNvPr>
            <p:cNvGrpSpPr/>
            <p:nvPr/>
          </p:nvGrpSpPr>
          <p:grpSpPr>
            <a:xfrm>
              <a:off x="2061023" y="2512246"/>
              <a:ext cx="2495479" cy="497020"/>
              <a:chOff x="666630" y="5056951"/>
              <a:chExt cx="2495479" cy="497020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65218FB-EA89-4182-8DFA-365BFA2E1D59}"/>
                  </a:ext>
                </a:extLst>
              </p:cNvPr>
              <p:cNvSpPr txBox="1"/>
              <p:nvPr/>
            </p:nvSpPr>
            <p:spPr>
              <a:xfrm>
                <a:off x="666630" y="5056951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نمونه کارها ساده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BB9271D-E3A3-4470-ADA5-F637984CC2CA}"/>
                  </a:ext>
                </a:extLst>
              </p:cNvPr>
              <p:cNvSpPr txBox="1"/>
              <p:nvPr/>
            </p:nvSpPr>
            <p:spPr>
              <a:xfrm>
                <a:off x="666630" y="5304672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7F0A27A-7D2A-49E6-BC3D-64B245442DD4}"/>
                </a:ext>
              </a:extLst>
            </p:cNvPr>
            <p:cNvSpPr txBox="1"/>
            <p:nvPr/>
          </p:nvSpPr>
          <p:spPr>
            <a:xfrm>
              <a:off x="631475" y="2512246"/>
              <a:ext cx="1220591" cy="249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F075185-12E7-48F1-97A0-BF981F262698}"/>
              </a:ext>
            </a:extLst>
          </p:cNvPr>
          <p:cNvGrpSpPr/>
          <p:nvPr/>
        </p:nvGrpSpPr>
        <p:grpSpPr>
          <a:xfrm>
            <a:off x="776247" y="5606371"/>
            <a:ext cx="3925027" cy="497020"/>
            <a:chOff x="631475" y="2512246"/>
            <a:chExt cx="3925027" cy="49702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3EA6CE-76DB-443B-872D-73A59EDF4501}"/>
                </a:ext>
              </a:extLst>
            </p:cNvPr>
            <p:cNvGrpSpPr/>
            <p:nvPr/>
          </p:nvGrpSpPr>
          <p:grpSpPr>
            <a:xfrm>
              <a:off x="2061023" y="2512246"/>
              <a:ext cx="2495479" cy="497020"/>
              <a:chOff x="666630" y="5056951"/>
              <a:chExt cx="2495479" cy="497020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0DCA20C-A00F-4E2F-A3D1-918F51EAAE95}"/>
                  </a:ext>
                </a:extLst>
              </p:cNvPr>
              <p:cNvSpPr txBox="1"/>
              <p:nvPr/>
            </p:nvSpPr>
            <p:spPr>
              <a:xfrm>
                <a:off x="666630" y="5056951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نمونه کارها ساده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6D519DD-6A7E-4D2C-9D22-D5C5F1B97D49}"/>
                  </a:ext>
                </a:extLst>
              </p:cNvPr>
              <p:cNvSpPr txBox="1"/>
              <p:nvPr/>
            </p:nvSpPr>
            <p:spPr>
              <a:xfrm>
                <a:off x="666630" y="5304672"/>
                <a:ext cx="2495479" cy="249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 rtl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8726617-7264-4812-BD36-9939B698C89F}"/>
                </a:ext>
              </a:extLst>
            </p:cNvPr>
            <p:cNvSpPr txBox="1"/>
            <p:nvPr/>
          </p:nvSpPr>
          <p:spPr>
            <a:xfrm>
              <a:off x="631475" y="2512246"/>
              <a:ext cx="1220591" cy="249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EE35A2B-5E27-23CA-6191-2D5E435ACE79}"/>
              </a:ext>
            </a:extLst>
          </p:cNvPr>
          <p:cNvGrpSpPr/>
          <p:nvPr/>
        </p:nvGrpSpPr>
        <p:grpSpPr>
          <a:xfrm>
            <a:off x="11014350" y="75108"/>
            <a:ext cx="1093808" cy="1100349"/>
            <a:chOff x="7711954" y="452437"/>
            <a:chExt cx="4227633" cy="42529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FAB1CAF-C2AF-6D5A-24E3-04ABD347ADE9}"/>
                </a:ext>
              </a:extLst>
            </p:cNvPr>
            <p:cNvSpPr/>
            <p:nvPr/>
          </p:nvSpPr>
          <p:spPr bwMode="auto">
            <a:xfrm>
              <a:off x="7711954" y="452437"/>
              <a:ext cx="4227633" cy="4252913"/>
            </a:xfrm>
            <a:custGeom>
              <a:avLst/>
              <a:gdLst>
                <a:gd name="T0" fmla="*/ 1826 w 1831"/>
                <a:gd name="T1" fmla="*/ 922 h 1842"/>
                <a:gd name="T2" fmla="*/ 1610 w 1831"/>
                <a:gd name="T3" fmla="*/ 1507 h 1842"/>
                <a:gd name="T4" fmla="*/ 999 w 1831"/>
                <a:gd name="T5" fmla="*/ 1821 h 1842"/>
                <a:gd name="T6" fmla="*/ 323 w 1831"/>
                <a:gd name="T7" fmla="*/ 1596 h 1842"/>
                <a:gd name="T8" fmla="*/ 23 w 1831"/>
                <a:gd name="T9" fmla="*/ 1001 h 1842"/>
                <a:gd name="T10" fmla="*/ 252 w 1831"/>
                <a:gd name="T11" fmla="*/ 315 h 1842"/>
                <a:gd name="T12" fmla="*/ 853 w 1831"/>
                <a:gd name="T13" fmla="*/ 19 h 1842"/>
                <a:gd name="T14" fmla="*/ 1538 w 1831"/>
                <a:gd name="T15" fmla="*/ 259 h 1842"/>
                <a:gd name="T16" fmla="*/ 1826 w 1831"/>
                <a:gd name="T17" fmla="*/ 92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0" h="1842">
                  <a:moveTo>
                    <a:pt x="1826" y="922"/>
                  </a:moveTo>
                  <a:cubicBezTo>
                    <a:pt x="1825" y="1143"/>
                    <a:pt x="1754" y="1339"/>
                    <a:pt x="1610" y="1507"/>
                  </a:cubicBezTo>
                  <a:cubicBezTo>
                    <a:pt x="1450" y="1694"/>
                    <a:pt x="1245" y="1800"/>
                    <a:pt x="999" y="1821"/>
                  </a:cubicBezTo>
                  <a:cubicBezTo>
                    <a:pt x="743" y="1842"/>
                    <a:pt x="516" y="1766"/>
                    <a:pt x="323" y="1596"/>
                  </a:cubicBezTo>
                  <a:cubicBezTo>
                    <a:pt x="145" y="1438"/>
                    <a:pt x="44" y="1238"/>
                    <a:pt x="23" y="1001"/>
                  </a:cubicBezTo>
                  <a:cubicBezTo>
                    <a:pt x="0" y="740"/>
                    <a:pt x="78" y="510"/>
                    <a:pt x="252" y="315"/>
                  </a:cubicBezTo>
                  <a:cubicBezTo>
                    <a:pt x="412" y="137"/>
                    <a:pt x="615" y="37"/>
                    <a:pt x="853" y="19"/>
                  </a:cubicBezTo>
                  <a:cubicBezTo>
                    <a:pt x="1115" y="0"/>
                    <a:pt x="1342" y="82"/>
                    <a:pt x="1538" y="259"/>
                  </a:cubicBezTo>
                  <a:cubicBezTo>
                    <a:pt x="1691" y="398"/>
                    <a:pt x="1831" y="647"/>
                    <a:pt x="1826" y="922"/>
                  </a:cubicBezTo>
                  <a:close/>
                </a:path>
              </a:pathLst>
            </a:custGeom>
            <a:solidFill>
              <a:srgbClr val="F1E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73B6355-E083-AB22-9518-575B9B75C406}"/>
                </a:ext>
              </a:extLst>
            </p:cNvPr>
            <p:cNvSpPr/>
            <p:nvPr/>
          </p:nvSpPr>
          <p:spPr bwMode="auto">
            <a:xfrm>
              <a:off x="7753764" y="496191"/>
              <a:ext cx="4167349" cy="4162488"/>
            </a:xfrm>
            <a:custGeom>
              <a:avLst/>
              <a:gdLst>
                <a:gd name="T0" fmla="*/ 1804 w 1805"/>
                <a:gd name="T1" fmla="*/ 904 h 1803"/>
                <a:gd name="T2" fmla="*/ 902 w 1805"/>
                <a:gd name="T3" fmla="*/ 1801 h 1803"/>
                <a:gd name="T4" fmla="*/ 6 w 1805"/>
                <a:gd name="T5" fmla="*/ 891 h 1803"/>
                <a:gd name="T6" fmla="*/ 904 w 1805"/>
                <a:gd name="T7" fmla="*/ 2 h 1803"/>
                <a:gd name="T8" fmla="*/ 1804 w 1805"/>
                <a:gd name="T9" fmla="*/ 904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1803">
                  <a:moveTo>
                    <a:pt x="1804" y="904"/>
                  </a:moveTo>
                  <a:cubicBezTo>
                    <a:pt x="1804" y="1398"/>
                    <a:pt x="1400" y="1803"/>
                    <a:pt x="902" y="1801"/>
                  </a:cubicBezTo>
                  <a:cubicBezTo>
                    <a:pt x="408" y="1799"/>
                    <a:pt x="0" y="1400"/>
                    <a:pt x="6" y="891"/>
                  </a:cubicBezTo>
                  <a:cubicBezTo>
                    <a:pt x="11" y="401"/>
                    <a:pt x="405" y="3"/>
                    <a:pt x="904" y="2"/>
                  </a:cubicBezTo>
                  <a:cubicBezTo>
                    <a:pt x="1402" y="0"/>
                    <a:pt x="1805" y="405"/>
                    <a:pt x="1804" y="904"/>
                  </a:cubicBezTo>
                  <a:close/>
                </a:path>
              </a:pathLst>
            </a:custGeom>
            <a:gradFill>
              <a:gsLst>
                <a:gs pos="0">
                  <a:srgbClr val="2DAEB2"/>
                </a:gs>
                <a:gs pos="50000">
                  <a:srgbClr val="3CC8C7"/>
                </a:gs>
                <a:gs pos="100000">
                  <a:srgbClr val="3CC8C7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4D29F12-F1D2-0F0A-7E5A-16DD5B943994}"/>
                </a:ext>
              </a:extLst>
            </p:cNvPr>
            <p:cNvSpPr/>
            <p:nvPr/>
          </p:nvSpPr>
          <p:spPr bwMode="auto">
            <a:xfrm>
              <a:off x="8564676" y="972626"/>
              <a:ext cx="1851291" cy="3519786"/>
            </a:xfrm>
            <a:custGeom>
              <a:avLst/>
              <a:gdLst>
                <a:gd name="T0" fmla="*/ 672 w 802"/>
                <a:gd name="T1" fmla="*/ 1525 h 1525"/>
                <a:gd name="T2" fmla="*/ 500 w 802"/>
                <a:gd name="T3" fmla="*/ 1292 h 1525"/>
                <a:gd name="T4" fmla="*/ 601 w 802"/>
                <a:gd name="T5" fmla="*/ 1049 h 1525"/>
                <a:gd name="T6" fmla="*/ 713 w 802"/>
                <a:gd name="T7" fmla="*/ 904 h 1525"/>
                <a:gd name="T8" fmla="*/ 719 w 802"/>
                <a:gd name="T9" fmla="*/ 876 h 1525"/>
                <a:gd name="T10" fmla="*/ 703 w 802"/>
                <a:gd name="T11" fmla="*/ 891 h 1525"/>
                <a:gd name="T12" fmla="*/ 385 w 802"/>
                <a:gd name="T13" fmla="*/ 1091 h 1525"/>
                <a:gd name="T14" fmla="*/ 194 w 802"/>
                <a:gd name="T15" fmla="*/ 1103 h 1525"/>
                <a:gd name="T16" fmla="*/ 127 w 802"/>
                <a:gd name="T17" fmla="*/ 1011 h 1525"/>
                <a:gd name="T18" fmla="*/ 94 w 802"/>
                <a:gd name="T19" fmla="*/ 904 h 1525"/>
                <a:gd name="T20" fmla="*/ 90 w 802"/>
                <a:gd name="T21" fmla="*/ 858 h 1525"/>
                <a:gd name="T22" fmla="*/ 90 w 802"/>
                <a:gd name="T23" fmla="*/ 839 h 1525"/>
                <a:gd name="T24" fmla="*/ 97 w 802"/>
                <a:gd name="T25" fmla="*/ 758 h 1525"/>
                <a:gd name="T26" fmla="*/ 96 w 802"/>
                <a:gd name="T27" fmla="*/ 705 h 1525"/>
                <a:gd name="T28" fmla="*/ 43 w 802"/>
                <a:gd name="T29" fmla="*/ 672 h 1525"/>
                <a:gd name="T30" fmla="*/ 34 w 802"/>
                <a:gd name="T31" fmla="*/ 590 h 1525"/>
                <a:gd name="T32" fmla="*/ 166 w 802"/>
                <a:gd name="T33" fmla="*/ 451 h 1525"/>
                <a:gd name="T34" fmla="*/ 200 w 802"/>
                <a:gd name="T35" fmla="*/ 443 h 1525"/>
                <a:gd name="T36" fmla="*/ 374 w 802"/>
                <a:gd name="T37" fmla="*/ 449 h 1525"/>
                <a:gd name="T38" fmla="*/ 144 w 802"/>
                <a:gd name="T39" fmla="*/ 299 h 1525"/>
                <a:gd name="T40" fmla="*/ 168 w 802"/>
                <a:gd name="T41" fmla="*/ 331 h 1525"/>
                <a:gd name="T42" fmla="*/ 199 w 802"/>
                <a:gd name="T43" fmla="*/ 360 h 1525"/>
                <a:gd name="T44" fmla="*/ 211 w 802"/>
                <a:gd name="T45" fmla="*/ 363 h 1525"/>
                <a:gd name="T46" fmla="*/ 213 w 802"/>
                <a:gd name="T47" fmla="*/ 352 h 1525"/>
                <a:gd name="T48" fmla="*/ 213 w 802"/>
                <a:gd name="T49" fmla="*/ 246 h 1525"/>
                <a:gd name="T50" fmla="*/ 269 w 802"/>
                <a:gd name="T51" fmla="*/ 69 h 1525"/>
                <a:gd name="T52" fmla="*/ 340 w 802"/>
                <a:gd name="T53" fmla="*/ 0 h 1525"/>
                <a:gd name="T54" fmla="*/ 343 w 802"/>
                <a:gd name="T55" fmla="*/ 72 h 1525"/>
                <a:gd name="T56" fmla="*/ 445 w 802"/>
                <a:gd name="T57" fmla="*/ 258 h 1525"/>
                <a:gd name="T58" fmla="*/ 547 w 802"/>
                <a:gd name="T59" fmla="*/ 348 h 1525"/>
                <a:gd name="T60" fmla="*/ 732 w 802"/>
                <a:gd name="T61" fmla="*/ 547 h 1525"/>
                <a:gd name="T62" fmla="*/ 794 w 802"/>
                <a:gd name="T63" fmla="*/ 780 h 1525"/>
                <a:gd name="T64" fmla="*/ 664 w 802"/>
                <a:gd name="T65" fmla="*/ 1104 h 1525"/>
                <a:gd name="T66" fmla="*/ 588 w 802"/>
                <a:gd name="T67" fmla="*/ 1302 h 1525"/>
                <a:gd name="T68" fmla="*/ 657 w 802"/>
                <a:gd name="T69" fmla="*/ 1499 h 1525"/>
                <a:gd name="T70" fmla="*/ 676 w 802"/>
                <a:gd name="T71" fmla="*/ 1522 h 1525"/>
                <a:gd name="T72" fmla="*/ 672 w 802"/>
                <a:gd name="T7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2" h="1525">
                  <a:moveTo>
                    <a:pt x="672" y="1525"/>
                  </a:moveTo>
                  <a:cubicBezTo>
                    <a:pt x="588" y="1467"/>
                    <a:pt x="511" y="1403"/>
                    <a:pt x="500" y="1292"/>
                  </a:cubicBezTo>
                  <a:cubicBezTo>
                    <a:pt x="491" y="1194"/>
                    <a:pt x="533" y="1115"/>
                    <a:pt x="601" y="1049"/>
                  </a:cubicBezTo>
                  <a:cubicBezTo>
                    <a:pt x="645" y="1006"/>
                    <a:pt x="690" y="963"/>
                    <a:pt x="713" y="904"/>
                  </a:cubicBezTo>
                  <a:cubicBezTo>
                    <a:pt x="717" y="895"/>
                    <a:pt x="721" y="887"/>
                    <a:pt x="719" y="876"/>
                  </a:cubicBezTo>
                  <a:cubicBezTo>
                    <a:pt x="711" y="878"/>
                    <a:pt x="707" y="886"/>
                    <a:pt x="703" y="891"/>
                  </a:cubicBezTo>
                  <a:cubicBezTo>
                    <a:pt x="616" y="989"/>
                    <a:pt x="513" y="1059"/>
                    <a:pt x="385" y="1091"/>
                  </a:cubicBezTo>
                  <a:cubicBezTo>
                    <a:pt x="322" y="1107"/>
                    <a:pt x="258" y="1108"/>
                    <a:pt x="194" y="1103"/>
                  </a:cubicBezTo>
                  <a:cubicBezTo>
                    <a:pt x="140" y="1100"/>
                    <a:pt x="116" y="1064"/>
                    <a:pt x="127" y="1011"/>
                  </a:cubicBezTo>
                  <a:cubicBezTo>
                    <a:pt x="136" y="969"/>
                    <a:pt x="127" y="933"/>
                    <a:pt x="94" y="904"/>
                  </a:cubicBezTo>
                  <a:cubicBezTo>
                    <a:pt x="76" y="888"/>
                    <a:pt x="75" y="876"/>
                    <a:pt x="90" y="858"/>
                  </a:cubicBezTo>
                  <a:cubicBezTo>
                    <a:pt x="96" y="850"/>
                    <a:pt x="94" y="846"/>
                    <a:pt x="90" y="839"/>
                  </a:cubicBezTo>
                  <a:cubicBezTo>
                    <a:pt x="73" y="810"/>
                    <a:pt x="75" y="784"/>
                    <a:pt x="97" y="758"/>
                  </a:cubicBezTo>
                  <a:cubicBezTo>
                    <a:pt x="115" y="738"/>
                    <a:pt x="114" y="724"/>
                    <a:pt x="96" y="705"/>
                  </a:cubicBezTo>
                  <a:cubicBezTo>
                    <a:pt x="81" y="690"/>
                    <a:pt x="62" y="681"/>
                    <a:pt x="43" y="672"/>
                  </a:cubicBezTo>
                  <a:cubicBezTo>
                    <a:pt x="3" y="653"/>
                    <a:pt x="0" y="618"/>
                    <a:pt x="34" y="590"/>
                  </a:cubicBezTo>
                  <a:cubicBezTo>
                    <a:pt x="84" y="549"/>
                    <a:pt x="125" y="499"/>
                    <a:pt x="166" y="451"/>
                  </a:cubicBezTo>
                  <a:cubicBezTo>
                    <a:pt x="177" y="439"/>
                    <a:pt x="184" y="435"/>
                    <a:pt x="200" y="443"/>
                  </a:cubicBezTo>
                  <a:cubicBezTo>
                    <a:pt x="256" y="473"/>
                    <a:pt x="315" y="472"/>
                    <a:pt x="374" y="449"/>
                  </a:cubicBezTo>
                  <a:cubicBezTo>
                    <a:pt x="270" y="440"/>
                    <a:pt x="179" y="413"/>
                    <a:pt x="144" y="299"/>
                  </a:cubicBezTo>
                  <a:cubicBezTo>
                    <a:pt x="152" y="310"/>
                    <a:pt x="160" y="320"/>
                    <a:pt x="168" y="331"/>
                  </a:cubicBezTo>
                  <a:cubicBezTo>
                    <a:pt x="176" y="343"/>
                    <a:pt x="187" y="351"/>
                    <a:pt x="199" y="360"/>
                  </a:cubicBezTo>
                  <a:cubicBezTo>
                    <a:pt x="202" y="362"/>
                    <a:pt x="206" y="367"/>
                    <a:pt x="211" y="363"/>
                  </a:cubicBezTo>
                  <a:cubicBezTo>
                    <a:pt x="213" y="361"/>
                    <a:pt x="213" y="356"/>
                    <a:pt x="213" y="352"/>
                  </a:cubicBezTo>
                  <a:cubicBezTo>
                    <a:pt x="211" y="317"/>
                    <a:pt x="210" y="281"/>
                    <a:pt x="213" y="246"/>
                  </a:cubicBezTo>
                  <a:cubicBezTo>
                    <a:pt x="218" y="183"/>
                    <a:pt x="234" y="123"/>
                    <a:pt x="269" y="69"/>
                  </a:cubicBezTo>
                  <a:cubicBezTo>
                    <a:pt x="287" y="42"/>
                    <a:pt x="309" y="19"/>
                    <a:pt x="340" y="0"/>
                  </a:cubicBezTo>
                  <a:cubicBezTo>
                    <a:pt x="343" y="26"/>
                    <a:pt x="339" y="49"/>
                    <a:pt x="343" y="72"/>
                  </a:cubicBezTo>
                  <a:cubicBezTo>
                    <a:pt x="356" y="145"/>
                    <a:pt x="396" y="204"/>
                    <a:pt x="445" y="258"/>
                  </a:cubicBezTo>
                  <a:cubicBezTo>
                    <a:pt x="475" y="292"/>
                    <a:pt x="513" y="318"/>
                    <a:pt x="547" y="348"/>
                  </a:cubicBezTo>
                  <a:cubicBezTo>
                    <a:pt x="615" y="408"/>
                    <a:pt x="677" y="474"/>
                    <a:pt x="732" y="547"/>
                  </a:cubicBezTo>
                  <a:cubicBezTo>
                    <a:pt x="784" y="615"/>
                    <a:pt x="802" y="694"/>
                    <a:pt x="794" y="780"/>
                  </a:cubicBezTo>
                  <a:cubicBezTo>
                    <a:pt x="784" y="901"/>
                    <a:pt x="733" y="1006"/>
                    <a:pt x="664" y="1104"/>
                  </a:cubicBezTo>
                  <a:cubicBezTo>
                    <a:pt x="622" y="1163"/>
                    <a:pt x="591" y="1227"/>
                    <a:pt x="588" y="1302"/>
                  </a:cubicBezTo>
                  <a:cubicBezTo>
                    <a:pt x="585" y="1377"/>
                    <a:pt x="611" y="1441"/>
                    <a:pt x="657" y="1499"/>
                  </a:cubicBezTo>
                  <a:cubicBezTo>
                    <a:pt x="663" y="1507"/>
                    <a:pt x="670" y="1514"/>
                    <a:pt x="676" y="1522"/>
                  </a:cubicBezTo>
                  <a:cubicBezTo>
                    <a:pt x="675" y="1523"/>
                    <a:pt x="673" y="1524"/>
                    <a:pt x="672" y="152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94C36FC-914C-A352-65D3-368A99D7D3FE}"/>
                </a:ext>
              </a:extLst>
            </p:cNvPr>
            <p:cNvSpPr/>
            <p:nvPr/>
          </p:nvSpPr>
          <p:spPr bwMode="auto">
            <a:xfrm>
              <a:off x="10083434" y="794692"/>
              <a:ext cx="1168725" cy="2167294"/>
            </a:xfrm>
            <a:custGeom>
              <a:avLst/>
              <a:gdLst>
                <a:gd name="T0" fmla="*/ 302 w 506"/>
                <a:gd name="T1" fmla="*/ 934 h 939"/>
                <a:gd name="T2" fmla="*/ 403 w 506"/>
                <a:gd name="T3" fmla="*/ 748 h 939"/>
                <a:gd name="T4" fmla="*/ 265 w 506"/>
                <a:gd name="T5" fmla="*/ 318 h 939"/>
                <a:gd name="T6" fmla="*/ 46 w 506"/>
                <a:gd name="T7" fmla="*/ 106 h 939"/>
                <a:gd name="T8" fmla="*/ 0 w 506"/>
                <a:gd name="T9" fmla="*/ 2 h 939"/>
                <a:gd name="T10" fmla="*/ 7 w 506"/>
                <a:gd name="T11" fmla="*/ 5 h 939"/>
                <a:gd name="T12" fmla="*/ 276 w 506"/>
                <a:gd name="T13" fmla="*/ 260 h 939"/>
                <a:gd name="T14" fmla="*/ 406 w 506"/>
                <a:gd name="T15" fmla="*/ 378 h 939"/>
                <a:gd name="T16" fmla="*/ 453 w 506"/>
                <a:gd name="T17" fmla="*/ 732 h 939"/>
                <a:gd name="T18" fmla="*/ 307 w 506"/>
                <a:gd name="T19" fmla="*/ 938 h 939"/>
                <a:gd name="T20" fmla="*/ 302 w 506"/>
                <a:gd name="T21" fmla="*/ 934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939">
                  <a:moveTo>
                    <a:pt x="302" y="934"/>
                  </a:moveTo>
                  <a:cubicBezTo>
                    <a:pt x="343" y="876"/>
                    <a:pt x="378" y="815"/>
                    <a:pt x="403" y="748"/>
                  </a:cubicBezTo>
                  <a:cubicBezTo>
                    <a:pt x="464" y="584"/>
                    <a:pt x="410" y="415"/>
                    <a:pt x="265" y="318"/>
                  </a:cubicBezTo>
                  <a:cubicBezTo>
                    <a:pt x="178" y="261"/>
                    <a:pt x="101" y="195"/>
                    <a:pt x="46" y="106"/>
                  </a:cubicBezTo>
                  <a:cubicBezTo>
                    <a:pt x="26" y="73"/>
                    <a:pt x="9" y="40"/>
                    <a:pt x="0" y="2"/>
                  </a:cubicBezTo>
                  <a:cubicBezTo>
                    <a:pt x="4" y="0"/>
                    <a:pt x="5" y="3"/>
                    <a:pt x="7" y="5"/>
                  </a:cubicBezTo>
                  <a:cubicBezTo>
                    <a:pt x="78" y="110"/>
                    <a:pt x="174" y="188"/>
                    <a:pt x="276" y="260"/>
                  </a:cubicBezTo>
                  <a:cubicBezTo>
                    <a:pt x="325" y="294"/>
                    <a:pt x="369" y="331"/>
                    <a:pt x="406" y="378"/>
                  </a:cubicBezTo>
                  <a:cubicBezTo>
                    <a:pt x="492" y="487"/>
                    <a:pt x="506" y="606"/>
                    <a:pt x="453" y="732"/>
                  </a:cubicBezTo>
                  <a:cubicBezTo>
                    <a:pt x="419" y="811"/>
                    <a:pt x="369" y="879"/>
                    <a:pt x="307" y="938"/>
                  </a:cubicBezTo>
                  <a:cubicBezTo>
                    <a:pt x="303" y="939"/>
                    <a:pt x="301" y="938"/>
                    <a:pt x="302" y="9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42C1445-3BC6-9828-1252-5A26CA7F1416}"/>
                </a:ext>
              </a:extLst>
            </p:cNvPr>
            <p:cNvSpPr/>
            <p:nvPr/>
          </p:nvSpPr>
          <p:spPr bwMode="auto">
            <a:xfrm>
              <a:off x="10037736" y="1417947"/>
              <a:ext cx="712708" cy="1322351"/>
            </a:xfrm>
            <a:custGeom>
              <a:avLst/>
              <a:gdLst>
                <a:gd name="T0" fmla="*/ 7 w 309"/>
                <a:gd name="T1" fmla="*/ 0 h 573"/>
                <a:gd name="T2" fmla="*/ 164 w 309"/>
                <a:gd name="T3" fmla="*/ 150 h 573"/>
                <a:gd name="T4" fmla="*/ 299 w 309"/>
                <a:gd name="T5" fmla="*/ 433 h 573"/>
                <a:gd name="T6" fmla="*/ 248 w 309"/>
                <a:gd name="T7" fmla="*/ 573 h 573"/>
                <a:gd name="T8" fmla="*/ 264 w 309"/>
                <a:gd name="T9" fmla="*/ 490 h 573"/>
                <a:gd name="T10" fmla="*/ 152 w 309"/>
                <a:gd name="T11" fmla="*/ 191 h 573"/>
                <a:gd name="T12" fmla="*/ 3 w 309"/>
                <a:gd name="T13" fmla="*/ 8 h 573"/>
                <a:gd name="T14" fmla="*/ 7 w 309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573">
                  <a:moveTo>
                    <a:pt x="7" y="0"/>
                  </a:moveTo>
                  <a:cubicBezTo>
                    <a:pt x="51" y="58"/>
                    <a:pt x="107" y="104"/>
                    <a:pt x="164" y="150"/>
                  </a:cubicBezTo>
                  <a:cubicBezTo>
                    <a:pt x="254" y="222"/>
                    <a:pt x="309" y="312"/>
                    <a:pt x="299" y="433"/>
                  </a:cubicBezTo>
                  <a:cubicBezTo>
                    <a:pt x="295" y="477"/>
                    <a:pt x="274" y="538"/>
                    <a:pt x="248" y="573"/>
                  </a:cubicBezTo>
                  <a:cubicBezTo>
                    <a:pt x="254" y="542"/>
                    <a:pt x="261" y="517"/>
                    <a:pt x="264" y="490"/>
                  </a:cubicBezTo>
                  <a:cubicBezTo>
                    <a:pt x="276" y="372"/>
                    <a:pt x="244" y="272"/>
                    <a:pt x="152" y="191"/>
                  </a:cubicBezTo>
                  <a:cubicBezTo>
                    <a:pt x="93" y="139"/>
                    <a:pt x="40" y="80"/>
                    <a:pt x="3" y="8"/>
                  </a:cubicBezTo>
                  <a:cubicBezTo>
                    <a:pt x="0" y="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158B863-8CC0-2B62-5864-CA1EE4FA2B2A}"/>
                </a:ext>
              </a:extLst>
            </p:cNvPr>
            <p:cNvSpPr/>
            <p:nvPr/>
          </p:nvSpPr>
          <p:spPr bwMode="auto">
            <a:xfrm>
              <a:off x="9997871" y="1304186"/>
              <a:ext cx="55422" cy="132235"/>
            </a:xfrm>
            <a:custGeom>
              <a:avLst/>
              <a:gdLst>
                <a:gd name="T0" fmla="*/ 24 w 24"/>
                <a:gd name="T1" fmla="*/ 49 h 57"/>
                <a:gd name="T2" fmla="*/ 20 w 24"/>
                <a:gd name="T3" fmla="*/ 57 h 57"/>
                <a:gd name="T4" fmla="*/ 0 w 24"/>
                <a:gd name="T5" fmla="*/ 0 h 57"/>
                <a:gd name="T6" fmla="*/ 24 w 24"/>
                <a:gd name="T7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7">
                  <a:moveTo>
                    <a:pt x="24" y="49"/>
                  </a:moveTo>
                  <a:cubicBezTo>
                    <a:pt x="21" y="51"/>
                    <a:pt x="20" y="54"/>
                    <a:pt x="20" y="57"/>
                  </a:cubicBezTo>
                  <a:cubicBezTo>
                    <a:pt x="7" y="41"/>
                    <a:pt x="2" y="21"/>
                    <a:pt x="0" y="0"/>
                  </a:cubicBezTo>
                  <a:cubicBezTo>
                    <a:pt x="8" y="16"/>
                    <a:pt x="16" y="33"/>
                    <a:pt x="24" y="49"/>
                  </a:cubicBezTo>
                  <a:close/>
                </a:path>
              </a:pathLst>
            </a:custGeom>
            <a:solidFill>
              <a:srgbClr val="E7C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8D95AA0-B1B8-A00B-4CD3-2765BD67DF79}"/>
                </a:ext>
              </a:extLst>
            </p:cNvPr>
            <p:cNvSpPr/>
            <p:nvPr/>
          </p:nvSpPr>
          <p:spPr bwMode="auto">
            <a:xfrm>
              <a:off x="10736831" y="2950318"/>
              <a:ext cx="55422" cy="53477"/>
            </a:xfrm>
            <a:custGeom>
              <a:avLst/>
              <a:gdLst>
                <a:gd name="T0" fmla="*/ 19 w 24"/>
                <a:gd name="T1" fmla="*/ 0 h 23"/>
                <a:gd name="T2" fmla="*/ 24 w 24"/>
                <a:gd name="T3" fmla="*/ 4 h 23"/>
                <a:gd name="T4" fmla="*/ 0 w 24"/>
                <a:gd name="T5" fmla="*/ 23 h 23"/>
                <a:gd name="T6" fmla="*/ 19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cubicBezTo>
                    <a:pt x="21" y="1"/>
                    <a:pt x="22" y="3"/>
                    <a:pt x="24" y="4"/>
                  </a:cubicBezTo>
                  <a:cubicBezTo>
                    <a:pt x="18" y="13"/>
                    <a:pt x="11" y="19"/>
                    <a:pt x="0" y="23"/>
                  </a:cubicBezTo>
                  <a:cubicBezTo>
                    <a:pt x="6" y="15"/>
                    <a:pt x="13" y="7"/>
                    <a:pt x="19" y="0"/>
                  </a:cubicBezTo>
                  <a:close/>
                </a:path>
              </a:pathLst>
            </a:custGeom>
            <a:solidFill>
              <a:srgbClr val="E7C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67C6228-F0F9-50F1-DF5C-080E5A685C99}"/>
                </a:ext>
              </a:extLst>
            </p:cNvPr>
            <p:cNvSpPr/>
            <p:nvPr/>
          </p:nvSpPr>
          <p:spPr bwMode="auto">
            <a:xfrm>
              <a:off x="9284190" y="2738353"/>
              <a:ext cx="208076" cy="211965"/>
            </a:xfrm>
            <a:custGeom>
              <a:avLst/>
              <a:gdLst>
                <a:gd name="T0" fmla="*/ 90 w 90"/>
                <a:gd name="T1" fmla="*/ 47 h 92"/>
                <a:gd name="T2" fmla="*/ 43 w 90"/>
                <a:gd name="T3" fmla="*/ 91 h 92"/>
                <a:gd name="T4" fmla="*/ 0 w 90"/>
                <a:gd name="T5" fmla="*/ 44 h 92"/>
                <a:gd name="T6" fmla="*/ 46 w 90"/>
                <a:gd name="T7" fmla="*/ 0 h 92"/>
                <a:gd name="T8" fmla="*/ 90 w 90"/>
                <a:gd name="T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2">
                  <a:moveTo>
                    <a:pt x="90" y="47"/>
                  </a:moveTo>
                  <a:cubicBezTo>
                    <a:pt x="89" y="72"/>
                    <a:pt x="68" y="92"/>
                    <a:pt x="43" y="91"/>
                  </a:cubicBezTo>
                  <a:cubicBezTo>
                    <a:pt x="19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1" y="1"/>
                    <a:pt x="90" y="21"/>
                    <a:pt x="90" y="47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3A5150F-ADA6-B6D7-4EF6-846B9B617C54}"/>
                </a:ext>
              </a:extLst>
            </p:cNvPr>
            <p:cNvSpPr/>
            <p:nvPr/>
          </p:nvSpPr>
          <p:spPr bwMode="auto">
            <a:xfrm>
              <a:off x="9524352" y="2978516"/>
              <a:ext cx="162377" cy="166266"/>
            </a:xfrm>
            <a:custGeom>
              <a:avLst/>
              <a:gdLst>
                <a:gd name="T0" fmla="*/ 70 w 70"/>
                <a:gd name="T1" fmla="*/ 35 h 72"/>
                <a:gd name="T2" fmla="*/ 36 w 70"/>
                <a:gd name="T3" fmla="*/ 71 h 72"/>
                <a:gd name="T4" fmla="*/ 0 w 70"/>
                <a:gd name="T5" fmla="*/ 37 h 72"/>
                <a:gd name="T6" fmla="*/ 34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5"/>
                  </a:moveTo>
                  <a:cubicBezTo>
                    <a:pt x="70" y="56"/>
                    <a:pt x="56" y="71"/>
                    <a:pt x="36" y="71"/>
                  </a:cubicBezTo>
                  <a:cubicBezTo>
                    <a:pt x="17" y="72"/>
                    <a:pt x="1" y="56"/>
                    <a:pt x="0" y="37"/>
                  </a:cubicBezTo>
                  <a:cubicBezTo>
                    <a:pt x="0" y="17"/>
                    <a:pt x="16" y="1"/>
                    <a:pt x="34" y="0"/>
                  </a:cubicBezTo>
                  <a:cubicBezTo>
                    <a:pt x="54" y="0"/>
                    <a:pt x="70" y="15"/>
                    <a:pt x="70" y="35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CAC21E9D-365D-5E49-D22D-DF43CF3FE905}"/>
                </a:ext>
              </a:extLst>
            </p:cNvPr>
            <p:cNvSpPr/>
            <p:nvPr/>
          </p:nvSpPr>
          <p:spPr bwMode="auto">
            <a:xfrm>
              <a:off x="9386283" y="2528333"/>
              <a:ext cx="122512" cy="117650"/>
            </a:xfrm>
            <a:custGeom>
              <a:avLst/>
              <a:gdLst>
                <a:gd name="T0" fmla="*/ 53 w 53"/>
                <a:gd name="T1" fmla="*/ 27 h 51"/>
                <a:gd name="T2" fmla="*/ 27 w 53"/>
                <a:gd name="T3" fmla="*/ 51 h 51"/>
                <a:gd name="T4" fmla="*/ 2 w 53"/>
                <a:gd name="T5" fmla="*/ 25 h 51"/>
                <a:gd name="T6" fmla="*/ 28 w 53"/>
                <a:gd name="T7" fmla="*/ 1 h 51"/>
                <a:gd name="T8" fmla="*/ 53 w 53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3" y="27"/>
                  </a:moveTo>
                  <a:cubicBezTo>
                    <a:pt x="50" y="42"/>
                    <a:pt x="43" y="51"/>
                    <a:pt x="27" y="51"/>
                  </a:cubicBezTo>
                  <a:cubicBezTo>
                    <a:pt x="12" y="51"/>
                    <a:pt x="0" y="40"/>
                    <a:pt x="2" y="25"/>
                  </a:cubicBezTo>
                  <a:cubicBezTo>
                    <a:pt x="3" y="9"/>
                    <a:pt x="13" y="0"/>
                    <a:pt x="28" y="1"/>
                  </a:cubicBezTo>
                  <a:cubicBezTo>
                    <a:pt x="43" y="1"/>
                    <a:pt x="51" y="12"/>
                    <a:pt x="53" y="27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08EFDA0B-6261-22F2-D655-DE46AEFE98D4}"/>
                </a:ext>
              </a:extLst>
            </p:cNvPr>
            <p:cNvSpPr/>
            <p:nvPr/>
          </p:nvSpPr>
          <p:spPr bwMode="auto">
            <a:xfrm>
              <a:off x="9705203" y="2726686"/>
              <a:ext cx="119595" cy="115706"/>
            </a:xfrm>
            <a:custGeom>
              <a:avLst/>
              <a:gdLst>
                <a:gd name="T0" fmla="*/ 25 w 52"/>
                <a:gd name="T1" fmla="*/ 50 h 50"/>
                <a:gd name="T2" fmla="*/ 0 w 52"/>
                <a:gd name="T3" fmla="*/ 25 h 50"/>
                <a:gd name="T4" fmla="*/ 25 w 52"/>
                <a:gd name="T5" fmla="*/ 0 h 50"/>
                <a:gd name="T6" fmla="*/ 51 w 52"/>
                <a:gd name="T7" fmla="*/ 26 h 50"/>
                <a:gd name="T8" fmla="*/ 25 w 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0">
                  <a:moveTo>
                    <a:pt x="25" y="50"/>
                  </a:moveTo>
                  <a:cubicBezTo>
                    <a:pt x="9" y="49"/>
                    <a:pt x="0" y="40"/>
                    <a:pt x="0" y="25"/>
                  </a:cubicBezTo>
                  <a:cubicBezTo>
                    <a:pt x="0" y="10"/>
                    <a:pt x="9" y="0"/>
                    <a:pt x="25" y="0"/>
                  </a:cubicBezTo>
                  <a:cubicBezTo>
                    <a:pt x="41" y="0"/>
                    <a:pt x="52" y="10"/>
                    <a:pt x="51" y="26"/>
                  </a:cubicBezTo>
                  <a:cubicBezTo>
                    <a:pt x="50" y="42"/>
                    <a:pt x="40" y="49"/>
                    <a:pt x="25" y="5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1124D658-B619-75C1-0468-47B831D95C88}"/>
                </a:ext>
              </a:extLst>
            </p:cNvPr>
            <p:cNvSpPr/>
            <p:nvPr/>
          </p:nvSpPr>
          <p:spPr bwMode="auto">
            <a:xfrm>
              <a:off x="9282245" y="3098111"/>
              <a:ext cx="120567" cy="120567"/>
            </a:xfrm>
            <a:custGeom>
              <a:avLst/>
              <a:gdLst>
                <a:gd name="T0" fmla="*/ 28 w 52"/>
                <a:gd name="T1" fmla="*/ 0 h 52"/>
                <a:gd name="T2" fmla="*/ 51 w 52"/>
                <a:gd name="T3" fmla="*/ 27 h 52"/>
                <a:gd name="T4" fmla="*/ 26 w 52"/>
                <a:gd name="T5" fmla="*/ 52 h 52"/>
                <a:gd name="T6" fmla="*/ 2 w 52"/>
                <a:gd name="T7" fmla="*/ 24 h 52"/>
                <a:gd name="T8" fmla="*/ 28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28" y="0"/>
                  </a:moveTo>
                  <a:cubicBezTo>
                    <a:pt x="43" y="3"/>
                    <a:pt x="52" y="11"/>
                    <a:pt x="51" y="27"/>
                  </a:cubicBezTo>
                  <a:cubicBezTo>
                    <a:pt x="50" y="43"/>
                    <a:pt x="42" y="52"/>
                    <a:pt x="26" y="52"/>
                  </a:cubicBezTo>
                  <a:cubicBezTo>
                    <a:pt x="11" y="52"/>
                    <a:pt x="0" y="39"/>
                    <a:pt x="2" y="24"/>
                  </a:cubicBezTo>
                  <a:cubicBezTo>
                    <a:pt x="3" y="8"/>
                    <a:pt x="13" y="2"/>
                    <a:pt x="28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9023E61F-39E0-DC13-0FB9-2B6A60787AE6}"/>
                </a:ext>
              </a:extLst>
            </p:cNvPr>
            <p:cNvSpPr/>
            <p:nvPr/>
          </p:nvSpPr>
          <p:spPr bwMode="auto">
            <a:xfrm>
              <a:off x="9644920" y="2498191"/>
              <a:ext cx="104038" cy="104038"/>
            </a:xfrm>
            <a:custGeom>
              <a:avLst/>
              <a:gdLst>
                <a:gd name="T0" fmla="*/ 23 w 45"/>
                <a:gd name="T1" fmla="*/ 45 h 45"/>
                <a:gd name="T2" fmla="*/ 1 w 45"/>
                <a:gd name="T3" fmla="*/ 24 h 45"/>
                <a:gd name="T4" fmla="*/ 21 w 45"/>
                <a:gd name="T5" fmla="*/ 1 h 45"/>
                <a:gd name="T6" fmla="*/ 44 w 45"/>
                <a:gd name="T7" fmla="*/ 22 h 45"/>
                <a:gd name="T8" fmla="*/ 2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9" y="44"/>
                    <a:pt x="1" y="38"/>
                    <a:pt x="1" y="24"/>
                  </a:cubicBezTo>
                  <a:cubicBezTo>
                    <a:pt x="0" y="10"/>
                    <a:pt x="7" y="1"/>
                    <a:pt x="21" y="1"/>
                  </a:cubicBezTo>
                  <a:cubicBezTo>
                    <a:pt x="35" y="0"/>
                    <a:pt x="44" y="8"/>
                    <a:pt x="44" y="22"/>
                  </a:cubicBezTo>
                  <a:cubicBezTo>
                    <a:pt x="45" y="37"/>
                    <a:pt x="36" y="43"/>
                    <a:pt x="23" y="45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29B358A-2D0D-447E-1D38-AA0A8C6A63B9}"/>
                </a:ext>
              </a:extLst>
            </p:cNvPr>
            <p:cNvSpPr/>
            <p:nvPr/>
          </p:nvSpPr>
          <p:spPr bwMode="auto">
            <a:xfrm>
              <a:off x="9538937" y="3234235"/>
              <a:ext cx="73896" cy="73896"/>
            </a:xfrm>
            <a:custGeom>
              <a:avLst/>
              <a:gdLst>
                <a:gd name="T0" fmla="*/ 17 w 32"/>
                <a:gd name="T1" fmla="*/ 32 h 32"/>
                <a:gd name="T2" fmla="*/ 0 w 32"/>
                <a:gd name="T3" fmla="*/ 16 h 32"/>
                <a:gd name="T4" fmla="*/ 16 w 32"/>
                <a:gd name="T5" fmla="*/ 1 h 32"/>
                <a:gd name="T6" fmla="*/ 32 w 32"/>
                <a:gd name="T7" fmla="*/ 16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6" y="1"/>
                    <a:pt x="16" y="1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1" y="26"/>
                    <a:pt x="26" y="31"/>
                    <a:pt x="17" y="32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06E006DC-4233-4B92-FCDE-625C319CC593}"/>
                </a:ext>
              </a:extLst>
            </p:cNvPr>
            <p:cNvSpPr/>
            <p:nvPr/>
          </p:nvSpPr>
          <p:spPr bwMode="auto">
            <a:xfrm>
              <a:off x="9166540" y="2662513"/>
              <a:ext cx="71951" cy="75841"/>
            </a:xfrm>
            <a:custGeom>
              <a:avLst/>
              <a:gdLst>
                <a:gd name="T0" fmla="*/ 31 w 31"/>
                <a:gd name="T1" fmla="*/ 16 h 33"/>
                <a:gd name="T2" fmla="*/ 16 w 31"/>
                <a:gd name="T3" fmla="*/ 32 h 33"/>
                <a:gd name="T4" fmla="*/ 0 w 31"/>
                <a:gd name="T5" fmla="*/ 17 h 33"/>
                <a:gd name="T6" fmla="*/ 14 w 31"/>
                <a:gd name="T7" fmla="*/ 1 h 33"/>
                <a:gd name="T8" fmla="*/ 31 w 31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16"/>
                  </a:moveTo>
                  <a:cubicBezTo>
                    <a:pt x="30" y="26"/>
                    <a:pt x="25" y="32"/>
                    <a:pt x="16" y="32"/>
                  </a:cubicBezTo>
                  <a:cubicBezTo>
                    <a:pt x="6" y="33"/>
                    <a:pt x="0" y="27"/>
                    <a:pt x="0" y="17"/>
                  </a:cubicBezTo>
                  <a:cubicBezTo>
                    <a:pt x="0" y="8"/>
                    <a:pt x="5" y="2"/>
                    <a:pt x="14" y="1"/>
                  </a:cubicBezTo>
                  <a:cubicBezTo>
                    <a:pt x="25" y="0"/>
                    <a:pt x="29" y="9"/>
                    <a:pt x="31" y="16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1C7A58FD-399B-0D72-9CC9-AE819FA7FBE3}"/>
                </a:ext>
              </a:extLst>
            </p:cNvPr>
            <p:cNvSpPr/>
            <p:nvPr/>
          </p:nvSpPr>
          <p:spPr bwMode="auto">
            <a:xfrm>
              <a:off x="9838411" y="2950318"/>
              <a:ext cx="73896" cy="73896"/>
            </a:xfrm>
            <a:custGeom>
              <a:avLst/>
              <a:gdLst>
                <a:gd name="T0" fmla="*/ 15 w 32"/>
                <a:gd name="T1" fmla="*/ 0 h 32"/>
                <a:gd name="T2" fmla="*/ 32 w 32"/>
                <a:gd name="T3" fmla="*/ 14 h 32"/>
                <a:gd name="T4" fmla="*/ 17 w 32"/>
                <a:gd name="T5" fmla="*/ 31 h 32"/>
                <a:gd name="T6" fmla="*/ 1 w 32"/>
                <a:gd name="T7" fmla="*/ 17 h 32"/>
                <a:gd name="T8" fmla="*/ 15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5" y="0"/>
                  </a:moveTo>
                  <a:cubicBezTo>
                    <a:pt x="25" y="0"/>
                    <a:pt x="31" y="5"/>
                    <a:pt x="32" y="14"/>
                  </a:cubicBezTo>
                  <a:cubicBezTo>
                    <a:pt x="32" y="23"/>
                    <a:pt x="28" y="31"/>
                    <a:pt x="17" y="31"/>
                  </a:cubicBezTo>
                  <a:cubicBezTo>
                    <a:pt x="8" y="32"/>
                    <a:pt x="2" y="26"/>
                    <a:pt x="1" y="17"/>
                  </a:cubicBezTo>
                  <a:cubicBezTo>
                    <a:pt x="0" y="7"/>
                    <a:pt x="6" y="1"/>
                    <a:pt x="15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846C9CD-AA75-96DE-8898-8103FC00F0FB}"/>
                </a:ext>
              </a:extLst>
            </p:cNvPr>
            <p:cNvSpPr/>
            <p:nvPr/>
          </p:nvSpPr>
          <p:spPr bwMode="auto">
            <a:xfrm>
              <a:off x="9178208" y="2964903"/>
              <a:ext cx="43754" cy="40837"/>
            </a:xfrm>
            <a:custGeom>
              <a:avLst/>
              <a:gdLst>
                <a:gd name="T0" fmla="*/ 10 w 19"/>
                <a:gd name="T1" fmla="*/ 0 h 18"/>
                <a:gd name="T2" fmla="*/ 19 w 19"/>
                <a:gd name="T3" fmla="*/ 9 h 18"/>
                <a:gd name="T4" fmla="*/ 11 w 19"/>
                <a:gd name="T5" fmla="*/ 18 h 18"/>
                <a:gd name="T6" fmla="*/ 0 w 19"/>
                <a:gd name="T7" fmla="*/ 9 h 18"/>
                <a:gd name="T8" fmla="*/ 1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15" y="1"/>
                    <a:pt x="18" y="3"/>
                    <a:pt x="19" y="9"/>
                  </a:cubicBezTo>
                  <a:cubicBezTo>
                    <a:pt x="19" y="14"/>
                    <a:pt x="16" y="18"/>
                    <a:pt x="11" y="18"/>
                  </a:cubicBezTo>
                  <a:cubicBezTo>
                    <a:pt x="5" y="18"/>
                    <a:pt x="0" y="15"/>
                    <a:pt x="0" y="9"/>
                  </a:cubicBezTo>
                  <a:cubicBezTo>
                    <a:pt x="1" y="4"/>
                    <a:pt x="4" y="1"/>
                    <a:pt x="10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194F7601-F2FE-D7D7-468A-414BB5557925}"/>
                </a:ext>
              </a:extLst>
            </p:cNvPr>
            <p:cNvSpPr/>
            <p:nvPr/>
          </p:nvSpPr>
          <p:spPr bwMode="auto">
            <a:xfrm>
              <a:off x="9527269" y="2756827"/>
              <a:ext cx="36948" cy="38893"/>
            </a:xfrm>
            <a:custGeom>
              <a:avLst/>
              <a:gdLst>
                <a:gd name="T0" fmla="*/ 16 w 16"/>
                <a:gd name="T1" fmla="*/ 9 h 17"/>
                <a:gd name="T2" fmla="*/ 7 w 16"/>
                <a:gd name="T3" fmla="*/ 16 h 17"/>
                <a:gd name="T4" fmla="*/ 0 w 16"/>
                <a:gd name="T5" fmla="*/ 9 h 17"/>
                <a:gd name="T6" fmla="*/ 8 w 16"/>
                <a:gd name="T7" fmla="*/ 0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6" y="15"/>
                    <a:pt x="12" y="17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4" y="0"/>
                    <a:pt x="16" y="4"/>
                    <a:pt x="16" y="9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5" name="TextBox 50">
            <a:extLst>
              <a:ext uri="{FF2B5EF4-FFF2-40B4-BE49-F238E27FC236}">
                <a16:creationId xmlns:a16="http://schemas.microsoft.com/office/drawing/2014/main" id="{A28425EF-9F88-7EF3-789F-98D7E6DE9971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spc="300" dirty="0">
                <a:solidFill>
                  <a:schemeClr val="bg1"/>
                </a:solidFill>
                <a:cs typeface="B Nazanin" panose="00000400000000000000" pitchFamily="2" charset="-78"/>
              </a:rPr>
              <a:t>ارائه پوست</a:t>
            </a:r>
            <a:endParaRPr lang="ko-KR" altLang="en-US" sz="1600" spc="3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8FC639B1-8C9C-4965-8A97-69158ACEED8C}"/>
              </a:ext>
            </a:extLst>
          </p:cNvPr>
          <p:cNvSpPr txBox="1"/>
          <p:nvPr/>
        </p:nvSpPr>
        <p:spPr>
          <a:xfrm>
            <a:off x="681757" y="1680043"/>
            <a:ext cx="654252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800" dirty="0">
                <a:solidFill>
                  <a:srgbClr val="3CC8C7"/>
                </a:solidFill>
                <a:cs typeface="B Nazanin" panose="00000400000000000000" pitchFamily="2" charset="-78"/>
              </a:rPr>
              <a:t>طرح پوست</a:t>
            </a:r>
          </a:p>
          <a:p>
            <a:pPr algn="r" rtl="1"/>
            <a:r>
              <a:rPr lang="fa-IR" altLang="ko-KR" sz="2800" dirty="0">
                <a:solidFill>
                  <a:srgbClr val="3CC8C7"/>
                </a:solidFill>
                <a:cs typeface="B Nazanin" panose="00000400000000000000" pitchFamily="2" charset="-78"/>
              </a:rPr>
              <a:t>اسلاید </a:t>
            </a:r>
            <a:r>
              <a:rPr lang="fa-IR" altLang="ko-KR" sz="2800" dirty="0">
                <a:cs typeface="B Nazanin" panose="00000400000000000000" pitchFamily="2" charset="-78"/>
              </a:rPr>
              <a:t>متنی را برای ارائه خود تمیز</a:t>
            </a:r>
            <a:r>
              <a:rPr lang="fa-IR" altLang="ko-KR" sz="2800" dirty="0">
                <a:solidFill>
                  <a:srgbClr val="3CC8C7"/>
                </a:solidFill>
                <a:cs typeface="B Nazanin" panose="00000400000000000000" pitchFamily="2" charset="-78"/>
              </a:rPr>
              <a:t> کنید</a:t>
            </a:r>
            <a:endParaRPr lang="ko-KR" altLang="en-US" sz="2800" dirty="0">
              <a:cs typeface="B Nazanin" panose="00000400000000000000" pitchFamily="2" charset="-78"/>
            </a:endParaRPr>
          </a:p>
        </p:txBody>
      </p:sp>
      <p:grpSp>
        <p:nvGrpSpPr>
          <p:cNvPr id="100" name="Group 24">
            <a:extLst>
              <a:ext uri="{FF2B5EF4-FFF2-40B4-BE49-F238E27FC236}">
                <a16:creationId xmlns:a16="http://schemas.microsoft.com/office/drawing/2014/main" id="{FE4CA529-4A2B-435E-92C3-ECCB1D190999}"/>
              </a:ext>
            </a:extLst>
          </p:cNvPr>
          <p:cNvGrpSpPr/>
          <p:nvPr/>
        </p:nvGrpSpPr>
        <p:grpSpPr>
          <a:xfrm>
            <a:off x="4720153" y="4990647"/>
            <a:ext cx="2351023" cy="1528093"/>
            <a:chOff x="972026" y="3558339"/>
            <a:chExt cx="4123439" cy="1902850"/>
          </a:xfrm>
          <a:noFill/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34F70A-4012-491A-838C-174C3EA7748C}"/>
                </a:ext>
              </a:extLst>
            </p:cNvPr>
            <p:cNvSpPr txBox="1"/>
            <p:nvPr/>
          </p:nvSpPr>
          <p:spPr>
            <a:xfrm>
              <a:off x="1122466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DDBAEC4-CE5E-4AEF-B134-2C12DDD0299C}"/>
                </a:ext>
              </a:extLst>
            </p:cNvPr>
            <p:cNvSpPr txBox="1"/>
            <p:nvPr/>
          </p:nvSpPr>
          <p:spPr>
            <a:xfrm>
              <a:off x="972026" y="3995231"/>
              <a:ext cx="3972997" cy="146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09C6CC37-94D6-451E-BF6F-C8A79FEEF0E2}"/>
              </a:ext>
            </a:extLst>
          </p:cNvPr>
          <p:cNvSpPr txBox="1"/>
          <p:nvPr/>
        </p:nvSpPr>
        <p:spPr>
          <a:xfrm>
            <a:off x="2365407" y="3837674"/>
            <a:ext cx="4479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400" b="1" dirty="0">
              <a:cs typeface="B Nazanin" panose="00000400000000000000" pitchFamily="2" charset="-7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EB6120-4345-48AD-AD34-E77D7C286503}"/>
              </a:ext>
            </a:extLst>
          </p:cNvPr>
          <p:cNvSpPr txBox="1"/>
          <p:nvPr/>
        </p:nvSpPr>
        <p:spPr>
          <a:xfrm>
            <a:off x="681757" y="3837674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rgbClr val="2DAEB2"/>
                </a:solidFill>
                <a:cs typeface="B Nazanin" panose="00000400000000000000" pitchFamily="2" charset="-78"/>
              </a:rPr>
              <a:t>$350</a:t>
            </a:r>
            <a:endParaRPr lang="ko-KR" altLang="en-US" sz="4800" b="1">
              <a:solidFill>
                <a:srgbClr val="2DAEB2"/>
              </a:solidFill>
              <a:cs typeface="B Nazanin" panose="00000400000000000000" pitchFamily="2" charset="-78"/>
            </a:endParaRPr>
          </a:p>
        </p:txBody>
      </p:sp>
      <p:grpSp>
        <p:nvGrpSpPr>
          <p:cNvPr id="105" name="Group 24">
            <a:extLst>
              <a:ext uri="{FF2B5EF4-FFF2-40B4-BE49-F238E27FC236}">
                <a16:creationId xmlns:a16="http://schemas.microsoft.com/office/drawing/2014/main" id="{D0F9D43D-0A6A-4592-8866-EB058A32BEA1}"/>
              </a:ext>
            </a:extLst>
          </p:cNvPr>
          <p:cNvGrpSpPr/>
          <p:nvPr/>
        </p:nvGrpSpPr>
        <p:grpSpPr>
          <a:xfrm>
            <a:off x="1549401" y="5015754"/>
            <a:ext cx="2351023" cy="1502987"/>
            <a:chOff x="1226207" y="3589603"/>
            <a:chExt cx="4123439" cy="1871587"/>
          </a:xfrm>
          <a:noFill/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ADF38D-16E0-440D-93F1-C3E301B403B0}"/>
                </a:ext>
              </a:extLst>
            </p:cNvPr>
            <p:cNvSpPr txBox="1"/>
            <p:nvPr/>
          </p:nvSpPr>
          <p:spPr>
            <a:xfrm>
              <a:off x="1376647" y="3589603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22D558-B9AE-483C-9C82-ED853D27C4E9}"/>
                </a:ext>
              </a:extLst>
            </p:cNvPr>
            <p:cNvSpPr txBox="1"/>
            <p:nvPr/>
          </p:nvSpPr>
          <p:spPr>
            <a:xfrm>
              <a:off x="1226207" y="3995232"/>
              <a:ext cx="3972997" cy="146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A5D4D3D-F44B-43C7-B604-170A30415970}"/>
              </a:ext>
            </a:extLst>
          </p:cNvPr>
          <p:cNvSpPr txBox="1"/>
          <p:nvPr/>
        </p:nvSpPr>
        <p:spPr>
          <a:xfrm>
            <a:off x="681757" y="2947014"/>
            <a:ext cx="616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86F2C3-6FDF-EE87-7D41-5BDEC0B6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162" y="1016880"/>
            <a:ext cx="5824761" cy="582476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ECC5CB7-B297-A284-68F5-DC2CE90921B3}"/>
              </a:ext>
            </a:extLst>
          </p:cNvPr>
          <p:cNvSpPr/>
          <p:nvPr/>
        </p:nvSpPr>
        <p:spPr>
          <a:xfrm>
            <a:off x="1" y="782260"/>
            <a:ext cx="11622573" cy="382247"/>
          </a:xfrm>
          <a:prstGeom prst="rect">
            <a:avLst/>
          </a:prstGeom>
          <a:gradFill flip="none" rotWithShape="1">
            <a:gsLst>
              <a:gs pos="0">
                <a:srgbClr val="2DAEB2"/>
              </a:gs>
              <a:gs pos="50000">
                <a:srgbClr val="3CC8C7"/>
              </a:gs>
              <a:gs pos="100000">
                <a:srgbClr val="3CC8C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F0A8A4-9179-D854-A720-50A95EFD8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066446" y="75108"/>
            <a:ext cx="11573197" cy="724247"/>
          </a:xfrm>
        </p:spPr>
        <p:txBody>
          <a:bodyPr/>
          <a:lstStyle/>
          <a:p>
            <a:pPr algn="r" rtl="1"/>
            <a:r>
              <a:rPr lang="fa-IR" sz="4400" dirty="0">
                <a:latin typeface="Cinzel Decorative" panose="00000500000000000000" pitchFamily="2" charset="0"/>
                <a:cs typeface="B Nazanin" panose="00000400000000000000" pitchFamily="2" charset="-78"/>
              </a:rPr>
              <a:t>سبک اینفوگرافیک</a:t>
            </a:r>
            <a:endParaRPr lang="en-US" sz="4400" dirty="0">
              <a:latin typeface="Cinzel Decorative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475B570-8796-ECCF-DEFC-3A04FFE906F4}"/>
              </a:ext>
            </a:extLst>
          </p:cNvPr>
          <p:cNvGrpSpPr/>
          <p:nvPr/>
        </p:nvGrpSpPr>
        <p:grpSpPr>
          <a:xfrm>
            <a:off x="11014350" y="75108"/>
            <a:ext cx="1093808" cy="1100349"/>
            <a:chOff x="7711954" y="452437"/>
            <a:chExt cx="4227633" cy="425291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6F89A0-A50B-1108-C9C5-DD135F2F9A89}"/>
                </a:ext>
              </a:extLst>
            </p:cNvPr>
            <p:cNvSpPr/>
            <p:nvPr/>
          </p:nvSpPr>
          <p:spPr bwMode="auto">
            <a:xfrm>
              <a:off x="7711954" y="452437"/>
              <a:ext cx="4227633" cy="4252913"/>
            </a:xfrm>
            <a:custGeom>
              <a:avLst/>
              <a:gdLst>
                <a:gd name="T0" fmla="*/ 1826 w 1831"/>
                <a:gd name="T1" fmla="*/ 922 h 1842"/>
                <a:gd name="T2" fmla="*/ 1610 w 1831"/>
                <a:gd name="T3" fmla="*/ 1507 h 1842"/>
                <a:gd name="T4" fmla="*/ 999 w 1831"/>
                <a:gd name="T5" fmla="*/ 1821 h 1842"/>
                <a:gd name="T6" fmla="*/ 323 w 1831"/>
                <a:gd name="T7" fmla="*/ 1596 h 1842"/>
                <a:gd name="T8" fmla="*/ 23 w 1831"/>
                <a:gd name="T9" fmla="*/ 1001 h 1842"/>
                <a:gd name="T10" fmla="*/ 252 w 1831"/>
                <a:gd name="T11" fmla="*/ 315 h 1842"/>
                <a:gd name="T12" fmla="*/ 853 w 1831"/>
                <a:gd name="T13" fmla="*/ 19 h 1842"/>
                <a:gd name="T14" fmla="*/ 1538 w 1831"/>
                <a:gd name="T15" fmla="*/ 259 h 1842"/>
                <a:gd name="T16" fmla="*/ 1826 w 1831"/>
                <a:gd name="T17" fmla="*/ 92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0" h="1842">
                  <a:moveTo>
                    <a:pt x="1826" y="922"/>
                  </a:moveTo>
                  <a:cubicBezTo>
                    <a:pt x="1825" y="1143"/>
                    <a:pt x="1754" y="1339"/>
                    <a:pt x="1610" y="1507"/>
                  </a:cubicBezTo>
                  <a:cubicBezTo>
                    <a:pt x="1450" y="1694"/>
                    <a:pt x="1245" y="1800"/>
                    <a:pt x="999" y="1821"/>
                  </a:cubicBezTo>
                  <a:cubicBezTo>
                    <a:pt x="743" y="1842"/>
                    <a:pt x="516" y="1766"/>
                    <a:pt x="323" y="1596"/>
                  </a:cubicBezTo>
                  <a:cubicBezTo>
                    <a:pt x="145" y="1438"/>
                    <a:pt x="44" y="1238"/>
                    <a:pt x="23" y="1001"/>
                  </a:cubicBezTo>
                  <a:cubicBezTo>
                    <a:pt x="0" y="740"/>
                    <a:pt x="78" y="510"/>
                    <a:pt x="252" y="315"/>
                  </a:cubicBezTo>
                  <a:cubicBezTo>
                    <a:pt x="412" y="137"/>
                    <a:pt x="615" y="37"/>
                    <a:pt x="853" y="19"/>
                  </a:cubicBezTo>
                  <a:cubicBezTo>
                    <a:pt x="1115" y="0"/>
                    <a:pt x="1342" y="82"/>
                    <a:pt x="1538" y="259"/>
                  </a:cubicBezTo>
                  <a:cubicBezTo>
                    <a:pt x="1691" y="398"/>
                    <a:pt x="1831" y="647"/>
                    <a:pt x="1826" y="922"/>
                  </a:cubicBezTo>
                  <a:close/>
                </a:path>
              </a:pathLst>
            </a:custGeom>
            <a:solidFill>
              <a:srgbClr val="F1E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F2EC8B7-225D-3E0D-6134-1411C9D0BCF1}"/>
                </a:ext>
              </a:extLst>
            </p:cNvPr>
            <p:cNvSpPr/>
            <p:nvPr/>
          </p:nvSpPr>
          <p:spPr bwMode="auto">
            <a:xfrm>
              <a:off x="7753764" y="496191"/>
              <a:ext cx="4167349" cy="4162488"/>
            </a:xfrm>
            <a:custGeom>
              <a:avLst/>
              <a:gdLst>
                <a:gd name="T0" fmla="*/ 1804 w 1805"/>
                <a:gd name="T1" fmla="*/ 904 h 1803"/>
                <a:gd name="T2" fmla="*/ 902 w 1805"/>
                <a:gd name="T3" fmla="*/ 1801 h 1803"/>
                <a:gd name="T4" fmla="*/ 6 w 1805"/>
                <a:gd name="T5" fmla="*/ 891 h 1803"/>
                <a:gd name="T6" fmla="*/ 904 w 1805"/>
                <a:gd name="T7" fmla="*/ 2 h 1803"/>
                <a:gd name="T8" fmla="*/ 1804 w 1805"/>
                <a:gd name="T9" fmla="*/ 904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1803">
                  <a:moveTo>
                    <a:pt x="1804" y="904"/>
                  </a:moveTo>
                  <a:cubicBezTo>
                    <a:pt x="1804" y="1398"/>
                    <a:pt x="1400" y="1803"/>
                    <a:pt x="902" y="1801"/>
                  </a:cubicBezTo>
                  <a:cubicBezTo>
                    <a:pt x="408" y="1799"/>
                    <a:pt x="0" y="1400"/>
                    <a:pt x="6" y="891"/>
                  </a:cubicBezTo>
                  <a:cubicBezTo>
                    <a:pt x="11" y="401"/>
                    <a:pt x="405" y="3"/>
                    <a:pt x="904" y="2"/>
                  </a:cubicBezTo>
                  <a:cubicBezTo>
                    <a:pt x="1402" y="0"/>
                    <a:pt x="1805" y="405"/>
                    <a:pt x="1804" y="904"/>
                  </a:cubicBezTo>
                  <a:close/>
                </a:path>
              </a:pathLst>
            </a:custGeom>
            <a:gradFill>
              <a:gsLst>
                <a:gs pos="0">
                  <a:srgbClr val="2DAEB2"/>
                </a:gs>
                <a:gs pos="50000">
                  <a:srgbClr val="3CC8C7"/>
                </a:gs>
                <a:gs pos="100000">
                  <a:srgbClr val="3CC8C7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F6E0176-9879-7CB2-39F6-CAD5B3CC9132}"/>
                </a:ext>
              </a:extLst>
            </p:cNvPr>
            <p:cNvSpPr/>
            <p:nvPr/>
          </p:nvSpPr>
          <p:spPr bwMode="auto">
            <a:xfrm>
              <a:off x="8564676" y="972626"/>
              <a:ext cx="1851291" cy="3519786"/>
            </a:xfrm>
            <a:custGeom>
              <a:avLst/>
              <a:gdLst>
                <a:gd name="T0" fmla="*/ 672 w 802"/>
                <a:gd name="T1" fmla="*/ 1525 h 1525"/>
                <a:gd name="T2" fmla="*/ 500 w 802"/>
                <a:gd name="T3" fmla="*/ 1292 h 1525"/>
                <a:gd name="T4" fmla="*/ 601 w 802"/>
                <a:gd name="T5" fmla="*/ 1049 h 1525"/>
                <a:gd name="T6" fmla="*/ 713 w 802"/>
                <a:gd name="T7" fmla="*/ 904 h 1525"/>
                <a:gd name="T8" fmla="*/ 719 w 802"/>
                <a:gd name="T9" fmla="*/ 876 h 1525"/>
                <a:gd name="T10" fmla="*/ 703 w 802"/>
                <a:gd name="T11" fmla="*/ 891 h 1525"/>
                <a:gd name="T12" fmla="*/ 385 w 802"/>
                <a:gd name="T13" fmla="*/ 1091 h 1525"/>
                <a:gd name="T14" fmla="*/ 194 w 802"/>
                <a:gd name="T15" fmla="*/ 1103 h 1525"/>
                <a:gd name="T16" fmla="*/ 127 w 802"/>
                <a:gd name="T17" fmla="*/ 1011 h 1525"/>
                <a:gd name="T18" fmla="*/ 94 w 802"/>
                <a:gd name="T19" fmla="*/ 904 h 1525"/>
                <a:gd name="T20" fmla="*/ 90 w 802"/>
                <a:gd name="T21" fmla="*/ 858 h 1525"/>
                <a:gd name="T22" fmla="*/ 90 w 802"/>
                <a:gd name="T23" fmla="*/ 839 h 1525"/>
                <a:gd name="T24" fmla="*/ 97 w 802"/>
                <a:gd name="T25" fmla="*/ 758 h 1525"/>
                <a:gd name="T26" fmla="*/ 96 w 802"/>
                <a:gd name="T27" fmla="*/ 705 h 1525"/>
                <a:gd name="T28" fmla="*/ 43 w 802"/>
                <a:gd name="T29" fmla="*/ 672 h 1525"/>
                <a:gd name="T30" fmla="*/ 34 w 802"/>
                <a:gd name="T31" fmla="*/ 590 h 1525"/>
                <a:gd name="T32" fmla="*/ 166 w 802"/>
                <a:gd name="T33" fmla="*/ 451 h 1525"/>
                <a:gd name="T34" fmla="*/ 200 w 802"/>
                <a:gd name="T35" fmla="*/ 443 h 1525"/>
                <a:gd name="T36" fmla="*/ 374 w 802"/>
                <a:gd name="T37" fmla="*/ 449 h 1525"/>
                <a:gd name="T38" fmla="*/ 144 w 802"/>
                <a:gd name="T39" fmla="*/ 299 h 1525"/>
                <a:gd name="T40" fmla="*/ 168 w 802"/>
                <a:gd name="T41" fmla="*/ 331 h 1525"/>
                <a:gd name="T42" fmla="*/ 199 w 802"/>
                <a:gd name="T43" fmla="*/ 360 h 1525"/>
                <a:gd name="T44" fmla="*/ 211 w 802"/>
                <a:gd name="T45" fmla="*/ 363 h 1525"/>
                <a:gd name="T46" fmla="*/ 213 w 802"/>
                <a:gd name="T47" fmla="*/ 352 h 1525"/>
                <a:gd name="T48" fmla="*/ 213 w 802"/>
                <a:gd name="T49" fmla="*/ 246 h 1525"/>
                <a:gd name="T50" fmla="*/ 269 w 802"/>
                <a:gd name="T51" fmla="*/ 69 h 1525"/>
                <a:gd name="T52" fmla="*/ 340 w 802"/>
                <a:gd name="T53" fmla="*/ 0 h 1525"/>
                <a:gd name="T54" fmla="*/ 343 w 802"/>
                <a:gd name="T55" fmla="*/ 72 h 1525"/>
                <a:gd name="T56" fmla="*/ 445 w 802"/>
                <a:gd name="T57" fmla="*/ 258 h 1525"/>
                <a:gd name="T58" fmla="*/ 547 w 802"/>
                <a:gd name="T59" fmla="*/ 348 h 1525"/>
                <a:gd name="T60" fmla="*/ 732 w 802"/>
                <a:gd name="T61" fmla="*/ 547 h 1525"/>
                <a:gd name="T62" fmla="*/ 794 w 802"/>
                <a:gd name="T63" fmla="*/ 780 h 1525"/>
                <a:gd name="T64" fmla="*/ 664 w 802"/>
                <a:gd name="T65" fmla="*/ 1104 h 1525"/>
                <a:gd name="T66" fmla="*/ 588 w 802"/>
                <a:gd name="T67" fmla="*/ 1302 h 1525"/>
                <a:gd name="T68" fmla="*/ 657 w 802"/>
                <a:gd name="T69" fmla="*/ 1499 h 1525"/>
                <a:gd name="T70" fmla="*/ 676 w 802"/>
                <a:gd name="T71" fmla="*/ 1522 h 1525"/>
                <a:gd name="T72" fmla="*/ 672 w 802"/>
                <a:gd name="T7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2" h="1525">
                  <a:moveTo>
                    <a:pt x="672" y="1525"/>
                  </a:moveTo>
                  <a:cubicBezTo>
                    <a:pt x="588" y="1467"/>
                    <a:pt x="511" y="1403"/>
                    <a:pt x="500" y="1292"/>
                  </a:cubicBezTo>
                  <a:cubicBezTo>
                    <a:pt x="491" y="1194"/>
                    <a:pt x="533" y="1115"/>
                    <a:pt x="601" y="1049"/>
                  </a:cubicBezTo>
                  <a:cubicBezTo>
                    <a:pt x="645" y="1006"/>
                    <a:pt x="690" y="963"/>
                    <a:pt x="713" y="904"/>
                  </a:cubicBezTo>
                  <a:cubicBezTo>
                    <a:pt x="717" y="895"/>
                    <a:pt x="721" y="887"/>
                    <a:pt x="719" y="876"/>
                  </a:cubicBezTo>
                  <a:cubicBezTo>
                    <a:pt x="711" y="878"/>
                    <a:pt x="707" y="886"/>
                    <a:pt x="703" y="891"/>
                  </a:cubicBezTo>
                  <a:cubicBezTo>
                    <a:pt x="616" y="989"/>
                    <a:pt x="513" y="1059"/>
                    <a:pt x="385" y="1091"/>
                  </a:cubicBezTo>
                  <a:cubicBezTo>
                    <a:pt x="322" y="1107"/>
                    <a:pt x="258" y="1108"/>
                    <a:pt x="194" y="1103"/>
                  </a:cubicBezTo>
                  <a:cubicBezTo>
                    <a:pt x="140" y="1100"/>
                    <a:pt x="116" y="1064"/>
                    <a:pt x="127" y="1011"/>
                  </a:cubicBezTo>
                  <a:cubicBezTo>
                    <a:pt x="136" y="969"/>
                    <a:pt x="127" y="933"/>
                    <a:pt x="94" y="904"/>
                  </a:cubicBezTo>
                  <a:cubicBezTo>
                    <a:pt x="76" y="888"/>
                    <a:pt x="75" y="876"/>
                    <a:pt x="90" y="858"/>
                  </a:cubicBezTo>
                  <a:cubicBezTo>
                    <a:pt x="96" y="850"/>
                    <a:pt x="94" y="846"/>
                    <a:pt x="90" y="839"/>
                  </a:cubicBezTo>
                  <a:cubicBezTo>
                    <a:pt x="73" y="810"/>
                    <a:pt x="75" y="784"/>
                    <a:pt x="97" y="758"/>
                  </a:cubicBezTo>
                  <a:cubicBezTo>
                    <a:pt x="115" y="738"/>
                    <a:pt x="114" y="724"/>
                    <a:pt x="96" y="705"/>
                  </a:cubicBezTo>
                  <a:cubicBezTo>
                    <a:pt x="81" y="690"/>
                    <a:pt x="62" y="681"/>
                    <a:pt x="43" y="672"/>
                  </a:cubicBezTo>
                  <a:cubicBezTo>
                    <a:pt x="3" y="653"/>
                    <a:pt x="0" y="618"/>
                    <a:pt x="34" y="590"/>
                  </a:cubicBezTo>
                  <a:cubicBezTo>
                    <a:pt x="84" y="549"/>
                    <a:pt x="125" y="499"/>
                    <a:pt x="166" y="451"/>
                  </a:cubicBezTo>
                  <a:cubicBezTo>
                    <a:pt x="177" y="439"/>
                    <a:pt x="184" y="435"/>
                    <a:pt x="200" y="443"/>
                  </a:cubicBezTo>
                  <a:cubicBezTo>
                    <a:pt x="256" y="473"/>
                    <a:pt x="315" y="472"/>
                    <a:pt x="374" y="449"/>
                  </a:cubicBezTo>
                  <a:cubicBezTo>
                    <a:pt x="270" y="440"/>
                    <a:pt x="179" y="413"/>
                    <a:pt x="144" y="299"/>
                  </a:cubicBezTo>
                  <a:cubicBezTo>
                    <a:pt x="152" y="310"/>
                    <a:pt x="160" y="320"/>
                    <a:pt x="168" y="331"/>
                  </a:cubicBezTo>
                  <a:cubicBezTo>
                    <a:pt x="176" y="343"/>
                    <a:pt x="187" y="351"/>
                    <a:pt x="199" y="360"/>
                  </a:cubicBezTo>
                  <a:cubicBezTo>
                    <a:pt x="202" y="362"/>
                    <a:pt x="206" y="367"/>
                    <a:pt x="211" y="363"/>
                  </a:cubicBezTo>
                  <a:cubicBezTo>
                    <a:pt x="213" y="361"/>
                    <a:pt x="213" y="356"/>
                    <a:pt x="213" y="352"/>
                  </a:cubicBezTo>
                  <a:cubicBezTo>
                    <a:pt x="211" y="317"/>
                    <a:pt x="210" y="281"/>
                    <a:pt x="213" y="246"/>
                  </a:cubicBezTo>
                  <a:cubicBezTo>
                    <a:pt x="218" y="183"/>
                    <a:pt x="234" y="123"/>
                    <a:pt x="269" y="69"/>
                  </a:cubicBezTo>
                  <a:cubicBezTo>
                    <a:pt x="287" y="42"/>
                    <a:pt x="309" y="19"/>
                    <a:pt x="340" y="0"/>
                  </a:cubicBezTo>
                  <a:cubicBezTo>
                    <a:pt x="343" y="26"/>
                    <a:pt x="339" y="49"/>
                    <a:pt x="343" y="72"/>
                  </a:cubicBezTo>
                  <a:cubicBezTo>
                    <a:pt x="356" y="145"/>
                    <a:pt x="396" y="204"/>
                    <a:pt x="445" y="258"/>
                  </a:cubicBezTo>
                  <a:cubicBezTo>
                    <a:pt x="475" y="292"/>
                    <a:pt x="513" y="318"/>
                    <a:pt x="547" y="348"/>
                  </a:cubicBezTo>
                  <a:cubicBezTo>
                    <a:pt x="615" y="408"/>
                    <a:pt x="677" y="474"/>
                    <a:pt x="732" y="547"/>
                  </a:cubicBezTo>
                  <a:cubicBezTo>
                    <a:pt x="784" y="615"/>
                    <a:pt x="802" y="694"/>
                    <a:pt x="794" y="780"/>
                  </a:cubicBezTo>
                  <a:cubicBezTo>
                    <a:pt x="784" y="901"/>
                    <a:pt x="733" y="1006"/>
                    <a:pt x="664" y="1104"/>
                  </a:cubicBezTo>
                  <a:cubicBezTo>
                    <a:pt x="622" y="1163"/>
                    <a:pt x="591" y="1227"/>
                    <a:pt x="588" y="1302"/>
                  </a:cubicBezTo>
                  <a:cubicBezTo>
                    <a:pt x="585" y="1377"/>
                    <a:pt x="611" y="1441"/>
                    <a:pt x="657" y="1499"/>
                  </a:cubicBezTo>
                  <a:cubicBezTo>
                    <a:pt x="663" y="1507"/>
                    <a:pt x="670" y="1514"/>
                    <a:pt x="676" y="1522"/>
                  </a:cubicBezTo>
                  <a:cubicBezTo>
                    <a:pt x="675" y="1523"/>
                    <a:pt x="673" y="1524"/>
                    <a:pt x="672" y="152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F2E0379-2E17-846C-CA83-2CA39B11E05C}"/>
                </a:ext>
              </a:extLst>
            </p:cNvPr>
            <p:cNvSpPr/>
            <p:nvPr/>
          </p:nvSpPr>
          <p:spPr bwMode="auto">
            <a:xfrm>
              <a:off x="10083434" y="794692"/>
              <a:ext cx="1168725" cy="2167294"/>
            </a:xfrm>
            <a:custGeom>
              <a:avLst/>
              <a:gdLst>
                <a:gd name="T0" fmla="*/ 302 w 506"/>
                <a:gd name="T1" fmla="*/ 934 h 939"/>
                <a:gd name="T2" fmla="*/ 403 w 506"/>
                <a:gd name="T3" fmla="*/ 748 h 939"/>
                <a:gd name="T4" fmla="*/ 265 w 506"/>
                <a:gd name="T5" fmla="*/ 318 h 939"/>
                <a:gd name="T6" fmla="*/ 46 w 506"/>
                <a:gd name="T7" fmla="*/ 106 h 939"/>
                <a:gd name="T8" fmla="*/ 0 w 506"/>
                <a:gd name="T9" fmla="*/ 2 h 939"/>
                <a:gd name="T10" fmla="*/ 7 w 506"/>
                <a:gd name="T11" fmla="*/ 5 h 939"/>
                <a:gd name="T12" fmla="*/ 276 w 506"/>
                <a:gd name="T13" fmla="*/ 260 h 939"/>
                <a:gd name="T14" fmla="*/ 406 w 506"/>
                <a:gd name="T15" fmla="*/ 378 h 939"/>
                <a:gd name="T16" fmla="*/ 453 w 506"/>
                <a:gd name="T17" fmla="*/ 732 h 939"/>
                <a:gd name="T18" fmla="*/ 307 w 506"/>
                <a:gd name="T19" fmla="*/ 938 h 939"/>
                <a:gd name="T20" fmla="*/ 302 w 506"/>
                <a:gd name="T21" fmla="*/ 934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939">
                  <a:moveTo>
                    <a:pt x="302" y="934"/>
                  </a:moveTo>
                  <a:cubicBezTo>
                    <a:pt x="343" y="876"/>
                    <a:pt x="378" y="815"/>
                    <a:pt x="403" y="748"/>
                  </a:cubicBezTo>
                  <a:cubicBezTo>
                    <a:pt x="464" y="584"/>
                    <a:pt x="410" y="415"/>
                    <a:pt x="265" y="318"/>
                  </a:cubicBezTo>
                  <a:cubicBezTo>
                    <a:pt x="178" y="261"/>
                    <a:pt x="101" y="195"/>
                    <a:pt x="46" y="106"/>
                  </a:cubicBezTo>
                  <a:cubicBezTo>
                    <a:pt x="26" y="73"/>
                    <a:pt x="9" y="40"/>
                    <a:pt x="0" y="2"/>
                  </a:cubicBezTo>
                  <a:cubicBezTo>
                    <a:pt x="4" y="0"/>
                    <a:pt x="5" y="3"/>
                    <a:pt x="7" y="5"/>
                  </a:cubicBezTo>
                  <a:cubicBezTo>
                    <a:pt x="78" y="110"/>
                    <a:pt x="174" y="188"/>
                    <a:pt x="276" y="260"/>
                  </a:cubicBezTo>
                  <a:cubicBezTo>
                    <a:pt x="325" y="294"/>
                    <a:pt x="369" y="331"/>
                    <a:pt x="406" y="378"/>
                  </a:cubicBezTo>
                  <a:cubicBezTo>
                    <a:pt x="492" y="487"/>
                    <a:pt x="506" y="606"/>
                    <a:pt x="453" y="732"/>
                  </a:cubicBezTo>
                  <a:cubicBezTo>
                    <a:pt x="419" y="811"/>
                    <a:pt x="369" y="879"/>
                    <a:pt x="307" y="938"/>
                  </a:cubicBezTo>
                  <a:cubicBezTo>
                    <a:pt x="303" y="939"/>
                    <a:pt x="301" y="938"/>
                    <a:pt x="302" y="93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447FC9B-C631-99D5-A63C-D2ADF686B86F}"/>
                </a:ext>
              </a:extLst>
            </p:cNvPr>
            <p:cNvSpPr/>
            <p:nvPr/>
          </p:nvSpPr>
          <p:spPr bwMode="auto">
            <a:xfrm>
              <a:off x="10037736" y="1417947"/>
              <a:ext cx="712708" cy="1322351"/>
            </a:xfrm>
            <a:custGeom>
              <a:avLst/>
              <a:gdLst>
                <a:gd name="T0" fmla="*/ 7 w 309"/>
                <a:gd name="T1" fmla="*/ 0 h 573"/>
                <a:gd name="T2" fmla="*/ 164 w 309"/>
                <a:gd name="T3" fmla="*/ 150 h 573"/>
                <a:gd name="T4" fmla="*/ 299 w 309"/>
                <a:gd name="T5" fmla="*/ 433 h 573"/>
                <a:gd name="T6" fmla="*/ 248 w 309"/>
                <a:gd name="T7" fmla="*/ 573 h 573"/>
                <a:gd name="T8" fmla="*/ 264 w 309"/>
                <a:gd name="T9" fmla="*/ 490 h 573"/>
                <a:gd name="T10" fmla="*/ 152 w 309"/>
                <a:gd name="T11" fmla="*/ 191 h 573"/>
                <a:gd name="T12" fmla="*/ 3 w 309"/>
                <a:gd name="T13" fmla="*/ 8 h 573"/>
                <a:gd name="T14" fmla="*/ 7 w 309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573">
                  <a:moveTo>
                    <a:pt x="7" y="0"/>
                  </a:moveTo>
                  <a:cubicBezTo>
                    <a:pt x="51" y="58"/>
                    <a:pt x="107" y="104"/>
                    <a:pt x="164" y="150"/>
                  </a:cubicBezTo>
                  <a:cubicBezTo>
                    <a:pt x="254" y="222"/>
                    <a:pt x="309" y="312"/>
                    <a:pt x="299" y="433"/>
                  </a:cubicBezTo>
                  <a:cubicBezTo>
                    <a:pt x="295" y="477"/>
                    <a:pt x="274" y="538"/>
                    <a:pt x="248" y="573"/>
                  </a:cubicBezTo>
                  <a:cubicBezTo>
                    <a:pt x="254" y="542"/>
                    <a:pt x="261" y="517"/>
                    <a:pt x="264" y="490"/>
                  </a:cubicBezTo>
                  <a:cubicBezTo>
                    <a:pt x="276" y="372"/>
                    <a:pt x="244" y="272"/>
                    <a:pt x="152" y="191"/>
                  </a:cubicBezTo>
                  <a:cubicBezTo>
                    <a:pt x="93" y="139"/>
                    <a:pt x="40" y="80"/>
                    <a:pt x="3" y="8"/>
                  </a:cubicBezTo>
                  <a:cubicBezTo>
                    <a:pt x="0" y="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D525C95-9DEF-62DE-6684-A5E8FAF90BD2}"/>
                </a:ext>
              </a:extLst>
            </p:cNvPr>
            <p:cNvSpPr/>
            <p:nvPr/>
          </p:nvSpPr>
          <p:spPr bwMode="auto">
            <a:xfrm>
              <a:off x="9997871" y="1304186"/>
              <a:ext cx="55422" cy="132235"/>
            </a:xfrm>
            <a:custGeom>
              <a:avLst/>
              <a:gdLst>
                <a:gd name="T0" fmla="*/ 24 w 24"/>
                <a:gd name="T1" fmla="*/ 49 h 57"/>
                <a:gd name="T2" fmla="*/ 20 w 24"/>
                <a:gd name="T3" fmla="*/ 57 h 57"/>
                <a:gd name="T4" fmla="*/ 0 w 24"/>
                <a:gd name="T5" fmla="*/ 0 h 57"/>
                <a:gd name="T6" fmla="*/ 24 w 24"/>
                <a:gd name="T7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7">
                  <a:moveTo>
                    <a:pt x="24" y="49"/>
                  </a:moveTo>
                  <a:cubicBezTo>
                    <a:pt x="21" y="51"/>
                    <a:pt x="20" y="54"/>
                    <a:pt x="20" y="57"/>
                  </a:cubicBezTo>
                  <a:cubicBezTo>
                    <a:pt x="7" y="41"/>
                    <a:pt x="2" y="21"/>
                    <a:pt x="0" y="0"/>
                  </a:cubicBezTo>
                  <a:cubicBezTo>
                    <a:pt x="8" y="16"/>
                    <a:pt x="16" y="33"/>
                    <a:pt x="24" y="49"/>
                  </a:cubicBezTo>
                  <a:close/>
                </a:path>
              </a:pathLst>
            </a:custGeom>
            <a:solidFill>
              <a:srgbClr val="E7C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84219CE-F4B9-C398-37EB-810BCEA3145C}"/>
                </a:ext>
              </a:extLst>
            </p:cNvPr>
            <p:cNvSpPr/>
            <p:nvPr/>
          </p:nvSpPr>
          <p:spPr bwMode="auto">
            <a:xfrm>
              <a:off x="10736831" y="2950318"/>
              <a:ext cx="55422" cy="53477"/>
            </a:xfrm>
            <a:custGeom>
              <a:avLst/>
              <a:gdLst>
                <a:gd name="T0" fmla="*/ 19 w 24"/>
                <a:gd name="T1" fmla="*/ 0 h 23"/>
                <a:gd name="T2" fmla="*/ 24 w 24"/>
                <a:gd name="T3" fmla="*/ 4 h 23"/>
                <a:gd name="T4" fmla="*/ 0 w 24"/>
                <a:gd name="T5" fmla="*/ 23 h 23"/>
                <a:gd name="T6" fmla="*/ 19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cubicBezTo>
                    <a:pt x="21" y="1"/>
                    <a:pt x="22" y="3"/>
                    <a:pt x="24" y="4"/>
                  </a:cubicBezTo>
                  <a:cubicBezTo>
                    <a:pt x="18" y="13"/>
                    <a:pt x="11" y="19"/>
                    <a:pt x="0" y="23"/>
                  </a:cubicBezTo>
                  <a:cubicBezTo>
                    <a:pt x="6" y="15"/>
                    <a:pt x="13" y="7"/>
                    <a:pt x="19" y="0"/>
                  </a:cubicBezTo>
                  <a:close/>
                </a:path>
              </a:pathLst>
            </a:custGeom>
            <a:solidFill>
              <a:srgbClr val="E7C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8BBDE72-341D-3E95-7D38-639B28CBDD87}"/>
                </a:ext>
              </a:extLst>
            </p:cNvPr>
            <p:cNvSpPr/>
            <p:nvPr/>
          </p:nvSpPr>
          <p:spPr bwMode="auto">
            <a:xfrm>
              <a:off x="9284190" y="2738353"/>
              <a:ext cx="208076" cy="211965"/>
            </a:xfrm>
            <a:custGeom>
              <a:avLst/>
              <a:gdLst>
                <a:gd name="T0" fmla="*/ 90 w 90"/>
                <a:gd name="T1" fmla="*/ 47 h 92"/>
                <a:gd name="T2" fmla="*/ 43 w 90"/>
                <a:gd name="T3" fmla="*/ 91 h 92"/>
                <a:gd name="T4" fmla="*/ 0 w 90"/>
                <a:gd name="T5" fmla="*/ 44 h 92"/>
                <a:gd name="T6" fmla="*/ 46 w 90"/>
                <a:gd name="T7" fmla="*/ 0 h 92"/>
                <a:gd name="T8" fmla="*/ 90 w 90"/>
                <a:gd name="T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2">
                  <a:moveTo>
                    <a:pt x="90" y="47"/>
                  </a:moveTo>
                  <a:cubicBezTo>
                    <a:pt x="89" y="72"/>
                    <a:pt x="68" y="92"/>
                    <a:pt x="43" y="91"/>
                  </a:cubicBezTo>
                  <a:cubicBezTo>
                    <a:pt x="19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1" y="1"/>
                    <a:pt x="90" y="21"/>
                    <a:pt x="90" y="47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FB9AFA0-8915-57EE-50F3-0DB5295C383F}"/>
                </a:ext>
              </a:extLst>
            </p:cNvPr>
            <p:cNvSpPr/>
            <p:nvPr/>
          </p:nvSpPr>
          <p:spPr bwMode="auto">
            <a:xfrm>
              <a:off x="9524352" y="2978516"/>
              <a:ext cx="162377" cy="166266"/>
            </a:xfrm>
            <a:custGeom>
              <a:avLst/>
              <a:gdLst>
                <a:gd name="T0" fmla="*/ 70 w 70"/>
                <a:gd name="T1" fmla="*/ 35 h 72"/>
                <a:gd name="T2" fmla="*/ 36 w 70"/>
                <a:gd name="T3" fmla="*/ 71 h 72"/>
                <a:gd name="T4" fmla="*/ 0 w 70"/>
                <a:gd name="T5" fmla="*/ 37 h 72"/>
                <a:gd name="T6" fmla="*/ 34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5"/>
                  </a:moveTo>
                  <a:cubicBezTo>
                    <a:pt x="70" y="56"/>
                    <a:pt x="56" y="71"/>
                    <a:pt x="36" y="71"/>
                  </a:cubicBezTo>
                  <a:cubicBezTo>
                    <a:pt x="17" y="72"/>
                    <a:pt x="1" y="56"/>
                    <a:pt x="0" y="37"/>
                  </a:cubicBezTo>
                  <a:cubicBezTo>
                    <a:pt x="0" y="17"/>
                    <a:pt x="16" y="1"/>
                    <a:pt x="34" y="0"/>
                  </a:cubicBezTo>
                  <a:cubicBezTo>
                    <a:pt x="54" y="0"/>
                    <a:pt x="70" y="15"/>
                    <a:pt x="70" y="35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F1B4BBF-D39D-9163-B3C9-D4F3E8454557}"/>
                </a:ext>
              </a:extLst>
            </p:cNvPr>
            <p:cNvSpPr/>
            <p:nvPr/>
          </p:nvSpPr>
          <p:spPr bwMode="auto">
            <a:xfrm>
              <a:off x="9386283" y="2528333"/>
              <a:ext cx="122512" cy="117650"/>
            </a:xfrm>
            <a:custGeom>
              <a:avLst/>
              <a:gdLst>
                <a:gd name="T0" fmla="*/ 53 w 53"/>
                <a:gd name="T1" fmla="*/ 27 h 51"/>
                <a:gd name="T2" fmla="*/ 27 w 53"/>
                <a:gd name="T3" fmla="*/ 51 h 51"/>
                <a:gd name="T4" fmla="*/ 2 w 53"/>
                <a:gd name="T5" fmla="*/ 25 h 51"/>
                <a:gd name="T6" fmla="*/ 28 w 53"/>
                <a:gd name="T7" fmla="*/ 1 h 51"/>
                <a:gd name="T8" fmla="*/ 53 w 53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3" y="27"/>
                  </a:moveTo>
                  <a:cubicBezTo>
                    <a:pt x="50" y="42"/>
                    <a:pt x="43" y="51"/>
                    <a:pt x="27" y="51"/>
                  </a:cubicBezTo>
                  <a:cubicBezTo>
                    <a:pt x="12" y="51"/>
                    <a:pt x="0" y="40"/>
                    <a:pt x="2" y="25"/>
                  </a:cubicBezTo>
                  <a:cubicBezTo>
                    <a:pt x="3" y="9"/>
                    <a:pt x="13" y="0"/>
                    <a:pt x="28" y="1"/>
                  </a:cubicBezTo>
                  <a:cubicBezTo>
                    <a:pt x="43" y="1"/>
                    <a:pt x="51" y="12"/>
                    <a:pt x="53" y="27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C19555E-1903-6387-A113-7521E2D69B6D}"/>
                </a:ext>
              </a:extLst>
            </p:cNvPr>
            <p:cNvSpPr/>
            <p:nvPr/>
          </p:nvSpPr>
          <p:spPr bwMode="auto">
            <a:xfrm>
              <a:off x="9705203" y="2726686"/>
              <a:ext cx="119595" cy="115706"/>
            </a:xfrm>
            <a:custGeom>
              <a:avLst/>
              <a:gdLst>
                <a:gd name="T0" fmla="*/ 25 w 52"/>
                <a:gd name="T1" fmla="*/ 50 h 50"/>
                <a:gd name="T2" fmla="*/ 0 w 52"/>
                <a:gd name="T3" fmla="*/ 25 h 50"/>
                <a:gd name="T4" fmla="*/ 25 w 52"/>
                <a:gd name="T5" fmla="*/ 0 h 50"/>
                <a:gd name="T6" fmla="*/ 51 w 52"/>
                <a:gd name="T7" fmla="*/ 26 h 50"/>
                <a:gd name="T8" fmla="*/ 25 w 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0">
                  <a:moveTo>
                    <a:pt x="25" y="50"/>
                  </a:moveTo>
                  <a:cubicBezTo>
                    <a:pt x="9" y="49"/>
                    <a:pt x="0" y="40"/>
                    <a:pt x="0" y="25"/>
                  </a:cubicBezTo>
                  <a:cubicBezTo>
                    <a:pt x="0" y="10"/>
                    <a:pt x="9" y="0"/>
                    <a:pt x="25" y="0"/>
                  </a:cubicBezTo>
                  <a:cubicBezTo>
                    <a:pt x="41" y="0"/>
                    <a:pt x="52" y="10"/>
                    <a:pt x="51" y="26"/>
                  </a:cubicBezTo>
                  <a:cubicBezTo>
                    <a:pt x="50" y="42"/>
                    <a:pt x="40" y="49"/>
                    <a:pt x="25" y="5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A1229E-E4F0-1D4E-9745-5C35553D9FE4}"/>
                </a:ext>
              </a:extLst>
            </p:cNvPr>
            <p:cNvSpPr/>
            <p:nvPr/>
          </p:nvSpPr>
          <p:spPr bwMode="auto">
            <a:xfrm>
              <a:off x="9282245" y="3098111"/>
              <a:ext cx="120567" cy="120567"/>
            </a:xfrm>
            <a:custGeom>
              <a:avLst/>
              <a:gdLst>
                <a:gd name="T0" fmla="*/ 28 w 52"/>
                <a:gd name="T1" fmla="*/ 0 h 52"/>
                <a:gd name="T2" fmla="*/ 51 w 52"/>
                <a:gd name="T3" fmla="*/ 27 h 52"/>
                <a:gd name="T4" fmla="*/ 26 w 52"/>
                <a:gd name="T5" fmla="*/ 52 h 52"/>
                <a:gd name="T6" fmla="*/ 2 w 52"/>
                <a:gd name="T7" fmla="*/ 24 h 52"/>
                <a:gd name="T8" fmla="*/ 28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28" y="0"/>
                  </a:moveTo>
                  <a:cubicBezTo>
                    <a:pt x="43" y="3"/>
                    <a:pt x="52" y="11"/>
                    <a:pt x="51" y="27"/>
                  </a:cubicBezTo>
                  <a:cubicBezTo>
                    <a:pt x="50" y="43"/>
                    <a:pt x="42" y="52"/>
                    <a:pt x="26" y="52"/>
                  </a:cubicBezTo>
                  <a:cubicBezTo>
                    <a:pt x="11" y="52"/>
                    <a:pt x="0" y="39"/>
                    <a:pt x="2" y="24"/>
                  </a:cubicBezTo>
                  <a:cubicBezTo>
                    <a:pt x="3" y="8"/>
                    <a:pt x="13" y="2"/>
                    <a:pt x="28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5EB7F9C-587C-6B30-13D2-773158600027}"/>
                </a:ext>
              </a:extLst>
            </p:cNvPr>
            <p:cNvSpPr/>
            <p:nvPr/>
          </p:nvSpPr>
          <p:spPr bwMode="auto">
            <a:xfrm>
              <a:off x="9644920" y="2498191"/>
              <a:ext cx="104038" cy="104038"/>
            </a:xfrm>
            <a:custGeom>
              <a:avLst/>
              <a:gdLst>
                <a:gd name="T0" fmla="*/ 23 w 45"/>
                <a:gd name="T1" fmla="*/ 45 h 45"/>
                <a:gd name="T2" fmla="*/ 1 w 45"/>
                <a:gd name="T3" fmla="*/ 24 h 45"/>
                <a:gd name="T4" fmla="*/ 21 w 45"/>
                <a:gd name="T5" fmla="*/ 1 h 45"/>
                <a:gd name="T6" fmla="*/ 44 w 45"/>
                <a:gd name="T7" fmla="*/ 22 h 45"/>
                <a:gd name="T8" fmla="*/ 2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9" y="44"/>
                    <a:pt x="1" y="38"/>
                    <a:pt x="1" y="24"/>
                  </a:cubicBezTo>
                  <a:cubicBezTo>
                    <a:pt x="0" y="10"/>
                    <a:pt x="7" y="1"/>
                    <a:pt x="21" y="1"/>
                  </a:cubicBezTo>
                  <a:cubicBezTo>
                    <a:pt x="35" y="0"/>
                    <a:pt x="44" y="8"/>
                    <a:pt x="44" y="22"/>
                  </a:cubicBezTo>
                  <a:cubicBezTo>
                    <a:pt x="45" y="37"/>
                    <a:pt x="36" y="43"/>
                    <a:pt x="23" y="45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DB5D242-72C9-95A5-9B6B-BFA22A91D53C}"/>
                </a:ext>
              </a:extLst>
            </p:cNvPr>
            <p:cNvSpPr/>
            <p:nvPr/>
          </p:nvSpPr>
          <p:spPr bwMode="auto">
            <a:xfrm>
              <a:off x="9538937" y="3234235"/>
              <a:ext cx="73896" cy="73896"/>
            </a:xfrm>
            <a:custGeom>
              <a:avLst/>
              <a:gdLst>
                <a:gd name="T0" fmla="*/ 17 w 32"/>
                <a:gd name="T1" fmla="*/ 32 h 32"/>
                <a:gd name="T2" fmla="*/ 0 w 32"/>
                <a:gd name="T3" fmla="*/ 16 h 32"/>
                <a:gd name="T4" fmla="*/ 16 w 32"/>
                <a:gd name="T5" fmla="*/ 1 h 32"/>
                <a:gd name="T6" fmla="*/ 32 w 32"/>
                <a:gd name="T7" fmla="*/ 16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6" y="1"/>
                    <a:pt x="16" y="1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1" y="26"/>
                    <a:pt x="26" y="31"/>
                    <a:pt x="17" y="32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6517487-43FB-416C-ED7B-E3124BEE0C40}"/>
                </a:ext>
              </a:extLst>
            </p:cNvPr>
            <p:cNvSpPr/>
            <p:nvPr/>
          </p:nvSpPr>
          <p:spPr bwMode="auto">
            <a:xfrm>
              <a:off x="9166540" y="2662513"/>
              <a:ext cx="71951" cy="75841"/>
            </a:xfrm>
            <a:custGeom>
              <a:avLst/>
              <a:gdLst>
                <a:gd name="T0" fmla="*/ 31 w 31"/>
                <a:gd name="T1" fmla="*/ 16 h 33"/>
                <a:gd name="T2" fmla="*/ 16 w 31"/>
                <a:gd name="T3" fmla="*/ 32 h 33"/>
                <a:gd name="T4" fmla="*/ 0 w 31"/>
                <a:gd name="T5" fmla="*/ 17 h 33"/>
                <a:gd name="T6" fmla="*/ 14 w 31"/>
                <a:gd name="T7" fmla="*/ 1 h 33"/>
                <a:gd name="T8" fmla="*/ 31 w 31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16"/>
                  </a:moveTo>
                  <a:cubicBezTo>
                    <a:pt x="30" y="26"/>
                    <a:pt x="25" y="32"/>
                    <a:pt x="16" y="32"/>
                  </a:cubicBezTo>
                  <a:cubicBezTo>
                    <a:pt x="6" y="33"/>
                    <a:pt x="0" y="27"/>
                    <a:pt x="0" y="17"/>
                  </a:cubicBezTo>
                  <a:cubicBezTo>
                    <a:pt x="0" y="8"/>
                    <a:pt x="5" y="2"/>
                    <a:pt x="14" y="1"/>
                  </a:cubicBezTo>
                  <a:cubicBezTo>
                    <a:pt x="25" y="0"/>
                    <a:pt x="29" y="9"/>
                    <a:pt x="31" y="16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4B96891A-75BD-41E8-2FFE-C04DE8E75940}"/>
                </a:ext>
              </a:extLst>
            </p:cNvPr>
            <p:cNvSpPr/>
            <p:nvPr/>
          </p:nvSpPr>
          <p:spPr bwMode="auto">
            <a:xfrm>
              <a:off x="9838411" y="2950318"/>
              <a:ext cx="73896" cy="73896"/>
            </a:xfrm>
            <a:custGeom>
              <a:avLst/>
              <a:gdLst>
                <a:gd name="T0" fmla="*/ 15 w 32"/>
                <a:gd name="T1" fmla="*/ 0 h 32"/>
                <a:gd name="T2" fmla="*/ 32 w 32"/>
                <a:gd name="T3" fmla="*/ 14 h 32"/>
                <a:gd name="T4" fmla="*/ 17 w 32"/>
                <a:gd name="T5" fmla="*/ 31 h 32"/>
                <a:gd name="T6" fmla="*/ 1 w 32"/>
                <a:gd name="T7" fmla="*/ 17 h 32"/>
                <a:gd name="T8" fmla="*/ 15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5" y="0"/>
                  </a:moveTo>
                  <a:cubicBezTo>
                    <a:pt x="25" y="0"/>
                    <a:pt x="31" y="5"/>
                    <a:pt x="32" y="14"/>
                  </a:cubicBezTo>
                  <a:cubicBezTo>
                    <a:pt x="32" y="23"/>
                    <a:pt x="28" y="31"/>
                    <a:pt x="17" y="31"/>
                  </a:cubicBezTo>
                  <a:cubicBezTo>
                    <a:pt x="8" y="32"/>
                    <a:pt x="2" y="26"/>
                    <a:pt x="1" y="17"/>
                  </a:cubicBezTo>
                  <a:cubicBezTo>
                    <a:pt x="0" y="7"/>
                    <a:pt x="6" y="1"/>
                    <a:pt x="15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71E8058-F18D-9A5F-5C0B-592DA44A4F11}"/>
                </a:ext>
              </a:extLst>
            </p:cNvPr>
            <p:cNvSpPr/>
            <p:nvPr/>
          </p:nvSpPr>
          <p:spPr bwMode="auto">
            <a:xfrm>
              <a:off x="9178208" y="2964903"/>
              <a:ext cx="43754" cy="40837"/>
            </a:xfrm>
            <a:custGeom>
              <a:avLst/>
              <a:gdLst>
                <a:gd name="T0" fmla="*/ 10 w 19"/>
                <a:gd name="T1" fmla="*/ 0 h 18"/>
                <a:gd name="T2" fmla="*/ 19 w 19"/>
                <a:gd name="T3" fmla="*/ 9 h 18"/>
                <a:gd name="T4" fmla="*/ 11 w 19"/>
                <a:gd name="T5" fmla="*/ 18 h 18"/>
                <a:gd name="T6" fmla="*/ 0 w 19"/>
                <a:gd name="T7" fmla="*/ 9 h 18"/>
                <a:gd name="T8" fmla="*/ 1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15" y="1"/>
                    <a:pt x="18" y="3"/>
                    <a:pt x="19" y="9"/>
                  </a:cubicBezTo>
                  <a:cubicBezTo>
                    <a:pt x="19" y="14"/>
                    <a:pt x="16" y="18"/>
                    <a:pt x="11" y="18"/>
                  </a:cubicBezTo>
                  <a:cubicBezTo>
                    <a:pt x="5" y="18"/>
                    <a:pt x="0" y="15"/>
                    <a:pt x="0" y="9"/>
                  </a:cubicBezTo>
                  <a:cubicBezTo>
                    <a:pt x="1" y="4"/>
                    <a:pt x="4" y="1"/>
                    <a:pt x="10" y="0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32D913F-4CEA-5127-8BBA-2BFF3D8D1A83}"/>
                </a:ext>
              </a:extLst>
            </p:cNvPr>
            <p:cNvSpPr/>
            <p:nvPr/>
          </p:nvSpPr>
          <p:spPr bwMode="auto">
            <a:xfrm>
              <a:off x="9527269" y="2756827"/>
              <a:ext cx="36948" cy="38893"/>
            </a:xfrm>
            <a:custGeom>
              <a:avLst/>
              <a:gdLst>
                <a:gd name="T0" fmla="*/ 16 w 16"/>
                <a:gd name="T1" fmla="*/ 9 h 17"/>
                <a:gd name="T2" fmla="*/ 7 w 16"/>
                <a:gd name="T3" fmla="*/ 16 h 17"/>
                <a:gd name="T4" fmla="*/ 0 w 16"/>
                <a:gd name="T5" fmla="*/ 9 h 17"/>
                <a:gd name="T6" fmla="*/ 8 w 16"/>
                <a:gd name="T7" fmla="*/ 0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6" y="15"/>
                    <a:pt x="12" y="17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4" y="0"/>
                    <a:pt x="16" y="4"/>
                    <a:pt x="16" y="9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50">
            <a:extLst>
              <a:ext uri="{FF2B5EF4-FFF2-40B4-BE49-F238E27FC236}">
                <a16:creationId xmlns:a16="http://schemas.microsoft.com/office/drawing/2014/main" id="{DCFC933A-489F-61F4-A96E-F777E5A725C1}"/>
              </a:ext>
            </a:extLst>
          </p:cNvPr>
          <p:cNvSpPr txBox="1"/>
          <p:nvPr/>
        </p:nvSpPr>
        <p:spPr>
          <a:xfrm>
            <a:off x="385057" y="799584"/>
            <a:ext cx="52757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spc="300" dirty="0">
                <a:solidFill>
                  <a:schemeClr val="bg1"/>
                </a:solidFill>
                <a:cs typeface="B Nazanin" panose="00000400000000000000" pitchFamily="2" charset="-78"/>
              </a:rPr>
              <a:t>ارائه پوست</a:t>
            </a:r>
            <a:endParaRPr lang="ko-KR" altLang="en-US" sz="1600" spc="3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Heart 17">
            <a:extLst>
              <a:ext uri="{FF2B5EF4-FFF2-40B4-BE49-F238E27FC236}">
                <a16:creationId xmlns:a16="http://schemas.microsoft.com/office/drawing/2014/main" id="{19D12CC0-0DFD-35B9-3F01-1C92C0D5457F}"/>
              </a:ext>
            </a:extLst>
          </p:cNvPr>
          <p:cNvSpPr/>
          <p:nvPr/>
        </p:nvSpPr>
        <p:spPr>
          <a:xfrm>
            <a:off x="2558141" y="477000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4" name="Block Arc 11">
            <a:extLst>
              <a:ext uri="{FF2B5EF4-FFF2-40B4-BE49-F238E27FC236}">
                <a16:creationId xmlns:a16="http://schemas.microsoft.com/office/drawing/2014/main" id="{67951D40-DA2E-991F-B574-5B3FCFCF73B8}"/>
              </a:ext>
            </a:extLst>
          </p:cNvPr>
          <p:cNvSpPr/>
          <p:nvPr/>
        </p:nvSpPr>
        <p:spPr>
          <a:xfrm rot="10800000">
            <a:off x="5778500" y="470248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DFBE26-F7C8-40CC-6B40-59D2FF26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5375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166627-C969-482C-8C23-0DD25ECBA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3910" y="5944112"/>
            <a:ext cx="631027" cy="34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1D8670-CC12-4053-BF71-0236156237D8}"/>
              </a:ext>
            </a:extLst>
          </p:cNvPr>
          <p:cNvSpPr/>
          <p:nvPr/>
        </p:nvSpPr>
        <p:spPr>
          <a:xfrm>
            <a:off x="7398613" y="2075736"/>
            <a:ext cx="400079" cy="515236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ACC3C4-4EAB-4EA8-AF18-AC541AAE2447}"/>
              </a:ext>
            </a:extLst>
          </p:cNvPr>
          <p:cNvSpPr/>
          <p:nvPr/>
        </p:nvSpPr>
        <p:spPr>
          <a:xfrm>
            <a:off x="7304606" y="4682884"/>
            <a:ext cx="672173" cy="284365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chemeClr val="bg1"/>
          </a:solidFill>
          <a:ln w="446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FD7619-715A-4D42-B206-235D30EC977F}"/>
              </a:ext>
            </a:extLst>
          </p:cNvPr>
          <p:cNvSpPr/>
          <p:nvPr/>
        </p:nvSpPr>
        <p:spPr>
          <a:xfrm>
            <a:off x="8797615" y="3307258"/>
            <a:ext cx="397322" cy="483925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9D92B8-B310-49AD-8CE6-947F694C28E7}"/>
              </a:ext>
            </a:extLst>
          </p:cNvPr>
          <p:cNvGrpSpPr/>
          <p:nvPr/>
        </p:nvGrpSpPr>
        <p:grpSpPr>
          <a:xfrm>
            <a:off x="8508469" y="5471397"/>
            <a:ext cx="3236927" cy="1214178"/>
            <a:chOff x="672510" y="2545756"/>
            <a:chExt cx="3236927" cy="12141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841AEE-319C-42B3-BF4E-5BB1DE9D912A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نمونه کارها ساده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9B549C-5A16-41E1-B9FB-A014E29B9396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1B773A-03BB-4AED-A6AB-FF03CB7315ED}"/>
              </a:ext>
            </a:extLst>
          </p:cNvPr>
          <p:cNvGrpSpPr/>
          <p:nvPr/>
        </p:nvGrpSpPr>
        <p:grpSpPr>
          <a:xfrm>
            <a:off x="7226873" y="4206157"/>
            <a:ext cx="3236927" cy="1214178"/>
            <a:chOff x="672510" y="2545756"/>
            <a:chExt cx="3236927" cy="12141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E0099B-A5DC-43CB-B67C-17410AEC69EC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نمونه کارها ساده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B12CBF-5D06-4A09-A792-4681D8016E68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367F6-3FEB-4554-9BD5-73AD8C18D953}"/>
              </a:ext>
            </a:extLst>
          </p:cNvPr>
          <p:cNvGrpSpPr/>
          <p:nvPr/>
        </p:nvGrpSpPr>
        <p:grpSpPr>
          <a:xfrm>
            <a:off x="8508469" y="2940916"/>
            <a:ext cx="3236927" cy="1214178"/>
            <a:chOff x="672510" y="2545756"/>
            <a:chExt cx="3236927" cy="12141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C48D6F-D175-4E0C-BA35-49E7B3439495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نمونه کارها ساده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5657F3-D35A-4A07-B00D-468B4F0B90D2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582684-A39A-4A8C-B575-368BF59A5030}"/>
              </a:ext>
            </a:extLst>
          </p:cNvPr>
          <p:cNvGrpSpPr/>
          <p:nvPr/>
        </p:nvGrpSpPr>
        <p:grpSpPr>
          <a:xfrm>
            <a:off x="7226873" y="1675675"/>
            <a:ext cx="3236927" cy="1214178"/>
            <a:chOff x="672510" y="2545756"/>
            <a:chExt cx="3236927" cy="12141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B99764-E9CB-4F18-A466-5C47462F42F2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80000"/>
                </a:lnSpc>
              </a:pPr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نمونه کارها ساده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7944D3-FD7E-4DD6-BE2B-FBE7827AEC60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756C549-E141-4E93-8CD1-59524734F670}"/>
              </a:ext>
            </a:extLst>
          </p:cNvPr>
          <p:cNvSpPr txBox="1"/>
          <p:nvPr/>
        </p:nvSpPr>
        <p:spPr>
          <a:xfrm>
            <a:off x="7304606" y="6668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6529F5-D849-4A91-B4A9-0E85EDA01B64}"/>
              </a:ext>
            </a:extLst>
          </p:cNvPr>
          <p:cNvSpPr txBox="1"/>
          <p:nvPr/>
        </p:nvSpPr>
        <p:spPr>
          <a:xfrm>
            <a:off x="7304606" y="2643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اسلاید عالی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D7CDA42-969B-220A-9867-3C74D4DBF822}"/>
              </a:ext>
            </a:extLst>
          </p:cNvPr>
          <p:cNvGrpSpPr/>
          <p:nvPr/>
        </p:nvGrpSpPr>
        <p:grpSpPr>
          <a:xfrm flipH="1">
            <a:off x="266395" y="165302"/>
            <a:ext cx="1009278" cy="1015314"/>
            <a:chOff x="7711954" y="452437"/>
            <a:chExt cx="4227633" cy="42529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BB1F6B2-52A5-7374-C308-EAAFD91AD0D2}"/>
                </a:ext>
              </a:extLst>
            </p:cNvPr>
            <p:cNvSpPr/>
            <p:nvPr/>
          </p:nvSpPr>
          <p:spPr bwMode="auto">
            <a:xfrm>
              <a:off x="7711954" y="452437"/>
              <a:ext cx="4227633" cy="4252913"/>
            </a:xfrm>
            <a:custGeom>
              <a:avLst/>
              <a:gdLst>
                <a:gd name="T0" fmla="*/ 1826 w 1831"/>
                <a:gd name="T1" fmla="*/ 922 h 1842"/>
                <a:gd name="T2" fmla="*/ 1610 w 1831"/>
                <a:gd name="T3" fmla="*/ 1507 h 1842"/>
                <a:gd name="T4" fmla="*/ 999 w 1831"/>
                <a:gd name="T5" fmla="*/ 1821 h 1842"/>
                <a:gd name="T6" fmla="*/ 323 w 1831"/>
                <a:gd name="T7" fmla="*/ 1596 h 1842"/>
                <a:gd name="T8" fmla="*/ 23 w 1831"/>
                <a:gd name="T9" fmla="*/ 1001 h 1842"/>
                <a:gd name="T10" fmla="*/ 252 w 1831"/>
                <a:gd name="T11" fmla="*/ 315 h 1842"/>
                <a:gd name="T12" fmla="*/ 853 w 1831"/>
                <a:gd name="T13" fmla="*/ 19 h 1842"/>
                <a:gd name="T14" fmla="*/ 1538 w 1831"/>
                <a:gd name="T15" fmla="*/ 259 h 1842"/>
                <a:gd name="T16" fmla="*/ 1826 w 1831"/>
                <a:gd name="T17" fmla="*/ 92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0" h="1842">
                  <a:moveTo>
                    <a:pt x="1826" y="922"/>
                  </a:moveTo>
                  <a:cubicBezTo>
                    <a:pt x="1825" y="1143"/>
                    <a:pt x="1754" y="1339"/>
                    <a:pt x="1610" y="1507"/>
                  </a:cubicBezTo>
                  <a:cubicBezTo>
                    <a:pt x="1450" y="1694"/>
                    <a:pt x="1245" y="1800"/>
                    <a:pt x="999" y="1821"/>
                  </a:cubicBezTo>
                  <a:cubicBezTo>
                    <a:pt x="743" y="1842"/>
                    <a:pt x="516" y="1766"/>
                    <a:pt x="323" y="1596"/>
                  </a:cubicBezTo>
                  <a:cubicBezTo>
                    <a:pt x="145" y="1438"/>
                    <a:pt x="44" y="1238"/>
                    <a:pt x="23" y="1001"/>
                  </a:cubicBezTo>
                  <a:cubicBezTo>
                    <a:pt x="0" y="740"/>
                    <a:pt x="78" y="510"/>
                    <a:pt x="252" y="315"/>
                  </a:cubicBezTo>
                  <a:cubicBezTo>
                    <a:pt x="412" y="137"/>
                    <a:pt x="615" y="37"/>
                    <a:pt x="853" y="19"/>
                  </a:cubicBezTo>
                  <a:cubicBezTo>
                    <a:pt x="1115" y="0"/>
                    <a:pt x="1342" y="82"/>
                    <a:pt x="1538" y="259"/>
                  </a:cubicBezTo>
                  <a:cubicBezTo>
                    <a:pt x="1691" y="398"/>
                    <a:pt x="1831" y="647"/>
                    <a:pt x="1826" y="922"/>
                  </a:cubicBezTo>
                  <a:close/>
                </a:path>
              </a:pathLst>
            </a:custGeom>
            <a:solidFill>
              <a:srgbClr val="F1E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631A4D0-C6C8-DC32-28F9-22A7A271C2A9}"/>
                </a:ext>
              </a:extLst>
            </p:cNvPr>
            <p:cNvSpPr/>
            <p:nvPr/>
          </p:nvSpPr>
          <p:spPr bwMode="auto">
            <a:xfrm>
              <a:off x="7753763" y="496189"/>
              <a:ext cx="4167349" cy="4162486"/>
            </a:xfrm>
            <a:custGeom>
              <a:avLst/>
              <a:gdLst>
                <a:gd name="T0" fmla="*/ 1804 w 1805"/>
                <a:gd name="T1" fmla="*/ 904 h 1803"/>
                <a:gd name="T2" fmla="*/ 902 w 1805"/>
                <a:gd name="T3" fmla="*/ 1801 h 1803"/>
                <a:gd name="T4" fmla="*/ 6 w 1805"/>
                <a:gd name="T5" fmla="*/ 891 h 1803"/>
                <a:gd name="T6" fmla="*/ 904 w 1805"/>
                <a:gd name="T7" fmla="*/ 2 h 1803"/>
                <a:gd name="T8" fmla="*/ 1804 w 1805"/>
                <a:gd name="T9" fmla="*/ 904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1803">
                  <a:moveTo>
                    <a:pt x="1804" y="904"/>
                  </a:moveTo>
                  <a:cubicBezTo>
                    <a:pt x="1804" y="1398"/>
                    <a:pt x="1400" y="1803"/>
                    <a:pt x="902" y="1801"/>
                  </a:cubicBezTo>
                  <a:cubicBezTo>
                    <a:pt x="408" y="1799"/>
                    <a:pt x="0" y="1400"/>
                    <a:pt x="6" y="891"/>
                  </a:cubicBezTo>
                  <a:cubicBezTo>
                    <a:pt x="11" y="401"/>
                    <a:pt x="405" y="3"/>
                    <a:pt x="904" y="2"/>
                  </a:cubicBezTo>
                  <a:cubicBezTo>
                    <a:pt x="1402" y="0"/>
                    <a:pt x="1805" y="405"/>
                    <a:pt x="1804" y="9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0F857AD-CF19-E4B2-6091-C93B88B9984E}"/>
                </a:ext>
              </a:extLst>
            </p:cNvPr>
            <p:cNvSpPr/>
            <p:nvPr/>
          </p:nvSpPr>
          <p:spPr bwMode="auto">
            <a:xfrm>
              <a:off x="8564676" y="972626"/>
              <a:ext cx="1851291" cy="3519786"/>
            </a:xfrm>
            <a:custGeom>
              <a:avLst/>
              <a:gdLst>
                <a:gd name="T0" fmla="*/ 672 w 802"/>
                <a:gd name="T1" fmla="*/ 1525 h 1525"/>
                <a:gd name="T2" fmla="*/ 500 w 802"/>
                <a:gd name="T3" fmla="*/ 1292 h 1525"/>
                <a:gd name="T4" fmla="*/ 601 w 802"/>
                <a:gd name="T5" fmla="*/ 1049 h 1525"/>
                <a:gd name="T6" fmla="*/ 713 w 802"/>
                <a:gd name="T7" fmla="*/ 904 h 1525"/>
                <a:gd name="T8" fmla="*/ 719 w 802"/>
                <a:gd name="T9" fmla="*/ 876 h 1525"/>
                <a:gd name="T10" fmla="*/ 703 w 802"/>
                <a:gd name="T11" fmla="*/ 891 h 1525"/>
                <a:gd name="T12" fmla="*/ 385 w 802"/>
                <a:gd name="T13" fmla="*/ 1091 h 1525"/>
                <a:gd name="T14" fmla="*/ 194 w 802"/>
                <a:gd name="T15" fmla="*/ 1103 h 1525"/>
                <a:gd name="T16" fmla="*/ 127 w 802"/>
                <a:gd name="T17" fmla="*/ 1011 h 1525"/>
                <a:gd name="T18" fmla="*/ 94 w 802"/>
                <a:gd name="T19" fmla="*/ 904 h 1525"/>
                <a:gd name="T20" fmla="*/ 90 w 802"/>
                <a:gd name="T21" fmla="*/ 858 h 1525"/>
                <a:gd name="T22" fmla="*/ 90 w 802"/>
                <a:gd name="T23" fmla="*/ 839 h 1525"/>
                <a:gd name="T24" fmla="*/ 97 w 802"/>
                <a:gd name="T25" fmla="*/ 758 h 1525"/>
                <a:gd name="T26" fmla="*/ 96 w 802"/>
                <a:gd name="T27" fmla="*/ 705 h 1525"/>
                <a:gd name="T28" fmla="*/ 43 w 802"/>
                <a:gd name="T29" fmla="*/ 672 h 1525"/>
                <a:gd name="T30" fmla="*/ 34 w 802"/>
                <a:gd name="T31" fmla="*/ 590 h 1525"/>
                <a:gd name="T32" fmla="*/ 166 w 802"/>
                <a:gd name="T33" fmla="*/ 451 h 1525"/>
                <a:gd name="T34" fmla="*/ 200 w 802"/>
                <a:gd name="T35" fmla="*/ 443 h 1525"/>
                <a:gd name="T36" fmla="*/ 374 w 802"/>
                <a:gd name="T37" fmla="*/ 449 h 1525"/>
                <a:gd name="T38" fmla="*/ 144 w 802"/>
                <a:gd name="T39" fmla="*/ 299 h 1525"/>
                <a:gd name="T40" fmla="*/ 168 w 802"/>
                <a:gd name="T41" fmla="*/ 331 h 1525"/>
                <a:gd name="T42" fmla="*/ 199 w 802"/>
                <a:gd name="T43" fmla="*/ 360 h 1525"/>
                <a:gd name="T44" fmla="*/ 211 w 802"/>
                <a:gd name="T45" fmla="*/ 363 h 1525"/>
                <a:gd name="T46" fmla="*/ 213 w 802"/>
                <a:gd name="T47" fmla="*/ 352 h 1525"/>
                <a:gd name="T48" fmla="*/ 213 w 802"/>
                <a:gd name="T49" fmla="*/ 246 h 1525"/>
                <a:gd name="T50" fmla="*/ 269 w 802"/>
                <a:gd name="T51" fmla="*/ 69 h 1525"/>
                <a:gd name="T52" fmla="*/ 340 w 802"/>
                <a:gd name="T53" fmla="*/ 0 h 1525"/>
                <a:gd name="T54" fmla="*/ 343 w 802"/>
                <a:gd name="T55" fmla="*/ 72 h 1525"/>
                <a:gd name="T56" fmla="*/ 445 w 802"/>
                <a:gd name="T57" fmla="*/ 258 h 1525"/>
                <a:gd name="T58" fmla="*/ 547 w 802"/>
                <a:gd name="T59" fmla="*/ 348 h 1525"/>
                <a:gd name="T60" fmla="*/ 732 w 802"/>
                <a:gd name="T61" fmla="*/ 547 h 1525"/>
                <a:gd name="T62" fmla="*/ 794 w 802"/>
                <a:gd name="T63" fmla="*/ 780 h 1525"/>
                <a:gd name="T64" fmla="*/ 664 w 802"/>
                <a:gd name="T65" fmla="*/ 1104 h 1525"/>
                <a:gd name="T66" fmla="*/ 588 w 802"/>
                <a:gd name="T67" fmla="*/ 1302 h 1525"/>
                <a:gd name="T68" fmla="*/ 657 w 802"/>
                <a:gd name="T69" fmla="*/ 1499 h 1525"/>
                <a:gd name="T70" fmla="*/ 676 w 802"/>
                <a:gd name="T71" fmla="*/ 1522 h 1525"/>
                <a:gd name="T72" fmla="*/ 672 w 802"/>
                <a:gd name="T7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2" h="1525">
                  <a:moveTo>
                    <a:pt x="672" y="1525"/>
                  </a:moveTo>
                  <a:cubicBezTo>
                    <a:pt x="588" y="1467"/>
                    <a:pt x="511" y="1403"/>
                    <a:pt x="500" y="1292"/>
                  </a:cubicBezTo>
                  <a:cubicBezTo>
                    <a:pt x="491" y="1194"/>
                    <a:pt x="533" y="1115"/>
                    <a:pt x="601" y="1049"/>
                  </a:cubicBezTo>
                  <a:cubicBezTo>
                    <a:pt x="645" y="1006"/>
                    <a:pt x="690" y="963"/>
                    <a:pt x="713" y="904"/>
                  </a:cubicBezTo>
                  <a:cubicBezTo>
                    <a:pt x="717" y="895"/>
                    <a:pt x="721" y="887"/>
                    <a:pt x="719" y="876"/>
                  </a:cubicBezTo>
                  <a:cubicBezTo>
                    <a:pt x="711" y="878"/>
                    <a:pt x="707" y="886"/>
                    <a:pt x="703" y="891"/>
                  </a:cubicBezTo>
                  <a:cubicBezTo>
                    <a:pt x="616" y="989"/>
                    <a:pt x="513" y="1059"/>
                    <a:pt x="385" y="1091"/>
                  </a:cubicBezTo>
                  <a:cubicBezTo>
                    <a:pt x="322" y="1107"/>
                    <a:pt x="258" y="1108"/>
                    <a:pt x="194" y="1103"/>
                  </a:cubicBezTo>
                  <a:cubicBezTo>
                    <a:pt x="140" y="1100"/>
                    <a:pt x="116" y="1064"/>
                    <a:pt x="127" y="1011"/>
                  </a:cubicBezTo>
                  <a:cubicBezTo>
                    <a:pt x="136" y="969"/>
                    <a:pt x="127" y="933"/>
                    <a:pt x="94" y="904"/>
                  </a:cubicBezTo>
                  <a:cubicBezTo>
                    <a:pt x="76" y="888"/>
                    <a:pt x="75" y="876"/>
                    <a:pt x="90" y="858"/>
                  </a:cubicBezTo>
                  <a:cubicBezTo>
                    <a:pt x="96" y="850"/>
                    <a:pt x="94" y="846"/>
                    <a:pt x="90" y="839"/>
                  </a:cubicBezTo>
                  <a:cubicBezTo>
                    <a:pt x="73" y="810"/>
                    <a:pt x="75" y="784"/>
                    <a:pt x="97" y="758"/>
                  </a:cubicBezTo>
                  <a:cubicBezTo>
                    <a:pt x="115" y="738"/>
                    <a:pt x="114" y="724"/>
                    <a:pt x="96" y="705"/>
                  </a:cubicBezTo>
                  <a:cubicBezTo>
                    <a:pt x="81" y="690"/>
                    <a:pt x="62" y="681"/>
                    <a:pt x="43" y="672"/>
                  </a:cubicBezTo>
                  <a:cubicBezTo>
                    <a:pt x="3" y="653"/>
                    <a:pt x="0" y="618"/>
                    <a:pt x="34" y="590"/>
                  </a:cubicBezTo>
                  <a:cubicBezTo>
                    <a:pt x="84" y="549"/>
                    <a:pt x="125" y="499"/>
                    <a:pt x="166" y="451"/>
                  </a:cubicBezTo>
                  <a:cubicBezTo>
                    <a:pt x="177" y="439"/>
                    <a:pt x="184" y="435"/>
                    <a:pt x="200" y="443"/>
                  </a:cubicBezTo>
                  <a:cubicBezTo>
                    <a:pt x="256" y="473"/>
                    <a:pt x="315" y="472"/>
                    <a:pt x="374" y="449"/>
                  </a:cubicBezTo>
                  <a:cubicBezTo>
                    <a:pt x="270" y="440"/>
                    <a:pt x="179" y="413"/>
                    <a:pt x="144" y="299"/>
                  </a:cubicBezTo>
                  <a:cubicBezTo>
                    <a:pt x="152" y="310"/>
                    <a:pt x="160" y="320"/>
                    <a:pt x="168" y="331"/>
                  </a:cubicBezTo>
                  <a:cubicBezTo>
                    <a:pt x="176" y="343"/>
                    <a:pt x="187" y="351"/>
                    <a:pt x="199" y="360"/>
                  </a:cubicBezTo>
                  <a:cubicBezTo>
                    <a:pt x="202" y="362"/>
                    <a:pt x="206" y="367"/>
                    <a:pt x="211" y="363"/>
                  </a:cubicBezTo>
                  <a:cubicBezTo>
                    <a:pt x="213" y="361"/>
                    <a:pt x="213" y="356"/>
                    <a:pt x="213" y="352"/>
                  </a:cubicBezTo>
                  <a:cubicBezTo>
                    <a:pt x="211" y="317"/>
                    <a:pt x="210" y="281"/>
                    <a:pt x="213" y="246"/>
                  </a:cubicBezTo>
                  <a:cubicBezTo>
                    <a:pt x="218" y="183"/>
                    <a:pt x="234" y="123"/>
                    <a:pt x="269" y="69"/>
                  </a:cubicBezTo>
                  <a:cubicBezTo>
                    <a:pt x="287" y="42"/>
                    <a:pt x="309" y="19"/>
                    <a:pt x="340" y="0"/>
                  </a:cubicBezTo>
                  <a:cubicBezTo>
                    <a:pt x="343" y="26"/>
                    <a:pt x="339" y="49"/>
                    <a:pt x="343" y="72"/>
                  </a:cubicBezTo>
                  <a:cubicBezTo>
                    <a:pt x="356" y="145"/>
                    <a:pt x="396" y="204"/>
                    <a:pt x="445" y="258"/>
                  </a:cubicBezTo>
                  <a:cubicBezTo>
                    <a:pt x="475" y="292"/>
                    <a:pt x="513" y="318"/>
                    <a:pt x="547" y="348"/>
                  </a:cubicBezTo>
                  <a:cubicBezTo>
                    <a:pt x="615" y="408"/>
                    <a:pt x="677" y="474"/>
                    <a:pt x="732" y="547"/>
                  </a:cubicBezTo>
                  <a:cubicBezTo>
                    <a:pt x="784" y="615"/>
                    <a:pt x="802" y="694"/>
                    <a:pt x="794" y="780"/>
                  </a:cubicBezTo>
                  <a:cubicBezTo>
                    <a:pt x="784" y="901"/>
                    <a:pt x="733" y="1006"/>
                    <a:pt x="664" y="1104"/>
                  </a:cubicBezTo>
                  <a:cubicBezTo>
                    <a:pt x="622" y="1163"/>
                    <a:pt x="591" y="1227"/>
                    <a:pt x="588" y="1302"/>
                  </a:cubicBezTo>
                  <a:cubicBezTo>
                    <a:pt x="585" y="1377"/>
                    <a:pt x="611" y="1441"/>
                    <a:pt x="657" y="1499"/>
                  </a:cubicBezTo>
                  <a:cubicBezTo>
                    <a:pt x="663" y="1507"/>
                    <a:pt x="670" y="1514"/>
                    <a:pt x="676" y="1522"/>
                  </a:cubicBezTo>
                  <a:cubicBezTo>
                    <a:pt x="675" y="1523"/>
                    <a:pt x="673" y="1524"/>
                    <a:pt x="672" y="1525"/>
                  </a:cubicBezTo>
                  <a:close/>
                </a:path>
              </a:pathLst>
            </a:custGeom>
            <a:solidFill>
              <a:srgbClr val="00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6A71203-3DA8-4F79-9D58-3369DCADBC0C}"/>
                </a:ext>
              </a:extLst>
            </p:cNvPr>
            <p:cNvSpPr/>
            <p:nvPr/>
          </p:nvSpPr>
          <p:spPr bwMode="auto">
            <a:xfrm>
              <a:off x="10083434" y="794692"/>
              <a:ext cx="1168725" cy="2167294"/>
            </a:xfrm>
            <a:custGeom>
              <a:avLst/>
              <a:gdLst>
                <a:gd name="T0" fmla="*/ 302 w 506"/>
                <a:gd name="T1" fmla="*/ 934 h 939"/>
                <a:gd name="T2" fmla="*/ 403 w 506"/>
                <a:gd name="T3" fmla="*/ 748 h 939"/>
                <a:gd name="T4" fmla="*/ 265 w 506"/>
                <a:gd name="T5" fmla="*/ 318 h 939"/>
                <a:gd name="T6" fmla="*/ 46 w 506"/>
                <a:gd name="T7" fmla="*/ 106 h 939"/>
                <a:gd name="T8" fmla="*/ 0 w 506"/>
                <a:gd name="T9" fmla="*/ 2 h 939"/>
                <a:gd name="T10" fmla="*/ 7 w 506"/>
                <a:gd name="T11" fmla="*/ 5 h 939"/>
                <a:gd name="T12" fmla="*/ 276 w 506"/>
                <a:gd name="T13" fmla="*/ 260 h 939"/>
                <a:gd name="T14" fmla="*/ 406 w 506"/>
                <a:gd name="T15" fmla="*/ 378 h 939"/>
                <a:gd name="T16" fmla="*/ 453 w 506"/>
                <a:gd name="T17" fmla="*/ 732 h 939"/>
                <a:gd name="T18" fmla="*/ 307 w 506"/>
                <a:gd name="T19" fmla="*/ 938 h 939"/>
                <a:gd name="T20" fmla="*/ 302 w 506"/>
                <a:gd name="T21" fmla="*/ 934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939">
                  <a:moveTo>
                    <a:pt x="302" y="934"/>
                  </a:moveTo>
                  <a:cubicBezTo>
                    <a:pt x="343" y="876"/>
                    <a:pt x="378" y="815"/>
                    <a:pt x="403" y="748"/>
                  </a:cubicBezTo>
                  <a:cubicBezTo>
                    <a:pt x="464" y="584"/>
                    <a:pt x="410" y="415"/>
                    <a:pt x="265" y="318"/>
                  </a:cubicBezTo>
                  <a:cubicBezTo>
                    <a:pt x="178" y="261"/>
                    <a:pt x="101" y="195"/>
                    <a:pt x="46" y="106"/>
                  </a:cubicBezTo>
                  <a:cubicBezTo>
                    <a:pt x="26" y="73"/>
                    <a:pt x="9" y="40"/>
                    <a:pt x="0" y="2"/>
                  </a:cubicBezTo>
                  <a:cubicBezTo>
                    <a:pt x="4" y="0"/>
                    <a:pt x="5" y="3"/>
                    <a:pt x="7" y="5"/>
                  </a:cubicBezTo>
                  <a:cubicBezTo>
                    <a:pt x="78" y="110"/>
                    <a:pt x="174" y="188"/>
                    <a:pt x="276" y="260"/>
                  </a:cubicBezTo>
                  <a:cubicBezTo>
                    <a:pt x="325" y="294"/>
                    <a:pt x="369" y="331"/>
                    <a:pt x="406" y="378"/>
                  </a:cubicBezTo>
                  <a:cubicBezTo>
                    <a:pt x="492" y="487"/>
                    <a:pt x="506" y="606"/>
                    <a:pt x="453" y="732"/>
                  </a:cubicBezTo>
                  <a:cubicBezTo>
                    <a:pt x="419" y="811"/>
                    <a:pt x="369" y="879"/>
                    <a:pt x="307" y="938"/>
                  </a:cubicBezTo>
                  <a:cubicBezTo>
                    <a:pt x="303" y="939"/>
                    <a:pt x="301" y="938"/>
                    <a:pt x="302" y="934"/>
                  </a:cubicBezTo>
                  <a:close/>
                </a:path>
              </a:pathLst>
            </a:custGeom>
            <a:solidFill>
              <a:srgbClr val="00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2DA9A55-26A9-C3F2-0DF1-5F4F54108FC9}"/>
                </a:ext>
              </a:extLst>
            </p:cNvPr>
            <p:cNvSpPr/>
            <p:nvPr/>
          </p:nvSpPr>
          <p:spPr bwMode="auto">
            <a:xfrm>
              <a:off x="10037736" y="1417947"/>
              <a:ext cx="712708" cy="1322351"/>
            </a:xfrm>
            <a:custGeom>
              <a:avLst/>
              <a:gdLst>
                <a:gd name="T0" fmla="*/ 7 w 309"/>
                <a:gd name="T1" fmla="*/ 0 h 573"/>
                <a:gd name="T2" fmla="*/ 164 w 309"/>
                <a:gd name="T3" fmla="*/ 150 h 573"/>
                <a:gd name="T4" fmla="*/ 299 w 309"/>
                <a:gd name="T5" fmla="*/ 433 h 573"/>
                <a:gd name="T6" fmla="*/ 248 w 309"/>
                <a:gd name="T7" fmla="*/ 573 h 573"/>
                <a:gd name="T8" fmla="*/ 264 w 309"/>
                <a:gd name="T9" fmla="*/ 490 h 573"/>
                <a:gd name="T10" fmla="*/ 152 w 309"/>
                <a:gd name="T11" fmla="*/ 191 h 573"/>
                <a:gd name="T12" fmla="*/ 3 w 309"/>
                <a:gd name="T13" fmla="*/ 8 h 573"/>
                <a:gd name="T14" fmla="*/ 7 w 309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573">
                  <a:moveTo>
                    <a:pt x="7" y="0"/>
                  </a:moveTo>
                  <a:cubicBezTo>
                    <a:pt x="51" y="58"/>
                    <a:pt x="107" y="104"/>
                    <a:pt x="164" y="150"/>
                  </a:cubicBezTo>
                  <a:cubicBezTo>
                    <a:pt x="254" y="222"/>
                    <a:pt x="309" y="312"/>
                    <a:pt x="299" y="433"/>
                  </a:cubicBezTo>
                  <a:cubicBezTo>
                    <a:pt x="295" y="477"/>
                    <a:pt x="274" y="538"/>
                    <a:pt x="248" y="573"/>
                  </a:cubicBezTo>
                  <a:cubicBezTo>
                    <a:pt x="254" y="542"/>
                    <a:pt x="261" y="517"/>
                    <a:pt x="264" y="490"/>
                  </a:cubicBezTo>
                  <a:cubicBezTo>
                    <a:pt x="276" y="372"/>
                    <a:pt x="244" y="272"/>
                    <a:pt x="152" y="191"/>
                  </a:cubicBezTo>
                  <a:cubicBezTo>
                    <a:pt x="93" y="139"/>
                    <a:pt x="40" y="80"/>
                    <a:pt x="3" y="8"/>
                  </a:cubicBezTo>
                  <a:cubicBezTo>
                    <a:pt x="0" y="3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00AE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850173-915D-0B6F-ECEF-6B3D8B4D45FE}"/>
                </a:ext>
              </a:extLst>
            </p:cNvPr>
            <p:cNvSpPr/>
            <p:nvPr/>
          </p:nvSpPr>
          <p:spPr bwMode="auto">
            <a:xfrm>
              <a:off x="9997871" y="1304186"/>
              <a:ext cx="55422" cy="132235"/>
            </a:xfrm>
            <a:custGeom>
              <a:avLst/>
              <a:gdLst>
                <a:gd name="T0" fmla="*/ 24 w 24"/>
                <a:gd name="T1" fmla="*/ 49 h 57"/>
                <a:gd name="T2" fmla="*/ 20 w 24"/>
                <a:gd name="T3" fmla="*/ 57 h 57"/>
                <a:gd name="T4" fmla="*/ 0 w 24"/>
                <a:gd name="T5" fmla="*/ 0 h 57"/>
                <a:gd name="T6" fmla="*/ 24 w 24"/>
                <a:gd name="T7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7">
                  <a:moveTo>
                    <a:pt x="24" y="49"/>
                  </a:moveTo>
                  <a:cubicBezTo>
                    <a:pt x="21" y="51"/>
                    <a:pt x="20" y="54"/>
                    <a:pt x="20" y="57"/>
                  </a:cubicBezTo>
                  <a:cubicBezTo>
                    <a:pt x="7" y="41"/>
                    <a:pt x="2" y="21"/>
                    <a:pt x="0" y="0"/>
                  </a:cubicBezTo>
                  <a:cubicBezTo>
                    <a:pt x="8" y="16"/>
                    <a:pt x="16" y="33"/>
                    <a:pt x="24" y="49"/>
                  </a:cubicBezTo>
                  <a:close/>
                </a:path>
              </a:pathLst>
            </a:custGeom>
            <a:solidFill>
              <a:srgbClr val="E7C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4A2F9FD-45C0-E736-79FE-3D9B48501A9C}"/>
                </a:ext>
              </a:extLst>
            </p:cNvPr>
            <p:cNvSpPr/>
            <p:nvPr/>
          </p:nvSpPr>
          <p:spPr bwMode="auto">
            <a:xfrm>
              <a:off x="10736831" y="2950318"/>
              <a:ext cx="55422" cy="53477"/>
            </a:xfrm>
            <a:custGeom>
              <a:avLst/>
              <a:gdLst>
                <a:gd name="T0" fmla="*/ 19 w 24"/>
                <a:gd name="T1" fmla="*/ 0 h 23"/>
                <a:gd name="T2" fmla="*/ 24 w 24"/>
                <a:gd name="T3" fmla="*/ 4 h 23"/>
                <a:gd name="T4" fmla="*/ 0 w 24"/>
                <a:gd name="T5" fmla="*/ 23 h 23"/>
                <a:gd name="T6" fmla="*/ 19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cubicBezTo>
                    <a:pt x="21" y="1"/>
                    <a:pt x="22" y="3"/>
                    <a:pt x="24" y="4"/>
                  </a:cubicBezTo>
                  <a:cubicBezTo>
                    <a:pt x="18" y="13"/>
                    <a:pt x="11" y="19"/>
                    <a:pt x="0" y="23"/>
                  </a:cubicBezTo>
                  <a:cubicBezTo>
                    <a:pt x="6" y="15"/>
                    <a:pt x="13" y="7"/>
                    <a:pt x="19" y="0"/>
                  </a:cubicBezTo>
                  <a:close/>
                </a:path>
              </a:pathLst>
            </a:custGeom>
            <a:solidFill>
              <a:srgbClr val="E7C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DEBE5B-196E-E40C-3730-3E4BD0C81DCE}"/>
                </a:ext>
              </a:extLst>
            </p:cNvPr>
            <p:cNvSpPr/>
            <p:nvPr/>
          </p:nvSpPr>
          <p:spPr bwMode="auto">
            <a:xfrm>
              <a:off x="9284190" y="2738353"/>
              <a:ext cx="208076" cy="211965"/>
            </a:xfrm>
            <a:custGeom>
              <a:avLst/>
              <a:gdLst>
                <a:gd name="T0" fmla="*/ 90 w 90"/>
                <a:gd name="T1" fmla="*/ 47 h 92"/>
                <a:gd name="T2" fmla="*/ 43 w 90"/>
                <a:gd name="T3" fmla="*/ 91 h 92"/>
                <a:gd name="T4" fmla="*/ 0 w 90"/>
                <a:gd name="T5" fmla="*/ 44 h 92"/>
                <a:gd name="T6" fmla="*/ 46 w 90"/>
                <a:gd name="T7" fmla="*/ 0 h 92"/>
                <a:gd name="T8" fmla="*/ 90 w 90"/>
                <a:gd name="T9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2">
                  <a:moveTo>
                    <a:pt x="90" y="47"/>
                  </a:moveTo>
                  <a:cubicBezTo>
                    <a:pt x="89" y="72"/>
                    <a:pt x="68" y="92"/>
                    <a:pt x="43" y="91"/>
                  </a:cubicBezTo>
                  <a:cubicBezTo>
                    <a:pt x="19" y="90"/>
                    <a:pt x="0" y="69"/>
                    <a:pt x="0" y="44"/>
                  </a:cubicBezTo>
                  <a:cubicBezTo>
                    <a:pt x="1" y="20"/>
                    <a:pt x="22" y="0"/>
                    <a:pt x="46" y="0"/>
                  </a:cubicBezTo>
                  <a:cubicBezTo>
                    <a:pt x="71" y="1"/>
                    <a:pt x="90" y="21"/>
                    <a:pt x="9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A26AB9-0F2E-E1EC-6D08-8F76EB9AEF25}"/>
                </a:ext>
              </a:extLst>
            </p:cNvPr>
            <p:cNvSpPr/>
            <p:nvPr/>
          </p:nvSpPr>
          <p:spPr bwMode="auto">
            <a:xfrm>
              <a:off x="9524352" y="2978516"/>
              <a:ext cx="162377" cy="166266"/>
            </a:xfrm>
            <a:custGeom>
              <a:avLst/>
              <a:gdLst>
                <a:gd name="T0" fmla="*/ 70 w 70"/>
                <a:gd name="T1" fmla="*/ 35 h 72"/>
                <a:gd name="T2" fmla="*/ 36 w 70"/>
                <a:gd name="T3" fmla="*/ 71 h 72"/>
                <a:gd name="T4" fmla="*/ 0 w 70"/>
                <a:gd name="T5" fmla="*/ 37 h 72"/>
                <a:gd name="T6" fmla="*/ 34 w 70"/>
                <a:gd name="T7" fmla="*/ 0 h 72"/>
                <a:gd name="T8" fmla="*/ 70 w 70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2">
                  <a:moveTo>
                    <a:pt x="70" y="35"/>
                  </a:moveTo>
                  <a:cubicBezTo>
                    <a:pt x="70" y="56"/>
                    <a:pt x="56" y="71"/>
                    <a:pt x="36" y="71"/>
                  </a:cubicBezTo>
                  <a:cubicBezTo>
                    <a:pt x="17" y="72"/>
                    <a:pt x="1" y="56"/>
                    <a:pt x="0" y="37"/>
                  </a:cubicBezTo>
                  <a:cubicBezTo>
                    <a:pt x="0" y="17"/>
                    <a:pt x="16" y="1"/>
                    <a:pt x="34" y="0"/>
                  </a:cubicBezTo>
                  <a:cubicBezTo>
                    <a:pt x="54" y="0"/>
                    <a:pt x="70" y="15"/>
                    <a:pt x="7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E7073095-C3CC-8219-EC8A-2BA88C8034B5}"/>
                </a:ext>
              </a:extLst>
            </p:cNvPr>
            <p:cNvSpPr/>
            <p:nvPr/>
          </p:nvSpPr>
          <p:spPr bwMode="auto">
            <a:xfrm>
              <a:off x="9386283" y="2528333"/>
              <a:ext cx="122512" cy="117650"/>
            </a:xfrm>
            <a:custGeom>
              <a:avLst/>
              <a:gdLst>
                <a:gd name="T0" fmla="*/ 53 w 53"/>
                <a:gd name="T1" fmla="*/ 27 h 51"/>
                <a:gd name="T2" fmla="*/ 27 w 53"/>
                <a:gd name="T3" fmla="*/ 51 h 51"/>
                <a:gd name="T4" fmla="*/ 2 w 53"/>
                <a:gd name="T5" fmla="*/ 25 h 51"/>
                <a:gd name="T6" fmla="*/ 28 w 53"/>
                <a:gd name="T7" fmla="*/ 1 h 51"/>
                <a:gd name="T8" fmla="*/ 53 w 53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3" y="27"/>
                  </a:moveTo>
                  <a:cubicBezTo>
                    <a:pt x="50" y="42"/>
                    <a:pt x="43" y="51"/>
                    <a:pt x="27" y="51"/>
                  </a:cubicBezTo>
                  <a:cubicBezTo>
                    <a:pt x="12" y="51"/>
                    <a:pt x="0" y="40"/>
                    <a:pt x="2" y="25"/>
                  </a:cubicBezTo>
                  <a:cubicBezTo>
                    <a:pt x="3" y="9"/>
                    <a:pt x="13" y="0"/>
                    <a:pt x="28" y="1"/>
                  </a:cubicBezTo>
                  <a:cubicBezTo>
                    <a:pt x="43" y="1"/>
                    <a:pt x="51" y="12"/>
                    <a:pt x="5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2E4AEDFE-1F89-130D-0B86-F69DE0DF0F78}"/>
                </a:ext>
              </a:extLst>
            </p:cNvPr>
            <p:cNvSpPr/>
            <p:nvPr/>
          </p:nvSpPr>
          <p:spPr bwMode="auto">
            <a:xfrm>
              <a:off x="9705203" y="2726686"/>
              <a:ext cx="119595" cy="115706"/>
            </a:xfrm>
            <a:custGeom>
              <a:avLst/>
              <a:gdLst>
                <a:gd name="T0" fmla="*/ 25 w 52"/>
                <a:gd name="T1" fmla="*/ 50 h 50"/>
                <a:gd name="T2" fmla="*/ 0 w 52"/>
                <a:gd name="T3" fmla="*/ 25 h 50"/>
                <a:gd name="T4" fmla="*/ 25 w 52"/>
                <a:gd name="T5" fmla="*/ 0 h 50"/>
                <a:gd name="T6" fmla="*/ 51 w 52"/>
                <a:gd name="T7" fmla="*/ 26 h 50"/>
                <a:gd name="T8" fmla="*/ 25 w 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0">
                  <a:moveTo>
                    <a:pt x="25" y="50"/>
                  </a:moveTo>
                  <a:cubicBezTo>
                    <a:pt x="9" y="49"/>
                    <a:pt x="0" y="40"/>
                    <a:pt x="0" y="25"/>
                  </a:cubicBezTo>
                  <a:cubicBezTo>
                    <a:pt x="0" y="10"/>
                    <a:pt x="9" y="0"/>
                    <a:pt x="25" y="0"/>
                  </a:cubicBezTo>
                  <a:cubicBezTo>
                    <a:pt x="41" y="0"/>
                    <a:pt x="52" y="10"/>
                    <a:pt x="51" y="26"/>
                  </a:cubicBezTo>
                  <a:cubicBezTo>
                    <a:pt x="50" y="42"/>
                    <a:pt x="40" y="49"/>
                    <a:pt x="25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EB938CB5-0B43-5CDD-5FD3-6FAE62F28750}"/>
                </a:ext>
              </a:extLst>
            </p:cNvPr>
            <p:cNvSpPr/>
            <p:nvPr/>
          </p:nvSpPr>
          <p:spPr bwMode="auto">
            <a:xfrm>
              <a:off x="9282245" y="3098111"/>
              <a:ext cx="120567" cy="120567"/>
            </a:xfrm>
            <a:custGeom>
              <a:avLst/>
              <a:gdLst>
                <a:gd name="T0" fmla="*/ 28 w 52"/>
                <a:gd name="T1" fmla="*/ 0 h 52"/>
                <a:gd name="T2" fmla="*/ 51 w 52"/>
                <a:gd name="T3" fmla="*/ 27 h 52"/>
                <a:gd name="T4" fmla="*/ 26 w 52"/>
                <a:gd name="T5" fmla="*/ 52 h 52"/>
                <a:gd name="T6" fmla="*/ 2 w 52"/>
                <a:gd name="T7" fmla="*/ 24 h 52"/>
                <a:gd name="T8" fmla="*/ 28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28" y="0"/>
                  </a:moveTo>
                  <a:cubicBezTo>
                    <a:pt x="43" y="3"/>
                    <a:pt x="52" y="11"/>
                    <a:pt x="51" y="27"/>
                  </a:cubicBezTo>
                  <a:cubicBezTo>
                    <a:pt x="50" y="43"/>
                    <a:pt x="42" y="52"/>
                    <a:pt x="26" y="52"/>
                  </a:cubicBezTo>
                  <a:cubicBezTo>
                    <a:pt x="11" y="52"/>
                    <a:pt x="0" y="39"/>
                    <a:pt x="2" y="24"/>
                  </a:cubicBezTo>
                  <a:cubicBezTo>
                    <a:pt x="3" y="8"/>
                    <a:pt x="13" y="2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0CE826A2-0174-D0ED-5CF7-DD415166EC05}"/>
                </a:ext>
              </a:extLst>
            </p:cNvPr>
            <p:cNvSpPr/>
            <p:nvPr/>
          </p:nvSpPr>
          <p:spPr bwMode="auto">
            <a:xfrm>
              <a:off x="9644920" y="2498191"/>
              <a:ext cx="104038" cy="104038"/>
            </a:xfrm>
            <a:custGeom>
              <a:avLst/>
              <a:gdLst>
                <a:gd name="T0" fmla="*/ 23 w 45"/>
                <a:gd name="T1" fmla="*/ 45 h 45"/>
                <a:gd name="T2" fmla="*/ 1 w 45"/>
                <a:gd name="T3" fmla="*/ 24 h 45"/>
                <a:gd name="T4" fmla="*/ 21 w 45"/>
                <a:gd name="T5" fmla="*/ 1 h 45"/>
                <a:gd name="T6" fmla="*/ 44 w 45"/>
                <a:gd name="T7" fmla="*/ 22 h 45"/>
                <a:gd name="T8" fmla="*/ 2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9" y="44"/>
                    <a:pt x="1" y="38"/>
                    <a:pt x="1" y="24"/>
                  </a:cubicBezTo>
                  <a:cubicBezTo>
                    <a:pt x="0" y="10"/>
                    <a:pt x="7" y="1"/>
                    <a:pt x="21" y="1"/>
                  </a:cubicBezTo>
                  <a:cubicBezTo>
                    <a:pt x="35" y="0"/>
                    <a:pt x="44" y="8"/>
                    <a:pt x="44" y="22"/>
                  </a:cubicBezTo>
                  <a:cubicBezTo>
                    <a:pt x="45" y="37"/>
                    <a:pt x="36" y="43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AC92E4E5-6BD8-353A-2C47-ECA0BD105FF7}"/>
                </a:ext>
              </a:extLst>
            </p:cNvPr>
            <p:cNvSpPr/>
            <p:nvPr/>
          </p:nvSpPr>
          <p:spPr bwMode="auto">
            <a:xfrm>
              <a:off x="9538937" y="3234235"/>
              <a:ext cx="73896" cy="73896"/>
            </a:xfrm>
            <a:custGeom>
              <a:avLst/>
              <a:gdLst>
                <a:gd name="T0" fmla="*/ 17 w 32"/>
                <a:gd name="T1" fmla="*/ 32 h 32"/>
                <a:gd name="T2" fmla="*/ 0 w 32"/>
                <a:gd name="T3" fmla="*/ 16 h 32"/>
                <a:gd name="T4" fmla="*/ 16 w 32"/>
                <a:gd name="T5" fmla="*/ 1 h 32"/>
                <a:gd name="T6" fmla="*/ 32 w 32"/>
                <a:gd name="T7" fmla="*/ 16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1"/>
                    <a:pt x="0" y="26"/>
                    <a:pt x="0" y="16"/>
                  </a:cubicBezTo>
                  <a:cubicBezTo>
                    <a:pt x="0" y="6"/>
                    <a:pt x="6" y="1"/>
                    <a:pt x="16" y="1"/>
                  </a:cubicBezTo>
                  <a:cubicBezTo>
                    <a:pt x="26" y="0"/>
                    <a:pt x="32" y="6"/>
                    <a:pt x="32" y="16"/>
                  </a:cubicBezTo>
                  <a:cubicBezTo>
                    <a:pt x="31" y="26"/>
                    <a:pt x="26" y="31"/>
                    <a:pt x="1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29774263-9207-B15E-A634-32B0FE4D5469}"/>
                </a:ext>
              </a:extLst>
            </p:cNvPr>
            <p:cNvSpPr/>
            <p:nvPr/>
          </p:nvSpPr>
          <p:spPr bwMode="auto">
            <a:xfrm>
              <a:off x="9166540" y="2662513"/>
              <a:ext cx="71951" cy="75841"/>
            </a:xfrm>
            <a:custGeom>
              <a:avLst/>
              <a:gdLst>
                <a:gd name="T0" fmla="*/ 31 w 31"/>
                <a:gd name="T1" fmla="*/ 16 h 33"/>
                <a:gd name="T2" fmla="*/ 16 w 31"/>
                <a:gd name="T3" fmla="*/ 32 h 33"/>
                <a:gd name="T4" fmla="*/ 0 w 31"/>
                <a:gd name="T5" fmla="*/ 17 h 33"/>
                <a:gd name="T6" fmla="*/ 14 w 31"/>
                <a:gd name="T7" fmla="*/ 1 h 33"/>
                <a:gd name="T8" fmla="*/ 31 w 31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16"/>
                  </a:moveTo>
                  <a:cubicBezTo>
                    <a:pt x="30" y="26"/>
                    <a:pt x="25" y="32"/>
                    <a:pt x="16" y="32"/>
                  </a:cubicBezTo>
                  <a:cubicBezTo>
                    <a:pt x="6" y="33"/>
                    <a:pt x="0" y="27"/>
                    <a:pt x="0" y="17"/>
                  </a:cubicBezTo>
                  <a:cubicBezTo>
                    <a:pt x="0" y="8"/>
                    <a:pt x="5" y="2"/>
                    <a:pt x="14" y="1"/>
                  </a:cubicBezTo>
                  <a:cubicBezTo>
                    <a:pt x="25" y="0"/>
                    <a:pt x="29" y="9"/>
                    <a:pt x="31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38D244B6-5341-B579-1340-6DF6864970BB}"/>
                </a:ext>
              </a:extLst>
            </p:cNvPr>
            <p:cNvSpPr/>
            <p:nvPr/>
          </p:nvSpPr>
          <p:spPr bwMode="auto">
            <a:xfrm>
              <a:off x="9838411" y="2950318"/>
              <a:ext cx="73896" cy="73896"/>
            </a:xfrm>
            <a:custGeom>
              <a:avLst/>
              <a:gdLst>
                <a:gd name="T0" fmla="*/ 15 w 32"/>
                <a:gd name="T1" fmla="*/ 0 h 32"/>
                <a:gd name="T2" fmla="*/ 32 w 32"/>
                <a:gd name="T3" fmla="*/ 14 h 32"/>
                <a:gd name="T4" fmla="*/ 17 w 32"/>
                <a:gd name="T5" fmla="*/ 31 h 32"/>
                <a:gd name="T6" fmla="*/ 1 w 32"/>
                <a:gd name="T7" fmla="*/ 17 h 32"/>
                <a:gd name="T8" fmla="*/ 15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5" y="0"/>
                  </a:moveTo>
                  <a:cubicBezTo>
                    <a:pt x="25" y="0"/>
                    <a:pt x="31" y="5"/>
                    <a:pt x="32" y="14"/>
                  </a:cubicBezTo>
                  <a:cubicBezTo>
                    <a:pt x="32" y="23"/>
                    <a:pt x="28" y="31"/>
                    <a:pt x="17" y="31"/>
                  </a:cubicBezTo>
                  <a:cubicBezTo>
                    <a:pt x="8" y="32"/>
                    <a:pt x="2" y="26"/>
                    <a:pt x="1" y="17"/>
                  </a:cubicBezTo>
                  <a:cubicBezTo>
                    <a:pt x="0" y="7"/>
                    <a:pt x="6" y="1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C1B29D08-8C4C-7116-D0E4-AABB8C714D27}"/>
                </a:ext>
              </a:extLst>
            </p:cNvPr>
            <p:cNvSpPr/>
            <p:nvPr/>
          </p:nvSpPr>
          <p:spPr bwMode="auto">
            <a:xfrm>
              <a:off x="9178208" y="2964903"/>
              <a:ext cx="43754" cy="40837"/>
            </a:xfrm>
            <a:custGeom>
              <a:avLst/>
              <a:gdLst>
                <a:gd name="T0" fmla="*/ 10 w 19"/>
                <a:gd name="T1" fmla="*/ 0 h 18"/>
                <a:gd name="T2" fmla="*/ 19 w 19"/>
                <a:gd name="T3" fmla="*/ 9 h 18"/>
                <a:gd name="T4" fmla="*/ 11 w 19"/>
                <a:gd name="T5" fmla="*/ 18 h 18"/>
                <a:gd name="T6" fmla="*/ 0 w 19"/>
                <a:gd name="T7" fmla="*/ 9 h 18"/>
                <a:gd name="T8" fmla="*/ 1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15" y="1"/>
                    <a:pt x="18" y="3"/>
                    <a:pt x="19" y="9"/>
                  </a:cubicBezTo>
                  <a:cubicBezTo>
                    <a:pt x="19" y="14"/>
                    <a:pt x="16" y="18"/>
                    <a:pt x="11" y="18"/>
                  </a:cubicBezTo>
                  <a:cubicBezTo>
                    <a:pt x="5" y="18"/>
                    <a:pt x="0" y="15"/>
                    <a:pt x="0" y="9"/>
                  </a:cubicBezTo>
                  <a:cubicBezTo>
                    <a:pt x="1" y="4"/>
                    <a:pt x="4" y="1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094A7D87-4FC4-5FDC-EA8C-68E2500AD53D}"/>
                </a:ext>
              </a:extLst>
            </p:cNvPr>
            <p:cNvSpPr/>
            <p:nvPr/>
          </p:nvSpPr>
          <p:spPr bwMode="auto">
            <a:xfrm>
              <a:off x="9527269" y="2756827"/>
              <a:ext cx="36948" cy="38893"/>
            </a:xfrm>
            <a:custGeom>
              <a:avLst/>
              <a:gdLst>
                <a:gd name="T0" fmla="*/ 16 w 16"/>
                <a:gd name="T1" fmla="*/ 9 h 17"/>
                <a:gd name="T2" fmla="*/ 7 w 16"/>
                <a:gd name="T3" fmla="*/ 16 h 17"/>
                <a:gd name="T4" fmla="*/ 0 w 16"/>
                <a:gd name="T5" fmla="*/ 9 h 17"/>
                <a:gd name="T6" fmla="*/ 8 w 16"/>
                <a:gd name="T7" fmla="*/ 0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6" y="15"/>
                    <a:pt x="12" y="17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4" y="0"/>
                    <a:pt x="16" y="4"/>
                    <a:pt x="16" y="9"/>
                  </a:cubicBezTo>
                  <a:close/>
                </a:path>
              </a:pathLst>
            </a:custGeom>
            <a:solidFill>
              <a:srgbClr val="2DAE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C225AAF6-D021-63D2-B5A9-1EF8A8032B67}"/>
              </a:ext>
            </a:extLst>
          </p:cNvPr>
          <p:cNvSpPr txBox="1"/>
          <p:nvPr/>
        </p:nvSpPr>
        <p:spPr>
          <a:xfrm>
            <a:off x="1291773" y="456368"/>
            <a:ext cx="459967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200" dirty="0">
                <a:solidFill>
                  <a:schemeClr val="bg1"/>
                </a:solidFill>
                <a:latin typeface="Cinzel Decorative" panose="00000500000000000000" pitchFamily="2" charset="0"/>
                <a:cs typeface="B Nazanin" panose="00000400000000000000" pitchFamily="2" charset="-78"/>
              </a:rPr>
              <a:t>سبک اینفوگرافیک</a:t>
            </a:r>
            <a:endParaRPr lang="en-US" sz="3200" dirty="0">
              <a:solidFill>
                <a:schemeClr val="bg1"/>
              </a:solidFill>
              <a:latin typeface="Cinzel Decorative" panose="00000500000000000000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4A63D8BD-A451-792C-3BE3-7760E681838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F4F32D1-5711-9DA3-9E82-5A1E65C23DDA}"/>
              </a:ext>
            </a:extLst>
          </p:cNvPr>
          <p:cNvSpPr txBox="1"/>
          <p:nvPr/>
        </p:nvSpPr>
        <p:spPr>
          <a:xfrm>
            <a:off x="677974" y="3838025"/>
            <a:ext cx="45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7B2045B-D6C7-41FB-B012-8775204F41DA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b="1" dirty="0">
                <a:solidFill>
                  <a:srgbClr val="2DAEB2"/>
                </a:solidFill>
                <a:latin typeface="Cinzel Decorative" panose="00000500000000000000" pitchFamily="2" charset="0"/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800" b="1" dirty="0">
                <a:solidFill>
                  <a:schemeClr val="bg1"/>
                </a:solidFill>
                <a:latin typeface="Cinzel Decorative" panose="00000500000000000000" pitchFamily="2" charset="0"/>
                <a:cs typeface="B Nazanin" panose="00000400000000000000" pitchFamily="2" charset="-78"/>
              </a:rPr>
              <a:t>اسلاید</a:t>
            </a:r>
            <a:endParaRPr lang="ko-KR" altLang="en-US" sz="4800" b="1" dirty="0">
              <a:solidFill>
                <a:schemeClr val="bg1"/>
              </a:solidFill>
              <a:latin typeface="Cinzel Decorative" panose="000005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49B7515-BADC-059B-9E58-C249B69043BB}"/>
              </a:ext>
            </a:extLst>
          </p:cNvPr>
          <p:cNvSpPr txBox="1"/>
          <p:nvPr/>
        </p:nvSpPr>
        <p:spPr>
          <a:xfrm>
            <a:off x="688601" y="3086125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100" dirty="0"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100" dirty="0">
                <a:cs typeface="B Nazanin" panose="00000400000000000000" pitchFamily="2" charset="-78"/>
              </a:rPr>
              <a:t>CU </a:t>
            </a:r>
            <a:r>
              <a:rPr lang="fa-IR" altLang="ko-KR" sz="1100" dirty="0"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100" dirty="0">
              <a:cs typeface="B Nazanin" panose="00000400000000000000" pitchFamily="2" charset="-7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B848058-E20C-1D49-52B6-52FCD40B547A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لورم اپیسوم</a:t>
            </a:r>
          </a:p>
          <a:p>
            <a:pPr algn="r" rtl="1"/>
            <a:r>
              <a:rPr lang="fa-IR" altLang="ko-KR" sz="24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هویج،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3774B23-E141-7853-EE22-3735AA9CF30E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C417AD3-F118-2763-9941-05E8D5C201A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F6EC359-5C78-72F0-934F-D757B5C3383F}"/>
              </a:ext>
            </a:extLst>
          </p:cNvPr>
          <p:cNvSpPr txBox="1"/>
          <p:nvPr/>
        </p:nvSpPr>
        <p:spPr>
          <a:xfrm>
            <a:off x="1314218" y="5025242"/>
            <a:ext cx="145033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E9D5B43-69CF-D41E-E57D-D5C64AEC63F4}"/>
              </a:ext>
            </a:extLst>
          </p:cNvPr>
          <p:cNvSpPr txBox="1"/>
          <p:nvPr/>
        </p:nvSpPr>
        <p:spPr>
          <a:xfrm>
            <a:off x="3735506" y="5044658"/>
            <a:ext cx="145033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C8D9417-6D49-529A-D3C5-3DADDC725F08}"/>
              </a:ext>
            </a:extLst>
          </p:cNvPr>
          <p:cNvSpPr/>
          <p:nvPr/>
        </p:nvSpPr>
        <p:spPr>
          <a:xfrm>
            <a:off x="4603512" y="1482135"/>
            <a:ext cx="1755525" cy="1755525"/>
          </a:xfrm>
          <a:prstGeom prst="ellipse">
            <a:avLst/>
          </a:prstGeom>
          <a:noFill/>
          <a:ln w="76200">
            <a:solidFill>
              <a:srgbClr val="2DA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872A837-BEC7-FBE6-CB7B-565F888A4F5D}"/>
              </a:ext>
            </a:extLst>
          </p:cNvPr>
          <p:cNvSpPr/>
          <p:nvPr/>
        </p:nvSpPr>
        <p:spPr>
          <a:xfrm>
            <a:off x="6720766" y="3770706"/>
            <a:ext cx="2547904" cy="2547904"/>
          </a:xfrm>
          <a:prstGeom prst="ellipse">
            <a:avLst/>
          </a:prstGeom>
          <a:noFill/>
          <a:ln w="76200">
            <a:solidFill>
              <a:srgbClr val="AE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F10097A-D0E8-79E9-10A2-554D4BB40C6B}"/>
              </a:ext>
            </a:extLst>
          </p:cNvPr>
          <p:cNvSpPr/>
          <p:nvPr/>
        </p:nvSpPr>
        <p:spPr>
          <a:xfrm>
            <a:off x="9926337" y="211804"/>
            <a:ext cx="1755525" cy="1755525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8820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9CB7B783-C879-872A-D1E6-1C6000919C10}"/>
              </a:ext>
            </a:extLst>
          </p:cNvPr>
          <p:cNvCxnSpPr>
            <a:endCxn id="281" idx="0"/>
          </p:cNvCxnSpPr>
          <p:nvPr/>
        </p:nvCxnSpPr>
        <p:spPr>
          <a:xfrm rot="10800000" flipV="1">
            <a:off x="2100892" y="4223349"/>
            <a:ext cx="1743078" cy="428573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F5373290-1546-BD88-72C1-192F0BE8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30" y="1635514"/>
            <a:ext cx="4593834" cy="459383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65" name="그룹 6">
            <a:extLst>
              <a:ext uri="{FF2B5EF4-FFF2-40B4-BE49-F238E27FC236}">
                <a16:creationId xmlns:a16="http://schemas.microsoft.com/office/drawing/2014/main" id="{F2720C2B-07F0-435C-8572-55762CB7D660}"/>
              </a:ext>
            </a:extLst>
          </p:cNvPr>
          <p:cNvGrpSpPr/>
          <p:nvPr/>
        </p:nvGrpSpPr>
        <p:grpSpPr>
          <a:xfrm>
            <a:off x="8445078" y="4651923"/>
            <a:ext cx="3110814" cy="1429668"/>
            <a:chOff x="8112224" y="1782483"/>
            <a:chExt cx="3296412" cy="1429668"/>
          </a:xfrm>
        </p:grpSpPr>
        <p:sp>
          <p:nvSpPr>
            <p:cNvPr id="266" name="Flowchart: Connector 265">
              <a:extLst>
                <a:ext uri="{FF2B5EF4-FFF2-40B4-BE49-F238E27FC236}">
                  <a16:creationId xmlns:a16="http://schemas.microsoft.com/office/drawing/2014/main" id="{B75EE962-4700-461C-ADCB-502B1029775A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F46885DD-3616-4C84-8C1E-E777210089D2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8" name="Flowchart: Connector 267">
              <a:extLst>
                <a:ext uri="{FF2B5EF4-FFF2-40B4-BE49-F238E27FC236}">
                  <a16:creationId xmlns:a16="http://schemas.microsoft.com/office/drawing/2014/main" id="{3FCF8D91-7EC3-4FAA-AFD7-3ABA55343E47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0E7D8460-C850-4968-AED7-954DA9CCDBAD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0" name="Flowchart: Connector 269">
              <a:extLst>
                <a:ext uri="{FF2B5EF4-FFF2-40B4-BE49-F238E27FC236}">
                  <a16:creationId xmlns:a16="http://schemas.microsoft.com/office/drawing/2014/main" id="{E74E42B6-4B43-48E3-8DC4-D18CABCE951B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13EFBA36-88D3-44CC-905E-8E4F2DCC492D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2" name="그룹 7">
            <a:extLst>
              <a:ext uri="{FF2B5EF4-FFF2-40B4-BE49-F238E27FC236}">
                <a16:creationId xmlns:a16="http://schemas.microsoft.com/office/drawing/2014/main" id="{B786CC6E-CF4C-443E-9AF2-9F23F53CF693}"/>
              </a:ext>
            </a:extLst>
          </p:cNvPr>
          <p:cNvGrpSpPr/>
          <p:nvPr/>
        </p:nvGrpSpPr>
        <p:grpSpPr>
          <a:xfrm>
            <a:off x="8445078" y="1782484"/>
            <a:ext cx="3110814" cy="1429668"/>
            <a:chOff x="8112224" y="4651923"/>
            <a:chExt cx="3296412" cy="1429668"/>
          </a:xfrm>
        </p:grpSpPr>
        <p:sp>
          <p:nvSpPr>
            <p:cNvPr id="273" name="Flowchart: Connector 272">
              <a:extLst>
                <a:ext uri="{FF2B5EF4-FFF2-40B4-BE49-F238E27FC236}">
                  <a16:creationId xmlns:a16="http://schemas.microsoft.com/office/drawing/2014/main" id="{4C05FFE0-5881-45A6-AA7A-443CE9274850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rgbClr val="3CC8C7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186A05D-CB96-4573-83E1-BB3FC1B0D699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5" name="Flowchart: Connector 274">
              <a:extLst>
                <a:ext uri="{FF2B5EF4-FFF2-40B4-BE49-F238E27FC236}">
                  <a16:creationId xmlns:a16="http://schemas.microsoft.com/office/drawing/2014/main" id="{8FB462BE-273F-4ACF-A938-C9317B5DE76F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rgbClr val="3CC8C7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0925909-7D46-4747-AE33-DCB504705A85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7" name="Flowchart: Connector 276">
              <a:extLst>
                <a:ext uri="{FF2B5EF4-FFF2-40B4-BE49-F238E27FC236}">
                  <a16:creationId xmlns:a16="http://schemas.microsoft.com/office/drawing/2014/main" id="{1B434E2F-5302-46C1-8686-9B90BEDFDBB5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rgbClr val="3CC8C7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C0FAF545-6F2E-44B0-B42F-99E25F4EB2C1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9" name="그룹 5">
            <a:extLst>
              <a:ext uri="{FF2B5EF4-FFF2-40B4-BE49-F238E27FC236}">
                <a16:creationId xmlns:a16="http://schemas.microsoft.com/office/drawing/2014/main" id="{887D0FB4-1AA8-46F2-8B66-810612B3B3D9}"/>
              </a:ext>
            </a:extLst>
          </p:cNvPr>
          <p:cNvGrpSpPr/>
          <p:nvPr/>
        </p:nvGrpSpPr>
        <p:grpSpPr>
          <a:xfrm>
            <a:off x="636108" y="4651923"/>
            <a:ext cx="3106706" cy="1429668"/>
            <a:chOff x="783364" y="1782483"/>
            <a:chExt cx="3292059" cy="1429668"/>
          </a:xfrm>
        </p:grpSpPr>
        <p:sp>
          <p:nvSpPr>
            <p:cNvPr id="280" name="Flowchart: Connector 279">
              <a:extLst>
                <a:ext uri="{FF2B5EF4-FFF2-40B4-BE49-F238E27FC236}">
                  <a16:creationId xmlns:a16="http://schemas.microsoft.com/office/drawing/2014/main" id="{0CC69054-D794-4E7A-A4D7-139C8EC80850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6D0C0D9-D09C-4306-9C96-3BBDB5769CC1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2" name="Flowchart: Connector 281">
              <a:extLst>
                <a:ext uri="{FF2B5EF4-FFF2-40B4-BE49-F238E27FC236}">
                  <a16:creationId xmlns:a16="http://schemas.microsoft.com/office/drawing/2014/main" id="{FAC008A3-84CA-49D8-9B9B-FFC4A7E7FF7A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F9B191B-A51C-4AA7-AF7A-35F7A9937C5D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4" name="Flowchart: Connector 283">
              <a:extLst>
                <a:ext uri="{FF2B5EF4-FFF2-40B4-BE49-F238E27FC236}">
                  <a16:creationId xmlns:a16="http://schemas.microsoft.com/office/drawing/2014/main" id="{80279B3B-ADB5-4B32-A341-CC8877916C84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rgbClr val="2DAEB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87AB158-4536-44BB-8E06-A7BAB33737C0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6" name="그룹 4">
            <a:extLst>
              <a:ext uri="{FF2B5EF4-FFF2-40B4-BE49-F238E27FC236}">
                <a16:creationId xmlns:a16="http://schemas.microsoft.com/office/drawing/2014/main" id="{BA49F002-9EB2-47F8-B651-3328631D75A1}"/>
              </a:ext>
            </a:extLst>
          </p:cNvPr>
          <p:cNvGrpSpPr/>
          <p:nvPr/>
        </p:nvGrpSpPr>
        <p:grpSpPr>
          <a:xfrm>
            <a:off x="636108" y="1782484"/>
            <a:ext cx="3106706" cy="1429668"/>
            <a:chOff x="783364" y="4651923"/>
            <a:chExt cx="3292059" cy="1429668"/>
          </a:xfrm>
        </p:grpSpPr>
        <p:sp>
          <p:nvSpPr>
            <p:cNvPr id="287" name="Flowchart: Connector 286">
              <a:extLst>
                <a:ext uri="{FF2B5EF4-FFF2-40B4-BE49-F238E27FC236}">
                  <a16:creationId xmlns:a16="http://schemas.microsoft.com/office/drawing/2014/main" id="{97D89C97-17E8-4129-A743-1CBF57C29C1E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rgbClr val="AEE9E8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6BC0A28-EA73-48F6-B4CB-BD5D12D686D7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9" name="Flowchart: Connector 288">
              <a:extLst>
                <a:ext uri="{FF2B5EF4-FFF2-40B4-BE49-F238E27FC236}">
                  <a16:creationId xmlns:a16="http://schemas.microsoft.com/office/drawing/2014/main" id="{0DA6B731-3039-4B3E-BC0D-2206911A1D75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rgbClr val="AEE9E8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A03CA14-4C29-419F-92BF-4F3339F4EBB0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1" name="Flowchart: Connector 290">
              <a:extLst>
                <a:ext uri="{FF2B5EF4-FFF2-40B4-BE49-F238E27FC236}">
                  <a16:creationId xmlns:a16="http://schemas.microsoft.com/office/drawing/2014/main" id="{A06DEA43-F351-43EF-A692-74F8DE5EE47C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rgbClr val="AEE9E8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ko-KR" altLang="en-US" sz="1200">
                <a:cs typeface="B Nazanin" panose="00000400000000000000" pitchFamily="2" charset="-78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94520E42-6888-49FD-A319-894653181628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07906CE7-6050-13A2-7417-299C87A92294}"/>
              </a:ext>
            </a:extLst>
          </p:cNvPr>
          <p:cNvCxnSpPr>
            <a:endCxn id="292" idx="2"/>
          </p:cNvCxnSpPr>
          <p:nvPr/>
        </p:nvCxnSpPr>
        <p:spPr>
          <a:xfrm rot="10800000">
            <a:off x="2100892" y="3212152"/>
            <a:ext cx="1677738" cy="848404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5F792253-A956-4C0B-2FD9-9A810DB143FD}"/>
              </a:ext>
            </a:extLst>
          </p:cNvPr>
          <p:cNvCxnSpPr>
            <a:endCxn id="278" idx="2"/>
          </p:cNvCxnSpPr>
          <p:nvPr/>
        </p:nvCxnSpPr>
        <p:spPr>
          <a:xfrm flipV="1">
            <a:off x="8372464" y="3212152"/>
            <a:ext cx="1730862" cy="424202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67E1E491-BF6B-A1DF-8D38-01133D49C57D}"/>
              </a:ext>
            </a:extLst>
          </p:cNvPr>
          <p:cNvCxnSpPr>
            <a:endCxn id="267" idx="0"/>
          </p:cNvCxnSpPr>
          <p:nvPr/>
        </p:nvCxnSpPr>
        <p:spPr>
          <a:xfrm>
            <a:off x="8372464" y="4116256"/>
            <a:ext cx="1730862" cy="535667"/>
          </a:xfrm>
          <a:prstGeom prst="bentConnector2">
            <a:avLst/>
          </a:prstGeom>
          <a:ln w="12700">
            <a:solidFill>
              <a:srgbClr val="2DA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FED46E4A-4B54-FAD5-DA1A-4F86FAF055BB}"/>
              </a:ext>
            </a:extLst>
          </p:cNvPr>
          <p:cNvSpPr/>
          <p:nvPr/>
        </p:nvSpPr>
        <p:spPr>
          <a:xfrm>
            <a:off x="3448051" y="325464"/>
            <a:ext cx="8743949" cy="1504445"/>
          </a:xfrm>
          <a:prstGeom prst="rect">
            <a:avLst/>
          </a:prstGeom>
          <a:solidFill>
            <a:srgbClr val="2D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206F96CC-FDB8-F3C7-BAE8-93BF077A6C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" name="Google Shape;6323;p79">
            <a:extLst>
              <a:ext uri="{FF2B5EF4-FFF2-40B4-BE49-F238E27FC236}">
                <a16:creationId xmlns:a16="http://schemas.microsoft.com/office/drawing/2014/main" id="{764F751D-6102-4B2B-96F0-AAB6450D32CA}"/>
              </a:ext>
            </a:extLst>
          </p:cNvPr>
          <p:cNvSpPr txBox="1"/>
          <p:nvPr/>
        </p:nvSpPr>
        <p:spPr>
          <a:xfrm>
            <a:off x="4252686" y="508864"/>
            <a:ext cx="8473948" cy="14342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400" b="1" dirty="0">
                <a:solidFill>
                  <a:schemeClr val="bg1"/>
                </a:solidFill>
                <a:latin typeface="Cinzel Decorative" panose="00000500000000000000" pitchFamily="2" charset="0"/>
                <a:ea typeface="Roboto Black" panose="02000000000000000000" pitchFamily="2" charset="0"/>
                <a:cs typeface="B Nazanin" panose="00000400000000000000" pitchFamily="2" charset="-78"/>
              </a:rPr>
              <a:t>با تشکر از شما دوستان عزیز ...!</a:t>
            </a:r>
            <a:endParaRPr lang="es-PE" sz="5400" b="1" dirty="0">
              <a:solidFill>
                <a:schemeClr val="bg1"/>
              </a:solidFill>
              <a:latin typeface="Cinzel Decorative" panose="00000500000000000000" pitchFamily="2" charset="0"/>
              <a:ea typeface="Roboto Black" panose="020000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4" name="Google Shape;6324;p79">
            <a:extLst>
              <a:ext uri="{FF2B5EF4-FFF2-40B4-BE49-F238E27FC236}">
                <a16:creationId xmlns:a16="http://schemas.microsoft.com/office/drawing/2014/main" id="{ECB19AB0-C585-5AB4-F6DA-A860DB75E704}"/>
              </a:ext>
            </a:extLst>
          </p:cNvPr>
          <p:cNvSpPr txBox="1"/>
          <p:nvPr/>
        </p:nvSpPr>
        <p:spPr>
          <a:xfrm>
            <a:off x="5984530" y="1970206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کسی سوالی داره؟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Google Shape;6325;p79">
            <a:extLst>
              <a:ext uri="{FF2B5EF4-FFF2-40B4-BE49-F238E27FC236}">
                <a16:creationId xmlns:a16="http://schemas.microsoft.com/office/drawing/2014/main" id="{4B9ACB07-F2E3-4EA2-03B3-48F4E56B71DF}"/>
              </a:ext>
            </a:extLst>
          </p:cNvPr>
          <p:cNvSpPr txBox="1"/>
          <p:nvPr/>
        </p:nvSpPr>
        <p:spPr>
          <a:xfrm>
            <a:off x="6713756" y="2572185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000" dirty="0">
                <a:solidFill>
                  <a:srgbClr val="2DAEB2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لطفاً این اسلاید را برای ذکر منبع نگه دارید</a:t>
            </a:r>
            <a:endParaRPr sz="2000" dirty="0">
              <a:solidFill>
                <a:srgbClr val="2DAEB2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3314AD7-A8BD-03C4-6B73-53F8528AE691}"/>
              </a:ext>
            </a:extLst>
          </p:cNvPr>
          <p:cNvGrpSpPr/>
          <p:nvPr/>
        </p:nvGrpSpPr>
        <p:grpSpPr>
          <a:xfrm>
            <a:off x="9243699" y="6219705"/>
            <a:ext cx="2468122" cy="355392"/>
            <a:chOff x="359484" y="5996664"/>
            <a:chExt cx="4327937" cy="623192"/>
          </a:xfrm>
          <a:solidFill>
            <a:schemeClr val="tx1">
              <a:lumMod val="50000"/>
              <a:lumOff val="50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E1CBE80D-9AF9-113F-2FA1-73EC0BB1CB53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0C1CF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BC04784-8E95-CEF4-1EB0-C1248BEBD578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0C1CF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5FDDCC69-062D-2126-1BEC-D2D2E9D4FF43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0C1CF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D3C74EF-4D16-BFD5-2732-B143B54A4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0C1CF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260817A2-A489-CC83-A700-E18929306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0C1CF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upo 27">
            <a:extLst>
              <a:ext uri="{FF2B5EF4-FFF2-40B4-BE49-F238E27FC236}">
                <a16:creationId xmlns:a16="http://schemas.microsoft.com/office/drawing/2014/main" id="{98E2CF13-97BE-1563-8906-872AF83014F6}"/>
              </a:ext>
            </a:extLst>
          </p:cNvPr>
          <p:cNvGrpSpPr/>
          <p:nvPr/>
        </p:nvGrpSpPr>
        <p:grpSpPr>
          <a:xfrm>
            <a:off x="7588892" y="3292784"/>
            <a:ext cx="2232000" cy="2814250"/>
            <a:chOff x="5841854" y="767547"/>
            <a:chExt cx="1570043" cy="1979612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3AF51FC-2C51-D2D0-CF64-AF18D94FF593}"/>
                </a:ext>
              </a:extLst>
            </p:cNvPr>
            <p:cNvSpPr/>
            <p:nvPr/>
          </p:nvSpPr>
          <p:spPr>
            <a:xfrm>
              <a:off x="6684821" y="945352"/>
              <a:ext cx="727076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74"/>
                <a:gd name="f8" fmla="val 59"/>
                <a:gd name="f9" fmla="val 57"/>
                <a:gd name="f10" fmla="val 58"/>
                <a:gd name="f11" fmla="val 54"/>
                <a:gd name="f12" fmla="val 67"/>
                <a:gd name="f13" fmla="val 46"/>
                <a:gd name="f14" fmla="val 72"/>
                <a:gd name="f15" fmla="val 37"/>
                <a:gd name="f16" fmla="val 73"/>
                <a:gd name="f17" fmla="val 30"/>
                <a:gd name="f18" fmla="val 22"/>
                <a:gd name="f19" fmla="val 15"/>
                <a:gd name="f20" fmla="val 11"/>
                <a:gd name="f21" fmla="val 6"/>
                <a:gd name="f22" fmla="val 71"/>
                <a:gd name="f23" fmla="val 2"/>
                <a:gd name="f24" fmla="val 70"/>
                <a:gd name="f25" fmla="val 69"/>
                <a:gd name="f26" fmla="val 40"/>
                <a:gd name="f27" fmla="val 26"/>
                <a:gd name="f28" fmla="val 24"/>
                <a:gd name="f29" fmla="val 20"/>
                <a:gd name="f30" fmla="val 1"/>
                <a:gd name="f31" fmla="val 19"/>
                <a:gd name="f32" fmla="val 3"/>
                <a:gd name="f33" fmla="val 8"/>
                <a:gd name="f34" fmla="val 17"/>
                <a:gd name="f35" fmla="val 13"/>
                <a:gd name="f36" fmla="val 12"/>
                <a:gd name="f37" fmla="val 32"/>
                <a:gd name="f38" fmla="val 4"/>
                <a:gd name="f39" fmla="val 43"/>
                <a:gd name="f40" fmla="val 48"/>
                <a:gd name="f41" fmla="val 68"/>
                <a:gd name="f42" fmla="val 78"/>
                <a:gd name="f43" fmla="val 14"/>
                <a:gd name="f44" fmla="val 102"/>
                <a:gd name="f45" fmla="val 16"/>
                <a:gd name="f46" fmla="val 127"/>
                <a:gd name="f47" fmla="val 151"/>
                <a:gd name="f48" fmla="val 23"/>
                <a:gd name="f49" fmla="val 147"/>
                <a:gd name="f50" fmla="val 28"/>
                <a:gd name="f51" fmla="val 141"/>
                <a:gd name="f52" fmla="val 135"/>
                <a:gd name="f53" fmla="val 35"/>
                <a:gd name="f54" fmla="val 129"/>
                <a:gd name="f55" fmla="val 34"/>
                <a:gd name="f56" fmla="val 123"/>
                <a:gd name="f57" fmla="val 33"/>
                <a:gd name="f58" fmla="val 122"/>
                <a:gd name="f59" fmla="val 42"/>
                <a:gd name="f60" fmla="val 118"/>
                <a:gd name="f61" fmla="val 111"/>
                <a:gd name="f62" fmla="val 47"/>
                <a:gd name="f63" fmla="val 107"/>
                <a:gd name="f64" fmla="val 103"/>
                <a:gd name="f65" fmla="val 98"/>
                <a:gd name="f66" fmla="val 96"/>
                <a:gd name="f67" fmla="val 56"/>
                <a:gd name="f68" fmla="val 91"/>
                <a:gd name="f69" fmla="val 62"/>
                <a:gd name="f70" fmla="val 82"/>
                <a:gd name="f71" fmla="val 64"/>
                <a:gd name="f72" fmla="val 66"/>
                <a:gd name="f73" fmla="+- 0 0 -90"/>
                <a:gd name="f74" fmla="*/ f3 1 152"/>
                <a:gd name="f75" fmla="*/ f4 1 74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152"/>
                <a:gd name="f84" fmla="*/ f80 1 74"/>
                <a:gd name="f85" fmla="*/ 59 f81 1"/>
                <a:gd name="f86" fmla="*/ 57 f80 1"/>
                <a:gd name="f87" fmla="*/ 58 f80 1"/>
                <a:gd name="f88" fmla="*/ 37 f81 1"/>
                <a:gd name="f89" fmla="*/ 73 f80 1"/>
                <a:gd name="f90" fmla="*/ 15 f81 1"/>
                <a:gd name="f91" fmla="*/ 2 f81 1"/>
                <a:gd name="f92" fmla="*/ 70 f80 1"/>
                <a:gd name="f93" fmla="*/ 0 f81 1"/>
                <a:gd name="f94" fmla="*/ 67 f80 1"/>
                <a:gd name="f95" fmla="*/ 26 f80 1"/>
                <a:gd name="f96" fmla="*/ 20 f80 1"/>
                <a:gd name="f97" fmla="*/ 3 f81 1"/>
                <a:gd name="f98" fmla="*/ 19 f80 1"/>
                <a:gd name="f99" fmla="*/ 13 f81 1"/>
                <a:gd name="f100" fmla="*/ 13 f80 1"/>
                <a:gd name="f101" fmla="*/ 12 f80 1"/>
                <a:gd name="f102" fmla="*/ 32 f81 1"/>
                <a:gd name="f103" fmla="*/ 3 f80 1"/>
                <a:gd name="f104" fmla="*/ 48 f81 1"/>
                <a:gd name="f105" fmla="*/ 8 f80 1"/>
                <a:gd name="f106" fmla="*/ 78 f81 1"/>
                <a:gd name="f107" fmla="*/ 14 f80 1"/>
                <a:gd name="f108" fmla="*/ 151 f81 1"/>
                <a:gd name="f109" fmla="*/ 16 f80 1"/>
                <a:gd name="f110" fmla="*/ 152 f81 1"/>
                <a:gd name="f111" fmla="*/ 141 f81 1"/>
                <a:gd name="f112" fmla="*/ 32 f80 1"/>
                <a:gd name="f113" fmla="*/ 123 f81 1"/>
                <a:gd name="f114" fmla="*/ 33 f80 1"/>
                <a:gd name="f115" fmla="*/ 122 f81 1"/>
                <a:gd name="f116" fmla="*/ 35 f80 1"/>
                <a:gd name="f117" fmla="*/ 111 f81 1"/>
                <a:gd name="f118" fmla="*/ 47 f80 1"/>
                <a:gd name="f119" fmla="*/ 98 f81 1"/>
                <a:gd name="f120" fmla="*/ 82 f81 1"/>
                <a:gd name="f121" fmla="*/ 64 f80 1"/>
                <a:gd name="f122" fmla="+- f82 0 f1"/>
                <a:gd name="f123" fmla="*/ f85 1 152"/>
                <a:gd name="f124" fmla="*/ f86 1 74"/>
                <a:gd name="f125" fmla="*/ f87 1 74"/>
                <a:gd name="f126" fmla="*/ f88 1 152"/>
                <a:gd name="f127" fmla="*/ f89 1 74"/>
                <a:gd name="f128" fmla="*/ f90 1 152"/>
                <a:gd name="f129" fmla="*/ f91 1 152"/>
                <a:gd name="f130" fmla="*/ f92 1 74"/>
                <a:gd name="f131" fmla="*/ f93 1 152"/>
                <a:gd name="f132" fmla="*/ f94 1 74"/>
                <a:gd name="f133" fmla="*/ f95 1 74"/>
                <a:gd name="f134" fmla="*/ f96 1 74"/>
                <a:gd name="f135" fmla="*/ f97 1 152"/>
                <a:gd name="f136" fmla="*/ f98 1 74"/>
                <a:gd name="f137" fmla="*/ f99 1 152"/>
                <a:gd name="f138" fmla="*/ f100 1 74"/>
                <a:gd name="f139" fmla="*/ f101 1 74"/>
                <a:gd name="f140" fmla="*/ f102 1 152"/>
                <a:gd name="f141" fmla="*/ f103 1 74"/>
                <a:gd name="f142" fmla="*/ f104 1 152"/>
                <a:gd name="f143" fmla="*/ f105 1 74"/>
                <a:gd name="f144" fmla="*/ f106 1 152"/>
                <a:gd name="f145" fmla="*/ f107 1 74"/>
                <a:gd name="f146" fmla="*/ f108 1 152"/>
                <a:gd name="f147" fmla="*/ f109 1 74"/>
                <a:gd name="f148" fmla="*/ f110 1 152"/>
                <a:gd name="f149" fmla="*/ f111 1 152"/>
                <a:gd name="f150" fmla="*/ f112 1 74"/>
                <a:gd name="f151" fmla="*/ f113 1 152"/>
                <a:gd name="f152" fmla="*/ f114 1 74"/>
                <a:gd name="f153" fmla="*/ f115 1 152"/>
                <a:gd name="f154" fmla="*/ f116 1 74"/>
                <a:gd name="f155" fmla="*/ f117 1 152"/>
                <a:gd name="f156" fmla="*/ f118 1 74"/>
                <a:gd name="f157" fmla="*/ f119 1 152"/>
                <a:gd name="f158" fmla="*/ f120 1 152"/>
                <a:gd name="f159" fmla="*/ f121 1 74"/>
                <a:gd name="f160" fmla="*/ 0 1 f83"/>
                <a:gd name="f161" fmla="*/ f77 1 f83"/>
                <a:gd name="f162" fmla="*/ 0 1 f84"/>
                <a:gd name="f163" fmla="*/ f78 1 f84"/>
                <a:gd name="f164" fmla="*/ f123 1 f83"/>
                <a:gd name="f165" fmla="*/ f124 1 f84"/>
                <a:gd name="f166" fmla="*/ f125 1 f84"/>
                <a:gd name="f167" fmla="*/ f126 1 f83"/>
                <a:gd name="f168" fmla="*/ f127 1 f84"/>
                <a:gd name="f169" fmla="*/ f128 1 f83"/>
                <a:gd name="f170" fmla="*/ f129 1 f83"/>
                <a:gd name="f171" fmla="*/ f130 1 f84"/>
                <a:gd name="f172" fmla="*/ f131 1 f83"/>
                <a:gd name="f173" fmla="*/ f132 1 f84"/>
                <a:gd name="f174" fmla="*/ f133 1 f84"/>
                <a:gd name="f175" fmla="*/ f134 1 f84"/>
                <a:gd name="f176" fmla="*/ f135 1 f83"/>
                <a:gd name="f177" fmla="*/ f136 1 f84"/>
                <a:gd name="f178" fmla="*/ f137 1 f83"/>
                <a:gd name="f179" fmla="*/ f138 1 f84"/>
                <a:gd name="f180" fmla="*/ f139 1 f84"/>
                <a:gd name="f181" fmla="*/ f140 1 f83"/>
                <a:gd name="f182" fmla="*/ f141 1 f84"/>
                <a:gd name="f183" fmla="*/ f142 1 f83"/>
                <a:gd name="f184" fmla="*/ f143 1 f84"/>
                <a:gd name="f185" fmla="*/ f144 1 f83"/>
                <a:gd name="f186" fmla="*/ f145 1 f84"/>
                <a:gd name="f187" fmla="*/ f146 1 f83"/>
                <a:gd name="f188" fmla="*/ f147 1 f84"/>
                <a:gd name="f189" fmla="*/ f148 1 f83"/>
                <a:gd name="f190" fmla="*/ f149 1 f83"/>
                <a:gd name="f191" fmla="*/ f150 1 f84"/>
                <a:gd name="f192" fmla="*/ f151 1 f83"/>
                <a:gd name="f193" fmla="*/ f152 1 f84"/>
                <a:gd name="f194" fmla="*/ f153 1 f83"/>
                <a:gd name="f195" fmla="*/ f154 1 f84"/>
                <a:gd name="f196" fmla="*/ f155 1 f83"/>
                <a:gd name="f197" fmla="*/ f156 1 f84"/>
                <a:gd name="f198" fmla="*/ f157 1 f83"/>
                <a:gd name="f199" fmla="*/ f158 1 f83"/>
                <a:gd name="f200" fmla="*/ f159 1 f84"/>
                <a:gd name="f201" fmla="*/ f160 f74 1"/>
                <a:gd name="f202" fmla="*/ f161 f74 1"/>
                <a:gd name="f203" fmla="*/ f163 f75 1"/>
                <a:gd name="f204" fmla="*/ f162 f75 1"/>
                <a:gd name="f205" fmla="*/ f164 f74 1"/>
                <a:gd name="f206" fmla="*/ f165 f75 1"/>
                <a:gd name="f207" fmla="*/ f166 f75 1"/>
                <a:gd name="f208" fmla="*/ f167 f74 1"/>
                <a:gd name="f209" fmla="*/ f168 f75 1"/>
                <a:gd name="f210" fmla="*/ f169 f74 1"/>
                <a:gd name="f211" fmla="*/ f170 f74 1"/>
                <a:gd name="f212" fmla="*/ f171 f75 1"/>
                <a:gd name="f213" fmla="*/ f172 f74 1"/>
                <a:gd name="f214" fmla="*/ f173 f75 1"/>
                <a:gd name="f215" fmla="*/ f174 f75 1"/>
                <a:gd name="f216" fmla="*/ f175 f75 1"/>
                <a:gd name="f217" fmla="*/ f176 f74 1"/>
                <a:gd name="f218" fmla="*/ f177 f75 1"/>
                <a:gd name="f219" fmla="*/ f178 f74 1"/>
                <a:gd name="f220" fmla="*/ f179 f75 1"/>
                <a:gd name="f221" fmla="*/ f180 f75 1"/>
                <a:gd name="f222" fmla="*/ f181 f74 1"/>
                <a:gd name="f223" fmla="*/ f182 f75 1"/>
                <a:gd name="f224" fmla="*/ f183 f74 1"/>
                <a:gd name="f225" fmla="*/ f184 f75 1"/>
                <a:gd name="f226" fmla="*/ f185 f74 1"/>
                <a:gd name="f227" fmla="*/ f186 f75 1"/>
                <a:gd name="f228" fmla="*/ f187 f74 1"/>
                <a:gd name="f229" fmla="*/ f188 f75 1"/>
                <a:gd name="f230" fmla="*/ f189 f74 1"/>
                <a:gd name="f231" fmla="*/ f190 f74 1"/>
                <a:gd name="f232" fmla="*/ f191 f75 1"/>
                <a:gd name="f233" fmla="*/ f192 f74 1"/>
                <a:gd name="f234" fmla="*/ f193 f75 1"/>
                <a:gd name="f235" fmla="*/ f194 f74 1"/>
                <a:gd name="f236" fmla="*/ f195 f75 1"/>
                <a:gd name="f237" fmla="*/ f196 f74 1"/>
                <a:gd name="f238" fmla="*/ f197 f75 1"/>
                <a:gd name="f239" fmla="*/ f198 f74 1"/>
                <a:gd name="f240" fmla="*/ f199 f74 1"/>
                <a:gd name="f241" fmla="*/ f200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205" y="f206"/>
                </a:cxn>
                <a:cxn ang="f122">
                  <a:pos x="f205" y="f207"/>
                </a:cxn>
                <a:cxn ang="f122">
                  <a:pos x="f208" y="f209"/>
                </a:cxn>
                <a:cxn ang="f122">
                  <a:pos x="f210" y="f209"/>
                </a:cxn>
                <a:cxn ang="f122">
                  <a:pos x="f211" y="f212"/>
                </a:cxn>
                <a:cxn ang="f122">
                  <a:pos x="f213" y="f214"/>
                </a:cxn>
                <a:cxn ang="f122">
                  <a:pos x="f213" y="f215"/>
                </a:cxn>
                <a:cxn ang="f122">
                  <a:pos x="f213" y="f216"/>
                </a:cxn>
                <a:cxn ang="f122">
                  <a:pos x="f217" y="f218"/>
                </a:cxn>
                <a:cxn ang="f122">
                  <a:pos x="f219" y="f220"/>
                </a:cxn>
                <a:cxn ang="f122">
                  <a:pos x="f219" y="f221"/>
                </a:cxn>
                <a:cxn ang="f122">
                  <a:pos x="f222" y="f223"/>
                </a:cxn>
                <a:cxn ang="f122">
                  <a:pos x="f224" y="f225"/>
                </a:cxn>
                <a:cxn ang="f122">
                  <a:pos x="f226" y="f227"/>
                </a:cxn>
                <a:cxn ang="f122">
                  <a:pos x="f228" y="f229"/>
                </a:cxn>
                <a:cxn ang="f122">
                  <a:pos x="f230" y="f229"/>
                </a:cxn>
                <a:cxn ang="f122">
                  <a:pos x="f231" y="f232"/>
                </a:cxn>
                <a:cxn ang="f122">
                  <a:pos x="f233" y="f234"/>
                </a:cxn>
                <a:cxn ang="f122">
                  <a:pos x="f235" y="f236"/>
                </a:cxn>
                <a:cxn ang="f122">
                  <a:pos x="f237" y="f238"/>
                </a:cxn>
                <a:cxn ang="f122">
                  <a:pos x="f239" y="f238"/>
                </a:cxn>
                <a:cxn ang="f122">
                  <a:pos x="f240" y="f241"/>
                </a:cxn>
                <a:cxn ang="f122">
                  <a:pos x="f205" y="f206"/>
                </a:cxn>
              </a:cxnLst>
              <a:rect l="f201" t="f204" r="f202" b="f203"/>
              <a:pathLst>
                <a:path w="152" h="74">
                  <a:moveTo>
                    <a:pt x="f8" y="f9"/>
                  </a:moveTo>
                  <a:cubicBezTo>
                    <a:pt x="f8" y="f10"/>
                    <a:pt x="f8" y="f10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7"/>
                    <a:pt x="f18" y="f16"/>
                    <a:pt x="f19" y="f16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5" y="f24"/>
                    <a:pt x="f5" y="f25"/>
                    <a:pt x="f5" y="f12"/>
                  </a:cubicBezTo>
                  <a:cubicBezTo>
                    <a:pt x="f5" y="f11"/>
                    <a:pt x="f5" y="f26"/>
                    <a:pt x="f5" y="f27"/>
                  </a:cubicBezTo>
                  <a:cubicBezTo>
                    <a:pt x="f5" y="f28"/>
                    <a:pt x="f5" y="f18"/>
                    <a:pt x="f5" y="f29"/>
                  </a:cubicBezTo>
                  <a:cubicBezTo>
                    <a:pt x="f30" y="f29"/>
                    <a:pt x="f23" y="f31"/>
                    <a:pt x="f32" y="f31"/>
                  </a:cubicBezTo>
                  <a:cubicBezTo>
                    <a:pt x="f33" y="f29"/>
                    <a:pt x="f20" y="f34"/>
                    <a:pt x="f35" y="f35"/>
                  </a:cubicBezTo>
                  <a:cubicBezTo>
                    <a:pt x="f35" y="f35"/>
                    <a:pt x="f35" y="f36"/>
                    <a:pt x="f35" y="f36"/>
                  </a:cubicBezTo>
                  <a:cubicBezTo>
                    <a:pt x="f34" y="f32"/>
                    <a:pt x="f18" y="f5"/>
                    <a:pt x="f37" y="f32"/>
                  </a:cubicBezTo>
                  <a:cubicBezTo>
                    <a:pt x="f15" y="f38"/>
                    <a:pt x="f39" y="f21"/>
                    <a:pt x="f40" y="f33"/>
                  </a:cubicBezTo>
                  <a:cubicBezTo>
                    <a:pt x="f10" y="f20"/>
                    <a:pt x="f41" y="f35"/>
                    <a:pt x="f42" y="f43"/>
                  </a:cubicBezTo>
                  <a:cubicBezTo>
                    <a:pt x="f44" y="f45"/>
                    <a:pt x="f46" y="f45"/>
                    <a:pt x="f47" y="f45"/>
                  </a:cubicBezTo>
                  <a:cubicBezTo>
                    <a:pt x="f47" y="f45"/>
                    <a:pt x="f6" y="f45"/>
                    <a:pt x="f6" y="f45"/>
                  </a:cubicBezTo>
                  <a:cubicBezTo>
                    <a:pt x="f47" y="f48"/>
                    <a:pt x="f49" y="f50"/>
                    <a:pt x="f51" y="f3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5"/>
                    <a:pt x="f58" y="f55"/>
                    <a:pt x="f58" y="f53"/>
                  </a:cubicBezTo>
                  <a:cubicBezTo>
                    <a:pt x="f58" y="f59"/>
                    <a:pt x="f60" y="f13"/>
                    <a:pt x="f61" y="f62"/>
                  </a:cubicBezTo>
                  <a:cubicBezTo>
                    <a:pt x="f63" y="f40"/>
                    <a:pt x="f64" y="f62"/>
                    <a:pt x="f65" y="f62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16" y="f72"/>
                    <a:pt x="f72" y="f6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7CAC09C-D360-76DB-221C-DF303096396B}"/>
                </a:ext>
              </a:extLst>
            </p:cNvPr>
            <p:cNvSpPr/>
            <p:nvPr/>
          </p:nvSpPr>
          <p:spPr>
            <a:xfrm>
              <a:off x="5841854" y="954880"/>
              <a:ext cx="731840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74"/>
                <a:gd name="f8" fmla="val 30"/>
                <a:gd name="f9" fmla="val 31"/>
                <a:gd name="f10" fmla="val 22"/>
                <a:gd name="f11" fmla="val 33"/>
                <a:gd name="f12" fmla="val 14"/>
                <a:gd name="f13" fmla="val 8"/>
                <a:gd name="f14" fmla="val 27"/>
                <a:gd name="f15" fmla="val 4"/>
                <a:gd name="f16" fmla="val 24"/>
                <a:gd name="f17" fmla="val 2"/>
                <a:gd name="f18" fmla="val 19"/>
                <a:gd name="f19" fmla="val 3"/>
                <a:gd name="f20" fmla="val 5"/>
                <a:gd name="f21" fmla="val 40"/>
                <a:gd name="f22" fmla="val 56"/>
                <a:gd name="f23" fmla="val 13"/>
                <a:gd name="f24" fmla="val 69"/>
                <a:gd name="f25" fmla="val 12"/>
                <a:gd name="f26" fmla="val 81"/>
                <a:gd name="f27" fmla="val 93"/>
                <a:gd name="f28" fmla="val 9"/>
                <a:gd name="f29" fmla="val 101"/>
                <a:gd name="f30" fmla="val 7"/>
                <a:gd name="f31" fmla="val 108"/>
                <a:gd name="f32" fmla="val 115"/>
                <a:gd name="f33" fmla="val 121"/>
                <a:gd name="f34" fmla="val 127"/>
                <a:gd name="f35" fmla="val 133"/>
                <a:gd name="f36" fmla="val 1"/>
                <a:gd name="f37" fmla="val 135"/>
                <a:gd name="f38" fmla="val 137"/>
                <a:gd name="f39" fmla="val 138"/>
                <a:gd name="f40" fmla="val 6"/>
                <a:gd name="f41" fmla="val 140"/>
                <a:gd name="f42" fmla="val 11"/>
                <a:gd name="f43" fmla="val 141"/>
                <a:gd name="f44" fmla="val 143"/>
                <a:gd name="f45" fmla="val 16"/>
                <a:gd name="f46" fmla="val 146"/>
                <a:gd name="f47" fmla="val 17"/>
                <a:gd name="f48" fmla="val 149"/>
                <a:gd name="f49" fmla="val 150"/>
                <a:gd name="f50" fmla="val 151"/>
                <a:gd name="f51" fmla="val 18"/>
                <a:gd name="f52" fmla="val 20"/>
                <a:gd name="f53" fmla="val 35"/>
                <a:gd name="f54" fmla="val 50"/>
                <a:gd name="f55" fmla="val 66"/>
                <a:gd name="f56" fmla="val 67"/>
                <a:gd name="f57" fmla="val 68"/>
                <a:gd name="f58" fmla="val 71"/>
                <a:gd name="f59" fmla="val 125"/>
                <a:gd name="f60" fmla="val 111"/>
                <a:gd name="f61" fmla="val 70"/>
                <a:gd name="f62" fmla="val 104"/>
                <a:gd name="f63" fmla="val 98"/>
                <a:gd name="f64" fmla="val 64"/>
                <a:gd name="f65" fmla="val 95"/>
                <a:gd name="f66" fmla="val 57"/>
                <a:gd name="f67" fmla="val 94"/>
                <a:gd name="f68" fmla="val 55"/>
                <a:gd name="f69" fmla="val 87"/>
                <a:gd name="f70" fmla="val 61"/>
                <a:gd name="f71" fmla="val 79"/>
                <a:gd name="f72" fmla="val 62"/>
                <a:gd name="f73" fmla="val 60"/>
                <a:gd name="f74" fmla="val 54"/>
                <a:gd name="f75" fmla="val 46"/>
                <a:gd name="f76" fmla="val 51"/>
                <a:gd name="f77" fmla="val 48"/>
                <a:gd name="f78" fmla="val 45"/>
                <a:gd name="f79" fmla="val 36"/>
                <a:gd name="f80" fmla="val 41"/>
                <a:gd name="f81" fmla="+- 0 0 -90"/>
                <a:gd name="f82" fmla="*/ f3 1 153"/>
                <a:gd name="f83" fmla="*/ f4 1 74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53"/>
                <a:gd name="f92" fmla="*/ f88 1 74"/>
                <a:gd name="f93" fmla="*/ 30 f89 1"/>
                <a:gd name="f94" fmla="*/ 31 f88 1"/>
                <a:gd name="f95" fmla="*/ 8 f89 1"/>
                <a:gd name="f96" fmla="*/ 27 f88 1"/>
                <a:gd name="f97" fmla="*/ 0 f89 1"/>
                <a:gd name="f98" fmla="*/ 14 f88 1"/>
                <a:gd name="f99" fmla="*/ 56 f89 1"/>
                <a:gd name="f100" fmla="*/ 13 f88 1"/>
                <a:gd name="f101" fmla="*/ 93 f89 1"/>
                <a:gd name="f102" fmla="*/ 9 f88 1"/>
                <a:gd name="f103" fmla="*/ 115 f89 1"/>
                <a:gd name="f104" fmla="*/ 2 f88 1"/>
                <a:gd name="f105" fmla="*/ 133 f89 1"/>
                <a:gd name="f106" fmla="*/ 1 f88 1"/>
                <a:gd name="f107" fmla="*/ 138 f89 1"/>
                <a:gd name="f108" fmla="*/ 6 f88 1"/>
                <a:gd name="f109" fmla="*/ 141 f89 1"/>
                <a:gd name="f110" fmla="*/ 149 f89 1"/>
                <a:gd name="f111" fmla="*/ 17 f88 1"/>
                <a:gd name="f112" fmla="*/ 153 f89 1"/>
                <a:gd name="f113" fmla="*/ 20 f88 1"/>
                <a:gd name="f114" fmla="*/ 66 f88 1"/>
                <a:gd name="f115" fmla="*/ 151 f89 1"/>
                <a:gd name="f116" fmla="*/ 69 f88 1"/>
                <a:gd name="f117" fmla="*/ 111 f89 1"/>
                <a:gd name="f118" fmla="*/ 70 f88 1"/>
                <a:gd name="f119" fmla="*/ 95 f89 1"/>
                <a:gd name="f120" fmla="*/ 57 f88 1"/>
                <a:gd name="f121" fmla="*/ 55 f88 1"/>
                <a:gd name="f122" fmla="*/ 71 f89 1"/>
                <a:gd name="f123" fmla="*/ 62 f88 1"/>
                <a:gd name="f124" fmla="*/ 55 f89 1"/>
                <a:gd name="f125" fmla="*/ 46 f88 1"/>
                <a:gd name="f126" fmla="*/ 45 f89 1"/>
                <a:gd name="f127" fmla="+- f90 0 f1"/>
                <a:gd name="f128" fmla="*/ f93 1 153"/>
                <a:gd name="f129" fmla="*/ f94 1 74"/>
                <a:gd name="f130" fmla="*/ f95 1 153"/>
                <a:gd name="f131" fmla="*/ f96 1 74"/>
                <a:gd name="f132" fmla="*/ f97 1 153"/>
                <a:gd name="f133" fmla="*/ f98 1 74"/>
                <a:gd name="f134" fmla="*/ f99 1 153"/>
                <a:gd name="f135" fmla="*/ f100 1 74"/>
                <a:gd name="f136" fmla="*/ f101 1 153"/>
                <a:gd name="f137" fmla="*/ f102 1 74"/>
                <a:gd name="f138" fmla="*/ f103 1 153"/>
                <a:gd name="f139" fmla="*/ f104 1 74"/>
                <a:gd name="f140" fmla="*/ f105 1 153"/>
                <a:gd name="f141" fmla="*/ f106 1 74"/>
                <a:gd name="f142" fmla="*/ f107 1 153"/>
                <a:gd name="f143" fmla="*/ f108 1 74"/>
                <a:gd name="f144" fmla="*/ f109 1 153"/>
                <a:gd name="f145" fmla="*/ f110 1 153"/>
                <a:gd name="f146" fmla="*/ f111 1 74"/>
                <a:gd name="f147" fmla="*/ f112 1 153"/>
                <a:gd name="f148" fmla="*/ f113 1 74"/>
                <a:gd name="f149" fmla="*/ f114 1 74"/>
                <a:gd name="f150" fmla="*/ f115 1 153"/>
                <a:gd name="f151" fmla="*/ f116 1 74"/>
                <a:gd name="f152" fmla="*/ f117 1 153"/>
                <a:gd name="f153" fmla="*/ f118 1 74"/>
                <a:gd name="f154" fmla="*/ f119 1 153"/>
                <a:gd name="f155" fmla="*/ f120 1 74"/>
                <a:gd name="f156" fmla="*/ f121 1 74"/>
                <a:gd name="f157" fmla="*/ f122 1 153"/>
                <a:gd name="f158" fmla="*/ f123 1 74"/>
                <a:gd name="f159" fmla="*/ f124 1 153"/>
                <a:gd name="f160" fmla="*/ f125 1 74"/>
                <a:gd name="f161" fmla="*/ f126 1 153"/>
                <a:gd name="f162" fmla="*/ 0 1 f91"/>
                <a:gd name="f163" fmla="*/ f85 1 f91"/>
                <a:gd name="f164" fmla="*/ 0 1 f92"/>
                <a:gd name="f165" fmla="*/ f86 1 f92"/>
                <a:gd name="f166" fmla="*/ f128 1 f91"/>
                <a:gd name="f167" fmla="*/ f129 1 f92"/>
                <a:gd name="f168" fmla="*/ f130 1 f91"/>
                <a:gd name="f169" fmla="*/ f131 1 f92"/>
                <a:gd name="f170" fmla="*/ f132 1 f91"/>
                <a:gd name="f171" fmla="*/ f133 1 f92"/>
                <a:gd name="f172" fmla="*/ f134 1 f91"/>
                <a:gd name="f173" fmla="*/ f135 1 f92"/>
                <a:gd name="f174" fmla="*/ f136 1 f91"/>
                <a:gd name="f175" fmla="*/ f137 1 f92"/>
                <a:gd name="f176" fmla="*/ f138 1 f91"/>
                <a:gd name="f177" fmla="*/ f139 1 f92"/>
                <a:gd name="f178" fmla="*/ f140 1 f91"/>
                <a:gd name="f179" fmla="*/ f141 1 f92"/>
                <a:gd name="f180" fmla="*/ f142 1 f91"/>
                <a:gd name="f181" fmla="*/ f143 1 f92"/>
                <a:gd name="f182" fmla="*/ f144 1 f91"/>
                <a:gd name="f183" fmla="*/ f145 1 f91"/>
                <a:gd name="f184" fmla="*/ f146 1 f92"/>
                <a:gd name="f185" fmla="*/ f147 1 f91"/>
                <a:gd name="f186" fmla="*/ f148 1 f92"/>
                <a:gd name="f187" fmla="*/ f149 1 f92"/>
                <a:gd name="f188" fmla="*/ f150 1 f91"/>
                <a:gd name="f189" fmla="*/ f151 1 f92"/>
                <a:gd name="f190" fmla="*/ f152 1 f91"/>
                <a:gd name="f191" fmla="*/ f153 1 f92"/>
                <a:gd name="f192" fmla="*/ f154 1 f91"/>
                <a:gd name="f193" fmla="*/ f155 1 f92"/>
                <a:gd name="f194" fmla="*/ f156 1 f92"/>
                <a:gd name="f195" fmla="*/ f157 1 f91"/>
                <a:gd name="f196" fmla="*/ f158 1 f92"/>
                <a:gd name="f197" fmla="*/ f159 1 f91"/>
                <a:gd name="f198" fmla="*/ f160 1 f92"/>
                <a:gd name="f199" fmla="*/ f161 1 f91"/>
                <a:gd name="f200" fmla="*/ f162 f82 1"/>
                <a:gd name="f201" fmla="*/ f163 f82 1"/>
                <a:gd name="f202" fmla="*/ f165 f83 1"/>
                <a:gd name="f203" fmla="*/ f164 f83 1"/>
                <a:gd name="f204" fmla="*/ f166 f82 1"/>
                <a:gd name="f205" fmla="*/ f167 f83 1"/>
                <a:gd name="f206" fmla="*/ f168 f82 1"/>
                <a:gd name="f207" fmla="*/ f169 f83 1"/>
                <a:gd name="f208" fmla="*/ f170 f82 1"/>
                <a:gd name="f209" fmla="*/ f171 f83 1"/>
                <a:gd name="f210" fmla="*/ f172 f82 1"/>
                <a:gd name="f211" fmla="*/ f173 f83 1"/>
                <a:gd name="f212" fmla="*/ f174 f82 1"/>
                <a:gd name="f213" fmla="*/ f175 f83 1"/>
                <a:gd name="f214" fmla="*/ f176 f82 1"/>
                <a:gd name="f215" fmla="*/ f177 f83 1"/>
                <a:gd name="f216" fmla="*/ f178 f82 1"/>
                <a:gd name="f217" fmla="*/ f179 f83 1"/>
                <a:gd name="f218" fmla="*/ f180 f82 1"/>
                <a:gd name="f219" fmla="*/ f181 f83 1"/>
                <a:gd name="f220" fmla="*/ f182 f82 1"/>
                <a:gd name="f221" fmla="*/ f183 f82 1"/>
                <a:gd name="f222" fmla="*/ f184 f83 1"/>
                <a:gd name="f223" fmla="*/ f185 f82 1"/>
                <a:gd name="f224" fmla="*/ f186 f83 1"/>
                <a:gd name="f225" fmla="*/ f187 f83 1"/>
                <a:gd name="f226" fmla="*/ f188 f82 1"/>
                <a:gd name="f227" fmla="*/ f189 f83 1"/>
                <a:gd name="f228" fmla="*/ f190 f82 1"/>
                <a:gd name="f229" fmla="*/ f191 f83 1"/>
                <a:gd name="f230" fmla="*/ f192 f82 1"/>
                <a:gd name="f231" fmla="*/ f193 f83 1"/>
                <a:gd name="f232" fmla="*/ f194 f83 1"/>
                <a:gd name="f233" fmla="*/ f195 f82 1"/>
                <a:gd name="f234" fmla="*/ f196 f83 1"/>
                <a:gd name="f235" fmla="*/ f197 f82 1"/>
                <a:gd name="f236" fmla="*/ f198 f83 1"/>
                <a:gd name="f237" fmla="*/ f19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204" y="f205"/>
                </a:cxn>
                <a:cxn ang="f127">
                  <a:pos x="f206" y="f207"/>
                </a:cxn>
                <a:cxn ang="f127">
                  <a:pos x="f208" y="f209"/>
                </a:cxn>
                <a:cxn ang="f127">
                  <a:pos x="f206" y="f209"/>
                </a:cxn>
                <a:cxn ang="f127">
                  <a:pos x="f210" y="f211"/>
                </a:cxn>
                <a:cxn ang="f127">
                  <a:pos x="f212" y="f213"/>
                </a:cxn>
                <a:cxn ang="f127">
                  <a:pos x="f214" y="f215"/>
                </a:cxn>
                <a:cxn ang="f127">
                  <a:pos x="f216" y="f217"/>
                </a:cxn>
                <a:cxn ang="f127">
                  <a:pos x="f218" y="f219"/>
                </a:cxn>
                <a:cxn ang="f127">
                  <a:pos x="f220" y="f211"/>
                </a:cxn>
                <a:cxn ang="f127">
                  <a:pos x="f221" y="f222"/>
                </a:cxn>
                <a:cxn ang="f127">
                  <a:pos x="f223" y="f222"/>
                </a:cxn>
                <a:cxn ang="f127">
                  <a:pos x="f223" y="f224"/>
                </a:cxn>
                <a:cxn ang="f127">
                  <a:pos x="f223" y="f225"/>
                </a:cxn>
                <a:cxn ang="f127">
                  <a:pos x="f226" y="f227"/>
                </a:cxn>
                <a:cxn ang="f127">
                  <a:pos x="f228" y="f229"/>
                </a:cxn>
                <a:cxn ang="f127">
                  <a:pos x="f230" y="f231"/>
                </a:cxn>
                <a:cxn ang="f127">
                  <a:pos x="f212" y="f232"/>
                </a:cxn>
                <a:cxn ang="f127">
                  <a:pos x="f233" y="f234"/>
                </a:cxn>
                <a:cxn ang="f127">
                  <a:pos x="f235" y="f236"/>
                </a:cxn>
                <a:cxn ang="f127">
                  <a:pos x="f237" y="f236"/>
                </a:cxn>
                <a:cxn ang="f127">
                  <a:pos x="f204" y="f205"/>
                </a:cxn>
              </a:cxnLst>
              <a:rect l="f200" t="f203" r="f201" b="f202"/>
              <a:pathLst>
                <a:path w="153" h="74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5" y="f12"/>
                  </a:cubicBezTo>
                  <a:cubicBezTo>
                    <a:pt x="f19" y="f12"/>
                    <a:pt x="f20" y="f12"/>
                    <a:pt x="f13" y="f12"/>
                  </a:cubicBezTo>
                  <a:cubicBezTo>
                    <a:pt x="f16" y="f12"/>
                    <a:pt x="f21" y="f12"/>
                    <a:pt x="f22" y="f23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31" y="f15"/>
                    <a:pt x="f32" y="f17"/>
                  </a:cubicBezTo>
                  <a:cubicBezTo>
                    <a:pt x="f33" y="f5"/>
                    <a:pt x="f34" y="f5"/>
                    <a:pt x="f35" y="f36"/>
                  </a:cubicBezTo>
                  <a:cubicBezTo>
                    <a:pt x="f37" y="f17"/>
                    <a:pt x="f38" y="f15"/>
                    <a:pt x="f39" y="f40"/>
                  </a:cubicBezTo>
                  <a:cubicBezTo>
                    <a:pt x="f41" y="f13"/>
                    <a:pt x="f41" y="f42"/>
                    <a:pt x="f43" y="f2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47"/>
                    <a:pt x="f6" y="f47"/>
                  </a:cubicBezTo>
                  <a:cubicBezTo>
                    <a:pt x="f6" y="f51"/>
                    <a:pt x="f6" y="f18"/>
                    <a:pt x="f6" y="f52"/>
                  </a:cubicBezTo>
                  <a:cubicBezTo>
                    <a:pt x="f6" y="f53"/>
                    <a:pt x="f6" y="f54"/>
                    <a:pt x="f6" y="f55"/>
                  </a:cubicBezTo>
                  <a:cubicBezTo>
                    <a:pt x="f6" y="f56"/>
                    <a:pt x="f6" y="f57"/>
                    <a:pt x="f50" y="f24"/>
                  </a:cubicBezTo>
                  <a:cubicBezTo>
                    <a:pt x="f39" y="f58"/>
                    <a:pt x="f59" y="f7"/>
                    <a:pt x="f60" y="f61"/>
                  </a:cubicBezTo>
                  <a:cubicBezTo>
                    <a:pt x="f62" y="f57"/>
                    <a:pt x="f63" y="f64"/>
                    <a:pt x="f65" y="f66"/>
                  </a:cubicBezTo>
                  <a:cubicBezTo>
                    <a:pt x="f67" y="f66"/>
                    <a:pt x="f67" y="f22"/>
                    <a:pt x="f27" y="f68"/>
                  </a:cubicBezTo>
                  <a:cubicBezTo>
                    <a:pt x="f69" y="f70"/>
                    <a:pt x="f71" y="f64"/>
                    <a:pt x="f58" y="f72"/>
                  </a:cubicBezTo>
                  <a:cubicBezTo>
                    <a:pt x="f72" y="f73"/>
                    <a:pt x="f66" y="f74"/>
                    <a:pt x="f68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8"/>
                    <a:pt x="f9" y="f80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CF9074-14F5-BDEB-D243-2CB174C53E45}"/>
                </a:ext>
              </a:extLst>
            </p:cNvPr>
            <p:cNvSpPr/>
            <p:nvPr/>
          </p:nvSpPr>
          <p:spPr>
            <a:xfrm>
              <a:off x="6364141" y="1332701"/>
              <a:ext cx="674690" cy="563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118"/>
                <a:gd name="f8" fmla="val 46"/>
                <a:gd name="f9" fmla="val 105"/>
                <a:gd name="f10" fmla="val 42"/>
                <a:gd name="f11" fmla="val 106"/>
                <a:gd name="f12" fmla="val 37"/>
                <a:gd name="f13" fmla="val 108"/>
                <a:gd name="f14" fmla="val 34"/>
                <a:gd name="f15" fmla="val 110"/>
                <a:gd name="f16" fmla="val 29"/>
                <a:gd name="f17" fmla="val 112"/>
                <a:gd name="f18" fmla="val 26"/>
                <a:gd name="f19" fmla="val 115"/>
                <a:gd name="f20" fmla="val 22"/>
                <a:gd name="f21" fmla="val 117"/>
                <a:gd name="f22" fmla="val 21"/>
                <a:gd name="f23" fmla="val 20"/>
                <a:gd name="f24" fmla="val 19"/>
                <a:gd name="f25" fmla="val 13"/>
                <a:gd name="f26" fmla="val 114"/>
                <a:gd name="f27" fmla="val 8"/>
                <a:gd name="f28" fmla="val 4"/>
                <a:gd name="f29" fmla="val 104"/>
                <a:gd name="f30" fmla="val 98"/>
                <a:gd name="f31" fmla="val 90"/>
                <a:gd name="f32" fmla="val 1"/>
                <a:gd name="f33" fmla="val 83"/>
                <a:gd name="f34" fmla="val 6"/>
                <a:gd name="f35" fmla="val 67"/>
                <a:gd name="f36" fmla="val 17"/>
                <a:gd name="f37" fmla="val 58"/>
                <a:gd name="f38" fmla="val 31"/>
                <a:gd name="f39" fmla="val 52"/>
                <a:gd name="f40" fmla="val 41"/>
                <a:gd name="f41" fmla="val 48"/>
                <a:gd name="f42" fmla="val 51"/>
                <a:gd name="f43" fmla="val 47"/>
                <a:gd name="f44" fmla="val 61"/>
                <a:gd name="f45" fmla="val 75"/>
                <a:gd name="f46" fmla="val 44"/>
                <a:gd name="f47" fmla="val 103"/>
                <a:gd name="f48" fmla="val 38"/>
                <a:gd name="f49" fmla="val 107"/>
                <a:gd name="f50" fmla="val 113"/>
                <a:gd name="f51" fmla="val 32"/>
                <a:gd name="f52" fmla="val 116"/>
                <a:gd name="f53" fmla="val 25"/>
                <a:gd name="f54" fmla="val 23"/>
                <a:gd name="f55" fmla="val 100"/>
                <a:gd name="f56" fmla="val 24"/>
                <a:gd name="f57" fmla="val 93"/>
                <a:gd name="f58" fmla="val 84"/>
                <a:gd name="f59" fmla="val 71"/>
                <a:gd name="f60" fmla="val 27"/>
                <a:gd name="f61" fmla="val 69"/>
                <a:gd name="f62" fmla="val 70"/>
                <a:gd name="f63" fmla="val 18"/>
                <a:gd name="f64" fmla="val 72"/>
                <a:gd name="f65" fmla="val 9"/>
                <a:gd name="f66" fmla="val 79"/>
                <a:gd name="f67" fmla="val 89"/>
                <a:gd name="f68" fmla="val 111"/>
                <a:gd name="f69" fmla="val 121"/>
                <a:gd name="f70" fmla="val 5"/>
                <a:gd name="f71" fmla="val 138"/>
                <a:gd name="f72" fmla="val 11"/>
                <a:gd name="f73" fmla="val 30"/>
                <a:gd name="f74" fmla="val 131"/>
                <a:gd name="f75" fmla="val 43"/>
                <a:gd name="f76" fmla="val 125"/>
                <a:gd name="f77" fmla="val 56"/>
                <a:gd name="f78" fmla="val 109"/>
                <a:gd name="f79" fmla="val 95"/>
                <a:gd name="f80" fmla="val 68"/>
                <a:gd name="f81" fmla="val 80"/>
                <a:gd name="f82" fmla="val 64"/>
                <a:gd name="f83" fmla="val 73"/>
                <a:gd name="f84" fmla="val 74"/>
                <a:gd name="f85" fmla="val 40"/>
                <a:gd name="f86" fmla="val 76"/>
                <a:gd name="f87" fmla="val 28"/>
                <a:gd name="f88" fmla="val 88"/>
                <a:gd name="f89" fmla="val 97"/>
                <a:gd name="f90" fmla="val 102"/>
                <a:gd name="f91" fmla="val 45"/>
                <a:gd name="f92" fmla="+- 0 0 -90"/>
                <a:gd name="f93" fmla="*/ f3 1 141"/>
                <a:gd name="f94" fmla="*/ f4 1 118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141"/>
                <a:gd name="f103" fmla="*/ f99 1 118"/>
                <a:gd name="f104" fmla="*/ 46 f100 1"/>
                <a:gd name="f105" fmla="*/ 105 f99 1"/>
                <a:gd name="f106" fmla="*/ 34 f100 1"/>
                <a:gd name="f107" fmla="*/ 110 f99 1"/>
                <a:gd name="f108" fmla="*/ 22 f100 1"/>
                <a:gd name="f109" fmla="*/ 117 f99 1"/>
                <a:gd name="f110" fmla="*/ 19 f100 1"/>
                <a:gd name="f111" fmla="*/ 4 f100 1"/>
                <a:gd name="f112" fmla="*/ 104 f99 1"/>
                <a:gd name="f113" fmla="*/ 1 f100 1"/>
                <a:gd name="f114" fmla="*/ 83 f99 1"/>
                <a:gd name="f115" fmla="*/ 31 f100 1"/>
                <a:gd name="f116" fmla="*/ 52 f99 1"/>
                <a:gd name="f117" fmla="*/ 61 f100 1"/>
                <a:gd name="f118" fmla="*/ 47 f99 1"/>
                <a:gd name="f119" fmla="*/ 103 f100 1"/>
                <a:gd name="f120" fmla="*/ 38 f99 1"/>
                <a:gd name="f121" fmla="*/ 113 f100 1"/>
                <a:gd name="f122" fmla="*/ 32 f99 1"/>
                <a:gd name="f123" fmla="*/ 114 f100 1"/>
                <a:gd name="f124" fmla="*/ 23 f99 1"/>
                <a:gd name="f125" fmla="*/ 112 f100 1"/>
                <a:gd name="f126" fmla="*/ 21 f99 1"/>
                <a:gd name="f127" fmla="*/ 100 f100 1"/>
                <a:gd name="f128" fmla="*/ 24 f99 1"/>
                <a:gd name="f129" fmla="*/ 75 f100 1"/>
                <a:gd name="f130" fmla="*/ 29 f99 1"/>
                <a:gd name="f131" fmla="*/ 70 f100 1"/>
                <a:gd name="f132" fmla="*/ 18 f99 1"/>
                <a:gd name="f133" fmla="*/ 89 f100 1"/>
                <a:gd name="f134" fmla="*/ 1 f99 1"/>
                <a:gd name="f135" fmla="*/ 121 f100 1"/>
                <a:gd name="f136" fmla="*/ 5 f99 1"/>
                <a:gd name="f137" fmla="*/ 131 f100 1"/>
                <a:gd name="f138" fmla="*/ 43 f99 1"/>
                <a:gd name="f139" fmla="*/ 109 f100 1"/>
                <a:gd name="f140" fmla="*/ 61 f99 1"/>
                <a:gd name="f141" fmla="*/ 64 f100 1"/>
                <a:gd name="f142" fmla="*/ 72 f99 1"/>
                <a:gd name="f143" fmla="*/ 40 f100 1"/>
                <a:gd name="f144" fmla="*/ 76 f99 1"/>
                <a:gd name="f145" fmla="*/ 97 f99 1"/>
                <a:gd name="f146" fmla="*/ 44 f100 1"/>
                <a:gd name="f147" fmla="+- f101 0 f1"/>
                <a:gd name="f148" fmla="*/ f104 1 141"/>
                <a:gd name="f149" fmla="*/ f105 1 118"/>
                <a:gd name="f150" fmla="*/ f106 1 141"/>
                <a:gd name="f151" fmla="*/ f107 1 118"/>
                <a:gd name="f152" fmla="*/ f108 1 141"/>
                <a:gd name="f153" fmla="*/ f109 1 118"/>
                <a:gd name="f154" fmla="*/ f110 1 141"/>
                <a:gd name="f155" fmla="*/ f111 1 141"/>
                <a:gd name="f156" fmla="*/ f112 1 118"/>
                <a:gd name="f157" fmla="*/ f113 1 141"/>
                <a:gd name="f158" fmla="*/ f114 1 118"/>
                <a:gd name="f159" fmla="*/ f115 1 141"/>
                <a:gd name="f160" fmla="*/ f116 1 118"/>
                <a:gd name="f161" fmla="*/ f117 1 141"/>
                <a:gd name="f162" fmla="*/ f118 1 118"/>
                <a:gd name="f163" fmla="*/ f119 1 141"/>
                <a:gd name="f164" fmla="*/ f120 1 118"/>
                <a:gd name="f165" fmla="*/ f121 1 141"/>
                <a:gd name="f166" fmla="*/ f122 1 118"/>
                <a:gd name="f167" fmla="*/ f123 1 141"/>
                <a:gd name="f168" fmla="*/ f124 1 118"/>
                <a:gd name="f169" fmla="*/ f125 1 141"/>
                <a:gd name="f170" fmla="*/ f126 1 118"/>
                <a:gd name="f171" fmla="*/ f127 1 141"/>
                <a:gd name="f172" fmla="*/ f128 1 118"/>
                <a:gd name="f173" fmla="*/ f129 1 141"/>
                <a:gd name="f174" fmla="*/ f130 1 118"/>
                <a:gd name="f175" fmla="*/ f131 1 141"/>
                <a:gd name="f176" fmla="*/ f132 1 118"/>
                <a:gd name="f177" fmla="*/ f133 1 141"/>
                <a:gd name="f178" fmla="*/ f134 1 118"/>
                <a:gd name="f179" fmla="*/ f135 1 141"/>
                <a:gd name="f180" fmla="*/ f136 1 118"/>
                <a:gd name="f181" fmla="*/ f137 1 141"/>
                <a:gd name="f182" fmla="*/ f138 1 118"/>
                <a:gd name="f183" fmla="*/ f139 1 141"/>
                <a:gd name="f184" fmla="*/ f140 1 118"/>
                <a:gd name="f185" fmla="*/ f141 1 141"/>
                <a:gd name="f186" fmla="*/ f142 1 118"/>
                <a:gd name="f187" fmla="*/ f143 1 141"/>
                <a:gd name="f188" fmla="*/ f144 1 118"/>
                <a:gd name="f189" fmla="*/ f145 1 118"/>
                <a:gd name="f190" fmla="*/ f146 1 141"/>
                <a:gd name="f191" fmla="*/ 0 1 f102"/>
                <a:gd name="f192" fmla="*/ f96 1 f102"/>
                <a:gd name="f193" fmla="*/ 0 1 f103"/>
                <a:gd name="f194" fmla="*/ f97 1 f103"/>
                <a:gd name="f195" fmla="*/ f148 1 f102"/>
                <a:gd name="f196" fmla="*/ f149 1 f103"/>
                <a:gd name="f197" fmla="*/ f150 1 f102"/>
                <a:gd name="f198" fmla="*/ f151 1 f103"/>
                <a:gd name="f199" fmla="*/ f152 1 f102"/>
                <a:gd name="f200" fmla="*/ f153 1 f103"/>
                <a:gd name="f201" fmla="*/ f154 1 f102"/>
                <a:gd name="f202" fmla="*/ f155 1 f102"/>
                <a:gd name="f203" fmla="*/ f156 1 f103"/>
                <a:gd name="f204" fmla="*/ f157 1 f102"/>
                <a:gd name="f205" fmla="*/ f158 1 f103"/>
                <a:gd name="f206" fmla="*/ f159 1 f102"/>
                <a:gd name="f207" fmla="*/ f160 1 f103"/>
                <a:gd name="f208" fmla="*/ f161 1 f102"/>
                <a:gd name="f209" fmla="*/ f162 1 f103"/>
                <a:gd name="f210" fmla="*/ f163 1 f102"/>
                <a:gd name="f211" fmla="*/ f164 1 f103"/>
                <a:gd name="f212" fmla="*/ f165 1 f102"/>
                <a:gd name="f213" fmla="*/ f166 1 f103"/>
                <a:gd name="f214" fmla="*/ f167 1 f102"/>
                <a:gd name="f215" fmla="*/ f168 1 f103"/>
                <a:gd name="f216" fmla="*/ f169 1 f102"/>
                <a:gd name="f217" fmla="*/ f170 1 f103"/>
                <a:gd name="f218" fmla="*/ f171 1 f102"/>
                <a:gd name="f219" fmla="*/ f172 1 f103"/>
                <a:gd name="f220" fmla="*/ f173 1 f102"/>
                <a:gd name="f221" fmla="*/ f174 1 f103"/>
                <a:gd name="f222" fmla="*/ f175 1 f102"/>
                <a:gd name="f223" fmla="*/ f176 1 f103"/>
                <a:gd name="f224" fmla="*/ f177 1 f102"/>
                <a:gd name="f225" fmla="*/ f178 1 f103"/>
                <a:gd name="f226" fmla="*/ f179 1 f102"/>
                <a:gd name="f227" fmla="*/ f180 1 f103"/>
                <a:gd name="f228" fmla="*/ f181 1 f102"/>
                <a:gd name="f229" fmla="*/ f182 1 f103"/>
                <a:gd name="f230" fmla="*/ f183 1 f102"/>
                <a:gd name="f231" fmla="*/ f184 1 f103"/>
                <a:gd name="f232" fmla="*/ f185 1 f102"/>
                <a:gd name="f233" fmla="*/ f186 1 f103"/>
                <a:gd name="f234" fmla="*/ f187 1 f102"/>
                <a:gd name="f235" fmla="*/ f188 1 f103"/>
                <a:gd name="f236" fmla="*/ f189 1 f103"/>
                <a:gd name="f237" fmla="*/ f190 1 f102"/>
                <a:gd name="f238" fmla="*/ f191 f93 1"/>
                <a:gd name="f239" fmla="*/ f192 f93 1"/>
                <a:gd name="f240" fmla="*/ f194 f94 1"/>
                <a:gd name="f241" fmla="*/ f193 f94 1"/>
                <a:gd name="f242" fmla="*/ f195 f93 1"/>
                <a:gd name="f243" fmla="*/ f196 f94 1"/>
                <a:gd name="f244" fmla="*/ f197 f93 1"/>
                <a:gd name="f245" fmla="*/ f198 f94 1"/>
                <a:gd name="f246" fmla="*/ f199 f93 1"/>
                <a:gd name="f247" fmla="*/ f200 f94 1"/>
                <a:gd name="f248" fmla="*/ f201 f93 1"/>
                <a:gd name="f249" fmla="*/ f202 f93 1"/>
                <a:gd name="f250" fmla="*/ f203 f94 1"/>
                <a:gd name="f251" fmla="*/ f204 f93 1"/>
                <a:gd name="f252" fmla="*/ f205 f94 1"/>
                <a:gd name="f253" fmla="*/ f206 f93 1"/>
                <a:gd name="f254" fmla="*/ f207 f94 1"/>
                <a:gd name="f255" fmla="*/ f208 f93 1"/>
                <a:gd name="f256" fmla="*/ f209 f94 1"/>
                <a:gd name="f257" fmla="*/ f210 f93 1"/>
                <a:gd name="f258" fmla="*/ f211 f94 1"/>
                <a:gd name="f259" fmla="*/ f212 f93 1"/>
                <a:gd name="f260" fmla="*/ f213 f94 1"/>
                <a:gd name="f261" fmla="*/ f214 f93 1"/>
                <a:gd name="f262" fmla="*/ f215 f94 1"/>
                <a:gd name="f263" fmla="*/ f216 f93 1"/>
                <a:gd name="f264" fmla="*/ f217 f94 1"/>
                <a:gd name="f265" fmla="*/ f218 f93 1"/>
                <a:gd name="f266" fmla="*/ f219 f94 1"/>
                <a:gd name="f267" fmla="*/ f220 f93 1"/>
                <a:gd name="f268" fmla="*/ f221 f94 1"/>
                <a:gd name="f269" fmla="*/ f222 f93 1"/>
                <a:gd name="f270" fmla="*/ f223 f94 1"/>
                <a:gd name="f271" fmla="*/ f224 f93 1"/>
                <a:gd name="f272" fmla="*/ f225 f94 1"/>
                <a:gd name="f273" fmla="*/ f226 f93 1"/>
                <a:gd name="f274" fmla="*/ f227 f94 1"/>
                <a:gd name="f275" fmla="*/ f228 f93 1"/>
                <a:gd name="f276" fmla="*/ f229 f94 1"/>
                <a:gd name="f277" fmla="*/ f230 f93 1"/>
                <a:gd name="f278" fmla="*/ f231 f94 1"/>
                <a:gd name="f279" fmla="*/ f232 f93 1"/>
                <a:gd name="f280" fmla="*/ f233 f94 1"/>
                <a:gd name="f281" fmla="*/ f234 f93 1"/>
                <a:gd name="f282" fmla="*/ f235 f94 1"/>
                <a:gd name="f283" fmla="*/ f236 f94 1"/>
                <a:gd name="f284" fmla="*/ f237 f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8" y="f247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67" y="f268"/>
                </a:cxn>
                <a:cxn ang="f147">
                  <a:pos x="f269" y="f270"/>
                </a:cxn>
                <a:cxn ang="f147">
                  <a:pos x="f271" y="f272"/>
                </a:cxn>
                <a:cxn ang="f147">
                  <a:pos x="f273" y="f274"/>
                </a:cxn>
                <a:cxn ang="f147">
                  <a:pos x="f275" y="f276"/>
                </a:cxn>
                <a:cxn ang="f147">
                  <a:pos x="f277" y="f278"/>
                </a:cxn>
                <a:cxn ang="f147">
                  <a:pos x="f279" y="f280"/>
                </a:cxn>
                <a:cxn ang="f147">
                  <a:pos x="f281" y="f282"/>
                </a:cxn>
                <a:cxn ang="f147">
                  <a:pos x="f244" y="f283"/>
                </a:cxn>
                <a:cxn ang="f147">
                  <a:pos x="f284" y="f250"/>
                </a:cxn>
                <a:cxn ang="f147">
                  <a:pos x="f242" y="f243"/>
                </a:cxn>
              </a:cxnLst>
              <a:rect l="f238" t="f241" r="f239" b="f240"/>
              <a:pathLst>
                <a:path w="141" h="11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1"/>
                    <a:pt x="f23" y="f7"/>
                    <a:pt x="f24" y="f21"/>
                  </a:cubicBezTo>
                  <a:cubicBezTo>
                    <a:pt x="f25" y="f26"/>
                    <a:pt x="f27" y="f15"/>
                    <a:pt x="f28" y="f29"/>
                  </a:cubicBezTo>
                  <a:cubicBezTo>
                    <a:pt x="f5" y="f30"/>
                    <a:pt x="f5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8"/>
                    <a:pt x="f31" y="f46"/>
                    <a:pt x="f47" y="f48"/>
                  </a:cubicBezTo>
                  <a:cubicBezTo>
                    <a:pt x="f49" y="f12"/>
                    <a:pt x="f15" y="f14"/>
                    <a:pt x="f50" y="f51"/>
                  </a:cubicBezTo>
                  <a:cubicBezTo>
                    <a:pt x="f19" y="f38"/>
                    <a:pt x="f52" y="f53"/>
                    <a:pt x="f26" y="f54"/>
                  </a:cubicBezTo>
                  <a:cubicBezTo>
                    <a:pt x="f26" y="f20"/>
                    <a:pt x="f50" y="f20"/>
                    <a:pt x="f17" y="f22"/>
                  </a:cubicBezTo>
                  <a:cubicBezTo>
                    <a:pt x="f13" y="f22"/>
                    <a:pt x="f29" y="f22"/>
                    <a:pt x="f55" y="f56"/>
                  </a:cubicBezTo>
                  <a:cubicBezTo>
                    <a:pt x="f57" y="f51"/>
                    <a:pt x="f58" y="f38"/>
                    <a:pt x="f45" y="f16"/>
                  </a:cubicBezTo>
                  <a:cubicBezTo>
                    <a:pt x="f59" y="f60"/>
                    <a:pt x="f61" y="f54"/>
                    <a:pt x="f62" y="f63"/>
                  </a:cubicBezTo>
                  <a:cubicBezTo>
                    <a:pt x="f64" y="f65"/>
                    <a:pt x="f66" y="f32"/>
                    <a:pt x="f67" y="f32"/>
                  </a:cubicBezTo>
                  <a:cubicBezTo>
                    <a:pt x="f55" y="f5"/>
                    <a:pt x="f68" y="f5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42"/>
                    <a:pt x="f21" y="f77"/>
                    <a:pt x="f78" y="f44"/>
                  </a:cubicBezTo>
                  <a:cubicBezTo>
                    <a:pt x="f79" y="f80"/>
                    <a:pt x="f81" y="f59"/>
                    <a:pt x="f82" y="f64"/>
                  </a:cubicBezTo>
                  <a:cubicBezTo>
                    <a:pt x="f77" y="f83"/>
                    <a:pt x="f41" y="f84"/>
                    <a:pt x="f85" y="f86"/>
                  </a:cubicBezTo>
                  <a:cubicBezTo>
                    <a:pt x="f73" y="f66"/>
                    <a:pt x="f87" y="f88"/>
                    <a:pt x="f14" y="f89"/>
                  </a:cubicBezTo>
                  <a:cubicBezTo>
                    <a:pt x="f12" y="f55"/>
                    <a:pt x="f85" y="f90"/>
                    <a:pt x="f46" y="f29"/>
                  </a:cubicBezTo>
                  <a:cubicBezTo>
                    <a:pt x="f91" y="f29"/>
                    <a:pt x="f91" y="f2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4044C95-8DF3-E86D-262A-68029B37F645}"/>
                </a:ext>
              </a:extLst>
            </p:cNvPr>
            <p:cNvSpPr/>
            <p:nvPr/>
          </p:nvSpPr>
          <p:spPr>
            <a:xfrm>
              <a:off x="6402244" y="1666073"/>
              <a:ext cx="492120" cy="484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101"/>
                <a:gd name="f8" fmla="val 39"/>
                <a:gd name="f9" fmla="val 89"/>
                <a:gd name="f10" fmla="val 37"/>
                <a:gd name="f11" fmla="val 90"/>
                <a:gd name="f12" fmla="val 35"/>
                <a:gd name="f13" fmla="val 91"/>
                <a:gd name="f14" fmla="val 33"/>
                <a:gd name="f15" fmla="val 92"/>
                <a:gd name="f16" fmla="val 28"/>
                <a:gd name="f17" fmla="val 94"/>
                <a:gd name="f18" fmla="val 23"/>
                <a:gd name="f19" fmla="val 96"/>
                <a:gd name="f20" fmla="val 18"/>
                <a:gd name="f21" fmla="val 100"/>
                <a:gd name="f22" fmla="val 17"/>
                <a:gd name="f23" fmla="val 16"/>
                <a:gd name="f24" fmla="val 8"/>
                <a:gd name="f25" fmla="val 95"/>
                <a:gd name="f26" fmla="val 1"/>
                <a:gd name="f27" fmla="val 88"/>
                <a:gd name="f28" fmla="val 78"/>
                <a:gd name="f29" fmla="val 70"/>
                <a:gd name="f30" fmla="val 4"/>
                <a:gd name="f31" fmla="val 64"/>
                <a:gd name="f32" fmla="val 10"/>
                <a:gd name="f33" fmla="val 58"/>
                <a:gd name="f34" fmla="val 15"/>
                <a:gd name="f35" fmla="val 53"/>
                <a:gd name="f36" fmla="val 22"/>
                <a:gd name="f37" fmla="val 48"/>
                <a:gd name="f38" fmla="val 30"/>
                <a:gd name="f39" fmla="val 45"/>
                <a:gd name="f40" fmla="val 38"/>
                <a:gd name="f41" fmla="val 42"/>
                <a:gd name="f42" fmla="val 46"/>
                <a:gd name="f43" fmla="val 54"/>
                <a:gd name="f44" fmla="val 36"/>
                <a:gd name="f45" fmla="val 60"/>
                <a:gd name="f46" fmla="val 34"/>
                <a:gd name="f47" fmla="val 65"/>
                <a:gd name="f48" fmla="val 69"/>
                <a:gd name="f49" fmla="val 25"/>
                <a:gd name="f50" fmla="val 72"/>
                <a:gd name="f51" fmla="val 20"/>
                <a:gd name="f52" fmla="val 73"/>
                <a:gd name="f53" fmla="val 12"/>
                <a:gd name="f54" fmla="val 66"/>
                <a:gd name="f55" fmla="val 7"/>
                <a:gd name="f56" fmla="val 71"/>
                <a:gd name="f57" fmla="val 6"/>
                <a:gd name="f58" fmla="val 77"/>
                <a:gd name="f59" fmla="val 5"/>
                <a:gd name="f60" fmla="val 83"/>
                <a:gd name="f61" fmla="val 87"/>
                <a:gd name="f62" fmla="val 3"/>
                <a:gd name="f63" fmla="val 2"/>
                <a:gd name="f64" fmla="val 97"/>
                <a:gd name="f65" fmla="val 102"/>
                <a:gd name="f66" fmla="val 9"/>
                <a:gd name="f67" fmla="val 98"/>
                <a:gd name="f68" fmla="val 93"/>
                <a:gd name="f69" fmla="val 43"/>
                <a:gd name="f70" fmla="val 51"/>
                <a:gd name="f71" fmla="val 56"/>
                <a:gd name="f72" fmla="val 52"/>
                <a:gd name="f73" fmla="val 59"/>
                <a:gd name="f74" fmla="val 61"/>
                <a:gd name="f75" fmla="val 40"/>
                <a:gd name="f76" fmla="val 63"/>
                <a:gd name="f77" fmla="val 67"/>
                <a:gd name="f78" fmla="val 27"/>
                <a:gd name="f79" fmla="val 80"/>
                <a:gd name="f80" fmla="val 84"/>
                <a:gd name="f81" fmla="val 86"/>
                <a:gd name="f82" fmla="+- 0 0 -90"/>
                <a:gd name="f83" fmla="*/ f3 1 103"/>
                <a:gd name="f84" fmla="*/ f4 1 101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103"/>
                <a:gd name="f93" fmla="*/ f89 1 101"/>
                <a:gd name="f94" fmla="*/ 39 f90 1"/>
                <a:gd name="f95" fmla="*/ 89 f89 1"/>
                <a:gd name="f96" fmla="*/ 33 f90 1"/>
                <a:gd name="f97" fmla="*/ 92 f89 1"/>
                <a:gd name="f98" fmla="*/ 18 f90 1"/>
                <a:gd name="f99" fmla="*/ 100 f89 1"/>
                <a:gd name="f100" fmla="*/ 16 f90 1"/>
                <a:gd name="f101" fmla="*/ 1 f90 1"/>
                <a:gd name="f102" fmla="*/ 78 f89 1"/>
                <a:gd name="f103" fmla="*/ 10 f90 1"/>
                <a:gd name="f104" fmla="*/ 58 f89 1"/>
                <a:gd name="f105" fmla="*/ 30 f90 1"/>
                <a:gd name="f106" fmla="*/ 45 f89 1"/>
                <a:gd name="f107" fmla="*/ 54 f90 1"/>
                <a:gd name="f108" fmla="*/ 36 f89 1"/>
                <a:gd name="f109" fmla="*/ 69 f90 1"/>
                <a:gd name="f110" fmla="*/ 25 f89 1"/>
                <a:gd name="f111" fmla="*/ 66 f90 1"/>
                <a:gd name="f112" fmla="*/ 8 f89 1"/>
                <a:gd name="f113" fmla="*/ 65 f90 1"/>
                <a:gd name="f114" fmla="*/ 7 f89 1"/>
                <a:gd name="f115" fmla="*/ 83 f90 1"/>
                <a:gd name="f116" fmla="*/ 4 f89 1"/>
                <a:gd name="f117" fmla="*/ 94 f90 1"/>
                <a:gd name="f118" fmla="*/ 0 f89 1"/>
                <a:gd name="f119" fmla="*/ 97 f90 1"/>
                <a:gd name="f120" fmla="*/ 1 f89 1"/>
                <a:gd name="f121" fmla="*/ 101 f90 1"/>
                <a:gd name="f122" fmla="*/ 28 f89 1"/>
                <a:gd name="f123" fmla="*/ 88 f90 1"/>
                <a:gd name="f124" fmla="*/ 43 f89 1"/>
                <a:gd name="f125" fmla="*/ 52 f90 1"/>
                <a:gd name="f126" fmla="*/ 59 f89 1"/>
                <a:gd name="f127" fmla="*/ 34 f90 1"/>
                <a:gd name="f128" fmla="*/ 67 f89 1"/>
                <a:gd name="f129" fmla="*/ 84 f89 1"/>
                <a:gd name="f130" fmla="+- f91 0 f1"/>
                <a:gd name="f131" fmla="*/ f94 1 103"/>
                <a:gd name="f132" fmla="*/ f95 1 101"/>
                <a:gd name="f133" fmla="*/ f96 1 103"/>
                <a:gd name="f134" fmla="*/ f97 1 101"/>
                <a:gd name="f135" fmla="*/ f98 1 103"/>
                <a:gd name="f136" fmla="*/ f99 1 101"/>
                <a:gd name="f137" fmla="*/ f100 1 103"/>
                <a:gd name="f138" fmla="*/ f101 1 103"/>
                <a:gd name="f139" fmla="*/ f102 1 101"/>
                <a:gd name="f140" fmla="*/ f103 1 103"/>
                <a:gd name="f141" fmla="*/ f104 1 101"/>
                <a:gd name="f142" fmla="*/ f105 1 103"/>
                <a:gd name="f143" fmla="*/ f106 1 101"/>
                <a:gd name="f144" fmla="*/ f107 1 103"/>
                <a:gd name="f145" fmla="*/ f108 1 101"/>
                <a:gd name="f146" fmla="*/ f109 1 103"/>
                <a:gd name="f147" fmla="*/ f110 1 101"/>
                <a:gd name="f148" fmla="*/ f111 1 103"/>
                <a:gd name="f149" fmla="*/ f112 1 101"/>
                <a:gd name="f150" fmla="*/ f113 1 103"/>
                <a:gd name="f151" fmla="*/ f114 1 101"/>
                <a:gd name="f152" fmla="*/ f115 1 103"/>
                <a:gd name="f153" fmla="*/ f116 1 101"/>
                <a:gd name="f154" fmla="*/ f117 1 103"/>
                <a:gd name="f155" fmla="*/ f118 1 101"/>
                <a:gd name="f156" fmla="*/ f119 1 103"/>
                <a:gd name="f157" fmla="*/ f120 1 101"/>
                <a:gd name="f158" fmla="*/ f121 1 103"/>
                <a:gd name="f159" fmla="*/ f122 1 101"/>
                <a:gd name="f160" fmla="*/ f123 1 103"/>
                <a:gd name="f161" fmla="*/ f124 1 101"/>
                <a:gd name="f162" fmla="*/ f125 1 103"/>
                <a:gd name="f163" fmla="*/ f126 1 101"/>
                <a:gd name="f164" fmla="*/ f127 1 103"/>
                <a:gd name="f165" fmla="*/ f128 1 101"/>
                <a:gd name="f166" fmla="*/ f129 1 101"/>
                <a:gd name="f167" fmla="*/ 0 1 f92"/>
                <a:gd name="f168" fmla="*/ f86 1 f92"/>
                <a:gd name="f169" fmla="*/ 0 1 f93"/>
                <a:gd name="f170" fmla="*/ f87 1 f93"/>
                <a:gd name="f171" fmla="*/ f131 1 f92"/>
                <a:gd name="f172" fmla="*/ f132 1 f93"/>
                <a:gd name="f173" fmla="*/ f133 1 f92"/>
                <a:gd name="f174" fmla="*/ f134 1 f93"/>
                <a:gd name="f175" fmla="*/ f135 1 f92"/>
                <a:gd name="f176" fmla="*/ f136 1 f93"/>
                <a:gd name="f177" fmla="*/ f137 1 f92"/>
                <a:gd name="f178" fmla="*/ f138 1 f92"/>
                <a:gd name="f179" fmla="*/ f139 1 f93"/>
                <a:gd name="f180" fmla="*/ f140 1 f92"/>
                <a:gd name="f181" fmla="*/ f141 1 f93"/>
                <a:gd name="f182" fmla="*/ f142 1 f92"/>
                <a:gd name="f183" fmla="*/ f143 1 f93"/>
                <a:gd name="f184" fmla="*/ f144 1 f92"/>
                <a:gd name="f185" fmla="*/ f145 1 f93"/>
                <a:gd name="f186" fmla="*/ f146 1 f92"/>
                <a:gd name="f187" fmla="*/ f147 1 f93"/>
                <a:gd name="f188" fmla="*/ f148 1 f92"/>
                <a:gd name="f189" fmla="*/ f149 1 f93"/>
                <a:gd name="f190" fmla="*/ f150 1 f92"/>
                <a:gd name="f191" fmla="*/ f151 1 f93"/>
                <a:gd name="f192" fmla="*/ f152 1 f92"/>
                <a:gd name="f193" fmla="*/ f153 1 f93"/>
                <a:gd name="f194" fmla="*/ f154 1 f92"/>
                <a:gd name="f195" fmla="*/ f155 1 f93"/>
                <a:gd name="f196" fmla="*/ f156 1 f92"/>
                <a:gd name="f197" fmla="*/ f157 1 f93"/>
                <a:gd name="f198" fmla="*/ f158 1 f92"/>
                <a:gd name="f199" fmla="*/ f159 1 f93"/>
                <a:gd name="f200" fmla="*/ f160 1 f92"/>
                <a:gd name="f201" fmla="*/ f161 1 f93"/>
                <a:gd name="f202" fmla="*/ f162 1 f92"/>
                <a:gd name="f203" fmla="*/ f163 1 f93"/>
                <a:gd name="f204" fmla="*/ f164 1 f92"/>
                <a:gd name="f205" fmla="*/ f165 1 f93"/>
                <a:gd name="f206" fmla="*/ f166 1 f93"/>
                <a:gd name="f207" fmla="*/ f167 f83 1"/>
                <a:gd name="f208" fmla="*/ f168 f83 1"/>
                <a:gd name="f209" fmla="*/ f170 f84 1"/>
                <a:gd name="f210" fmla="*/ f169 f84 1"/>
                <a:gd name="f211" fmla="*/ f171 f83 1"/>
                <a:gd name="f212" fmla="*/ f172 f84 1"/>
                <a:gd name="f213" fmla="*/ f173 f83 1"/>
                <a:gd name="f214" fmla="*/ f174 f84 1"/>
                <a:gd name="f215" fmla="*/ f175 f83 1"/>
                <a:gd name="f216" fmla="*/ f176 f84 1"/>
                <a:gd name="f217" fmla="*/ f177 f83 1"/>
                <a:gd name="f218" fmla="*/ f178 f83 1"/>
                <a:gd name="f219" fmla="*/ f179 f84 1"/>
                <a:gd name="f220" fmla="*/ f180 f83 1"/>
                <a:gd name="f221" fmla="*/ f181 f84 1"/>
                <a:gd name="f222" fmla="*/ f182 f83 1"/>
                <a:gd name="f223" fmla="*/ f183 f84 1"/>
                <a:gd name="f224" fmla="*/ f184 f83 1"/>
                <a:gd name="f225" fmla="*/ f185 f84 1"/>
                <a:gd name="f226" fmla="*/ f186 f83 1"/>
                <a:gd name="f227" fmla="*/ f187 f84 1"/>
                <a:gd name="f228" fmla="*/ f188 f83 1"/>
                <a:gd name="f229" fmla="*/ f189 f84 1"/>
                <a:gd name="f230" fmla="*/ f190 f83 1"/>
                <a:gd name="f231" fmla="*/ f191 f84 1"/>
                <a:gd name="f232" fmla="*/ f192 f83 1"/>
                <a:gd name="f233" fmla="*/ f193 f84 1"/>
                <a:gd name="f234" fmla="*/ f194 f83 1"/>
                <a:gd name="f235" fmla="*/ f195 f84 1"/>
                <a:gd name="f236" fmla="*/ f196 f83 1"/>
                <a:gd name="f237" fmla="*/ f197 f84 1"/>
                <a:gd name="f238" fmla="*/ f198 f83 1"/>
                <a:gd name="f239" fmla="*/ f199 f84 1"/>
                <a:gd name="f240" fmla="*/ f200 f83 1"/>
                <a:gd name="f241" fmla="*/ f201 f84 1"/>
                <a:gd name="f242" fmla="*/ f202 f83 1"/>
                <a:gd name="f243" fmla="*/ f203 f84 1"/>
                <a:gd name="f244" fmla="*/ f204 f83 1"/>
                <a:gd name="f245" fmla="*/ f205 f84 1"/>
                <a:gd name="f246" fmla="*/ f206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6"/>
                </a:cxn>
                <a:cxn ang="f130">
                  <a:pos x="f218" y="f219"/>
                </a:cxn>
                <a:cxn ang="f130">
                  <a:pos x="f220" y="f221"/>
                </a:cxn>
                <a:cxn ang="f130">
                  <a:pos x="f222" y="f223"/>
                </a:cxn>
                <a:cxn ang="f130">
                  <a:pos x="f224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31"/>
                </a:cxn>
                <a:cxn ang="f130">
                  <a:pos x="f232" y="f233"/>
                </a:cxn>
                <a:cxn ang="f130">
                  <a:pos x="f234" y="f235"/>
                </a:cxn>
                <a:cxn ang="f130">
                  <a:pos x="f236" y="f237"/>
                </a:cxn>
                <a:cxn ang="f130">
                  <a:pos x="f238" y="f239"/>
                </a:cxn>
                <a:cxn ang="f130">
                  <a:pos x="f240" y="f241"/>
                </a:cxn>
                <a:cxn ang="f130">
                  <a:pos x="f242" y="f243"/>
                </a:cxn>
                <a:cxn ang="f130">
                  <a:pos x="f244" y="f245"/>
                </a:cxn>
                <a:cxn ang="f130">
                  <a:pos x="f213" y="f246"/>
                </a:cxn>
                <a:cxn ang="f130">
                  <a:pos x="f211" y="f212"/>
                </a:cxn>
              </a:cxnLst>
              <a:rect l="f207" t="f210" r="f208" b="f209"/>
              <a:pathLst>
                <a:path w="103" h="1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1"/>
                    <a:pt x="f22" y="f7"/>
                    <a:pt x="f23" y="f21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8"/>
                    <a:pt x="f43" y="f44"/>
                  </a:cubicBezTo>
                  <a:cubicBezTo>
                    <a:pt x="f45" y="f46"/>
                    <a:pt x="f47" y="f38"/>
                    <a:pt x="f48" y="f49"/>
                  </a:cubicBezTo>
                  <a:cubicBezTo>
                    <a:pt x="f50" y="f51"/>
                    <a:pt x="f52" y="f53"/>
                    <a:pt x="f54" y="f24"/>
                  </a:cubicBezTo>
                  <a:cubicBezTo>
                    <a:pt x="f47" y="f24"/>
                    <a:pt x="f47" y="f55"/>
                    <a:pt x="f47" y="f55"/>
                  </a:cubicBezTo>
                  <a:cubicBezTo>
                    <a:pt x="f56" y="f57"/>
                    <a:pt x="f58" y="f59"/>
                    <a:pt x="f60" y="f30"/>
                  </a:cubicBezTo>
                  <a:cubicBezTo>
                    <a:pt x="f61" y="f62"/>
                    <a:pt x="f11" y="f63"/>
                    <a:pt x="f17" y="f5"/>
                  </a:cubicBezTo>
                  <a:cubicBezTo>
                    <a:pt x="f25" y="f5"/>
                    <a:pt x="f19" y="f5"/>
                    <a:pt x="f64" y="f26"/>
                  </a:cubicBezTo>
                  <a:cubicBezTo>
                    <a:pt x="f65" y="f66"/>
                    <a:pt x="f6" y="f20"/>
                    <a:pt x="f7" y="f16"/>
                  </a:cubicBezTo>
                  <a:cubicBezTo>
                    <a:pt x="f67" y="f12"/>
                    <a:pt x="f68" y="f8"/>
                    <a:pt x="f27" y="f69"/>
                  </a:cubicBezTo>
                  <a:cubicBezTo>
                    <a:pt x="f58" y="f70"/>
                    <a:pt x="f47" y="f71"/>
                    <a:pt x="f72" y="f73"/>
                  </a:cubicBezTo>
                  <a:cubicBezTo>
                    <a:pt x="f42" y="f74"/>
                    <a:pt x="f75" y="f76"/>
                    <a:pt x="f46" y="f77"/>
                  </a:cubicBezTo>
                  <a:cubicBezTo>
                    <a:pt x="f78" y="f50"/>
                    <a:pt x="f16" y="f79"/>
                    <a:pt x="f14" y="f80"/>
                  </a:cubicBezTo>
                  <a:cubicBezTo>
                    <a:pt x="f12" y="f81"/>
                    <a:pt x="f10" y="f27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A33AD6F-86C4-9F3E-BF6B-83DF8C8AEA4F}"/>
                </a:ext>
              </a:extLst>
            </p:cNvPr>
            <p:cNvSpPr/>
            <p:nvPr/>
          </p:nvSpPr>
          <p:spPr>
            <a:xfrm>
              <a:off x="6526072" y="767547"/>
              <a:ext cx="201616" cy="7651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60"/>
                <a:gd name="f8" fmla="val 28"/>
                <a:gd name="f9" fmla="val 159"/>
                <a:gd name="f10" fmla="val 24"/>
                <a:gd name="f11" fmla="val 19"/>
                <a:gd name="f12" fmla="val 14"/>
                <a:gd name="f13" fmla="val 156"/>
                <a:gd name="f14" fmla="val 151"/>
                <a:gd name="f15" fmla="val 147"/>
                <a:gd name="f16" fmla="val 131"/>
                <a:gd name="f17" fmla="val 114"/>
                <a:gd name="f18" fmla="val 98"/>
                <a:gd name="f19" fmla="val 80"/>
                <a:gd name="f20" fmla="val 62"/>
                <a:gd name="f21" fmla="val 45"/>
                <a:gd name="f22" fmla="val 43"/>
                <a:gd name="f23" fmla="val 13"/>
                <a:gd name="f24" fmla="val 12"/>
                <a:gd name="f25" fmla="val 4"/>
                <a:gd name="f26" fmla="val 38"/>
                <a:gd name="f27" fmla="val 31"/>
                <a:gd name="f28" fmla="val 1"/>
                <a:gd name="f29" fmla="val 23"/>
                <a:gd name="f30" fmla="val 15"/>
                <a:gd name="f31" fmla="val 7"/>
                <a:gd name="f32" fmla="val 8"/>
                <a:gd name="f33" fmla="val 5"/>
                <a:gd name="f34" fmla="val 27"/>
                <a:gd name="f35" fmla="val 41"/>
                <a:gd name="f36" fmla="val 9"/>
                <a:gd name="f37" fmla="val 29"/>
                <a:gd name="f38" fmla="val 58"/>
                <a:gd name="f39" fmla="val 71"/>
                <a:gd name="f40" fmla="val 84"/>
                <a:gd name="f41" fmla="val 107"/>
                <a:gd name="f42" fmla="val 130"/>
                <a:gd name="f43" fmla="val 154"/>
                <a:gd name="f44" fmla="val 155"/>
                <a:gd name="f45" fmla="val 157"/>
                <a:gd name="f46" fmla="+- 0 0 -90"/>
                <a:gd name="f47" fmla="*/ f3 1 42"/>
                <a:gd name="f48" fmla="*/ f4 1 160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42"/>
                <a:gd name="f57" fmla="*/ f53 1 160"/>
                <a:gd name="f58" fmla="*/ 28 f54 1"/>
                <a:gd name="f59" fmla="*/ 159 f53 1"/>
                <a:gd name="f60" fmla="*/ 14 f54 1"/>
                <a:gd name="f61" fmla="*/ 160 f53 1"/>
                <a:gd name="f62" fmla="*/ 147 f53 1"/>
                <a:gd name="f63" fmla="*/ 98 f53 1"/>
                <a:gd name="f64" fmla="*/ 45 f53 1"/>
                <a:gd name="f65" fmla="*/ 12 f54 1"/>
                <a:gd name="f66" fmla="*/ 42 f53 1"/>
                <a:gd name="f67" fmla="*/ 1 f54 1"/>
                <a:gd name="f68" fmla="*/ 23 f53 1"/>
                <a:gd name="f69" fmla="*/ 5 f53 1"/>
                <a:gd name="f70" fmla="*/ 41 f54 1"/>
                <a:gd name="f71" fmla="*/ 24 f53 1"/>
                <a:gd name="f72" fmla="*/ 31 f54 1"/>
                <a:gd name="f73" fmla="*/ 29 f54 1"/>
                <a:gd name="f74" fmla="*/ 84 f53 1"/>
                <a:gd name="f75" fmla="*/ 154 f53 1"/>
                <a:gd name="f76" fmla="+- f55 0 f1"/>
                <a:gd name="f77" fmla="*/ f58 1 42"/>
                <a:gd name="f78" fmla="*/ f59 1 160"/>
                <a:gd name="f79" fmla="*/ f60 1 42"/>
                <a:gd name="f80" fmla="*/ f61 1 160"/>
                <a:gd name="f81" fmla="*/ f62 1 160"/>
                <a:gd name="f82" fmla="*/ f63 1 160"/>
                <a:gd name="f83" fmla="*/ f64 1 160"/>
                <a:gd name="f84" fmla="*/ f65 1 42"/>
                <a:gd name="f85" fmla="*/ f66 1 160"/>
                <a:gd name="f86" fmla="*/ f67 1 42"/>
                <a:gd name="f87" fmla="*/ f68 1 160"/>
                <a:gd name="f88" fmla="*/ f69 1 160"/>
                <a:gd name="f89" fmla="*/ f70 1 42"/>
                <a:gd name="f90" fmla="*/ f71 1 160"/>
                <a:gd name="f91" fmla="*/ f72 1 42"/>
                <a:gd name="f92" fmla="*/ f73 1 42"/>
                <a:gd name="f93" fmla="*/ f74 1 160"/>
                <a:gd name="f94" fmla="*/ f75 1 160"/>
                <a:gd name="f95" fmla="*/ 0 1 f56"/>
                <a:gd name="f96" fmla="*/ f50 1 f56"/>
                <a:gd name="f97" fmla="*/ 0 1 f57"/>
                <a:gd name="f98" fmla="*/ f51 1 f57"/>
                <a:gd name="f99" fmla="*/ f77 1 f56"/>
                <a:gd name="f100" fmla="*/ f78 1 f57"/>
                <a:gd name="f101" fmla="*/ f79 1 f56"/>
                <a:gd name="f102" fmla="*/ f80 1 f57"/>
                <a:gd name="f103" fmla="*/ f81 1 f57"/>
                <a:gd name="f104" fmla="*/ f82 1 f57"/>
                <a:gd name="f105" fmla="*/ f83 1 f57"/>
                <a:gd name="f106" fmla="*/ f84 1 f56"/>
                <a:gd name="f107" fmla="*/ f85 1 f57"/>
                <a:gd name="f108" fmla="*/ f86 1 f56"/>
                <a:gd name="f109" fmla="*/ f87 1 f57"/>
                <a:gd name="f110" fmla="*/ f88 1 f57"/>
                <a:gd name="f111" fmla="*/ f89 1 f56"/>
                <a:gd name="f112" fmla="*/ f90 1 f57"/>
                <a:gd name="f113" fmla="*/ f91 1 f56"/>
                <a:gd name="f114" fmla="*/ f92 1 f56"/>
                <a:gd name="f115" fmla="*/ f93 1 f57"/>
                <a:gd name="f116" fmla="*/ f94 1 f57"/>
                <a:gd name="f117" fmla="*/ f95 f47 1"/>
                <a:gd name="f118" fmla="*/ f96 f47 1"/>
                <a:gd name="f119" fmla="*/ f98 f48 1"/>
                <a:gd name="f120" fmla="*/ f97 f48 1"/>
                <a:gd name="f121" fmla="*/ f99 f47 1"/>
                <a:gd name="f122" fmla="*/ f100 f48 1"/>
                <a:gd name="f123" fmla="*/ f101 f47 1"/>
                <a:gd name="f124" fmla="*/ f102 f48 1"/>
                <a:gd name="f125" fmla="*/ f103 f48 1"/>
                <a:gd name="f126" fmla="*/ f104 f48 1"/>
                <a:gd name="f127" fmla="*/ f105 f48 1"/>
                <a:gd name="f128" fmla="*/ f106 f47 1"/>
                <a:gd name="f129" fmla="*/ f107 f48 1"/>
                <a:gd name="f130" fmla="*/ f108 f47 1"/>
                <a:gd name="f131" fmla="*/ f109 f48 1"/>
                <a:gd name="f132" fmla="*/ f110 f48 1"/>
                <a:gd name="f133" fmla="*/ f111 f47 1"/>
                <a:gd name="f134" fmla="*/ f112 f48 1"/>
                <a:gd name="f135" fmla="*/ f113 f47 1"/>
                <a:gd name="f136" fmla="*/ f114 f47 1"/>
                <a:gd name="f137" fmla="*/ f115 f48 1"/>
                <a:gd name="f138" fmla="*/ f11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3" y="f125"/>
                </a:cxn>
                <a:cxn ang="f76">
                  <a:pos x="f123" y="f126"/>
                </a:cxn>
                <a:cxn ang="f76">
                  <a:pos x="f123" y="f127"/>
                </a:cxn>
                <a:cxn ang="f76">
                  <a:pos x="f128" y="f129"/>
                </a:cxn>
                <a:cxn ang="f76">
                  <a:pos x="f130" y="f131"/>
                </a:cxn>
                <a:cxn ang="f76">
                  <a:pos x="f123" y="f132"/>
                </a:cxn>
                <a:cxn ang="f76">
                  <a:pos x="f133" y="f134"/>
                </a:cxn>
                <a:cxn ang="f76">
                  <a:pos x="f135" y="f129"/>
                </a:cxn>
                <a:cxn ang="f76">
                  <a:pos x="f136" y="f127"/>
                </a:cxn>
                <a:cxn ang="f76">
                  <a:pos x="f136" y="f137"/>
                </a:cxn>
                <a:cxn ang="f76">
                  <a:pos x="f121" y="f138"/>
                </a:cxn>
                <a:cxn ang="f76">
                  <a:pos x="f121" y="f122"/>
                </a:cxn>
              </a:cxnLst>
              <a:rect l="f117" t="f120" r="f118" b="f119"/>
              <a:pathLst>
                <a:path w="42" h="160">
                  <a:moveTo>
                    <a:pt x="f8" y="f9"/>
                  </a:moveTo>
                  <a:cubicBezTo>
                    <a:pt x="f10" y="f9"/>
                    <a:pt x="f11" y="f7"/>
                    <a:pt x="f12" y="f7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2" y="f16"/>
                    <a:pt x="f12" y="f17"/>
                    <a:pt x="f12" y="f18"/>
                  </a:cubicBezTo>
                  <a:cubicBezTo>
                    <a:pt x="f12" y="f19"/>
                    <a:pt x="f12" y="f20"/>
                    <a:pt x="f12" y="f21"/>
                  </a:cubicBezTo>
                  <a:cubicBezTo>
                    <a:pt x="f12" y="f22"/>
                    <a:pt x="f23" y="f6"/>
                    <a:pt x="f24" y="f6"/>
                  </a:cubicBezTo>
                  <a:cubicBezTo>
                    <a:pt x="f25" y="f26"/>
                    <a:pt x="f5" y="f27"/>
                    <a:pt x="f28" y="f29"/>
                  </a:cubicBezTo>
                  <a:cubicBezTo>
                    <a:pt x="f28" y="f30"/>
                    <a:pt x="f31" y="f32"/>
                    <a:pt x="f12" y="f33"/>
                  </a:cubicBezTo>
                  <a:cubicBezTo>
                    <a:pt x="f34" y="f5"/>
                    <a:pt x="f35" y="f36"/>
                    <a:pt x="f35" y="f10"/>
                  </a:cubicBezTo>
                  <a:cubicBezTo>
                    <a:pt x="f6" y="f27"/>
                    <a:pt x="f26" y="f26"/>
                    <a:pt x="f27" y="f6"/>
                  </a:cubicBezTo>
                  <a:cubicBezTo>
                    <a:pt x="f37" y="f22"/>
                    <a:pt x="f37" y="f22"/>
                    <a:pt x="f37" y="f21"/>
                  </a:cubicBezTo>
                  <a:cubicBezTo>
                    <a:pt x="f37" y="f38"/>
                    <a:pt x="f37" y="f39"/>
                    <a:pt x="f37" y="f40"/>
                  </a:cubicBezTo>
                  <a:cubicBezTo>
                    <a:pt x="f37" y="f41"/>
                    <a:pt x="f8" y="f42"/>
                    <a:pt x="f8" y="f43"/>
                  </a:cubicBezTo>
                  <a:cubicBezTo>
                    <a:pt x="f8" y="f44"/>
                    <a:pt x="f8" y="f45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DD3E33B-8397-55CD-2C3C-2D06BE85537C}"/>
                </a:ext>
              </a:extLst>
            </p:cNvPr>
            <p:cNvSpPr/>
            <p:nvPr/>
          </p:nvSpPr>
          <p:spPr>
            <a:xfrm>
              <a:off x="6454630" y="1929603"/>
              <a:ext cx="387348" cy="4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86"/>
                <a:gd name="f8" fmla="val 30"/>
                <a:gd name="f9" fmla="val 34"/>
                <a:gd name="f10" fmla="val 27"/>
                <a:gd name="f11" fmla="val 21"/>
                <a:gd name="f12" fmla="val 16"/>
                <a:gd name="f13" fmla="val 14"/>
                <a:gd name="f14" fmla="val 32"/>
                <a:gd name="f15" fmla="val 13"/>
                <a:gd name="f16" fmla="val 33"/>
                <a:gd name="f17" fmla="val 39"/>
                <a:gd name="f18" fmla="val 11"/>
                <a:gd name="f19" fmla="val 46"/>
                <a:gd name="f20" fmla="val 9"/>
                <a:gd name="f21" fmla="val 52"/>
                <a:gd name="f22" fmla="val 6"/>
                <a:gd name="f23" fmla="val 57"/>
                <a:gd name="f24" fmla="val 5"/>
                <a:gd name="f25" fmla="val 61"/>
                <a:gd name="f26" fmla="val 3"/>
                <a:gd name="f27" fmla="val 66"/>
                <a:gd name="f28" fmla="val 1"/>
                <a:gd name="f29" fmla="val 68"/>
                <a:gd name="f30" fmla="val 70"/>
                <a:gd name="f31" fmla="val 71"/>
                <a:gd name="f32" fmla="val 2"/>
                <a:gd name="f33" fmla="val 76"/>
                <a:gd name="f34" fmla="val 8"/>
                <a:gd name="f35" fmla="val 80"/>
                <a:gd name="f36" fmla="val 75"/>
                <a:gd name="f37" fmla="val 43"/>
                <a:gd name="f38" fmla="val 47"/>
                <a:gd name="f39" fmla="val 58"/>
                <a:gd name="f40" fmla="val 51"/>
                <a:gd name="f41" fmla="val 48"/>
                <a:gd name="f42" fmla="val 54"/>
                <a:gd name="f43" fmla="val 36"/>
                <a:gd name="f44" fmla="val 60"/>
                <a:gd name="f45" fmla="val 23"/>
                <a:gd name="f46" fmla="val 65"/>
                <a:gd name="f47" fmla="val 69"/>
                <a:gd name="f48" fmla="val 26"/>
                <a:gd name="f49" fmla="val 20"/>
                <a:gd name="f50" fmla="val 79"/>
                <a:gd name="f51" fmla="val 15"/>
                <a:gd name="f52" fmla="val 82"/>
                <a:gd name="f53" fmla="val 67"/>
                <a:gd name="f54" fmla="val 55"/>
                <a:gd name="f55" fmla="val 10"/>
                <a:gd name="f56" fmla="val 28"/>
                <a:gd name="f57" fmla="val 40"/>
                <a:gd name="f58" fmla="val 35"/>
                <a:gd name="f59" fmla="val 38"/>
                <a:gd name="f60" fmla="val 42"/>
                <a:gd name="f61" fmla="val 49"/>
                <a:gd name="f62" fmla="val 53"/>
                <a:gd name="f63" fmla="val 17"/>
                <a:gd name="f64" fmla="val 50"/>
                <a:gd name="f65" fmla="val 18"/>
                <a:gd name="f66" fmla="val 24"/>
                <a:gd name="f67" fmla="val 29"/>
                <a:gd name="f68" fmla="val 37"/>
                <a:gd name="f69" fmla="val 31"/>
                <a:gd name="f70" fmla="+- 0 0 -90"/>
                <a:gd name="f71" fmla="*/ f3 1 81"/>
                <a:gd name="f72" fmla="*/ f4 1 86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81"/>
                <a:gd name="f81" fmla="*/ f77 1 86"/>
                <a:gd name="f82" fmla="*/ 30 f78 1"/>
                <a:gd name="f83" fmla="*/ 34 f77 1"/>
                <a:gd name="f84" fmla="*/ 16 f77 1"/>
                <a:gd name="f85" fmla="*/ 33 f78 1"/>
                <a:gd name="f86" fmla="*/ 13 f77 1"/>
                <a:gd name="f87" fmla="*/ 52 f78 1"/>
                <a:gd name="f88" fmla="*/ 6 f77 1"/>
                <a:gd name="f89" fmla="*/ 66 f78 1"/>
                <a:gd name="f90" fmla="*/ 1 f77 1"/>
                <a:gd name="f91" fmla="*/ 71 f78 1"/>
                <a:gd name="f92" fmla="*/ 2 f77 1"/>
                <a:gd name="f93" fmla="*/ 81 f78 1"/>
                <a:gd name="f94" fmla="*/ 21 f77 1"/>
                <a:gd name="f95" fmla="*/ 47 f77 1"/>
                <a:gd name="f96" fmla="*/ 39 f78 1"/>
                <a:gd name="f97" fmla="*/ 57 f77 1"/>
                <a:gd name="f98" fmla="*/ 61 f77 1"/>
                <a:gd name="f99" fmla="*/ 26 f78 1"/>
                <a:gd name="f100" fmla="*/ 75 f77 1"/>
                <a:gd name="f101" fmla="*/ 9 f78 1"/>
                <a:gd name="f102" fmla="*/ 86 f77 1"/>
                <a:gd name="f103" fmla="*/ 1 f78 1"/>
                <a:gd name="f104" fmla="*/ 67 f77 1"/>
                <a:gd name="f105" fmla="*/ 20 f78 1"/>
                <a:gd name="f106" fmla="*/ 43 f77 1"/>
                <a:gd name="f107" fmla="*/ 42 f78 1"/>
                <a:gd name="f108" fmla="*/ 35 f77 1"/>
                <a:gd name="f109" fmla="*/ 30 f77 1"/>
                <a:gd name="f110" fmla="*/ 53 f78 1"/>
                <a:gd name="f111" fmla="*/ 17 f77 1"/>
                <a:gd name="f112" fmla="*/ 43 f78 1"/>
                <a:gd name="f113" fmla="*/ 10 f77 1"/>
                <a:gd name="f114" fmla="*/ 18 f77 1"/>
                <a:gd name="f115" fmla="*/ 27 f77 1"/>
                <a:gd name="f116" fmla="*/ 40 f78 1"/>
                <a:gd name="f117" fmla="+- f79 0 f1"/>
                <a:gd name="f118" fmla="*/ f82 1 81"/>
                <a:gd name="f119" fmla="*/ f83 1 86"/>
                <a:gd name="f120" fmla="*/ f84 1 86"/>
                <a:gd name="f121" fmla="*/ f85 1 81"/>
                <a:gd name="f122" fmla="*/ f86 1 86"/>
                <a:gd name="f123" fmla="*/ f87 1 81"/>
                <a:gd name="f124" fmla="*/ f88 1 86"/>
                <a:gd name="f125" fmla="*/ f89 1 81"/>
                <a:gd name="f126" fmla="*/ f90 1 86"/>
                <a:gd name="f127" fmla="*/ f91 1 81"/>
                <a:gd name="f128" fmla="*/ f92 1 86"/>
                <a:gd name="f129" fmla="*/ f93 1 81"/>
                <a:gd name="f130" fmla="*/ f94 1 86"/>
                <a:gd name="f131" fmla="*/ f95 1 86"/>
                <a:gd name="f132" fmla="*/ f96 1 81"/>
                <a:gd name="f133" fmla="*/ f97 1 86"/>
                <a:gd name="f134" fmla="*/ f98 1 86"/>
                <a:gd name="f135" fmla="*/ f99 1 81"/>
                <a:gd name="f136" fmla="*/ f100 1 86"/>
                <a:gd name="f137" fmla="*/ f101 1 81"/>
                <a:gd name="f138" fmla="*/ f102 1 86"/>
                <a:gd name="f139" fmla="*/ f103 1 81"/>
                <a:gd name="f140" fmla="*/ f104 1 86"/>
                <a:gd name="f141" fmla="*/ f105 1 81"/>
                <a:gd name="f142" fmla="*/ f106 1 86"/>
                <a:gd name="f143" fmla="*/ f107 1 81"/>
                <a:gd name="f144" fmla="*/ f108 1 86"/>
                <a:gd name="f145" fmla="*/ f109 1 86"/>
                <a:gd name="f146" fmla="*/ f110 1 81"/>
                <a:gd name="f147" fmla="*/ f111 1 86"/>
                <a:gd name="f148" fmla="*/ f112 1 81"/>
                <a:gd name="f149" fmla="*/ f113 1 86"/>
                <a:gd name="f150" fmla="*/ f114 1 86"/>
                <a:gd name="f151" fmla="*/ f115 1 86"/>
                <a:gd name="f152" fmla="*/ f116 1 81"/>
                <a:gd name="f153" fmla="*/ 0 1 f80"/>
                <a:gd name="f154" fmla="*/ f74 1 f80"/>
                <a:gd name="f155" fmla="*/ 0 1 f81"/>
                <a:gd name="f156" fmla="*/ f75 1 f81"/>
                <a:gd name="f157" fmla="*/ f118 1 f80"/>
                <a:gd name="f158" fmla="*/ f119 1 f81"/>
                <a:gd name="f159" fmla="*/ f120 1 f81"/>
                <a:gd name="f160" fmla="*/ f121 1 f80"/>
                <a:gd name="f161" fmla="*/ f122 1 f81"/>
                <a:gd name="f162" fmla="*/ f123 1 f80"/>
                <a:gd name="f163" fmla="*/ f124 1 f81"/>
                <a:gd name="f164" fmla="*/ f125 1 f80"/>
                <a:gd name="f165" fmla="*/ f126 1 f81"/>
                <a:gd name="f166" fmla="*/ f127 1 f80"/>
                <a:gd name="f167" fmla="*/ f128 1 f81"/>
                <a:gd name="f168" fmla="*/ f129 1 f80"/>
                <a:gd name="f169" fmla="*/ f130 1 f81"/>
                <a:gd name="f170" fmla="*/ f131 1 f81"/>
                <a:gd name="f171" fmla="*/ f132 1 f80"/>
                <a:gd name="f172" fmla="*/ f133 1 f81"/>
                <a:gd name="f173" fmla="*/ f134 1 f81"/>
                <a:gd name="f174" fmla="*/ f135 1 f80"/>
                <a:gd name="f175" fmla="*/ f136 1 f81"/>
                <a:gd name="f176" fmla="*/ f137 1 f80"/>
                <a:gd name="f177" fmla="*/ f138 1 f81"/>
                <a:gd name="f178" fmla="*/ f139 1 f80"/>
                <a:gd name="f179" fmla="*/ f140 1 f81"/>
                <a:gd name="f180" fmla="*/ f141 1 f80"/>
                <a:gd name="f181" fmla="*/ f142 1 f81"/>
                <a:gd name="f182" fmla="*/ f143 1 f80"/>
                <a:gd name="f183" fmla="*/ f144 1 f81"/>
                <a:gd name="f184" fmla="*/ f145 1 f81"/>
                <a:gd name="f185" fmla="*/ f146 1 f80"/>
                <a:gd name="f186" fmla="*/ f147 1 f81"/>
                <a:gd name="f187" fmla="*/ f148 1 f80"/>
                <a:gd name="f188" fmla="*/ f149 1 f81"/>
                <a:gd name="f189" fmla="*/ f150 1 f81"/>
                <a:gd name="f190" fmla="*/ f151 1 f81"/>
                <a:gd name="f191" fmla="*/ f152 1 f80"/>
                <a:gd name="f192" fmla="*/ f153 f71 1"/>
                <a:gd name="f193" fmla="*/ f154 f71 1"/>
                <a:gd name="f194" fmla="*/ f156 f72 1"/>
                <a:gd name="f195" fmla="*/ f155 f72 1"/>
                <a:gd name="f196" fmla="*/ f157 f71 1"/>
                <a:gd name="f197" fmla="*/ f158 f72 1"/>
                <a:gd name="f198" fmla="*/ f159 f72 1"/>
                <a:gd name="f199" fmla="*/ f160 f71 1"/>
                <a:gd name="f200" fmla="*/ f161 f72 1"/>
                <a:gd name="f201" fmla="*/ f162 f71 1"/>
                <a:gd name="f202" fmla="*/ f163 f72 1"/>
                <a:gd name="f203" fmla="*/ f164 f71 1"/>
                <a:gd name="f204" fmla="*/ f165 f72 1"/>
                <a:gd name="f205" fmla="*/ f166 f71 1"/>
                <a:gd name="f206" fmla="*/ f167 f72 1"/>
                <a:gd name="f207" fmla="*/ f168 f71 1"/>
                <a:gd name="f208" fmla="*/ f169 f72 1"/>
                <a:gd name="f209" fmla="*/ f170 f72 1"/>
                <a:gd name="f210" fmla="*/ f171 f71 1"/>
                <a:gd name="f211" fmla="*/ f172 f72 1"/>
                <a:gd name="f212" fmla="*/ f173 f72 1"/>
                <a:gd name="f213" fmla="*/ f174 f71 1"/>
                <a:gd name="f214" fmla="*/ f175 f72 1"/>
                <a:gd name="f215" fmla="*/ f176 f71 1"/>
                <a:gd name="f216" fmla="*/ f177 f72 1"/>
                <a:gd name="f217" fmla="*/ f178 f71 1"/>
                <a:gd name="f218" fmla="*/ f179 f72 1"/>
                <a:gd name="f219" fmla="*/ f180 f71 1"/>
                <a:gd name="f220" fmla="*/ f181 f72 1"/>
                <a:gd name="f221" fmla="*/ f182 f71 1"/>
                <a:gd name="f222" fmla="*/ f183 f72 1"/>
                <a:gd name="f223" fmla="*/ f184 f72 1"/>
                <a:gd name="f224" fmla="*/ f185 f71 1"/>
                <a:gd name="f225" fmla="*/ f186 f72 1"/>
                <a:gd name="f226" fmla="*/ f187 f71 1"/>
                <a:gd name="f227" fmla="*/ f188 f72 1"/>
                <a:gd name="f228" fmla="*/ f189 f72 1"/>
                <a:gd name="f229" fmla="*/ f190 f72 1"/>
                <a:gd name="f230" fmla="*/ f19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6" y="f197"/>
                </a:cxn>
                <a:cxn ang="f117">
                  <a:pos x="f196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3" y="f209"/>
                </a:cxn>
                <a:cxn ang="f117">
                  <a:pos x="f210" y="f211"/>
                </a:cxn>
                <a:cxn ang="f117">
                  <a:pos x="f196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9" y="f220"/>
                </a:cxn>
                <a:cxn ang="f117">
                  <a:pos x="f221" y="f222"/>
                </a:cxn>
                <a:cxn ang="f117">
                  <a:pos x="f201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6" y="f228"/>
                </a:cxn>
                <a:cxn ang="f117">
                  <a:pos x="f226" y="f229"/>
                </a:cxn>
                <a:cxn ang="f117">
                  <a:pos x="f230" y="f223"/>
                </a:cxn>
                <a:cxn ang="f117">
                  <a:pos x="f196" y="f197"/>
                </a:cxn>
              </a:cxnLst>
              <a:rect l="f192" t="f195" r="f193" b="f194"/>
              <a:pathLst>
                <a:path w="81" h="86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15"/>
                    <a:pt x="f16" y="f1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5"/>
                    <a:pt x="f30" y="f5"/>
                    <a:pt x="f31" y="f32"/>
                  </a:cubicBezTo>
                  <a:cubicBezTo>
                    <a:pt x="f33" y="f34"/>
                    <a:pt x="f35" y="f13"/>
                    <a:pt x="f6" y="f11"/>
                  </a:cubicBezTo>
                  <a:cubicBezTo>
                    <a:pt x="f6" y="f14"/>
                    <a:pt x="f36" y="f37"/>
                    <a:pt x="f27" y="f38"/>
                  </a:cubicBezTo>
                  <a:cubicBezTo>
                    <a:pt x="f39" y="f40"/>
                    <a:pt x="f41" y="f42"/>
                    <a:pt x="f17" y="f23"/>
                  </a:cubicBezTo>
                  <a:cubicBezTo>
                    <a:pt x="f43" y="f39"/>
                    <a:pt x="f16" y="f44"/>
                    <a:pt x="f8" y="f25"/>
                  </a:cubicBezTo>
                  <a:cubicBezTo>
                    <a:pt x="f45" y="f46"/>
                    <a:pt x="f11" y="f47"/>
                    <a:pt x="f48" y="f36"/>
                  </a:cubicBezTo>
                  <a:cubicBezTo>
                    <a:pt x="f49" y="f50"/>
                    <a:pt x="f51" y="f52"/>
                    <a:pt x="f20" y="f7"/>
                  </a:cubicBezTo>
                  <a:cubicBezTo>
                    <a:pt x="f26" y="f52"/>
                    <a:pt x="f5" y="f36"/>
                    <a:pt x="f28" y="f53"/>
                  </a:cubicBezTo>
                  <a:cubicBezTo>
                    <a:pt x="f26" y="f54"/>
                    <a:pt x="f55" y="f41"/>
                    <a:pt x="f49" y="f37"/>
                  </a:cubicBezTo>
                  <a:cubicBezTo>
                    <a:pt x="f56" y="f57"/>
                    <a:pt x="f58" y="f59"/>
                    <a:pt x="f60" y="f58"/>
                  </a:cubicBezTo>
                  <a:cubicBezTo>
                    <a:pt x="f19" y="f9"/>
                    <a:pt x="f61" y="f14"/>
                    <a:pt x="f21" y="f8"/>
                  </a:cubicBezTo>
                  <a:cubicBezTo>
                    <a:pt x="f23" y="f48"/>
                    <a:pt x="f23" y="f11"/>
                    <a:pt x="f62" y="f63"/>
                  </a:cubicBezTo>
                  <a:cubicBezTo>
                    <a:pt x="f64" y="f51"/>
                    <a:pt x="f38" y="f15"/>
                    <a:pt x="f37" y="f55"/>
                  </a:cubicBezTo>
                  <a:cubicBezTo>
                    <a:pt x="f37" y="f15"/>
                    <a:pt x="f37" y="f12"/>
                    <a:pt x="f37" y="f65"/>
                  </a:cubicBezTo>
                  <a:cubicBezTo>
                    <a:pt x="f37" y="f11"/>
                    <a:pt x="f60" y="f66"/>
                    <a:pt x="f37" y="f10"/>
                  </a:cubicBezTo>
                  <a:cubicBezTo>
                    <a:pt x="f37" y="f67"/>
                    <a:pt x="f60" y="f8"/>
                    <a:pt x="f57" y="f8"/>
                  </a:cubicBezTo>
                  <a:cubicBezTo>
                    <a:pt x="f68" y="f69"/>
                    <a:pt x="f9" y="f16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0207794-EA2F-5E7D-69BB-165F74836BAB}"/>
                </a:ext>
              </a:extLst>
            </p:cNvPr>
            <p:cNvSpPr/>
            <p:nvPr/>
          </p:nvSpPr>
          <p:spPr>
            <a:xfrm>
              <a:off x="6233967" y="1327937"/>
              <a:ext cx="320670" cy="3000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3"/>
                <a:gd name="f8" fmla="val 61"/>
                <a:gd name="f9" fmla="val 46"/>
                <a:gd name="f10" fmla="val 57"/>
                <a:gd name="f11" fmla="val 47"/>
                <a:gd name="f12" fmla="val 53"/>
                <a:gd name="f13" fmla="val 49"/>
                <a:gd name="f14" fmla="val 51"/>
                <a:gd name="f15" fmla="val 43"/>
                <a:gd name="f16" fmla="val 38"/>
                <a:gd name="f17" fmla="val 34"/>
                <a:gd name="f18" fmla="val 62"/>
                <a:gd name="f19" fmla="val 33"/>
                <a:gd name="f20" fmla="val 32"/>
                <a:gd name="f21" fmla="val 31"/>
                <a:gd name="f22" fmla="val 24"/>
                <a:gd name="f23" fmla="val 59"/>
                <a:gd name="f24" fmla="val 16"/>
                <a:gd name="f25" fmla="val 55"/>
                <a:gd name="f26" fmla="val 10"/>
                <a:gd name="f27" fmla="val 5"/>
                <a:gd name="f28" fmla="val 36"/>
                <a:gd name="f29" fmla="val 28"/>
                <a:gd name="f30" fmla="val 19"/>
                <a:gd name="f31" fmla="val 4"/>
                <a:gd name="f32" fmla="val 11"/>
                <a:gd name="f33" fmla="val 12"/>
                <a:gd name="f34" fmla="val 7"/>
                <a:gd name="f35" fmla="val 3"/>
                <a:gd name="f36" fmla="val 26"/>
                <a:gd name="f37" fmla="val 1"/>
                <a:gd name="f38" fmla="val 39"/>
                <a:gd name="f39" fmla="val 44"/>
                <a:gd name="f40" fmla="val 48"/>
                <a:gd name="f41" fmla="val 2"/>
                <a:gd name="f42" fmla="val 22"/>
                <a:gd name="f43" fmla="val 25"/>
                <a:gd name="f44" fmla="val 66"/>
                <a:gd name="f45" fmla="val 29"/>
                <a:gd name="f46" fmla="val 54"/>
                <a:gd name="f47" fmla="val 45"/>
                <a:gd name="f48" fmla="val 37"/>
                <a:gd name="f49" fmla="val 30"/>
                <a:gd name="f50" fmla="val 21"/>
                <a:gd name="f51" fmla="val 23"/>
                <a:gd name="f52" fmla="val 40"/>
                <a:gd name="f53" fmla="val 42"/>
                <a:gd name="f54" fmla="+- 0 0 -90"/>
                <a:gd name="f55" fmla="*/ f3 1 67"/>
                <a:gd name="f56" fmla="*/ f4 1 63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7"/>
                <a:gd name="f65" fmla="*/ f61 1 63"/>
                <a:gd name="f66" fmla="*/ 61 f62 1"/>
                <a:gd name="f67" fmla="*/ 46 f61 1"/>
                <a:gd name="f68" fmla="*/ 49 f62 1"/>
                <a:gd name="f69" fmla="*/ 51 f61 1"/>
                <a:gd name="f70" fmla="*/ 34 f62 1"/>
                <a:gd name="f71" fmla="*/ 62 f61 1"/>
                <a:gd name="f72" fmla="*/ 31 f62 1"/>
                <a:gd name="f73" fmla="*/ 63 f61 1"/>
                <a:gd name="f74" fmla="*/ 10 f62 1"/>
                <a:gd name="f75" fmla="*/ 49 f61 1"/>
                <a:gd name="f76" fmla="*/ 0 f62 1"/>
                <a:gd name="f77" fmla="*/ 28 f61 1"/>
                <a:gd name="f78" fmla="*/ 12 f62 1"/>
                <a:gd name="f79" fmla="*/ 7 f61 1"/>
                <a:gd name="f80" fmla="*/ 1 f61 1"/>
                <a:gd name="f81" fmla="*/ 48 f62 1"/>
                <a:gd name="f82" fmla="*/ 67 f62 1"/>
                <a:gd name="f83" fmla="*/ 22 f61 1"/>
                <a:gd name="f84" fmla="*/ 63 f62 1"/>
                <a:gd name="f85" fmla="*/ 29 f61 1"/>
                <a:gd name="f86" fmla="*/ 37 f62 1"/>
                <a:gd name="f87" fmla="*/ 25 f61 1"/>
                <a:gd name="f88" fmla="*/ 25 f62 1"/>
                <a:gd name="f89" fmla="*/ 23 f62 1"/>
                <a:gd name="f90" fmla="*/ 23 f61 1"/>
                <a:gd name="f91" fmla="*/ 33 f61 1"/>
                <a:gd name="f92" fmla="*/ 39 f62 1"/>
                <a:gd name="f93" fmla="*/ 40 f61 1"/>
                <a:gd name="f94" fmla="+- f63 0 f1"/>
                <a:gd name="f95" fmla="*/ f66 1 67"/>
                <a:gd name="f96" fmla="*/ f67 1 63"/>
                <a:gd name="f97" fmla="*/ f68 1 67"/>
                <a:gd name="f98" fmla="*/ f69 1 63"/>
                <a:gd name="f99" fmla="*/ f70 1 67"/>
                <a:gd name="f100" fmla="*/ f71 1 63"/>
                <a:gd name="f101" fmla="*/ f72 1 67"/>
                <a:gd name="f102" fmla="*/ f73 1 63"/>
                <a:gd name="f103" fmla="*/ f74 1 67"/>
                <a:gd name="f104" fmla="*/ f75 1 63"/>
                <a:gd name="f105" fmla="*/ f76 1 67"/>
                <a:gd name="f106" fmla="*/ f77 1 63"/>
                <a:gd name="f107" fmla="*/ f78 1 67"/>
                <a:gd name="f108" fmla="*/ f79 1 63"/>
                <a:gd name="f109" fmla="*/ f80 1 63"/>
                <a:gd name="f110" fmla="*/ f81 1 67"/>
                <a:gd name="f111" fmla="*/ f82 1 67"/>
                <a:gd name="f112" fmla="*/ f83 1 63"/>
                <a:gd name="f113" fmla="*/ f84 1 67"/>
                <a:gd name="f114" fmla="*/ f85 1 63"/>
                <a:gd name="f115" fmla="*/ f86 1 67"/>
                <a:gd name="f116" fmla="*/ f87 1 63"/>
                <a:gd name="f117" fmla="*/ f88 1 67"/>
                <a:gd name="f118" fmla="*/ f89 1 67"/>
                <a:gd name="f119" fmla="*/ f90 1 63"/>
                <a:gd name="f120" fmla="*/ f91 1 63"/>
                <a:gd name="f121" fmla="*/ f92 1 67"/>
                <a:gd name="f122" fmla="*/ f93 1 63"/>
                <a:gd name="f123" fmla="*/ 0 1 f64"/>
                <a:gd name="f124" fmla="*/ f58 1 f64"/>
                <a:gd name="f125" fmla="*/ 0 1 f65"/>
                <a:gd name="f126" fmla="*/ f59 1 f65"/>
                <a:gd name="f127" fmla="*/ f95 1 f64"/>
                <a:gd name="f128" fmla="*/ f96 1 f65"/>
                <a:gd name="f129" fmla="*/ f97 1 f64"/>
                <a:gd name="f130" fmla="*/ f98 1 f65"/>
                <a:gd name="f131" fmla="*/ f99 1 f64"/>
                <a:gd name="f132" fmla="*/ f100 1 f65"/>
                <a:gd name="f133" fmla="*/ f101 1 f64"/>
                <a:gd name="f134" fmla="*/ f102 1 f65"/>
                <a:gd name="f135" fmla="*/ f103 1 f64"/>
                <a:gd name="f136" fmla="*/ f104 1 f65"/>
                <a:gd name="f137" fmla="*/ f105 1 f64"/>
                <a:gd name="f138" fmla="*/ f106 1 f65"/>
                <a:gd name="f139" fmla="*/ f107 1 f64"/>
                <a:gd name="f140" fmla="*/ f108 1 f65"/>
                <a:gd name="f141" fmla="*/ f109 1 f65"/>
                <a:gd name="f142" fmla="*/ f110 1 f64"/>
                <a:gd name="f143" fmla="*/ f111 1 f64"/>
                <a:gd name="f144" fmla="*/ f112 1 f65"/>
                <a:gd name="f145" fmla="*/ f113 1 f64"/>
                <a:gd name="f146" fmla="*/ f114 1 f65"/>
                <a:gd name="f147" fmla="*/ f115 1 f64"/>
                <a:gd name="f148" fmla="*/ f116 1 f65"/>
                <a:gd name="f149" fmla="*/ f117 1 f64"/>
                <a:gd name="f150" fmla="*/ f118 1 f64"/>
                <a:gd name="f151" fmla="*/ f119 1 f65"/>
                <a:gd name="f152" fmla="*/ f120 1 f65"/>
                <a:gd name="f153" fmla="*/ f121 1 f64"/>
                <a:gd name="f154" fmla="*/ f122 1 f65"/>
                <a:gd name="f155" fmla="*/ f123 f55 1"/>
                <a:gd name="f156" fmla="*/ f124 f55 1"/>
                <a:gd name="f157" fmla="*/ f126 f56 1"/>
                <a:gd name="f158" fmla="*/ f125 f56 1"/>
                <a:gd name="f159" fmla="*/ f127 f55 1"/>
                <a:gd name="f160" fmla="*/ f128 f56 1"/>
                <a:gd name="f161" fmla="*/ f129 f55 1"/>
                <a:gd name="f162" fmla="*/ f130 f56 1"/>
                <a:gd name="f163" fmla="*/ f131 f55 1"/>
                <a:gd name="f164" fmla="*/ f132 f56 1"/>
                <a:gd name="f165" fmla="*/ f133 f55 1"/>
                <a:gd name="f166" fmla="*/ f134 f56 1"/>
                <a:gd name="f167" fmla="*/ f135 f55 1"/>
                <a:gd name="f168" fmla="*/ f136 f56 1"/>
                <a:gd name="f169" fmla="*/ f137 f55 1"/>
                <a:gd name="f170" fmla="*/ f138 f56 1"/>
                <a:gd name="f171" fmla="*/ f139 f55 1"/>
                <a:gd name="f172" fmla="*/ f140 f56 1"/>
                <a:gd name="f173" fmla="*/ f141 f56 1"/>
                <a:gd name="f174" fmla="*/ f142 f55 1"/>
                <a:gd name="f175" fmla="*/ f143 f55 1"/>
                <a:gd name="f176" fmla="*/ f144 f56 1"/>
                <a:gd name="f177" fmla="*/ f145 f55 1"/>
                <a:gd name="f178" fmla="*/ f146 f56 1"/>
                <a:gd name="f179" fmla="*/ f147 f55 1"/>
                <a:gd name="f180" fmla="*/ f148 f56 1"/>
                <a:gd name="f181" fmla="*/ f149 f55 1"/>
                <a:gd name="f182" fmla="*/ f150 f55 1"/>
                <a:gd name="f183" fmla="*/ f151 f56 1"/>
                <a:gd name="f184" fmla="*/ f152 f56 1"/>
                <a:gd name="f185" fmla="*/ f153 f55 1"/>
                <a:gd name="f186" fmla="*/ f15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69" y="f170"/>
                </a:cxn>
                <a:cxn ang="f94">
                  <a:pos x="f171" y="f172"/>
                </a:cxn>
                <a:cxn ang="f94">
                  <a:pos x="f163" y="f173"/>
                </a:cxn>
                <a:cxn ang="f94">
                  <a:pos x="f174" y="f173"/>
                </a:cxn>
                <a:cxn ang="f94">
                  <a:pos x="f175" y="f176"/>
                </a:cxn>
                <a:cxn ang="f94">
                  <a:pos x="f177" y="f178"/>
                </a:cxn>
                <a:cxn ang="f94">
                  <a:pos x="f179" y="f180"/>
                </a:cxn>
                <a:cxn ang="f94">
                  <a:pos x="f181" y="f176"/>
                </a:cxn>
                <a:cxn ang="f94">
                  <a:pos x="f182" y="f183"/>
                </a:cxn>
                <a:cxn ang="f94">
                  <a:pos x="f181" y="f184"/>
                </a:cxn>
                <a:cxn ang="f94">
                  <a:pos x="f185" y="f186"/>
                </a:cxn>
                <a:cxn ang="f94">
                  <a:pos x="f159" y="f160"/>
                </a:cxn>
              </a:cxnLst>
              <a:rect l="f155" t="f158" r="f156" b="f157"/>
              <a:pathLst>
                <a:path w="67" h="62">
                  <a:moveTo>
                    <a:pt x="f8" y="f9"/>
                  </a:moveTo>
                  <a:cubicBezTo>
                    <a:pt x="f10" y="f11"/>
                    <a:pt x="f12" y="f13"/>
                    <a:pt x="f13" y="f14"/>
                  </a:cubicBezTo>
                  <a:cubicBezTo>
                    <a:pt x="f15" y="f12"/>
                    <a:pt x="f16" y="f10"/>
                    <a:pt x="f17" y="f18"/>
                  </a:cubicBezTo>
                  <a:cubicBezTo>
                    <a:pt x="f19" y="f18"/>
                    <a:pt x="f20" y="f7"/>
                    <a:pt x="f21" y="f7"/>
                  </a:cubicBezTo>
                  <a:cubicBezTo>
                    <a:pt x="f22" y="f23"/>
                    <a:pt x="f24" y="f25"/>
                    <a:pt x="f26" y="f13"/>
                  </a:cubicBezTo>
                  <a:cubicBezTo>
                    <a:pt x="f27" y="f15"/>
                    <a:pt x="f5" y="f28"/>
                    <a:pt x="f5" y="f29"/>
                  </a:cubicBezTo>
                  <a:cubicBezTo>
                    <a:pt x="f5" y="f30"/>
                    <a:pt x="f31" y="f32"/>
                    <a:pt x="f33" y="f34"/>
                  </a:cubicBezTo>
                  <a:cubicBezTo>
                    <a:pt x="f30" y="f35"/>
                    <a:pt x="f36" y="f37"/>
                    <a:pt x="f17" y="f37"/>
                  </a:cubicBezTo>
                  <a:cubicBezTo>
                    <a:pt x="f38" y="f37"/>
                    <a:pt x="f39" y="f5"/>
                    <a:pt x="f40" y="f37"/>
                  </a:cubicBezTo>
                  <a:cubicBezTo>
                    <a:pt x="f23" y="f41"/>
                    <a:pt x="f6" y="f32"/>
                    <a:pt x="f6" y="f42"/>
                  </a:cubicBezTo>
                  <a:cubicBezTo>
                    <a:pt x="f6" y="f43"/>
                    <a:pt x="f44" y="f29"/>
                    <a:pt x="f7" y="f45"/>
                  </a:cubicBezTo>
                  <a:cubicBezTo>
                    <a:pt x="f46" y="f20"/>
                    <a:pt x="f47" y="f20"/>
                    <a:pt x="f48" y="f43"/>
                  </a:cubicBezTo>
                  <a:cubicBezTo>
                    <a:pt x="f17" y="f42"/>
                    <a:pt x="f49" y="f50"/>
                    <a:pt x="f43" y="f42"/>
                  </a:cubicBezTo>
                  <a:cubicBezTo>
                    <a:pt x="f22" y="f42"/>
                    <a:pt x="f51" y="f42"/>
                    <a:pt x="f51" y="f51"/>
                  </a:cubicBezTo>
                  <a:cubicBezTo>
                    <a:pt x="f50" y="f36"/>
                    <a:pt x="f42" y="f21"/>
                    <a:pt x="f43" y="f19"/>
                  </a:cubicBezTo>
                  <a:cubicBezTo>
                    <a:pt x="f45" y="f48"/>
                    <a:pt x="f17" y="f38"/>
                    <a:pt x="f38" y="f52"/>
                  </a:cubicBezTo>
                  <a:cubicBezTo>
                    <a:pt x="f9" y="f53"/>
                    <a:pt x="f46" y="f3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B8ECC564-FF8E-6B1F-62E1-5395B955A28D}"/>
                </a:ext>
              </a:extLst>
            </p:cNvPr>
            <p:cNvSpPr/>
            <p:nvPr/>
          </p:nvSpPr>
          <p:spPr>
            <a:xfrm>
              <a:off x="6487969" y="2183605"/>
              <a:ext cx="311152" cy="3159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6"/>
                <a:gd name="f8" fmla="val 58"/>
                <a:gd name="f9" fmla="val 13"/>
                <a:gd name="f10" fmla="val 63"/>
                <a:gd name="f11" fmla="val 34"/>
                <a:gd name="f12" fmla="val 43"/>
                <a:gd name="f13" fmla="val 41"/>
                <a:gd name="f14" fmla="val 38"/>
                <a:gd name="f15" fmla="val 33"/>
                <a:gd name="f16" fmla="val 44"/>
                <a:gd name="f17" fmla="val 28"/>
                <a:gd name="f18" fmla="val 45"/>
                <a:gd name="f19" fmla="val 27"/>
                <a:gd name="f20" fmla="val 46"/>
                <a:gd name="f21" fmla="val 26"/>
                <a:gd name="f22" fmla="val 25"/>
                <a:gd name="f23" fmla="val 20"/>
                <a:gd name="f24" fmla="val 48"/>
                <a:gd name="f25" fmla="val 19"/>
                <a:gd name="f26" fmla="val 54"/>
                <a:gd name="f27" fmla="val 55"/>
                <a:gd name="f28" fmla="val 56"/>
                <a:gd name="f29" fmla="val 62"/>
                <a:gd name="f30" fmla="val 14"/>
                <a:gd name="f31" fmla="val 9"/>
                <a:gd name="f32" fmla="val 3"/>
                <a:gd name="f33" fmla="val 1"/>
                <a:gd name="f34" fmla="val 50"/>
                <a:gd name="f35" fmla="val 2"/>
                <a:gd name="f36" fmla="val 42"/>
                <a:gd name="f37" fmla="val 4"/>
                <a:gd name="f38" fmla="val 39"/>
                <a:gd name="f39" fmla="val 15"/>
                <a:gd name="f40" fmla="val 30"/>
                <a:gd name="f41" fmla="val 21"/>
                <a:gd name="f42" fmla="val 23"/>
                <a:gd name="f43" fmla="val 36"/>
                <a:gd name="f44" fmla="val 37"/>
                <a:gd name="f45" fmla="val 18"/>
                <a:gd name="f46" fmla="val 16"/>
                <a:gd name="f47" fmla="val 40"/>
                <a:gd name="f48" fmla="val 11"/>
                <a:gd name="f49" fmla="val 10"/>
                <a:gd name="f50" fmla="val 29"/>
                <a:gd name="f51" fmla="val 22"/>
                <a:gd name="f52" fmla="val 24"/>
                <a:gd name="f53" fmla="val 12"/>
                <a:gd name="f54" fmla="val 32"/>
                <a:gd name="f55" fmla="val 7"/>
                <a:gd name="f56" fmla="val 5"/>
                <a:gd name="f57" fmla="val 49"/>
                <a:gd name="f58" fmla="val 53"/>
                <a:gd name="f59" fmla="+- 0 0 -90"/>
                <a:gd name="f60" fmla="*/ f3 1 65"/>
                <a:gd name="f61" fmla="*/ f4 1 66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65"/>
                <a:gd name="f70" fmla="*/ f66 1 66"/>
                <a:gd name="f71" fmla="*/ 58 f67 1"/>
                <a:gd name="f72" fmla="*/ 0 f66 1"/>
                <a:gd name="f73" fmla="*/ 43 f67 1"/>
                <a:gd name="f74" fmla="*/ 41 f66 1"/>
                <a:gd name="f75" fmla="*/ 28 f67 1"/>
                <a:gd name="f76" fmla="*/ 45 f66 1"/>
                <a:gd name="f77" fmla="*/ 25 f67 1"/>
                <a:gd name="f78" fmla="*/ 46 f66 1"/>
                <a:gd name="f79" fmla="*/ 20 f67 1"/>
                <a:gd name="f80" fmla="*/ 54 f66 1"/>
                <a:gd name="f81" fmla="*/ 58 f66 1"/>
                <a:gd name="f82" fmla="*/ 14 f67 1"/>
                <a:gd name="f83" fmla="*/ 66 f66 1"/>
                <a:gd name="f84" fmla="*/ 1 f67 1"/>
                <a:gd name="f85" fmla="*/ 50 f66 1"/>
                <a:gd name="f86" fmla="*/ 4 f67 1"/>
                <a:gd name="f87" fmla="*/ 39 f66 1"/>
                <a:gd name="f88" fmla="*/ 21 f67 1"/>
                <a:gd name="f89" fmla="*/ 27 f66 1"/>
                <a:gd name="f90" fmla="*/ 34 f67 1"/>
                <a:gd name="f91" fmla="*/ 21 f66 1"/>
                <a:gd name="f92" fmla="*/ 38 f67 1"/>
                <a:gd name="f93" fmla="*/ 18 f66 1"/>
                <a:gd name="f94" fmla="*/ 36 f67 1"/>
                <a:gd name="f95" fmla="*/ 10 f66 1"/>
                <a:gd name="f96" fmla="*/ 29 f67 1"/>
                <a:gd name="f97" fmla="*/ 20 f66 1"/>
                <a:gd name="f98" fmla="*/ 23 f67 1"/>
                <a:gd name="f99" fmla="*/ 22 f66 1"/>
                <a:gd name="f100" fmla="*/ 14 f66 1"/>
                <a:gd name="f101" fmla="*/ 12 f66 1"/>
                <a:gd name="f102" fmla="*/ 45 f67 1"/>
                <a:gd name="f103" fmla="*/ 5 f66 1"/>
                <a:gd name="f104" fmla="+- f68 0 f1"/>
                <a:gd name="f105" fmla="*/ f71 1 65"/>
                <a:gd name="f106" fmla="*/ f72 1 66"/>
                <a:gd name="f107" fmla="*/ f73 1 65"/>
                <a:gd name="f108" fmla="*/ f74 1 66"/>
                <a:gd name="f109" fmla="*/ f75 1 65"/>
                <a:gd name="f110" fmla="*/ f76 1 66"/>
                <a:gd name="f111" fmla="*/ f77 1 65"/>
                <a:gd name="f112" fmla="*/ f78 1 66"/>
                <a:gd name="f113" fmla="*/ f79 1 65"/>
                <a:gd name="f114" fmla="*/ f80 1 66"/>
                <a:gd name="f115" fmla="*/ f81 1 66"/>
                <a:gd name="f116" fmla="*/ f82 1 65"/>
                <a:gd name="f117" fmla="*/ f83 1 66"/>
                <a:gd name="f118" fmla="*/ f84 1 65"/>
                <a:gd name="f119" fmla="*/ f85 1 66"/>
                <a:gd name="f120" fmla="*/ f86 1 65"/>
                <a:gd name="f121" fmla="*/ f87 1 66"/>
                <a:gd name="f122" fmla="*/ f88 1 65"/>
                <a:gd name="f123" fmla="*/ f89 1 66"/>
                <a:gd name="f124" fmla="*/ f90 1 65"/>
                <a:gd name="f125" fmla="*/ f91 1 66"/>
                <a:gd name="f126" fmla="*/ f92 1 65"/>
                <a:gd name="f127" fmla="*/ f93 1 66"/>
                <a:gd name="f128" fmla="*/ f94 1 65"/>
                <a:gd name="f129" fmla="*/ f95 1 66"/>
                <a:gd name="f130" fmla="*/ f96 1 65"/>
                <a:gd name="f131" fmla="*/ f97 1 66"/>
                <a:gd name="f132" fmla="*/ f98 1 65"/>
                <a:gd name="f133" fmla="*/ f99 1 66"/>
                <a:gd name="f134" fmla="*/ f100 1 66"/>
                <a:gd name="f135" fmla="*/ f101 1 66"/>
                <a:gd name="f136" fmla="*/ f102 1 65"/>
                <a:gd name="f137" fmla="*/ f103 1 66"/>
                <a:gd name="f138" fmla="*/ 0 1 f69"/>
                <a:gd name="f139" fmla="*/ f63 1 f69"/>
                <a:gd name="f140" fmla="*/ 0 1 f70"/>
                <a:gd name="f141" fmla="*/ f64 1 f70"/>
                <a:gd name="f142" fmla="*/ f105 1 f69"/>
                <a:gd name="f143" fmla="*/ f106 1 f70"/>
                <a:gd name="f144" fmla="*/ f107 1 f69"/>
                <a:gd name="f145" fmla="*/ f108 1 f70"/>
                <a:gd name="f146" fmla="*/ f109 1 f69"/>
                <a:gd name="f147" fmla="*/ f110 1 f70"/>
                <a:gd name="f148" fmla="*/ f111 1 f69"/>
                <a:gd name="f149" fmla="*/ f112 1 f70"/>
                <a:gd name="f150" fmla="*/ f113 1 f69"/>
                <a:gd name="f151" fmla="*/ f114 1 f70"/>
                <a:gd name="f152" fmla="*/ f115 1 f70"/>
                <a:gd name="f153" fmla="*/ f116 1 f69"/>
                <a:gd name="f154" fmla="*/ f117 1 f70"/>
                <a:gd name="f155" fmla="*/ f118 1 f69"/>
                <a:gd name="f156" fmla="*/ f119 1 f70"/>
                <a:gd name="f157" fmla="*/ f120 1 f69"/>
                <a:gd name="f158" fmla="*/ f121 1 f70"/>
                <a:gd name="f159" fmla="*/ f122 1 f69"/>
                <a:gd name="f160" fmla="*/ f123 1 f70"/>
                <a:gd name="f161" fmla="*/ f124 1 f69"/>
                <a:gd name="f162" fmla="*/ f125 1 f70"/>
                <a:gd name="f163" fmla="*/ f126 1 f69"/>
                <a:gd name="f164" fmla="*/ f127 1 f70"/>
                <a:gd name="f165" fmla="*/ f128 1 f69"/>
                <a:gd name="f166" fmla="*/ f129 1 f70"/>
                <a:gd name="f167" fmla="*/ f130 1 f69"/>
                <a:gd name="f168" fmla="*/ f131 1 f70"/>
                <a:gd name="f169" fmla="*/ f132 1 f69"/>
                <a:gd name="f170" fmla="*/ f133 1 f70"/>
                <a:gd name="f171" fmla="*/ f134 1 f70"/>
                <a:gd name="f172" fmla="*/ f135 1 f70"/>
                <a:gd name="f173" fmla="*/ f136 1 f69"/>
                <a:gd name="f174" fmla="*/ f137 1 f70"/>
                <a:gd name="f175" fmla="*/ f138 f60 1"/>
                <a:gd name="f176" fmla="*/ f139 f60 1"/>
                <a:gd name="f177" fmla="*/ f141 f61 1"/>
                <a:gd name="f178" fmla="*/ f140 f61 1"/>
                <a:gd name="f179" fmla="*/ f142 f60 1"/>
                <a:gd name="f180" fmla="*/ f143 f61 1"/>
                <a:gd name="f181" fmla="*/ f144 f60 1"/>
                <a:gd name="f182" fmla="*/ f145 f61 1"/>
                <a:gd name="f183" fmla="*/ f146 f60 1"/>
                <a:gd name="f184" fmla="*/ f147 f61 1"/>
                <a:gd name="f185" fmla="*/ f148 f60 1"/>
                <a:gd name="f186" fmla="*/ f149 f61 1"/>
                <a:gd name="f187" fmla="*/ f150 f60 1"/>
                <a:gd name="f188" fmla="*/ f151 f61 1"/>
                <a:gd name="f189" fmla="*/ f152 f61 1"/>
                <a:gd name="f190" fmla="*/ f153 f60 1"/>
                <a:gd name="f191" fmla="*/ f154 f61 1"/>
                <a:gd name="f192" fmla="*/ f155 f60 1"/>
                <a:gd name="f193" fmla="*/ f156 f61 1"/>
                <a:gd name="f194" fmla="*/ f157 f60 1"/>
                <a:gd name="f195" fmla="*/ f158 f61 1"/>
                <a:gd name="f196" fmla="*/ f159 f60 1"/>
                <a:gd name="f197" fmla="*/ f160 f61 1"/>
                <a:gd name="f198" fmla="*/ f161 f60 1"/>
                <a:gd name="f199" fmla="*/ f162 f61 1"/>
                <a:gd name="f200" fmla="*/ f163 f60 1"/>
                <a:gd name="f201" fmla="*/ f164 f61 1"/>
                <a:gd name="f202" fmla="*/ f165 f60 1"/>
                <a:gd name="f203" fmla="*/ f166 f61 1"/>
                <a:gd name="f204" fmla="*/ f167 f60 1"/>
                <a:gd name="f205" fmla="*/ f168 f61 1"/>
                <a:gd name="f206" fmla="*/ f169 f60 1"/>
                <a:gd name="f207" fmla="*/ f170 f61 1"/>
                <a:gd name="f208" fmla="*/ f171 f61 1"/>
                <a:gd name="f209" fmla="*/ f172 f61 1"/>
                <a:gd name="f210" fmla="*/ f173 f60 1"/>
                <a:gd name="f211" fmla="*/ f174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7" y="f189"/>
                </a:cxn>
                <a:cxn ang="f104">
                  <a:pos x="f190" y="f191"/>
                </a:cxn>
                <a:cxn ang="f104">
                  <a:pos x="f192" y="f193"/>
                </a:cxn>
                <a:cxn ang="f104">
                  <a:pos x="f194" y="f195"/>
                </a:cxn>
                <a:cxn ang="f104">
                  <a:pos x="f196" y="f197"/>
                </a:cxn>
                <a:cxn ang="f104">
                  <a:pos x="f198" y="f199"/>
                </a:cxn>
                <a:cxn ang="f104">
                  <a:pos x="f200" y="f201"/>
                </a:cxn>
                <a:cxn ang="f104">
                  <a:pos x="f202" y="f203"/>
                </a:cxn>
                <a:cxn ang="f104">
                  <a:pos x="f204" y="f205"/>
                </a:cxn>
                <a:cxn ang="f104">
                  <a:pos x="f206" y="f207"/>
                </a:cxn>
                <a:cxn ang="f104">
                  <a:pos x="f206" y="f208"/>
                </a:cxn>
                <a:cxn ang="f104">
                  <a:pos x="f185" y="f209"/>
                </a:cxn>
                <a:cxn ang="f104">
                  <a:pos x="f210" y="f211"/>
                </a:cxn>
                <a:cxn ang="f104">
                  <a:pos x="f179" y="f180"/>
                </a:cxn>
              </a:cxnLst>
              <a:rect l="f175" t="f178" r="f176" b="f177"/>
              <a:pathLst>
                <a:path w="65" h="66">
                  <a:moveTo>
                    <a:pt x="f8" y="f5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2"/>
                    <a:pt x="f15" y="f16"/>
                    <a:pt x="f17" y="f18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24"/>
                    <a:pt x="f25" y="f24"/>
                    <a:pt x="f23" y="f26"/>
                  </a:cubicBezTo>
                  <a:cubicBezTo>
                    <a:pt x="f23" y="f27"/>
                    <a:pt x="f25" y="f28"/>
                    <a:pt x="f23" y="f8"/>
                  </a:cubicBezTo>
                  <a:cubicBezTo>
                    <a:pt x="f23" y="f29"/>
                    <a:pt x="f25" y="f6"/>
                    <a:pt x="f30" y="f7"/>
                  </a:cubicBezTo>
                  <a:cubicBezTo>
                    <a:pt x="f31" y="f29"/>
                    <a:pt x="f32" y="f8"/>
                    <a:pt x="f33" y="f34"/>
                  </a:cubicBezTo>
                  <a:cubicBezTo>
                    <a:pt x="f5" y="f20"/>
                    <a:pt x="f35" y="f36"/>
                    <a:pt x="f37" y="f38"/>
                  </a:cubicBezTo>
                  <a:cubicBezTo>
                    <a:pt x="f31" y="f15"/>
                    <a:pt x="f39" y="f40"/>
                    <a:pt x="f41" y="f19"/>
                  </a:cubicBezTo>
                  <a:cubicBezTo>
                    <a:pt x="f21" y="f22"/>
                    <a:pt x="f40" y="f42"/>
                    <a:pt x="f11" y="f41"/>
                  </a:cubicBezTo>
                  <a:cubicBezTo>
                    <a:pt x="f43" y="f23"/>
                    <a:pt x="f44" y="f25"/>
                    <a:pt x="f14" y="f45"/>
                  </a:cubicBezTo>
                  <a:cubicBezTo>
                    <a:pt x="f13" y="f46"/>
                    <a:pt x="f47" y="f48"/>
                    <a:pt x="f43" y="f49"/>
                  </a:cubicBezTo>
                  <a:cubicBezTo>
                    <a:pt x="f44" y="f46"/>
                    <a:pt x="f15" y="f45"/>
                    <a:pt x="f50" y="f23"/>
                  </a:cubicBezTo>
                  <a:cubicBezTo>
                    <a:pt x="f19" y="f23"/>
                    <a:pt x="f22" y="f41"/>
                    <a:pt x="f42" y="f51"/>
                  </a:cubicBezTo>
                  <a:cubicBezTo>
                    <a:pt x="f42" y="f25"/>
                    <a:pt x="f42" y="f46"/>
                    <a:pt x="f42" y="f30"/>
                  </a:cubicBezTo>
                  <a:cubicBezTo>
                    <a:pt x="f42" y="f9"/>
                    <a:pt x="f52" y="f53"/>
                    <a:pt x="f22" y="f53"/>
                  </a:cubicBezTo>
                  <a:cubicBezTo>
                    <a:pt x="f54" y="f31"/>
                    <a:pt x="f14" y="f55"/>
                    <a:pt x="f18" y="f56"/>
                  </a:cubicBezTo>
                  <a:cubicBezTo>
                    <a:pt x="f57" y="f32"/>
                    <a:pt x="f58" y="f35"/>
                    <a:pt x="f8" y="f5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D02B49C-B8B1-EAE9-F72D-C621F29549CB}"/>
                </a:ext>
              </a:extLst>
            </p:cNvPr>
            <p:cNvSpPr/>
            <p:nvPr/>
          </p:nvSpPr>
          <p:spPr>
            <a:xfrm>
              <a:off x="6464158" y="2369338"/>
              <a:ext cx="315916" cy="230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8"/>
                <a:gd name="f8" fmla="val 28"/>
                <a:gd name="f9" fmla="val 22"/>
                <a:gd name="f10" fmla="val 19"/>
                <a:gd name="f11" fmla="val 16"/>
                <a:gd name="f12" fmla="val 12"/>
                <a:gd name="f13" fmla="val 39"/>
                <a:gd name="f14" fmla="val 9"/>
                <a:gd name="f15" fmla="val 52"/>
                <a:gd name="f16" fmla="val 8"/>
                <a:gd name="f17" fmla="val 61"/>
                <a:gd name="f18" fmla="val 65"/>
                <a:gd name="f19" fmla="val 3"/>
                <a:gd name="f20" fmla="val 63"/>
                <a:gd name="f21" fmla="val 14"/>
                <a:gd name="f22" fmla="val 60"/>
                <a:gd name="f23" fmla="val 21"/>
                <a:gd name="f24" fmla="val 54"/>
                <a:gd name="f25" fmla="val 25"/>
                <a:gd name="f26" fmla="val 38"/>
                <a:gd name="f27" fmla="val 33"/>
                <a:gd name="f28" fmla="val 29"/>
                <a:gd name="f29" fmla="val 37"/>
                <a:gd name="f30" fmla="val 41"/>
                <a:gd name="f31" fmla="val 43"/>
                <a:gd name="f32" fmla="val 45"/>
                <a:gd name="f33" fmla="val 4"/>
                <a:gd name="f34" fmla="val 2"/>
                <a:gd name="f35" fmla="val 1"/>
                <a:gd name="f36" fmla="val 47"/>
                <a:gd name="f37" fmla="val 46"/>
                <a:gd name="f38" fmla="val 44"/>
                <a:gd name="f39" fmla="val 13"/>
                <a:gd name="f40" fmla="val 23"/>
                <a:gd name="f41" fmla="val 31"/>
                <a:gd name="f42" fmla="val 32"/>
                <a:gd name="f43" fmla="val 24"/>
                <a:gd name="f44" fmla="val 36"/>
                <a:gd name="f45" fmla="val 17"/>
                <a:gd name="f46" fmla="val 42"/>
                <a:gd name="f47" fmla="+- 0 0 -90"/>
                <a:gd name="f48" fmla="*/ f3 1 66"/>
                <a:gd name="f49" fmla="*/ f4 1 4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66"/>
                <a:gd name="f58" fmla="*/ f54 1 48"/>
                <a:gd name="f59" fmla="*/ 28 f55 1"/>
                <a:gd name="f60" fmla="*/ 22 f54 1"/>
                <a:gd name="f61" fmla="*/ 12 f54 1"/>
                <a:gd name="f62" fmla="*/ 61 f55 1"/>
                <a:gd name="f63" fmla="*/ 0 f54 1"/>
                <a:gd name="f64" fmla="*/ 63 f55 1"/>
                <a:gd name="f65" fmla="*/ 14 f54 1"/>
                <a:gd name="f66" fmla="*/ 48 f55 1"/>
                <a:gd name="f67" fmla="*/ 28 f54 1"/>
                <a:gd name="f68" fmla="*/ 19 f55 1"/>
                <a:gd name="f69" fmla="*/ 41 f54 1"/>
                <a:gd name="f70" fmla="*/ 4 f55 1"/>
                <a:gd name="f71" fmla="*/ 48 f54 1"/>
                <a:gd name="f72" fmla="*/ 2 f55 1"/>
                <a:gd name="f73" fmla="*/ 0 f55 1"/>
                <a:gd name="f74" fmla="*/ 46 f54 1"/>
                <a:gd name="f75" fmla="*/ 3 f55 1"/>
                <a:gd name="f76" fmla="*/ 43 f54 1"/>
                <a:gd name="f77" fmla="*/ 32 f55 1"/>
                <a:gd name="f78" fmla="*/ 24 f54 1"/>
                <a:gd name="f79" fmla="*/ 41 f55 1"/>
                <a:gd name="f80" fmla="*/ 17 f54 1"/>
                <a:gd name="f81" fmla="*/ 42 f55 1"/>
                <a:gd name="f82" fmla="*/ 13 f54 1"/>
                <a:gd name="f83" fmla="*/ 29 f55 1"/>
                <a:gd name="f84" fmla="+- f56 0 f1"/>
                <a:gd name="f85" fmla="*/ f59 1 66"/>
                <a:gd name="f86" fmla="*/ f60 1 48"/>
                <a:gd name="f87" fmla="*/ f61 1 48"/>
                <a:gd name="f88" fmla="*/ f62 1 66"/>
                <a:gd name="f89" fmla="*/ f63 1 48"/>
                <a:gd name="f90" fmla="*/ f64 1 66"/>
                <a:gd name="f91" fmla="*/ f65 1 48"/>
                <a:gd name="f92" fmla="*/ f66 1 66"/>
                <a:gd name="f93" fmla="*/ f67 1 48"/>
                <a:gd name="f94" fmla="*/ f68 1 66"/>
                <a:gd name="f95" fmla="*/ f69 1 48"/>
                <a:gd name="f96" fmla="*/ f70 1 66"/>
                <a:gd name="f97" fmla="*/ f71 1 48"/>
                <a:gd name="f98" fmla="*/ f72 1 66"/>
                <a:gd name="f99" fmla="*/ f73 1 66"/>
                <a:gd name="f100" fmla="*/ f74 1 48"/>
                <a:gd name="f101" fmla="*/ f75 1 66"/>
                <a:gd name="f102" fmla="*/ f76 1 48"/>
                <a:gd name="f103" fmla="*/ f77 1 66"/>
                <a:gd name="f104" fmla="*/ f78 1 48"/>
                <a:gd name="f105" fmla="*/ f79 1 66"/>
                <a:gd name="f106" fmla="*/ f80 1 48"/>
                <a:gd name="f107" fmla="*/ f81 1 66"/>
                <a:gd name="f108" fmla="*/ f82 1 48"/>
                <a:gd name="f109" fmla="*/ f83 1 66"/>
                <a:gd name="f110" fmla="*/ 0 1 f57"/>
                <a:gd name="f111" fmla="*/ f51 1 f57"/>
                <a:gd name="f112" fmla="*/ 0 1 f58"/>
                <a:gd name="f113" fmla="*/ f52 1 f58"/>
                <a:gd name="f114" fmla="*/ f85 1 f57"/>
                <a:gd name="f115" fmla="*/ f86 1 f58"/>
                <a:gd name="f116" fmla="*/ f87 1 f58"/>
                <a:gd name="f117" fmla="*/ f88 1 f57"/>
                <a:gd name="f118" fmla="*/ f89 1 f58"/>
                <a:gd name="f119" fmla="*/ f90 1 f57"/>
                <a:gd name="f120" fmla="*/ f91 1 f58"/>
                <a:gd name="f121" fmla="*/ f92 1 f57"/>
                <a:gd name="f122" fmla="*/ f93 1 f58"/>
                <a:gd name="f123" fmla="*/ f94 1 f57"/>
                <a:gd name="f124" fmla="*/ f95 1 f58"/>
                <a:gd name="f125" fmla="*/ f96 1 f57"/>
                <a:gd name="f126" fmla="*/ f97 1 f58"/>
                <a:gd name="f127" fmla="*/ f98 1 f57"/>
                <a:gd name="f128" fmla="*/ f99 1 f57"/>
                <a:gd name="f129" fmla="*/ f100 1 f58"/>
                <a:gd name="f130" fmla="*/ f101 1 f57"/>
                <a:gd name="f131" fmla="*/ f102 1 f58"/>
                <a:gd name="f132" fmla="*/ f103 1 f57"/>
                <a:gd name="f133" fmla="*/ f104 1 f58"/>
                <a:gd name="f134" fmla="*/ f105 1 f57"/>
                <a:gd name="f135" fmla="*/ f106 1 f58"/>
                <a:gd name="f136" fmla="*/ f107 1 f57"/>
                <a:gd name="f137" fmla="*/ f108 1 f58"/>
                <a:gd name="f138" fmla="*/ f109 1 f57"/>
                <a:gd name="f139" fmla="*/ f110 f48 1"/>
                <a:gd name="f140" fmla="*/ f111 f48 1"/>
                <a:gd name="f141" fmla="*/ f113 f49 1"/>
                <a:gd name="f142" fmla="*/ f112 f49 1"/>
                <a:gd name="f143" fmla="*/ f114 f48 1"/>
                <a:gd name="f144" fmla="*/ f115 f49 1"/>
                <a:gd name="f145" fmla="*/ f116 f49 1"/>
                <a:gd name="f146" fmla="*/ f117 f48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9 1"/>
                <a:gd name="f154" fmla="*/ f125 f48 1"/>
                <a:gd name="f155" fmla="*/ f126 f49 1"/>
                <a:gd name="f156" fmla="*/ f127 f48 1"/>
                <a:gd name="f157" fmla="*/ f128 f48 1"/>
                <a:gd name="f158" fmla="*/ f129 f49 1"/>
                <a:gd name="f159" fmla="*/ f130 f48 1"/>
                <a:gd name="f160" fmla="*/ f131 f49 1"/>
                <a:gd name="f161" fmla="*/ f132 f48 1"/>
                <a:gd name="f162" fmla="*/ f133 f49 1"/>
                <a:gd name="f163" fmla="*/ f134 f48 1"/>
                <a:gd name="f164" fmla="*/ f135 f49 1"/>
                <a:gd name="f165" fmla="*/ f136 f48 1"/>
                <a:gd name="f166" fmla="*/ f137 f49 1"/>
                <a:gd name="f167" fmla="*/ f13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43" y="f144"/>
                </a:cxn>
                <a:cxn ang="f84">
                  <a:pos x="f143" y="f145"/>
                </a:cxn>
                <a:cxn ang="f84">
                  <a:pos x="f146" y="f147"/>
                </a:cxn>
                <a:cxn ang="f84">
                  <a:pos x="f148" y="f149"/>
                </a:cxn>
                <a:cxn ang="f84">
                  <a:pos x="f150" y="f151"/>
                </a:cxn>
                <a:cxn ang="f84">
                  <a:pos x="f152" y="f153"/>
                </a:cxn>
                <a:cxn ang="f84">
                  <a:pos x="f154" y="f155"/>
                </a:cxn>
                <a:cxn ang="f84">
                  <a:pos x="f156" y="f155"/>
                </a:cxn>
                <a:cxn ang="f84">
                  <a:pos x="f157" y="f155"/>
                </a:cxn>
                <a:cxn ang="f84">
                  <a:pos x="f157" y="f158"/>
                </a:cxn>
                <a:cxn ang="f84">
                  <a:pos x="f159" y="f160"/>
                </a:cxn>
                <a:cxn ang="f84">
                  <a:pos x="f161" y="f162"/>
                </a:cxn>
                <a:cxn ang="f84">
                  <a:pos x="f163" y="f164"/>
                </a:cxn>
                <a:cxn ang="f84">
                  <a:pos x="f165" y="f166"/>
                </a:cxn>
                <a:cxn ang="f84">
                  <a:pos x="f167" y="f144"/>
                </a:cxn>
                <a:cxn ang="f84">
                  <a:pos x="f143" y="f144"/>
                </a:cxn>
              </a:cxnLst>
              <a:rect l="f139" t="f142" r="f140" b="f141"/>
              <a:pathLst>
                <a:path w="66" h="48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19"/>
                    <a:pt x="f6" y="f14"/>
                    <a:pt x="f20" y="f21"/>
                  </a:cubicBezTo>
                  <a:cubicBezTo>
                    <a:pt x="f22" y="f23"/>
                    <a:pt x="f24" y="f25"/>
                    <a:pt x="f7" y="f8"/>
                  </a:cubicBezTo>
                  <a:cubicBezTo>
                    <a:pt x="f26" y="f27"/>
                    <a:pt x="f28" y="f29"/>
                    <a:pt x="f10" y="f30"/>
                  </a:cubicBezTo>
                  <a:cubicBezTo>
                    <a:pt x="f21" y="f31"/>
                    <a:pt x="f14" y="f32"/>
                    <a:pt x="f33" y="f7"/>
                  </a:cubicBezTo>
                  <a:cubicBezTo>
                    <a:pt x="f19" y="f7"/>
                    <a:pt x="f34" y="f7"/>
                    <a:pt x="f34" y="f7"/>
                  </a:cubicBezTo>
                  <a:cubicBezTo>
                    <a:pt x="f35" y="f7"/>
                    <a:pt x="f5" y="f7"/>
                    <a:pt x="f5" y="f7"/>
                  </a:cubicBezTo>
                  <a:cubicBezTo>
                    <a:pt x="f5" y="f36"/>
                    <a:pt x="f5" y="f37"/>
                    <a:pt x="f5" y="f37"/>
                  </a:cubicBezTo>
                  <a:cubicBezTo>
                    <a:pt x="f35" y="f32"/>
                    <a:pt x="f34" y="f38"/>
                    <a:pt x="f19" y="f31"/>
                  </a:cubicBezTo>
                  <a:cubicBezTo>
                    <a:pt x="f39" y="f29"/>
                    <a:pt x="f40" y="f41"/>
                    <a:pt x="f42" y="f43"/>
                  </a:cubicBezTo>
                  <a:cubicBezTo>
                    <a:pt x="f44" y="f9"/>
                    <a:pt x="f13" y="f10"/>
                    <a:pt x="f30" y="f45"/>
                  </a:cubicBezTo>
                  <a:cubicBezTo>
                    <a:pt x="f46" y="f11"/>
                    <a:pt x="f31" y="f21"/>
                    <a:pt x="f46" y="f39"/>
                  </a:cubicBezTo>
                  <a:cubicBezTo>
                    <a:pt x="f29" y="f11"/>
                    <a:pt x="f27" y="f10"/>
                    <a:pt x="f28" y="f9"/>
                  </a:cubicBezTo>
                  <a:cubicBezTo>
                    <a:pt x="f2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617BB997-6CE3-B159-7E45-D892369773F7}"/>
                </a:ext>
              </a:extLst>
            </p:cNvPr>
            <p:cNvSpPr/>
            <p:nvPr/>
          </p:nvSpPr>
          <p:spPr>
            <a:xfrm>
              <a:off x="6597505" y="2518559"/>
              <a:ext cx="196852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48"/>
                <a:gd name="f8" fmla="val 13"/>
                <a:gd name="f9" fmla="val 7"/>
                <a:gd name="f10" fmla="val 12"/>
                <a:gd name="f11" fmla="val 17"/>
                <a:gd name="f12" fmla="val 22"/>
                <a:gd name="f13" fmla="val 30"/>
                <a:gd name="f14" fmla="val 11"/>
                <a:gd name="f15" fmla="val 37"/>
                <a:gd name="f16" fmla="val 10"/>
                <a:gd name="f17" fmla="val 44"/>
                <a:gd name="f18" fmla="val 46"/>
                <a:gd name="f19" fmla="val 9"/>
                <a:gd name="f20" fmla="val 6"/>
                <a:gd name="f21" fmla="val 5"/>
                <a:gd name="f22" fmla="val 3"/>
                <a:gd name="f23" fmla="val 2"/>
                <a:gd name="f24" fmla="val 39"/>
                <a:gd name="f25" fmla="val 34"/>
                <a:gd name="f26" fmla="val 1"/>
                <a:gd name="f27" fmla="val 29"/>
                <a:gd name="f28" fmla="val 24"/>
                <a:gd name="f29" fmla="val 18"/>
                <a:gd name="f30" fmla="val 15"/>
                <a:gd name="f31" fmla="val 4"/>
                <a:gd name="f32" fmla="val 23"/>
                <a:gd name="f33" fmla="val 25"/>
                <a:gd name="f34" fmla="val 35"/>
                <a:gd name="f35" fmla="val 8"/>
                <a:gd name="f36" fmla="val 40"/>
                <a:gd name="f37" fmla="val 14"/>
                <a:gd name="f38" fmla="val 38"/>
                <a:gd name="f39" fmla="val 16"/>
                <a:gd name="f40" fmla="+- 0 0 -90"/>
                <a:gd name="f41" fmla="*/ f3 1 41"/>
                <a:gd name="f42" fmla="*/ f4 1 48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41"/>
                <a:gd name="f51" fmla="*/ f47 1 48"/>
                <a:gd name="f52" fmla="*/ 13 f48 1"/>
                <a:gd name="f53" fmla="*/ 7 f47 1"/>
                <a:gd name="f54" fmla="*/ 12 f48 1"/>
                <a:gd name="f55" fmla="*/ 22 f47 1"/>
                <a:gd name="f56" fmla="*/ 10 f48 1"/>
                <a:gd name="f57" fmla="*/ 44 f47 1"/>
                <a:gd name="f58" fmla="*/ 6 f48 1"/>
                <a:gd name="f59" fmla="*/ 48 f47 1"/>
                <a:gd name="f60" fmla="*/ 3 f48 1"/>
                <a:gd name="f61" fmla="*/ 1 f48 1"/>
                <a:gd name="f62" fmla="*/ 29 f47 1"/>
                <a:gd name="f63" fmla="*/ 0 f48 1"/>
                <a:gd name="f64" fmla="*/ 12 f47 1"/>
                <a:gd name="f65" fmla="*/ 2 f48 1"/>
                <a:gd name="f66" fmla="*/ 10 f47 1"/>
                <a:gd name="f67" fmla="*/ 22 f48 1"/>
                <a:gd name="f68" fmla="*/ 1 f47 1"/>
                <a:gd name="f69" fmla="*/ 25 f48 1"/>
                <a:gd name="f70" fmla="*/ 39 f48 1"/>
                <a:gd name="f71" fmla="*/ 41 f48 1"/>
                <a:gd name="f72" fmla="*/ 15 f47 1"/>
                <a:gd name="f73" fmla="*/ 37 f48 1"/>
                <a:gd name="f74" fmla="*/ 16 f47 1"/>
                <a:gd name="f75" fmla="*/ 17 f48 1"/>
                <a:gd name="f76" fmla="*/ 9 f47 1"/>
                <a:gd name="f77" fmla="+- f49 0 f1"/>
                <a:gd name="f78" fmla="*/ f52 1 41"/>
                <a:gd name="f79" fmla="*/ f53 1 48"/>
                <a:gd name="f80" fmla="*/ f54 1 41"/>
                <a:gd name="f81" fmla="*/ f55 1 48"/>
                <a:gd name="f82" fmla="*/ f56 1 41"/>
                <a:gd name="f83" fmla="*/ f57 1 48"/>
                <a:gd name="f84" fmla="*/ f58 1 41"/>
                <a:gd name="f85" fmla="*/ f59 1 48"/>
                <a:gd name="f86" fmla="*/ f60 1 41"/>
                <a:gd name="f87" fmla="*/ f61 1 41"/>
                <a:gd name="f88" fmla="*/ f62 1 48"/>
                <a:gd name="f89" fmla="*/ f63 1 41"/>
                <a:gd name="f90" fmla="*/ f64 1 48"/>
                <a:gd name="f91" fmla="*/ f65 1 41"/>
                <a:gd name="f92" fmla="*/ f66 1 48"/>
                <a:gd name="f93" fmla="*/ f67 1 41"/>
                <a:gd name="f94" fmla="*/ f68 1 48"/>
                <a:gd name="f95" fmla="*/ f69 1 41"/>
                <a:gd name="f96" fmla="*/ f70 1 41"/>
                <a:gd name="f97" fmla="*/ f71 1 41"/>
                <a:gd name="f98" fmla="*/ f72 1 48"/>
                <a:gd name="f99" fmla="*/ f73 1 41"/>
                <a:gd name="f100" fmla="*/ f74 1 48"/>
                <a:gd name="f101" fmla="*/ f75 1 41"/>
                <a:gd name="f102" fmla="*/ f76 1 48"/>
                <a:gd name="f103" fmla="*/ 0 1 f50"/>
                <a:gd name="f104" fmla="*/ f44 1 f50"/>
                <a:gd name="f105" fmla="*/ 0 1 f51"/>
                <a:gd name="f106" fmla="*/ f45 1 f51"/>
                <a:gd name="f107" fmla="*/ f78 1 f50"/>
                <a:gd name="f108" fmla="*/ f79 1 f51"/>
                <a:gd name="f109" fmla="*/ f80 1 f50"/>
                <a:gd name="f110" fmla="*/ f81 1 f51"/>
                <a:gd name="f111" fmla="*/ f82 1 f50"/>
                <a:gd name="f112" fmla="*/ f83 1 f51"/>
                <a:gd name="f113" fmla="*/ f84 1 f50"/>
                <a:gd name="f114" fmla="*/ f85 1 f51"/>
                <a:gd name="f115" fmla="*/ f86 1 f50"/>
                <a:gd name="f116" fmla="*/ f87 1 f50"/>
                <a:gd name="f117" fmla="*/ f88 1 f51"/>
                <a:gd name="f118" fmla="*/ f89 1 f50"/>
                <a:gd name="f119" fmla="*/ f90 1 f51"/>
                <a:gd name="f120" fmla="*/ f91 1 f50"/>
                <a:gd name="f121" fmla="*/ f92 1 f51"/>
                <a:gd name="f122" fmla="*/ f93 1 f50"/>
                <a:gd name="f123" fmla="*/ f94 1 f51"/>
                <a:gd name="f124" fmla="*/ f95 1 f50"/>
                <a:gd name="f125" fmla="*/ f96 1 f50"/>
                <a:gd name="f126" fmla="*/ f97 1 f50"/>
                <a:gd name="f127" fmla="*/ f98 1 f51"/>
                <a:gd name="f128" fmla="*/ f99 1 f50"/>
                <a:gd name="f129" fmla="*/ f100 1 f51"/>
                <a:gd name="f130" fmla="*/ f101 1 f50"/>
                <a:gd name="f131" fmla="*/ f102 1 f51"/>
                <a:gd name="f132" fmla="*/ f103 f41 1"/>
                <a:gd name="f133" fmla="*/ f104 f41 1"/>
                <a:gd name="f134" fmla="*/ f106 f42 1"/>
                <a:gd name="f135" fmla="*/ f105 f42 1"/>
                <a:gd name="f136" fmla="*/ f107 f41 1"/>
                <a:gd name="f137" fmla="*/ f108 f42 1"/>
                <a:gd name="f138" fmla="*/ f109 f41 1"/>
                <a:gd name="f139" fmla="*/ f110 f42 1"/>
                <a:gd name="f140" fmla="*/ f111 f41 1"/>
                <a:gd name="f141" fmla="*/ f112 f42 1"/>
                <a:gd name="f142" fmla="*/ f113 f41 1"/>
                <a:gd name="f143" fmla="*/ f114 f42 1"/>
                <a:gd name="f144" fmla="*/ f115 f41 1"/>
                <a:gd name="f145" fmla="*/ f116 f41 1"/>
                <a:gd name="f146" fmla="*/ f117 f42 1"/>
                <a:gd name="f147" fmla="*/ f118 f41 1"/>
                <a:gd name="f148" fmla="*/ f119 f42 1"/>
                <a:gd name="f149" fmla="*/ f120 f41 1"/>
                <a:gd name="f150" fmla="*/ f121 f42 1"/>
                <a:gd name="f151" fmla="*/ f122 f41 1"/>
                <a:gd name="f152" fmla="*/ f123 f42 1"/>
                <a:gd name="f153" fmla="*/ f124 f41 1"/>
                <a:gd name="f154" fmla="*/ f125 f41 1"/>
                <a:gd name="f155" fmla="*/ f126 f41 1"/>
                <a:gd name="f156" fmla="*/ f127 f42 1"/>
                <a:gd name="f157" fmla="*/ f128 f41 1"/>
                <a:gd name="f158" fmla="*/ f129 f42 1"/>
                <a:gd name="f159" fmla="*/ f130 f41 1"/>
                <a:gd name="f160" fmla="*/ f13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41"/>
                </a:cxn>
                <a:cxn ang="f77">
                  <a:pos x="f142" y="f143"/>
                </a:cxn>
                <a:cxn ang="f77">
                  <a:pos x="f144" y="f141"/>
                </a:cxn>
                <a:cxn ang="f77">
                  <a:pos x="f145" y="f146"/>
                </a:cxn>
                <a:cxn ang="f77">
                  <a:pos x="f147" y="f148"/>
                </a:cxn>
                <a:cxn ang="f77">
                  <a:pos x="f149" y="f150"/>
                </a:cxn>
                <a:cxn ang="f77">
                  <a:pos x="f151" y="f152"/>
                </a:cxn>
                <a:cxn ang="f77">
                  <a:pos x="f153" y="f152"/>
                </a:cxn>
                <a:cxn ang="f77">
                  <a:pos x="f154" y="f148"/>
                </a:cxn>
                <a:cxn ang="f77">
                  <a:pos x="f155" y="f156"/>
                </a:cxn>
                <a:cxn ang="f77">
                  <a:pos x="f157" y="f158"/>
                </a:cxn>
                <a:cxn ang="f77">
                  <a:pos x="f159" y="f160"/>
                </a:cxn>
                <a:cxn ang="f77">
                  <a:pos x="f136" y="f137"/>
                </a:cxn>
              </a:cxnLst>
              <a:rect l="f132" t="f135" r="f133" b="f134"/>
              <a:pathLst>
                <a:path w="41" h="48">
                  <a:moveTo>
                    <a:pt x="f8" y="f9"/>
                  </a:moveTo>
                  <a:cubicBezTo>
                    <a:pt x="f8" y="f10"/>
                    <a:pt x="f8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6" y="f18"/>
                    <a:pt x="f19" y="f7"/>
                    <a:pt x="f20" y="f7"/>
                  </a:cubicBezTo>
                  <a:cubicBezTo>
                    <a:pt x="f21" y="f7"/>
                    <a:pt x="f22" y="f18"/>
                    <a:pt x="f22" y="f17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6" y="f28"/>
                    <a:pt x="f26" y="f29"/>
                    <a:pt x="f5" y="f10"/>
                  </a:cubicBezTo>
                  <a:cubicBezTo>
                    <a:pt x="f5" y="f14"/>
                    <a:pt x="f26" y="f16"/>
                    <a:pt x="f23" y="f16"/>
                  </a:cubicBezTo>
                  <a:cubicBezTo>
                    <a:pt x="f19" y="f9"/>
                    <a:pt x="f30" y="f31"/>
                    <a:pt x="f12" y="f26"/>
                  </a:cubicBezTo>
                  <a:cubicBezTo>
                    <a:pt x="f32" y="f5"/>
                    <a:pt x="f28" y="f5"/>
                    <a:pt x="f33" y="f26"/>
                  </a:cubicBezTo>
                  <a:cubicBezTo>
                    <a:pt x="f13" y="f21"/>
                    <a:pt x="f34" y="f35"/>
                    <a:pt x="f24" y="f10"/>
                  </a:cubicBezTo>
                  <a:cubicBezTo>
                    <a:pt x="f36" y="f8"/>
                    <a:pt x="f36" y="f37"/>
                    <a:pt x="f6" y="f30"/>
                  </a:cubicBezTo>
                  <a:cubicBezTo>
                    <a:pt x="f36" y="f30"/>
                    <a:pt x="f38" y="f39"/>
                    <a:pt x="f15" y="f39"/>
                  </a:cubicBezTo>
                  <a:cubicBezTo>
                    <a:pt x="f13" y="f8"/>
                    <a:pt x="f28" y="f14"/>
                    <a:pt x="f11" y="f19"/>
                  </a:cubicBezTo>
                  <a:cubicBezTo>
                    <a:pt x="f39" y="f35"/>
                    <a:pt x="f30" y="f35"/>
                    <a:pt x="f8" y="f9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DA1A1091-0B3B-70E6-D26C-E82D3EAE2314}"/>
                </a:ext>
              </a:extLst>
            </p:cNvPr>
            <p:cNvSpPr/>
            <p:nvPr/>
          </p:nvSpPr>
          <p:spPr>
            <a:xfrm>
              <a:off x="6597505" y="1701003"/>
              <a:ext cx="63495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7"/>
                <a:gd name="f8" fmla="val 19"/>
                <a:gd name="f9" fmla="val 11"/>
                <a:gd name="f10" fmla="val 4"/>
                <a:gd name="f11" fmla="val 3"/>
                <a:gd name="f12" fmla="val 1"/>
                <a:gd name="f13" fmla="val 2"/>
                <a:gd name="f14" fmla="val 5"/>
                <a:gd name="f15" fmla="val 9"/>
                <a:gd name="f16" fmla="val 15"/>
                <a:gd name="f17" fmla="val 20"/>
                <a:gd name="f18" fmla="val 21"/>
                <a:gd name="f19" fmla="val 12"/>
                <a:gd name="f20" fmla="val 23"/>
                <a:gd name="f21" fmla="val 8"/>
                <a:gd name="f22" fmla="val 24"/>
                <a:gd name="f23" fmla="val 26"/>
                <a:gd name="f24" fmla="+- 0 0 -90"/>
                <a:gd name="f25" fmla="*/ f3 1 13"/>
                <a:gd name="f26" fmla="*/ f4 1 2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3"/>
                <a:gd name="f35" fmla="*/ f31 1 27"/>
                <a:gd name="f36" fmla="*/ 0 f32 1"/>
                <a:gd name="f37" fmla="*/ 27 f31 1"/>
                <a:gd name="f38" fmla="*/ 4 f31 1"/>
                <a:gd name="f39" fmla="*/ 1 f32 1"/>
                <a:gd name="f40" fmla="*/ 2 f31 1"/>
                <a:gd name="f41" fmla="*/ 13 f32 1"/>
                <a:gd name="f42" fmla="*/ 0 f31 1"/>
                <a:gd name="f43" fmla="*/ 3 f31 1"/>
                <a:gd name="f44" fmla="*/ 20 f31 1"/>
                <a:gd name="f45" fmla="*/ 12 f32 1"/>
                <a:gd name="f46" fmla="*/ 23 f31 1"/>
                <a:gd name="f47" fmla="+- f33 0 f1"/>
                <a:gd name="f48" fmla="*/ f36 1 13"/>
                <a:gd name="f49" fmla="*/ f37 1 27"/>
                <a:gd name="f50" fmla="*/ f38 1 27"/>
                <a:gd name="f51" fmla="*/ f39 1 13"/>
                <a:gd name="f52" fmla="*/ f40 1 27"/>
                <a:gd name="f53" fmla="*/ f41 1 13"/>
                <a:gd name="f54" fmla="*/ f42 1 27"/>
                <a:gd name="f55" fmla="*/ f43 1 27"/>
                <a:gd name="f56" fmla="*/ f44 1 27"/>
                <a:gd name="f57" fmla="*/ f45 1 13"/>
                <a:gd name="f58" fmla="*/ f46 1 27"/>
                <a:gd name="f59" fmla="*/ 0 1 f34"/>
                <a:gd name="f60" fmla="*/ f28 1 f34"/>
                <a:gd name="f61" fmla="*/ 0 1 f35"/>
                <a:gd name="f62" fmla="*/ f29 1 f35"/>
                <a:gd name="f63" fmla="*/ f48 1 f34"/>
                <a:gd name="f64" fmla="*/ f49 1 f35"/>
                <a:gd name="f65" fmla="*/ f50 1 f35"/>
                <a:gd name="f66" fmla="*/ f51 1 f34"/>
                <a:gd name="f67" fmla="*/ f52 1 f35"/>
                <a:gd name="f68" fmla="*/ f53 1 f34"/>
                <a:gd name="f69" fmla="*/ f54 1 f35"/>
                <a:gd name="f70" fmla="*/ f55 1 f35"/>
                <a:gd name="f71" fmla="*/ f56 1 f35"/>
                <a:gd name="f72" fmla="*/ f57 1 f34"/>
                <a:gd name="f73" fmla="*/ f58 1 f35"/>
                <a:gd name="f74" fmla="*/ f59 f25 1"/>
                <a:gd name="f75" fmla="*/ f60 f25 1"/>
                <a:gd name="f76" fmla="*/ f62 f26 1"/>
                <a:gd name="f77" fmla="*/ f61 f26 1"/>
                <a:gd name="f78" fmla="*/ f63 f25 1"/>
                <a:gd name="f79" fmla="*/ f64 f26 1"/>
                <a:gd name="f80" fmla="*/ f65 f26 1"/>
                <a:gd name="f81" fmla="*/ f66 f25 1"/>
                <a:gd name="f82" fmla="*/ f67 f26 1"/>
                <a:gd name="f83" fmla="*/ f68 f25 1"/>
                <a:gd name="f84" fmla="*/ f69 f26 1"/>
                <a:gd name="f85" fmla="*/ f70 f26 1"/>
                <a:gd name="f86" fmla="*/ f71 f26 1"/>
                <a:gd name="f87" fmla="*/ f72 f25 1"/>
                <a:gd name="f88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8" y="f79"/>
                </a:cxn>
                <a:cxn ang="f47">
                  <a:pos x="f78" y="f80"/>
                </a:cxn>
                <a:cxn ang="f47">
                  <a:pos x="f81" y="f82"/>
                </a:cxn>
                <a:cxn ang="f47">
                  <a:pos x="f83" y="f84"/>
                </a:cxn>
                <a:cxn ang="f47">
                  <a:pos x="f83" y="f85"/>
                </a:cxn>
                <a:cxn ang="f47">
                  <a:pos x="f83" y="f86"/>
                </a:cxn>
                <a:cxn ang="f47">
                  <a:pos x="f87" y="f88"/>
                </a:cxn>
                <a:cxn ang="f47">
                  <a:pos x="f78" y="f79"/>
                </a:cxn>
              </a:cxnLst>
              <a:rect l="f74" t="f77" r="f75" b="f76"/>
              <a:pathLst>
                <a:path w="13" h="27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2" y="f13"/>
                  </a:cubicBezTo>
                  <a:cubicBezTo>
                    <a:pt x="f14" y="f13"/>
                    <a:pt x="f15" y="f12"/>
                    <a:pt x="f6" y="f5"/>
                  </a:cubicBezTo>
                  <a:cubicBezTo>
                    <a:pt x="f6" y="f12"/>
                    <a:pt x="f6" y="f13"/>
                    <a:pt x="f6" y="f11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6" y="f18"/>
                    <a:pt x="f19" y="f20"/>
                    <a:pt x="f19" y="f20"/>
                  </a:cubicBezTo>
                  <a:cubicBezTo>
                    <a:pt x="f21" y="f22"/>
                    <a:pt x="f10" y="f23"/>
                    <a:pt x="f5" y="f7"/>
                  </a:cubicBezTo>
                  <a:close/>
                </a:path>
              </a:pathLst>
            </a:custGeom>
            <a:solidFill>
              <a:srgbClr val="0DB7C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38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3E3953-1199-6D17-7127-5F1B5389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1" r="11119"/>
          <a:stretch>
            <a:fillRect/>
          </a:stretch>
        </p:blipFill>
        <p:spPr>
          <a:xfrm flipH="1">
            <a:off x="0" y="3117272"/>
            <a:ext cx="4572000" cy="37407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C416F8-E144-27DF-1580-3DD8FAAE8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761" y="4034382"/>
            <a:ext cx="3151239" cy="2823618"/>
          </a:xfrm>
          <a:prstGeom prst="rect">
            <a:avLst/>
          </a:prstGeom>
        </p:spPr>
      </p:pic>
      <p:grpSp>
        <p:nvGrpSpPr>
          <p:cNvPr id="4" name="Group 25">
            <a:extLst>
              <a:ext uri="{FF2B5EF4-FFF2-40B4-BE49-F238E27FC236}">
                <a16:creationId xmlns:a16="http://schemas.microsoft.com/office/drawing/2014/main" id="{4D591148-6BE0-6DF9-E507-620B113BD43C}"/>
              </a:ext>
            </a:extLst>
          </p:cNvPr>
          <p:cNvGrpSpPr>
            <a:grpSpLocks noChangeAspect="1"/>
          </p:cNvGrpSpPr>
          <p:nvPr/>
        </p:nvGrpSpPr>
        <p:grpSpPr>
          <a:xfrm>
            <a:off x="9790086" y="2095555"/>
            <a:ext cx="1652588" cy="1714525"/>
            <a:chOff x="1736" y="-2"/>
            <a:chExt cx="4189" cy="4346"/>
          </a:xfrm>
          <a:solidFill>
            <a:srgbClr val="00AEC7"/>
          </a:solidFill>
        </p:grpSpPr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158A0943-3094-B024-7663-E5DA0A19A87A}"/>
                </a:ext>
              </a:extLst>
            </p:cNvPr>
            <p:cNvSpPr/>
            <p:nvPr/>
          </p:nvSpPr>
          <p:spPr bwMode="auto">
            <a:xfrm>
              <a:off x="1736" y="-2"/>
              <a:ext cx="4189" cy="4346"/>
            </a:xfrm>
            <a:custGeom>
              <a:avLst/>
              <a:gdLst>
                <a:gd name="T0" fmla="*/ 1921 w 1923"/>
                <a:gd name="T1" fmla="*/ 664 h 1995"/>
                <a:gd name="T2" fmla="*/ 1865 w 1923"/>
                <a:gd name="T3" fmla="*/ 914 h 1995"/>
                <a:gd name="T4" fmla="*/ 1783 w 1923"/>
                <a:gd name="T5" fmla="*/ 1178 h 1995"/>
                <a:gd name="T6" fmla="*/ 1725 w 1923"/>
                <a:gd name="T7" fmla="*/ 1384 h 1995"/>
                <a:gd name="T8" fmla="*/ 1260 w 1923"/>
                <a:gd name="T9" fmla="*/ 1892 h 1995"/>
                <a:gd name="T10" fmla="*/ 1061 w 1923"/>
                <a:gd name="T11" fmla="*/ 1977 h 1995"/>
                <a:gd name="T12" fmla="*/ 774 w 1923"/>
                <a:gd name="T13" fmla="*/ 1944 h 1995"/>
                <a:gd name="T14" fmla="*/ 338 w 1923"/>
                <a:gd name="T15" fmla="*/ 1606 h 1995"/>
                <a:gd name="T16" fmla="*/ 159 w 1923"/>
                <a:gd name="T17" fmla="*/ 1231 h 1995"/>
                <a:gd name="T18" fmla="*/ 60 w 1923"/>
                <a:gd name="T19" fmla="*/ 898 h 1995"/>
                <a:gd name="T20" fmla="*/ 29 w 1923"/>
                <a:gd name="T21" fmla="*/ 478 h 1995"/>
                <a:gd name="T22" fmla="*/ 72 w 1923"/>
                <a:gd name="T23" fmla="*/ 136 h 1995"/>
                <a:gd name="T24" fmla="*/ 79 w 1923"/>
                <a:gd name="T25" fmla="*/ 48 h 1995"/>
                <a:gd name="T26" fmla="*/ 129 w 1923"/>
                <a:gd name="T27" fmla="*/ 1 h 1995"/>
                <a:gd name="T28" fmla="*/ 175 w 1923"/>
                <a:gd name="T29" fmla="*/ 56 h 1995"/>
                <a:gd name="T30" fmla="*/ 122 w 1923"/>
                <a:gd name="T31" fmla="*/ 508 h 1995"/>
                <a:gd name="T32" fmla="*/ 129 w 1923"/>
                <a:gd name="T33" fmla="*/ 802 h 1995"/>
                <a:gd name="T34" fmla="*/ 179 w 1923"/>
                <a:gd name="T35" fmla="*/ 939 h 1995"/>
                <a:gd name="T36" fmla="*/ 255 w 1923"/>
                <a:gd name="T37" fmla="*/ 1215 h 1995"/>
                <a:gd name="T38" fmla="*/ 616 w 1923"/>
                <a:gd name="T39" fmla="*/ 1747 h 1995"/>
                <a:gd name="T40" fmla="*/ 801 w 1923"/>
                <a:gd name="T41" fmla="*/ 1857 h 1995"/>
                <a:gd name="T42" fmla="*/ 1134 w 1923"/>
                <a:gd name="T43" fmla="*/ 1854 h 1995"/>
                <a:gd name="T44" fmla="*/ 1656 w 1923"/>
                <a:gd name="T45" fmla="*/ 1294 h 1995"/>
                <a:gd name="T46" fmla="*/ 1689 w 1923"/>
                <a:gd name="T47" fmla="*/ 1141 h 1995"/>
                <a:gd name="T48" fmla="*/ 1761 w 1923"/>
                <a:gd name="T49" fmla="*/ 913 h 1995"/>
                <a:gd name="T50" fmla="*/ 1818 w 1923"/>
                <a:gd name="T51" fmla="*/ 725 h 1995"/>
                <a:gd name="T52" fmla="*/ 1808 w 1923"/>
                <a:gd name="T53" fmla="*/ 512 h 1995"/>
                <a:gd name="T54" fmla="*/ 1758 w 1923"/>
                <a:gd name="T55" fmla="*/ 70 h 1995"/>
                <a:gd name="T56" fmla="*/ 1804 w 1923"/>
                <a:gd name="T57" fmla="*/ 14 h 1995"/>
                <a:gd name="T58" fmla="*/ 1854 w 1923"/>
                <a:gd name="T59" fmla="*/ 66 h 1995"/>
                <a:gd name="T60" fmla="*/ 1904 w 1923"/>
                <a:gd name="T61" fmla="*/ 493 h 1995"/>
                <a:gd name="T62" fmla="*/ 1921 w 1923"/>
                <a:gd name="T63" fmla="*/ 664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3" h="1994">
                  <a:moveTo>
                    <a:pt x="1921" y="664"/>
                  </a:moveTo>
                  <a:cubicBezTo>
                    <a:pt x="1923" y="745"/>
                    <a:pt x="1896" y="830"/>
                    <a:pt x="1865" y="914"/>
                  </a:cubicBezTo>
                  <a:cubicBezTo>
                    <a:pt x="1833" y="1000"/>
                    <a:pt x="1795" y="1085"/>
                    <a:pt x="1783" y="1178"/>
                  </a:cubicBezTo>
                  <a:cubicBezTo>
                    <a:pt x="1774" y="1250"/>
                    <a:pt x="1754" y="1318"/>
                    <a:pt x="1725" y="1384"/>
                  </a:cubicBezTo>
                  <a:cubicBezTo>
                    <a:pt x="1627" y="1606"/>
                    <a:pt x="1470" y="1773"/>
                    <a:pt x="1260" y="1892"/>
                  </a:cubicBezTo>
                  <a:cubicBezTo>
                    <a:pt x="1197" y="1928"/>
                    <a:pt x="1134" y="1964"/>
                    <a:pt x="1061" y="1977"/>
                  </a:cubicBezTo>
                  <a:cubicBezTo>
                    <a:pt x="962" y="1995"/>
                    <a:pt x="865" y="1985"/>
                    <a:pt x="774" y="1944"/>
                  </a:cubicBezTo>
                  <a:cubicBezTo>
                    <a:pt x="602" y="1866"/>
                    <a:pt x="452" y="1758"/>
                    <a:pt x="338" y="1606"/>
                  </a:cubicBezTo>
                  <a:cubicBezTo>
                    <a:pt x="254" y="1493"/>
                    <a:pt x="183" y="1372"/>
                    <a:pt x="159" y="1231"/>
                  </a:cubicBezTo>
                  <a:cubicBezTo>
                    <a:pt x="139" y="1115"/>
                    <a:pt x="104" y="1006"/>
                    <a:pt x="60" y="898"/>
                  </a:cubicBezTo>
                  <a:cubicBezTo>
                    <a:pt x="5" y="761"/>
                    <a:pt x="0" y="621"/>
                    <a:pt x="29" y="478"/>
                  </a:cubicBezTo>
                  <a:cubicBezTo>
                    <a:pt x="52" y="365"/>
                    <a:pt x="71" y="251"/>
                    <a:pt x="72" y="136"/>
                  </a:cubicBezTo>
                  <a:cubicBezTo>
                    <a:pt x="72" y="106"/>
                    <a:pt x="76" y="77"/>
                    <a:pt x="79" y="48"/>
                  </a:cubicBezTo>
                  <a:cubicBezTo>
                    <a:pt x="81" y="20"/>
                    <a:pt x="103" y="0"/>
                    <a:pt x="129" y="1"/>
                  </a:cubicBezTo>
                  <a:cubicBezTo>
                    <a:pt x="156" y="3"/>
                    <a:pt x="176" y="27"/>
                    <a:pt x="175" y="56"/>
                  </a:cubicBezTo>
                  <a:cubicBezTo>
                    <a:pt x="165" y="208"/>
                    <a:pt x="151" y="359"/>
                    <a:pt x="122" y="508"/>
                  </a:cubicBezTo>
                  <a:cubicBezTo>
                    <a:pt x="103" y="606"/>
                    <a:pt x="94" y="705"/>
                    <a:pt x="129" y="802"/>
                  </a:cubicBezTo>
                  <a:cubicBezTo>
                    <a:pt x="145" y="847"/>
                    <a:pt x="161" y="894"/>
                    <a:pt x="179" y="939"/>
                  </a:cubicBezTo>
                  <a:cubicBezTo>
                    <a:pt x="214" y="1028"/>
                    <a:pt x="233" y="1121"/>
                    <a:pt x="255" y="1215"/>
                  </a:cubicBezTo>
                  <a:cubicBezTo>
                    <a:pt x="306" y="1437"/>
                    <a:pt x="429" y="1615"/>
                    <a:pt x="616" y="1747"/>
                  </a:cubicBezTo>
                  <a:cubicBezTo>
                    <a:pt x="675" y="1788"/>
                    <a:pt x="734" y="1829"/>
                    <a:pt x="801" y="1857"/>
                  </a:cubicBezTo>
                  <a:cubicBezTo>
                    <a:pt x="912" y="1905"/>
                    <a:pt x="1025" y="1905"/>
                    <a:pt x="1134" y="1854"/>
                  </a:cubicBezTo>
                  <a:cubicBezTo>
                    <a:pt x="1383" y="1738"/>
                    <a:pt x="1560" y="1553"/>
                    <a:pt x="1656" y="1294"/>
                  </a:cubicBezTo>
                  <a:cubicBezTo>
                    <a:pt x="1675" y="1245"/>
                    <a:pt x="1680" y="1192"/>
                    <a:pt x="1689" y="1141"/>
                  </a:cubicBezTo>
                  <a:cubicBezTo>
                    <a:pt x="1702" y="1061"/>
                    <a:pt x="1732" y="988"/>
                    <a:pt x="1761" y="913"/>
                  </a:cubicBezTo>
                  <a:cubicBezTo>
                    <a:pt x="1785" y="852"/>
                    <a:pt x="1808" y="790"/>
                    <a:pt x="1818" y="725"/>
                  </a:cubicBezTo>
                  <a:cubicBezTo>
                    <a:pt x="1830" y="653"/>
                    <a:pt x="1822" y="582"/>
                    <a:pt x="1808" y="512"/>
                  </a:cubicBezTo>
                  <a:cubicBezTo>
                    <a:pt x="1779" y="366"/>
                    <a:pt x="1764" y="219"/>
                    <a:pt x="1758" y="70"/>
                  </a:cubicBezTo>
                  <a:cubicBezTo>
                    <a:pt x="1757" y="37"/>
                    <a:pt x="1775" y="15"/>
                    <a:pt x="1804" y="14"/>
                  </a:cubicBezTo>
                  <a:cubicBezTo>
                    <a:pt x="1832" y="12"/>
                    <a:pt x="1853" y="33"/>
                    <a:pt x="1854" y="66"/>
                  </a:cubicBezTo>
                  <a:cubicBezTo>
                    <a:pt x="1860" y="209"/>
                    <a:pt x="1874" y="352"/>
                    <a:pt x="1904" y="493"/>
                  </a:cubicBezTo>
                  <a:cubicBezTo>
                    <a:pt x="1916" y="546"/>
                    <a:pt x="1920" y="600"/>
                    <a:pt x="1921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86CC948B-27BB-59E7-D5D6-0144E316F83D}"/>
                </a:ext>
              </a:extLst>
            </p:cNvPr>
            <p:cNvSpPr/>
            <p:nvPr/>
          </p:nvSpPr>
          <p:spPr bwMode="auto">
            <a:xfrm>
              <a:off x="4254" y="939"/>
              <a:ext cx="1187" cy="303"/>
            </a:xfrm>
            <a:custGeom>
              <a:avLst/>
              <a:gdLst>
                <a:gd name="T0" fmla="*/ 341 w 545"/>
                <a:gd name="T1" fmla="*/ 1 h 139"/>
                <a:gd name="T2" fmla="*/ 510 w 545"/>
                <a:gd name="T3" fmla="*/ 49 h 139"/>
                <a:gd name="T4" fmla="*/ 531 w 545"/>
                <a:gd name="T5" fmla="*/ 68 h 139"/>
                <a:gd name="T6" fmla="*/ 537 w 545"/>
                <a:gd name="T7" fmla="*/ 104 h 139"/>
                <a:gd name="T8" fmla="*/ 500 w 545"/>
                <a:gd name="T9" fmla="*/ 116 h 139"/>
                <a:gd name="T10" fmla="*/ 413 w 545"/>
                <a:gd name="T11" fmla="*/ 96 h 139"/>
                <a:gd name="T12" fmla="*/ 208 w 545"/>
                <a:gd name="T13" fmla="*/ 110 h 139"/>
                <a:gd name="T14" fmla="*/ 76 w 545"/>
                <a:gd name="T15" fmla="*/ 138 h 139"/>
                <a:gd name="T16" fmla="*/ 36 w 545"/>
                <a:gd name="T17" fmla="*/ 132 h 139"/>
                <a:gd name="T18" fmla="*/ 24 w 545"/>
                <a:gd name="T19" fmla="*/ 67 h 139"/>
                <a:gd name="T20" fmla="*/ 66 w 545"/>
                <a:gd name="T21" fmla="*/ 47 h 139"/>
                <a:gd name="T22" fmla="*/ 301 w 545"/>
                <a:gd name="T23" fmla="*/ 4 h 139"/>
                <a:gd name="T24" fmla="*/ 341 w 545"/>
                <a:gd name="T25" fmla="*/ 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139">
                  <a:moveTo>
                    <a:pt x="341" y="1"/>
                  </a:moveTo>
                  <a:cubicBezTo>
                    <a:pt x="402" y="0"/>
                    <a:pt x="461" y="9"/>
                    <a:pt x="510" y="49"/>
                  </a:cubicBezTo>
                  <a:cubicBezTo>
                    <a:pt x="517" y="55"/>
                    <a:pt x="524" y="61"/>
                    <a:pt x="531" y="68"/>
                  </a:cubicBezTo>
                  <a:cubicBezTo>
                    <a:pt x="540" y="79"/>
                    <a:pt x="545" y="91"/>
                    <a:pt x="537" y="104"/>
                  </a:cubicBezTo>
                  <a:cubicBezTo>
                    <a:pt x="528" y="118"/>
                    <a:pt x="515" y="121"/>
                    <a:pt x="500" y="116"/>
                  </a:cubicBezTo>
                  <a:cubicBezTo>
                    <a:pt x="472" y="106"/>
                    <a:pt x="442" y="100"/>
                    <a:pt x="413" y="96"/>
                  </a:cubicBezTo>
                  <a:cubicBezTo>
                    <a:pt x="343" y="87"/>
                    <a:pt x="275" y="89"/>
                    <a:pt x="208" y="110"/>
                  </a:cubicBezTo>
                  <a:cubicBezTo>
                    <a:pt x="165" y="124"/>
                    <a:pt x="122" y="139"/>
                    <a:pt x="76" y="138"/>
                  </a:cubicBezTo>
                  <a:cubicBezTo>
                    <a:pt x="62" y="138"/>
                    <a:pt x="49" y="137"/>
                    <a:pt x="36" y="132"/>
                  </a:cubicBezTo>
                  <a:cubicBezTo>
                    <a:pt x="5" y="120"/>
                    <a:pt x="0" y="90"/>
                    <a:pt x="24" y="67"/>
                  </a:cubicBezTo>
                  <a:cubicBezTo>
                    <a:pt x="36" y="56"/>
                    <a:pt x="51" y="49"/>
                    <a:pt x="66" y="47"/>
                  </a:cubicBezTo>
                  <a:cubicBezTo>
                    <a:pt x="145" y="33"/>
                    <a:pt x="222" y="10"/>
                    <a:pt x="301" y="4"/>
                  </a:cubicBezTo>
                  <a:cubicBezTo>
                    <a:pt x="315" y="2"/>
                    <a:pt x="328" y="2"/>
                    <a:pt x="3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77CBBD10-DDB6-4F07-05A1-00C2CEE2BDF3}"/>
                </a:ext>
              </a:extLst>
            </p:cNvPr>
            <p:cNvSpPr/>
            <p:nvPr/>
          </p:nvSpPr>
          <p:spPr bwMode="auto">
            <a:xfrm>
              <a:off x="2254" y="924"/>
              <a:ext cx="1196" cy="318"/>
            </a:xfrm>
            <a:custGeom>
              <a:avLst/>
              <a:gdLst>
                <a:gd name="T0" fmla="*/ 225 w 549"/>
                <a:gd name="T1" fmla="*/ 97 h 146"/>
                <a:gd name="T2" fmla="*/ 44 w 549"/>
                <a:gd name="T3" fmla="*/ 122 h 146"/>
                <a:gd name="T4" fmla="*/ 9 w 549"/>
                <a:gd name="T5" fmla="*/ 114 h 146"/>
                <a:gd name="T6" fmla="*/ 15 w 549"/>
                <a:gd name="T7" fmla="*/ 74 h 146"/>
                <a:gd name="T8" fmla="*/ 137 w 549"/>
                <a:gd name="T9" fmla="*/ 12 h 146"/>
                <a:gd name="T10" fmla="*/ 373 w 549"/>
                <a:gd name="T11" fmla="*/ 30 h 146"/>
                <a:gd name="T12" fmla="*/ 473 w 549"/>
                <a:gd name="T13" fmla="*/ 48 h 146"/>
                <a:gd name="T14" fmla="*/ 523 w 549"/>
                <a:gd name="T15" fmla="*/ 71 h 146"/>
                <a:gd name="T16" fmla="*/ 510 w 549"/>
                <a:gd name="T17" fmla="*/ 136 h 146"/>
                <a:gd name="T18" fmla="*/ 428 w 549"/>
                <a:gd name="T19" fmla="*/ 138 h 146"/>
                <a:gd name="T20" fmla="*/ 351 w 549"/>
                <a:gd name="T21" fmla="*/ 117 h 146"/>
                <a:gd name="T22" fmla="*/ 225 w 549"/>
                <a:gd name="T23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9" h="146">
                  <a:moveTo>
                    <a:pt x="225" y="97"/>
                  </a:moveTo>
                  <a:cubicBezTo>
                    <a:pt x="157" y="97"/>
                    <a:pt x="100" y="105"/>
                    <a:pt x="44" y="122"/>
                  </a:cubicBezTo>
                  <a:cubicBezTo>
                    <a:pt x="31" y="126"/>
                    <a:pt x="18" y="129"/>
                    <a:pt x="9" y="114"/>
                  </a:cubicBezTo>
                  <a:cubicBezTo>
                    <a:pt x="0" y="99"/>
                    <a:pt x="4" y="85"/>
                    <a:pt x="15" y="74"/>
                  </a:cubicBezTo>
                  <a:cubicBezTo>
                    <a:pt x="49" y="40"/>
                    <a:pt x="90" y="19"/>
                    <a:pt x="137" y="12"/>
                  </a:cubicBezTo>
                  <a:cubicBezTo>
                    <a:pt x="217" y="0"/>
                    <a:pt x="295" y="16"/>
                    <a:pt x="373" y="30"/>
                  </a:cubicBezTo>
                  <a:cubicBezTo>
                    <a:pt x="406" y="35"/>
                    <a:pt x="440" y="42"/>
                    <a:pt x="473" y="48"/>
                  </a:cubicBezTo>
                  <a:cubicBezTo>
                    <a:pt x="491" y="52"/>
                    <a:pt x="509" y="58"/>
                    <a:pt x="523" y="71"/>
                  </a:cubicBezTo>
                  <a:cubicBezTo>
                    <a:pt x="549" y="94"/>
                    <a:pt x="543" y="124"/>
                    <a:pt x="510" y="136"/>
                  </a:cubicBezTo>
                  <a:cubicBezTo>
                    <a:pt x="483" y="146"/>
                    <a:pt x="455" y="144"/>
                    <a:pt x="428" y="138"/>
                  </a:cubicBezTo>
                  <a:cubicBezTo>
                    <a:pt x="402" y="133"/>
                    <a:pt x="376" y="126"/>
                    <a:pt x="351" y="117"/>
                  </a:cubicBezTo>
                  <a:cubicBezTo>
                    <a:pt x="307" y="102"/>
                    <a:pt x="262" y="96"/>
                    <a:pt x="225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6A134F9A-1645-9591-65C1-CEA53B5CB269}"/>
                </a:ext>
              </a:extLst>
            </p:cNvPr>
            <p:cNvSpPr/>
            <p:nvPr/>
          </p:nvSpPr>
          <p:spPr bwMode="auto">
            <a:xfrm>
              <a:off x="3252" y="2978"/>
              <a:ext cx="1150" cy="338"/>
            </a:xfrm>
            <a:custGeom>
              <a:avLst/>
              <a:gdLst>
                <a:gd name="T0" fmla="*/ 527 w 528"/>
                <a:gd name="T1" fmla="*/ 112 h 155"/>
                <a:gd name="T2" fmla="*/ 470 w 528"/>
                <a:gd name="T3" fmla="*/ 140 h 155"/>
                <a:gd name="T4" fmla="*/ 363 w 528"/>
                <a:gd name="T5" fmla="*/ 97 h 155"/>
                <a:gd name="T6" fmla="*/ 86 w 528"/>
                <a:gd name="T7" fmla="*/ 131 h 155"/>
                <a:gd name="T8" fmla="*/ 62 w 528"/>
                <a:gd name="T9" fmla="*/ 142 h 155"/>
                <a:gd name="T10" fmla="*/ 9 w 528"/>
                <a:gd name="T11" fmla="*/ 126 h 155"/>
                <a:gd name="T12" fmla="*/ 32 w 528"/>
                <a:gd name="T13" fmla="*/ 74 h 155"/>
                <a:gd name="T14" fmla="*/ 200 w 528"/>
                <a:gd name="T15" fmla="*/ 19 h 155"/>
                <a:gd name="T16" fmla="*/ 503 w 528"/>
                <a:gd name="T17" fmla="*/ 74 h 155"/>
                <a:gd name="T18" fmla="*/ 527 w 528"/>
                <a:gd name="T19" fmla="*/ 1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155">
                  <a:moveTo>
                    <a:pt x="527" y="112"/>
                  </a:moveTo>
                  <a:cubicBezTo>
                    <a:pt x="527" y="141"/>
                    <a:pt x="501" y="155"/>
                    <a:pt x="470" y="140"/>
                  </a:cubicBezTo>
                  <a:cubicBezTo>
                    <a:pt x="436" y="122"/>
                    <a:pt x="401" y="107"/>
                    <a:pt x="363" y="97"/>
                  </a:cubicBezTo>
                  <a:cubicBezTo>
                    <a:pt x="266" y="72"/>
                    <a:pt x="175" y="90"/>
                    <a:pt x="86" y="131"/>
                  </a:cubicBezTo>
                  <a:cubicBezTo>
                    <a:pt x="78" y="135"/>
                    <a:pt x="70" y="139"/>
                    <a:pt x="62" y="142"/>
                  </a:cubicBezTo>
                  <a:cubicBezTo>
                    <a:pt x="39" y="151"/>
                    <a:pt x="18" y="145"/>
                    <a:pt x="9" y="126"/>
                  </a:cubicBezTo>
                  <a:cubicBezTo>
                    <a:pt x="0" y="105"/>
                    <a:pt x="7" y="86"/>
                    <a:pt x="32" y="74"/>
                  </a:cubicBezTo>
                  <a:cubicBezTo>
                    <a:pt x="85" y="48"/>
                    <a:pt x="141" y="30"/>
                    <a:pt x="200" y="19"/>
                  </a:cubicBezTo>
                  <a:cubicBezTo>
                    <a:pt x="308" y="0"/>
                    <a:pt x="408" y="19"/>
                    <a:pt x="503" y="74"/>
                  </a:cubicBezTo>
                  <a:cubicBezTo>
                    <a:pt x="517" y="83"/>
                    <a:pt x="528" y="92"/>
                    <a:pt x="527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982F4145-D064-23A3-3C1A-0DB933108791}"/>
                </a:ext>
              </a:extLst>
            </p:cNvPr>
            <p:cNvSpPr/>
            <p:nvPr/>
          </p:nvSpPr>
          <p:spPr bwMode="auto">
            <a:xfrm>
              <a:off x="2681" y="224"/>
              <a:ext cx="453" cy="454"/>
            </a:xfrm>
            <a:custGeom>
              <a:avLst/>
              <a:gdLst>
                <a:gd name="T0" fmla="*/ 105 w 208"/>
                <a:gd name="T1" fmla="*/ 0 h 208"/>
                <a:gd name="T2" fmla="*/ 208 w 208"/>
                <a:gd name="T3" fmla="*/ 102 h 208"/>
                <a:gd name="T4" fmla="*/ 105 w 208"/>
                <a:gd name="T5" fmla="*/ 208 h 208"/>
                <a:gd name="T6" fmla="*/ 0 w 208"/>
                <a:gd name="T7" fmla="*/ 102 h 208"/>
                <a:gd name="T8" fmla="*/ 105 w 208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05" y="0"/>
                  </a:moveTo>
                  <a:cubicBezTo>
                    <a:pt x="163" y="0"/>
                    <a:pt x="207" y="44"/>
                    <a:pt x="208" y="102"/>
                  </a:cubicBezTo>
                  <a:cubicBezTo>
                    <a:pt x="208" y="160"/>
                    <a:pt x="161" y="208"/>
                    <a:pt x="105" y="208"/>
                  </a:cubicBezTo>
                  <a:cubicBezTo>
                    <a:pt x="48" y="208"/>
                    <a:pt x="0" y="160"/>
                    <a:pt x="0" y="102"/>
                  </a:cubicBezTo>
                  <a:cubicBezTo>
                    <a:pt x="0" y="45"/>
                    <a:pt x="46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F8E6D2F8-5329-F19E-7769-88ACE9854875}"/>
                </a:ext>
              </a:extLst>
            </p:cNvPr>
            <p:cNvSpPr/>
            <p:nvPr/>
          </p:nvSpPr>
          <p:spPr bwMode="auto">
            <a:xfrm>
              <a:off x="2300" y="1390"/>
              <a:ext cx="1050" cy="303"/>
            </a:xfrm>
            <a:custGeom>
              <a:avLst/>
              <a:gdLst>
                <a:gd name="T0" fmla="*/ 280 w 482"/>
                <a:gd name="T1" fmla="*/ 139 h 139"/>
                <a:gd name="T2" fmla="*/ 159 w 482"/>
                <a:gd name="T3" fmla="*/ 123 h 139"/>
                <a:gd name="T4" fmla="*/ 21 w 482"/>
                <a:gd name="T5" fmla="*/ 41 h 139"/>
                <a:gd name="T6" fmla="*/ 9 w 482"/>
                <a:gd name="T7" fmla="*/ 13 h 139"/>
                <a:gd name="T8" fmla="*/ 41 w 482"/>
                <a:gd name="T9" fmla="*/ 12 h 139"/>
                <a:gd name="T10" fmla="*/ 250 w 482"/>
                <a:gd name="T11" fmla="*/ 49 h 139"/>
                <a:gd name="T12" fmla="*/ 418 w 482"/>
                <a:gd name="T13" fmla="*/ 46 h 139"/>
                <a:gd name="T14" fmla="*/ 466 w 482"/>
                <a:gd name="T15" fmla="*/ 58 h 139"/>
                <a:gd name="T16" fmla="*/ 481 w 482"/>
                <a:gd name="T17" fmla="*/ 82 h 139"/>
                <a:gd name="T18" fmla="*/ 462 w 482"/>
                <a:gd name="T19" fmla="*/ 95 h 139"/>
                <a:gd name="T20" fmla="*/ 377 w 482"/>
                <a:gd name="T21" fmla="*/ 123 h 139"/>
                <a:gd name="T22" fmla="*/ 280 w 482"/>
                <a:gd name="T2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139">
                  <a:moveTo>
                    <a:pt x="280" y="139"/>
                  </a:moveTo>
                  <a:cubicBezTo>
                    <a:pt x="239" y="137"/>
                    <a:pt x="199" y="133"/>
                    <a:pt x="159" y="123"/>
                  </a:cubicBezTo>
                  <a:cubicBezTo>
                    <a:pt x="105" y="109"/>
                    <a:pt x="58" y="83"/>
                    <a:pt x="21" y="41"/>
                  </a:cubicBezTo>
                  <a:cubicBezTo>
                    <a:pt x="14" y="32"/>
                    <a:pt x="0" y="25"/>
                    <a:pt x="9" y="13"/>
                  </a:cubicBezTo>
                  <a:cubicBezTo>
                    <a:pt x="18" y="0"/>
                    <a:pt x="30" y="7"/>
                    <a:pt x="41" y="12"/>
                  </a:cubicBezTo>
                  <a:cubicBezTo>
                    <a:pt x="107" y="46"/>
                    <a:pt x="178" y="54"/>
                    <a:pt x="250" y="49"/>
                  </a:cubicBezTo>
                  <a:cubicBezTo>
                    <a:pt x="306" y="46"/>
                    <a:pt x="362" y="41"/>
                    <a:pt x="418" y="46"/>
                  </a:cubicBezTo>
                  <a:cubicBezTo>
                    <a:pt x="435" y="47"/>
                    <a:pt x="451" y="51"/>
                    <a:pt x="466" y="58"/>
                  </a:cubicBezTo>
                  <a:cubicBezTo>
                    <a:pt x="476" y="63"/>
                    <a:pt x="482" y="70"/>
                    <a:pt x="481" y="82"/>
                  </a:cubicBezTo>
                  <a:cubicBezTo>
                    <a:pt x="480" y="93"/>
                    <a:pt x="471" y="95"/>
                    <a:pt x="462" y="95"/>
                  </a:cubicBezTo>
                  <a:cubicBezTo>
                    <a:pt x="432" y="98"/>
                    <a:pt x="405" y="111"/>
                    <a:pt x="377" y="123"/>
                  </a:cubicBezTo>
                  <a:cubicBezTo>
                    <a:pt x="346" y="138"/>
                    <a:pt x="313" y="139"/>
                    <a:pt x="280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B90D62E7-A25B-CFF8-E5C9-B29DCFDDE7FC}"/>
                </a:ext>
              </a:extLst>
            </p:cNvPr>
            <p:cNvSpPr/>
            <p:nvPr/>
          </p:nvSpPr>
          <p:spPr bwMode="auto">
            <a:xfrm>
              <a:off x="4350" y="1392"/>
              <a:ext cx="1047" cy="296"/>
            </a:xfrm>
            <a:custGeom>
              <a:avLst/>
              <a:gdLst>
                <a:gd name="T0" fmla="*/ 201 w 481"/>
                <a:gd name="T1" fmla="*/ 136 h 136"/>
                <a:gd name="T2" fmla="*/ 80 w 481"/>
                <a:gd name="T3" fmla="*/ 108 h 136"/>
                <a:gd name="T4" fmla="*/ 21 w 481"/>
                <a:gd name="T5" fmla="*/ 91 h 136"/>
                <a:gd name="T6" fmla="*/ 1 w 481"/>
                <a:gd name="T7" fmla="*/ 72 h 136"/>
                <a:gd name="T8" fmla="*/ 23 w 481"/>
                <a:gd name="T9" fmla="*/ 54 h 136"/>
                <a:gd name="T10" fmla="*/ 190 w 481"/>
                <a:gd name="T11" fmla="*/ 48 h 136"/>
                <a:gd name="T12" fmla="*/ 397 w 481"/>
                <a:gd name="T13" fmla="*/ 34 h 136"/>
                <a:gd name="T14" fmla="*/ 451 w 481"/>
                <a:gd name="T15" fmla="*/ 10 h 136"/>
                <a:gd name="T16" fmla="*/ 474 w 481"/>
                <a:gd name="T17" fmla="*/ 9 h 136"/>
                <a:gd name="T18" fmla="*/ 467 w 481"/>
                <a:gd name="T19" fmla="*/ 31 h 136"/>
                <a:gd name="T20" fmla="*/ 273 w 481"/>
                <a:gd name="T21" fmla="*/ 129 h 136"/>
                <a:gd name="T22" fmla="*/ 201 w 481"/>
                <a:gd name="T2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136">
                  <a:moveTo>
                    <a:pt x="201" y="136"/>
                  </a:moveTo>
                  <a:cubicBezTo>
                    <a:pt x="159" y="135"/>
                    <a:pt x="118" y="130"/>
                    <a:pt x="80" y="108"/>
                  </a:cubicBezTo>
                  <a:cubicBezTo>
                    <a:pt x="62" y="98"/>
                    <a:pt x="42" y="92"/>
                    <a:pt x="21" y="91"/>
                  </a:cubicBezTo>
                  <a:cubicBezTo>
                    <a:pt x="8" y="90"/>
                    <a:pt x="1" y="85"/>
                    <a:pt x="1" y="72"/>
                  </a:cubicBezTo>
                  <a:cubicBezTo>
                    <a:pt x="0" y="57"/>
                    <a:pt x="12" y="55"/>
                    <a:pt x="23" y="54"/>
                  </a:cubicBezTo>
                  <a:cubicBezTo>
                    <a:pt x="78" y="44"/>
                    <a:pt x="134" y="42"/>
                    <a:pt x="190" y="48"/>
                  </a:cubicBezTo>
                  <a:cubicBezTo>
                    <a:pt x="260" y="55"/>
                    <a:pt x="329" y="56"/>
                    <a:pt x="397" y="34"/>
                  </a:cubicBezTo>
                  <a:cubicBezTo>
                    <a:pt x="416" y="27"/>
                    <a:pt x="434" y="19"/>
                    <a:pt x="451" y="10"/>
                  </a:cubicBezTo>
                  <a:cubicBezTo>
                    <a:pt x="459" y="6"/>
                    <a:pt x="468" y="0"/>
                    <a:pt x="474" y="9"/>
                  </a:cubicBezTo>
                  <a:cubicBezTo>
                    <a:pt x="481" y="18"/>
                    <a:pt x="473" y="25"/>
                    <a:pt x="467" y="31"/>
                  </a:cubicBezTo>
                  <a:cubicBezTo>
                    <a:pt x="417" y="94"/>
                    <a:pt x="348" y="117"/>
                    <a:pt x="273" y="129"/>
                  </a:cubicBezTo>
                  <a:cubicBezTo>
                    <a:pt x="249" y="133"/>
                    <a:pt x="225" y="136"/>
                    <a:pt x="20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C9B669E8-F294-7995-1124-0008F39956F2}"/>
                </a:ext>
              </a:extLst>
            </p:cNvPr>
            <p:cNvSpPr/>
            <p:nvPr/>
          </p:nvSpPr>
          <p:spPr bwMode="auto">
            <a:xfrm>
              <a:off x="4598" y="270"/>
              <a:ext cx="423" cy="429"/>
            </a:xfrm>
            <a:custGeom>
              <a:avLst/>
              <a:gdLst>
                <a:gd name="T0" fmla="*/ 194 w 194"/>
                <a:gd name="T1" fmla="*/ 100 h 197"/>
                <a:gd name="T2" fmla="*/ 98 w 194"/>
                <a:gd name="T3" fmla="*/ 196 h 197"/>
                <a:gd name="T4" fmla="*/ 0 w 194"/>
                <a:gd name="T5" fmla="*/ 100 h 197"/>
                <a:gd name="T6" fmla="*/ 98 w 194"/>
                <a:gd name="T7" fmla="*/ 1 h 197"/>
                <a:gd name="T8" fmla="*/ 194 w 194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7">
                  <a:moveTo>
                    <a:pt x="194" y="100"/>
                  </a:moveTo>
                  <a:cubicBezTo>
                    <a:pt x="194" y="154"/>
                    <a:pt x="151" y="197"/>
                    <a:pt x="98" y="196"/>
                  </a:cubicBezTo>
                  <a:cubicBezTo>
                    <a:pt x="46" y="196"/>
                    <a:pt x="0" y="151"/>
                    <a:pt x="0" y="100"/>
                  </a:cubicBezTo>
                  <a:cubicBezTo>
                    <a:pt x="0" y="47"/>
                    <a:pt x="45" y="2"/>
                    <a:pt x="98" y="1"/>
                  </a:cubicBezTo>
                  <a:cubicBezTo>
                    <a:pt x="151" y="0"/>
                    <a:pt x="194" y="44"/>
                    <a:pt x="19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BB2304DA-032F-DBCA-1F6C-8F91B0665A17}"/>
                </a:ext>
              </a:extLst>
            </p:cNvPr>
            <p:cNvSpPr/>
            <p:nvPr/>
          </p:nvSpPr>
          <p:spPr bwMode="auto">
            <a:xfrm>
              <a:off x="3607" y="662"/>
              <a:ext cx="399" cy="406"/>
            </a:xfrm>
            <a:custGeom>
              <a:avLst/>
              <a:gdLst>
                <a:gd name="T0" fmla="*/ 0 w 183"/>
                <a:gd name="T1" fmla="*/ 91 h 186"/>
                <a:gd name="T2" fmla="*/ 91 w 183"/>
                <a:gd name="T3" fmla="*/ 0 h 186"/>
                <a:gd name="T4" fmla="*/ 183 w 183"/>
                <a:gd name="T5" fmla="*/ 93 h 186"/>
                <a:gd name="T6" fmla="*/ 94 w 183"/>
                <a:gd name="T7" fmla="*/ 185 h 186"/>
                <a:gd name="T8" fmla="*/ 0 w 183"/>
                <a:gd name="T9" fmla="*/ 9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6">
                  <a:moveTo>
                    <a:pt x="0" y="91"/>
                  </a:moveTo>
                  <a:cubicBezTo>
                    <a:pt x="0" y="43"/>
                    <a:pt x="43" y="0"/>
                    <a:pt x="91" y="0"/>
                  </a:cubicBezTo>
                  <a:cubicBezTo>
                    <a:pt x="140" y="0"/>
                    <a:pt x="183" y="44"/>
                    <a:pt x="183" y="93"/>
                  </a:cubicBezTo>
                  <a:cubicBezTo>
                    <a:pt x="182" y="143"/>
                    <a:pt x="142" y="185"/>
                    <a:pt x="94" y="185"/>
                  </a:cubicBezTo>
                  <a:cubicBezTo>
                    <a:pt x="43" y="186"/>
                    <a:pt x="0" y="143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9D1742E0-9408-D8E5-0DF2-BC7DE2F0C226}"/>
                </a:ext>
              </a:extLst>
            </p:cNvPr>
            <p:cNvSpPr/>
            <p:nvPr/>
          </p:nvSpPr>
          <p:spPr bwMode="auto">
            <a:xfrm>
              <a:off x="3505" y="2362"/>
              <a:ext cx="657" cy="315"/>
            </a:xfrm>
            <a:custGeom>
              <a:avLst/>
              <a:gdLst>
                <a:gd name="T0" fmla="*/ 142 w 302"/>
                <a:gd name="T1" fmla="*/ 145 h 145"/>
                <a:gd name="T2" fmla="*/ 11 w 302"/>
                <a:gd name="T3" fmla="*/ 64 h 145"/>
                <a:gd name="T4" fmla="*/ 20 w 302"/>
                <a:gd name="T5" fmla="*/ 14 h 145"/>
                <a:gd name="T6" fmla="*/ 70 w 302"/>
                <a:gd name="T7" fmla="*/ 20 h 145"/>
                <a:gd name="T8" fmla="*/ 90 w 302"/>
                <a:gd name="T9" fmla="*/ 40 h 145"/>
                <a:gd name="T10" fmla="*/ 214 w 302"/>
                <a:gd name="T11" fmla="*/ 39 h 145"/>
                <a:gd name="T12" fmla="*/ 236 w 302"/>
                <a:gd name="T13" fmla="*/ 16 h 145"/>
                <a:gd name="T14" fmla="*/ 281 w 302"/>
                <a:gd name="T15" fmla="*/ 11 h 145"/>
                <a:gd name="T16" fmla="*/ 290 w 302"/>
                <a:gd name="T17" fmla="*/ 60 h 145"/>
                <a:gd name="T18" fmla="*/ 142 w 302"/>
                <a:gd name="T1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145">
                  <a:moveTo>
                    <a:pt x="142" y="145"/>
                  </a:moveTo>
                  <a:cubicBezTo>
                    <a:pt x="84" y="143"/>
                    <a:pt x="41" y="114"/>
                    <a:pt x="11" y="64"/>
                  </a:cubicBezTo>
                  <a:cubicBezTo>
                    <a:pt x="0" y="45"/>
                    <a:pt x="4" y="26"/>
                    <a:pt x="20" y="14"/>
                  </a:cubicBezTo>
                  <a:cubicBezTo>
                    <a:pt x="37" y="2"/>
                    <a:pt x="55" y="4"/>
                    <a:pt x="70" y="20"/>
                  </a:cubicBezTo>
                  <a:cubicBezTo>
                    <a:pt x="77" y="27"/>
                    <a:pt x="83" y="34"/>
                    <a:pt x="90" y="40"/>
                  </a:cubicBezTo>
                  <a:cubicBezTo>
                    <a:pt x="130" y="77"/>
                    <a:pt x="175" y="77"/>
                    <a:pt x="214" y="39"/>
                  </a:cubicBezTo>
                  <a:cubicBezTo>
                    <a:pt x="222" y="32"/>
                    <a:pt x="229" y="23"/>
                    <a:pt x="236" y="16"/>
                  </a:cubicBezTo>
                  <a:cubicBezTo>
                    <a:pt x="252" y="1"/>
                    <a:pt x="267" y="0"/>
                    <a:pt x="281" y="11"/>
                  </a:cubicBezTo>
                  <a:cubicBezTo>
                    <a:pt x="297" y="24"/>
                    <a:pt x="302" y="43"/>
                    <a:pt x="290" y="60"/>
                  </a:cubicBezTo>
                  <a:cubicBezTo>
                    <a:pt x="256" y="113"/>
                    <a:pt x="208" y="143"/>
                    <a:pt x="142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4F6BC5B5-A1B1-924E-1ADC-A4E1E2EB6525}"/>
                </a:ext>
              </a:extLst>
            </p:cNvPr>
            <p:cNvSpPr/>
            <p:nvPr/>
          </p:nvSpPr>
          <p:spPr bwMode="auto">
            <a:xfrm>
              <a:off x="2910" y="2013"/>
              <a:ext cx="368" cy="377"/>
            </a:xfrm>
            <a:custGeom>
              <a:avLst/>
              <a:gdLst>
                <a:gd name="T0" fmla="*/ 169 w 169"/>
                <a:gd name="T1" fmla="*/ 87 h 173"/>
                <a:gd name="T2" fmla="*/ 86 w 169"/>
                <a:gd name="T3" fmla="*/ 173 h 173"/>
                <a:gd name="T4" fmla="*/ 0 w 169"/>
                <a:gd name="T5" fmla="*/ 84 h 173"/>
                <a:gd name="T6" fmla="*/ 85 w 169"/>
                <a:gd name="T7" fmla="*/ 0 h 173"/>
                <a:gd name="T8" fmla="*/ 169 w 169"/>
                <a:gd name="T9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3">
                  <a:moveTo>
                    <a:pt x="169" y="87"/>
                  </a:moveTo>
                  <a:cubicBezTo>
                    <a:pt x="169" y="135"/>
                    <a:pt x="133" y="173"/>
                    <a:pt x="86" y="173"/>
                  </a:cubicBezTo>
                  <a:cubicBezTo>
                    <a:pt x="39" y="173"/>
                    <a:pt x="0" y="133"/>
                    <a:pt x="0" y="84"/>
                  </a:cubicBezTo>
                  <a:cubicBezTo>
                    <a:pt x="0" y="39"/>
                    <a:pt x="40" y="0"/>
                    <a:pt x="85" y="0"/>
                  </a:cubicBezTo>
                  <a:cubicBezTo>
                    <a:pt x="133" y="1"/>
                    <a:pt x="169" y="37"/>
                    <a:pt x="169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2ED0C59F-8426-A8F9-6333-3212BA2B66FF}"/>
                </a:ext>
              </a:extLst>
            </p:cNvPr>
            <p:cNvSpPr/>
            <p:nvPr/>
          </p:nvSpPr>
          <p:spPr bwMode="auto">
            <a:xfrm>
              <a:off x="2727" y="2640"/>
              <a:ext cx="372" cy="377"/>
            </a:xfrm>
            <a:custGeom>
              <a:avLst/>
              <a:gdLst>
                <a:gd name="T0" fmla="*/ 87 w 171"/>
                <a:gd name="T1" fmla="*/ 173 h 173"/>
                <a:gd name="T2" fmla="*/ 1 w 171"/>
                <a:gd name="T3" fmla="*/ 84 h 173"/>
                <a:gd name="T4" fmla="*/ 83 w 171"/>
                <a:gd name="T5" fmla="*/ 0 h 173"/>
                <a:gd name="T6" fmla="*/ 171 w 171"/>
                <a:gd name="T7" fmla="*/ 87 h 173"/>
                <a:gd name="T8" fmla="*/ 87 w 171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3">
                  <a:moveTo>
                    <a:pt x="87" y="173"/>
                  </a:moveTo>
                  <a:cubicBezTo>
                    <a:pt x="40" y="173"/>
                    <a:pt x="0" y="132"/>
                    <a:pt x="1" y="84"/>
                  </a:cubicBezTo>
                  <a:cubicBezTo>
                    <a:pt x="1" y="40"/>
                    <a:pt x="41" y="0"/>
                    <a:pt x="83" y="0"/>
                  </a:cubicBezTo>
                  <a:cubicBezTo>
                    <a:pt x="129" y="1"/>
                    <a:pt x="170" y="41"/>
                    <a:pt x="171" y="87"/>
                  </a:cubicBezTo>
                  <a:cubicBezTo>
                    <a:pt x="171" y="134"/>
                    <a:pt x="133" y="173"/>
                    <a:pt x="87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C507075-9E29-CD3E-B2A6-7FF948C6A6E8}"/>
                </a:ext>
              </a:extLst>
            </p:cNvPr>
            <p:cNvSpPr/>
            <p:nvPr/>
          </p:nvSpPr>
          <p:spPr bwMode="auto">
            <a:xfrm>
              <a:off x="4624" y="2551"/>
              <a:ext cx="368" cy="379"/>
            </a:xfrm>
            <a:custGeom>
              <a:avLst/>
              <a:gdLst>
                <a:gd name="T0" fmla="*/ 169 w 169"/>
                <a:gd name="T1" fmla="*/ 87 h 174"/>
                <a:gd name="T2" fmla="*/ 85 w 169"/>
                <a:gd name="T3" fmla="*/ 173 h 174"/>
                <a:gd name="T4" fmla="*/ 0 w 169"/>
                <a:gd name="T5" fmla="*/ 82 h 174"/>
                <a:gd name="T6" fmla="*/ 84 w 169"/>
                <a:gd name="T7" fmla="*/ 0 h 174"/>
                <a:gd name="T8" fmla="*/ 169 w 169"/>
                <a:gd name="T9" fmla="*/ 8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4">
                  <a:moveTo>
                    <a:pt x="169" y="87"/>
                  </a:moveTo>
                  <a:cubicBezTo>
                    <a:pt x="169" y="135"/>
                    <a:pt x="131" y="174"/>
                    <a:pt x="85" y="173"/>
                  </a:cubicBezTo>
                  <a:cubicBezTo>
                    <a:pt x="38" y="172"/>
                    <a:pt x="0" y="131"/>
                    <a:pt x="0" y="82"/>
                  </a:cubicBezTo>
                  <a:cubicBezTo>
                    <a:pt x="1" y="37"/>
                    <a:pt x="40" y="0"/>
                    <a:pt x="84" y="0"/>
                  </a:cubicBezTo>
                  <a:cubicBezTo>
                    <a:pt x="132" y="1"/>
                    <a:pt x="169" y="40"/>
                    <a:pt x="169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45">
            <a:extLst>
              <a:ext uri="{FF2B5EF4-FFF2-40B4-BE49-F238E27FC236}">
                <a16:creationId xmlns:a16="http://schemas.microsoft.com/office/drawing/2014/main" id="{3E4591D0-D6DE-5BD3-46BD-CA73EF46C1EE}"/>
              </a:ext>
            </a:extLst>
          </p:cNvPr>
          <p:cNvGrpSpPr/>
          <p:nvPr/>
        </p:nvGrpSpPr>
        <p:grpSpPr>
          <a:xfrm>
            <a:off x="4418544" y="3337855"/>
            <a:ext cx="5211372" cy="3474772"/>
            <a:chOff x="240449" y="3814451"/>
            <a:chExt cx="4416138" cy="2944536"/>
          </a:xfrm>
        </p:grpSpPr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E646C27A-3B5B-1D9D-55F0-AA119A07B8B9}"/>
                </a:ext>
              </a:extLst>
            </p:cNvPr>
            <p:cNvSpPr/>
            <p:nvPr/>
          </p:nvSpPr>
          <p:spPr>
            <a:xfrm>
              <a:off x="3391942" y="4501340"/>
              <a:ext cx="403753" cy="403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4411D2D0-CB37-CFA8-B82F-D0F54F42AF9C}"/>
                </a:ext>
              </a:extLst>
            </p:cNvPr>
            <p:cNvGrpSpPr/>
            <p:nvPr/>
          </p:nvGrpSpPr>
          <p:grpSpPr>
            <a:xfrm>
              <a:off x="240449" y="4363411"/>
              <a:ext cx="2835847" cy="2395576"/>
              <a:chOff x="319983" y="2613403"/>
              <a:chExt cx="5024694" cy="4244597"/>
            </a:xfrm>
          </p:grpSpPr>
          <p:grpSp>
            <p:nvGrpSpPr>
              <p:cNvPr id="30" name="Graphic 60">
                <a:extLst>
                  <a:ext uri="{FF2B5EF4-FFF2-40B4-BE49-F238E27FC236}">
                    <a16:creationId xmlns:a16="http://schemas.microsoft.com/office/drawing/2014/main" id="{DBB81B97-6881-5896-DB85-A80DF467CF6E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43" name="Freeform: Shape 34">
                  <a:extLst>
                    <a:ext uri="{FF2B5EF4-FFF2-40B4-BE49-F238E27FC236}">
                      <a16:creationId xmlns:a16="http://schemas.microsoft.com/office/drawing/2014/main" id="{D51B0C57-6886-F90C-82DB-6452E79C4ED2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Freeform: Shape 35">
                  <a:extLst>
                    <a:ext uri="{FF2B5EF4-FFF2-40B4-BE49-F238E27FC236}">
                      <a16:creationId xmlns:a16="http://schemas.microsoft.com/office/drawing/2014/main" id="{1B4C7C6F-0D41-218C-9081-DC38CC807D15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31" name="Freeform: Shape 20">
                <a:extLst>
                  <a:ext uri="{FF2B5EF4-FFF2-40B4-BE49-F238E27FC236}">
                    <a16:creationId xmlns:a16="http://schemas.microsoft.com/office/drawing/2014/main" id="{B1344E07-36DD-FAF7-A9CE-1339D90BC7D0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: Shape 21">
                <a:extLst>
                  <a:ext uri="{FF2B5EF4-FFF2-40B4-BE49-F238E27FC236}">
                    <a16:creationId xmlns:a16="http://schemas.microsoft.com/office/drawing/2014/main" id="{8D72C3F2-CE4B-8CC1-92F1-0C255C106EBA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rgbClr val="2DAEB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: Shape 22">
                <a:extLst>
                  <a:ext uri="{FF2B5EF4-FFF2-40B4-BE49-F238E27FC236}">
                    <a16:creationId xmlns:a16="http://schemas.microsoft.com/office/drawing/2014/main" id="{8D9D4DB9-95DE-EBCF-B289-6137BA10F964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: Shape 23">
                <a:extLst>
                  <a:ext uri="{FF2B5EF4-FFF2-40B4-BE49-F238E27FC236}">
                    <a16:creationId xmlns:a16="http://schemas.microsoft.com/office/drawing/2014/main" id="{C4D3EC08-4281-6BDE-4A4B-C90B44284D11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: Shape 24">
                <a:extLst>
                  <a:ext uri="{FF2B5EF4-FFF2-40B4-BE49-F238E27FC236}">
                    <a16:creationId xmlns:a16="http://schemas.microsoft.com/office/drawing/2014/main" id="{12DCEF9D-2D7A-0F62-8F09-572E53980FA9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1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: Shape 25">
                <a:extLst>
                  <a:ext uri="{FF2B5EF4-FFF2-40B4-BE49-F238E27FC236}">
                    <a16:creationId xmlns:a16="http://schemas.microsoft.com/office/drawing/2014/main" id="{1D2BE32D-08EF-A6A9-42BA-9612C8A3D514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: Shape 26">
                <a:extLst>
                  <a:ext uri="{FF2B5EF4-FFF2-40B4-BE49-F238E27FC236}">
                    <a16:creationId xmlns:a16="http://schemas.microsoft.com/office/drawing/2014/main" id="{DCBC3F71-9EDE-821D-57B8-76B735B3D6B8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: Shape 27">
                <a:extLst>
                  <a:ext uri="{FF2B5EF4-FFF2-40B4-BE49-F238E27FC236}">
                    <a16:creationId xmlns:a16="http://schemas.microsoft.com/office/drawing/2014/main" id="{A3D3DA2F-7DD8-F3E7-3934-EEB504B3AD9F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: Shape 28">
                <a:extLst>
                  <a:ext uri="{FF2B5EF4-FFF2-40B4-BE49-F238E27FC236}">
                    <a16:creationId xmlns:a16="http://schemas.microsoft.com/office/drawing/2014/main" id="{731AEAE2-915F-F53C-204E-DBE314DF9072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: Shape 29">
                <a:extLst>
                  <a:ext uri="{FF2B5EF4-FFF2-40B4-BE49-F238E27FC236}">
                    <a16:creationId xmlns:a16="http://schemas.microsoft.com/office/drawing/2014/main" id="{5E5BD5D5-6E6B-8C14-6125-B4C68B9CC285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: Shape 30">
                <a:extLst>
                  <a:ext uri="{FF2B5EF4-FFF2-40B4-BE49-F238E27FC236}">
                    <a16:creationId xmlns:a16="http://schemas.microsoft.com/office/drawing/2014/main" id="{E3A94536-5305-49BC-0CBB-C9908FE47267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: Shape 31">
                <a:extLst>
                  <a:ext uri="{FF2B5EF4-FFF2-40B4-BE49-F238E27FC236}">
                    <a16:creationId xmlns:a16="http://schemas.microsoft.com/office/drawing/2014/main" id="{01E627DF-FE58-A117-34DA-3837F2E6E8E9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03A9E4DF-6AF8-20B3-5DD6-DD9780BE14AE}"/>
                </a:ext>
              </a:extLst>
            </p:cNvPr>
            <p:cNvGrpSpPr/>
            <p:nvPr/>
          </p:nvGrpSpPr>
          <p:grpSpPr>
            <a:xfrm>
              <a:off x="263422" y="3814451"/>
              <a:ext cx="4393165" cy="2534580"/>
              <a:chOff x="227208" y="3797459"/>
              <a:chExt cx="4393165" cy="2534580"/>
            </a:xfrm>
          </p:grpSpPr>
          <p:sp>
            <p:nvSpPr>
              <p:cNvPr id="25" name="Circle: Hollow 43">
                <a:extLst>
                  <a:ext uri="{FF2B5EF4-FFF2-40B4-BE49-F238E27FC236}">
                    <a16:creationId xmlns:a16="http://schemas.microsoft.com/office/drawing/2014/main" id="{39548D89-4E37-CA89-36DC-4EFB9C957EF1}"/>
                  </a:ext>
                </a:extLst>
              </p:cNvPr>
              <p:cNvSpPr/>
              <p:nvPr/>
            </p:nvSpPr>
            <p:spPr>
              <a:xfrm rot="3227142">
                <a:off x="2606721" y="3797455"/>
                <a:ext cx="1827041" cy="1827049"/>
              </a:xfrm>
              <a:prstGeom prst="donut">
                <a:avLst>
                  <a:gd name="adj" fmla="val 8254"/>
                </a:avLst>
              </a:prstGeom>
              <a:solidFill>
                <a:srgbClr val="3CC8C7"/>
              </a:solidFill>
              <a:ln w="2857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26" name="Graphic 5303">
                <a:extLst>
                  <a:ext uri="{FF2B5EF4-FFF2-40B4-BE49-F238E27FC236}">
                    <a16:creationId xmlns:a16="http://schemas.microsoft.com/office/drawing/2014/main" id="{3B364F7C-4524-BA03-FCCE-980EDF87B6DA}"/>
                  </a:ext>
                </a:extLst>
              </p:cNvPr>
              <p:cNvGrpSpPr/>
              <p:nvPr/>
            </p:nvGrpSpPr>
            <p:grpSpPr>
              <a:xfrm rot="3227142">
                <a:off x="1563546" y="3275212"/>
                <a:ext cx="1720489" cy="4393165"/>
                <a:chOff x="3737798" y="3839372"/>
                <a:chExt cx="733425" cy="1872753"/>
              </a:xfrm>
            </p:grpSpPr>
            <p:sp>
              <p:nvSpPr>
                <p:cNvPr id="27" name="Freeform: Shape 37">
                  <a:extLst>
                    <a:ext uri="{FF2B5EF4-FFF2-40B4-BE49-F238E27FC236}">
                      <a16:creationId xmlns:a16="http://schemas.microsoft.com/office/drawing/2014/main" id="{057EEDED-728D-54D1-65E1-22FA05C2706C}"/>
                    </a:ext>
                  </a:extLst>
                </p:cNvPr>
                <p:cNvSpPr/>
                <p:nvPr/>
              </p:nvSpPr>
              <p:spPr>
                <a:xfrm>
                  <a:off x="3737798" y="3839372"/>
                  <a:ext cx="733425" cy="733427"/>
                </a:xfrm>
                <a:custGeom>
                  <a:avLst/>
                  <a:gdLst>
                    <a:gd name="connsiteX0" fmla="*/ 698183 w 733425"/>
                    <a:gd name="connsiteY0" fmla="*/ 370523 h 733425"/>
                    <a:gd name="connsiteX1" fmla="*/ 370523 w 733425"/>
                    <a:gd name="connsiteY1" fmla="*/ 698183 h 733425"/>
                    <a:gd name="connsiteX2" fmla="*/ 42863 w 733425"/>
                    <a:gd name="connsiteY2" fmla="*/ 370523 h 733425"/>
                    <a:gd name="connsiteX3" fmla="*/ 370523 w 733425"/>
                    <a:gd name="connsiteY3" fmla="*/ 42863 h 733425"/>
                    <a:gd name="connsiteX4" fmla="*/ 698183 w 733425"/>
                    <a:gd name="connsiteY4" fmla="*/ 37052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425" h="733425">
                      <a:moveTo>
                        <a:pt x="698183" y="370523"/>
                      </a:moveTo>
                      <a:cubicBezTo>
                        <a:pt x="698183" y="551484"/>
                        <a:pt x="551484" y="698183"/>
                        <a:pt x="370523" y="698183"/>
                      </a:cubicBezTo>
                      <a:cubicBezTo>
                        <a:pt x="189561" y="698183"/>
                        <a:pt x="42863" y="551484"/>
                        <a:pt x="42863" y="370523"/>
                      </a:cubicBezTo>
                      <a:cubicBezTo>
                        <a:pt x="42863" y="189561"/>
                        <a:pt x="189561" y="42863"/>
                        <a:pt x="370523" y="42863"/>
                      </a:cubicBezTo>
                      <a:cubicBezTo>
                        <a:pt x="551484" y="42863"/>
                        <a:pt x="698183" y="189561"/>
                        <a:pt x="698183" y="37052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  <a:ln w="57150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Freeform: Shape 38">
                  <a:extLst>
                    <a:ext uri="{FF2B5EF4-FFF2-40B4-BE49-F238E27FC236}">
                      <a16:creationId xmlns:a16="http://schemas.microsoft.com/office/drawing/2014/main" id="{EDA8FE8F-B612-2FE6-E42C-EA23008E93FF}"/>
                    </a:ext>
                  </a:extLst>
                </p:cNvPr>
                <p:cNvSpPr/>
                <p:nvPr/>
              </p:nvSpPr>
              <p:spPr>
                <a:xfrm rot="10943">
                  <a:off x="4076598" y="4610418"/>
                  <a:ext cx="115151" cy="1101707"/>
                </a:xfrm>
                <a:custGeom>
                  <a:avLst/>
                  <a:gdLst>
                    <a:gd name="connsiteX0" fmla="*/ 148334 w 209550"/>
                    <a:gd name="connsiteY0" fmla="*/ 21431 h 800100"/>
                    <a:gd name="connsiteX1" fmla="*/ 188339 w 209550"/>
                    <a:gd name="connsiteY1" fmla="*/ 680561 h 800100"/>
                    <a:gd name="connsiteX2" fmla="*/ 159764 w 209550"/>
                    <a:gd name="connsiteY2" fmla="*/ 756761 h 800100"/>
                    <a:gd name="connsiteX3" fmla="*/ 159764 w 209550"/>
                    <a:gd name="connsiteY3" fmla="*/ 756761 h 800100"/>
                    <a:gd name="connsiteX4" fmla="*/ 51179 w 209550"/>
                    <a:gd name="connsiteY4" fmla="*/ 757714 h 800100"/>
                    <a:gd name="connsiteX5" fmla="*/ 51179 w 209550"/>
                    <a:gd name="connsiteY5" fmla="*/ 757714 h 800100"/>
                    <a:gd name="connsiteX6" fmla="*/ 21652 w 209550"/>
                    <a:gd name="connsiteY6" fmla="*/ 681514 h 800100"/>
                    <a:gd name="connsiteX7" fmla="*/ 54037 w 209550"/>
                    <a:gd name="connsiteY7" fmla="*/ 21431 h 800100"/>
                    <a:gd name="connsiteX8" fmla="*/ 148334 w 209550"/>
                    <a:gd name="connsiteY8" fmla="*/ 21431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550" h="800100">
                      <a:moveTo>
                        <a:pt x="148334" y="21431"/>
                      </a:moveTo>
                      <a:lnTo>
                        <a:pt x="188339" y="680561"/>
                      </a:lnTo>
                      <a:cubicBezTo>
                        <a:pt x="191197" y="709136"/>
                        <a:pt x="180719" y="736759"/>
                        <a:pt x="159764" y="756761"/>
                      </a:cubicBezTo>
                      <a:lnTo>
                        <a:pt x="159764" y="756761"/>
                      </a:lnTo>
                      <a:cubicBezTo>
                        <a:pt x="124522" y="791051"/>
                        <a:pt x="87374" y="791051"/>
                        <a:pt x="51179" y="757714"/>
                      </a:cubicBezTo>
                      <a:lnTo>
                        <a:pt x="51179" y="757714"/>
                      </a:lnTo>
                      <a:cubicBezTo>
                        <a:pt x="30224" y="738664"/>
                        <a:pt x="19747" y="710089"/>
                        <a:pt x="21652" y="681514"/>
                      </a:cubicBezTo>
                      <a:lnTo>
                        <a:pt x="54037" y="21431"/>
                      </a:lnTo>
                      <a:lnTo>
                        <a:pt x="148334" y="21431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28575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Freeform: Shape 39">
                  <a:extLst>
                    <a:ext uri="{FF2B5EF4-FFF2-40B4-BE49-F238E27FC236}">
                      <a16:creationId xmlns:a16="http://schemas.microsoft.com/office/drawing/2014/main" id="{770F9CEC-194B-70F6-8D5B-5B70BB402A3F}"/>
                    </a:ext>
                  </a:extLst>
                </p:cNvPr>
                <p:cNvSpPr/>
                <p:nvPr/>
              </p:nvSpPr>
              <p:spPr>
                <a:xfrm rot="21479930">
                  <a:off x="4048938" y="4563466"/>
                  <a:ext cx="161925" cy="123824"/>
                </a:xfrm>
                <a:custGeom>
                  <a:avLst/>
                  <a:gdLst>
                    <a:gd name="connsiteX0" fmla="*/ 81439 w 161925"/>
                    <a:gd name="connsiteY0" fmla="*/ 28099 h 123825"/>
                    <a:gd name="connsiteX1" fmla="*/ 21431 w 161925"/>
                    <a:gd name="connsiteY1" fmla="*/ 23336 h 123825"/>
                    <a:gd name="connsiteX2" fmla="*/ 22384 w 161925"/>
                    <a:gd name="connsiteY2" fmla="*/ 110014 h 123825"/>
                    <a:gd name="connsiteX3" fmla="*/ 141446 w 161925"/>
                    <a:gd name="connsiteY3" fmla="*/ 109061 h 123825"/>
                    <a:gd name="connsiteX4" fmla="*/ 141446 w 161925"/>
                    <a:gd name="connsiteY4" fmla="*/ 21431 h 123825"/>
                    <a:gd name="connsiteX5" fmla="*/ 81439 w 161925"/>
                    <a:gd name="connsiteY5" fmla="*/ 28099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925" h="123825">
                      <a:moveTo>
                        <a:pt x="81439" y="28099"/>
                      </a:moveTo>
                      <a:cubicBezTo>
                        <a:pt x="60484" y="28099"/>
                        <a:pt x="40481" y="26194"/>
                        <a:pt x="21431" y="23336"/>
                      </a:cubicBezTo>
                      <a:lnTo>
                        <a:pt x="22384" y="110014"/>
                      </a:lnTo>
                      <a:lnTo>
                        <a:pt x="141446" y="109061"/>
                      </a:lnTo>
                      <a:lnTo>
                        <a:pt x="141446" y="21431"/>
                      </a:lnTo>
                      <a:cubicBezTo>
                        <a:pt x="121444" y="25241"/>
                        <a:pt x="101441" y="27146"/>
                        <a:pt x="81439" y="280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22" name="Group 42">
              <a:extLst>
                <a:ext uri="{FF2B5EF4-FFF2-40B4-BE49-F238E27FC236}">
                  <a16:creationId xmlns:a16="http://schemas.microsoft.com/office/drawing/2014/main" id="{B3590A46-DF23-C393-1752-0F924A6DE4C6}"/>
                </a:ext>
              </a:extLst>
            </p:cNvPr>
            <p:cNvGrpSpPr/>
            <p:nvPr/>
          </p:nvGrpSpPr>
          <p:grpSpPr>
            <a:xfrm>
              <a:off x="817870" y="6402856"/>
              <a:ext cx="423071" cy="256667"/>
              <a:chOff x="781656" y="6385864"/>
              <a:chExt cx="423071" cy="256667"/>
            </a:xfrm>
          </p:grpSpPr>
          <p:sp>
            <p:nvSpPr>
              <p:cNvPr id="23" name="Freeform: Shape 40">
                <a:extLst>
                  <a:ext uri="{FF2B5EF4-FFF2-40B4-BE49-F238E27FC236}">
                    <a16:creationId xmlns:a16="http://schemas.microsoft.com/office/drawing/2014/main" id="{6A50B631-47BC-A177-9A82-9D459969751D}"/>
                  </a:ext>
                </a:extLst>
              </p:cNvPr>
              <p:cNvSpPr/>
              <p:nvPr/>
            </p:nvSpPr>
            <p:spPr>
              <a:xfrm>
                <a:off x="781656" y="6385864"/>
                <a:ext cx="420216" cy="256667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id="{5AD1A964-0548-F163-29F8-CB92775C155A}"/>
                  </a:ext>
                </a:extLst>
              </p:cNvPr>
              <p:cNvSpPr/>
              <p:nvPr/>
            </p:nvSpPr>
            <p:spPr>
              <a:xfrm>
                <a:off x="786252" y="6385864"/>
                <a:ext cx="418475" cy="104234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3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EA6A3B33-9F0A-9598-E466-D2042B115605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7766992" y="1197088"/>
            <a:ext cx="694715" cy="2717105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3C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pic>
        <p:nvPicPr>
          <p:cNvPr id="46" name="Graphic 87">
            <a:extLst>
              <a:ext uri="{FF2B5EF4-FFF2-40B4-BE49-F238E27FC236}">
                <a16:creationId xmlns:a16="http://schemas.microsoft.com/office/drawing/2014/main" id="{3E6914FF-9E1B-9FC2-E902-6C5A838D2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7986" y="642139"/>
            <a:ext cx="2144714" cy="1180161"/>
          </a:xfrm>
          <a:prstGeom prst="rect">
            <a:avLst/>
          </a:prstGeom>
        </p:spPr>
      </p:pic>
      <p:sp>
        <p:nvSpPr>
          <p:cNvPr id="47" name="Freeform: Shape 88">
            <a:extLst>
              <a:ext uri="{FF2B5EF4-FFF2-40B4-BE49-F238E27FC236}">
                <a16:creationId xmlns:a16="http://schemas.microsoft.com/office/drawing/2014/main" id="{D9335896-AA3B-3826-5D16-1D6366D4C902}"/>
              </a:ext>
            </a:extLst>
          </p:cNvPr>
          <p:cNvSpPr/>
          <p:nvPr/>
        </p:nvSpPr>
        <p:spPr>
          <a:xfrm>
            <a:off x="1801978" y="1562119"/>
            <a:ext cx="1359776" cy="1751168"/>
          </a:xfrm>
          <a:custGeom>
            <a:avLst/>
            <a:gdLst>
              <a:gd name="connsiteX0" fmla="*/ 581300 w 820100"/>
              <a:gd name="connsiteY0" fmla="*/ 479383 h 1056153"/>
              <a:gd name="connsiteX1" fmla="*/ 581300 w 820100"/>
              <a:gd name="connsiteY1" fmla="*/ 665267 h 1056153"/>
              <a:gd name="connsiteX2" fmla="*/ 653935 w 820100"/>
              <a:gd name="connsiteY2" fmla="*/ 737900 h 1056153"/>
              <a:gd name="connsiteX3" fmla="*/ 715450 w 820100"/>
              <a:gd name="connsiteY3" fmla="*/ 737900 h 1056153"/>
              <a:gd name="connsiteX4" fmla="*/ 787935 w 820100"/>
              <a:gd name="connsiteY4" fmla="*/ 665267 h 1056153"/>
              <a:gd name="connsiteX5" fmla="*/ 787935 w 820100"/>
              <a:gd name="connsiteY5" fmla="*/ 479383 h 1056153"/>
              <a:gd name="connsiteX6" fmla="*/ 304584 w 820100"/>
              <a:gd name="connsiteY6" fmla="*/ 479383 h 1056153"/>
              <a:gd name="connsiteX7" fmla="*/ 304584 w 820100"/>
              <a:gd name="connsiteY7" fmla="*/ 665267 h 1056153"/>
              <a:gd name="connsiteX8" fmla="*/ 377219 w 820100"/>
              <a:gd name="connsiteY8" fmla="*/ 737900 h 1056153"/>
              <a:gd name="connsiteX9" fmla="*/ 438734 w 820100"/>
              <a:gd name="connsiteY9" fmla="*/ 737900 h 1056153"/>
              <a:gd name="connsiteX10" fmla="*/ 511219 w 820100"/>
              <a:gd name="connsiteY10" fmla="*/ 665267 h 1056153"/>
              <a:gd name="connsiteX11" fmla="*/ 511219 w 820100"/>
              <a:gd name="connsiteY11" fmla="*/ 479383 h 1056153"/>
              <a:gd name="connsiteX12" fmla="*/ 27868 w 820100"/>
              <a:gd name="connsiteY12" fmla="*/ 479383 h 1056153"/>
              <a:gd name="connsiteX13" fmla="*/ 27868 w 820100"/>
              <a:gd name="connsiteY13" fmla="*/ 665267 h 1056153"/>
              <a:gd name="connsiteX14" fmla="*/ 100503 w 820100"/>
              <a:gd name="connsiteY14" fmla="*/ 737900 h 1056153"/>
              <a:gd name="connsiteX15" fmla="*/ 162018 w 820100"/>
              <a:gd name="connsiteY15" fmla="*/ 737900 h 1056153"/>
              <a:gd name="connsiteX16" fmla="*/ 234503 w 820100"/>
              <a:gd name="connsiteY16" fmla="*/ 665267 h 1056153"/>
              <a:gd name="connsiteX17" fmla="*/ 234503 w 820100"/>
              <a:gd name="connsiteY17" fmla="*/ 479383 h 1056153"/>
              <a:gd name="connsiteX18" fmla="*/ 597456 w 820100"/>
              <a:gd name="connsiteY18" fmla="*/ 0 h 1056153"/>
              <a:gd name="connsiteX19" fmla="*/ 771926 w 820100"/>
              <a:gd name="connsiteY19" fmla="*/ 0 h 1056153"/>
              <a:gd name="connsiteX20" fmla="*/ 795791 w 820100"/>
              <a:gd name="connsiteY20" fmla="*/ 23865 h 1056153"/>
              <a:gd name="connsiteX21" fmla="*/ 795791 w 820100"/>
              <a:gd name="connsiteY21" fmla="*/ 261333 h 1056153"/>
              <a:gd name="connsiteX22" fmla="*/ 771926 w 820100"/>
              <a:gd name="connsiteY22" fmla="*/ 285346 h 1056153"/>
              <a:gd name="connsiteX23" fmla="*/ 764689 w 820100"/>
              <a:gd name="connsiteY23" fmla="*/ 285346 h 1056153"/>
              <a:gd name="connsiteX24" fmla="*/ 786093 w 820100"/>
              <a:gd name="connsiteY24" fmla="*/ 311658 h 1056153"/>
              <a:gd name="connsiteX25" fmla="*/ 805771 w 820100"/>
              <a:gd name="connsiteY25" fmla="*/ 345845 h 1056153"/>
              <a:gd name="connsiteX26" fmla="*/ 815808 w 820100"/>
              <a:gd name="connsiteY26" fmla="*/ 376510 h 1056153"/>
              <a:gd name="connsiteX27" fmla="*/ 820100 w 820100"/>
              <a:gd name="connsiteY27" fmla="*/ 376510 h 1056153"/>
              <a:gd name="connsiteX28" fmla="*/ 820100 w 820100"/>
              <a:gd name="connsiteY28" fmla="*/ 1021913 h 1056153"/>
              <a:gd name="connsiteX29" fmla="*/ 786007 w 820100"/>
              <a:gd name="connsiteY29" fmla="*/ 1056153 h 1056153"/>
              <a:gd name="connsiteX30" fmla="*/ 591378 w 820100"/>
              <a:gd name="connsiteY30" fmla="*/ 1056153 h 1056153"/>
              <a:gd name="connsiteX31" fmla="*/ 557285 w 820100"/>
              <a:gd name="connsiteY31" fmla="*/ 1022061 h 1056153"/>
              <a:gd name="connsiteX32" fmla="*/ 557285 w 820100"/>
              <a:gd name="connsiteY32" fmla="*/ 383720 h 1056153"/>
              <a:gd name="connsiteX33" fmla="*/ 553432 w 820100"/>
              <a:gd name="connsiteY33" fmla="*/ 377400 h 1056153"/>
              <a:gd name="connsiteX34" fmla="*/ 591917 w 820100"/>
              <a:gd name="connsiteY34" fmla="*/ 299837 h 1056153"/>
              <a:gd name="connsiteX35" fmla="*/ 606493 w 820100"/>
              <a:gd name="connsiteY35" fmla="*/ 285346 h 1056153"/>
              <a:gd name="connsiteX36" fmla="*/ 597456 w 820100"/>
              <a:gd name="connsiteY36" fmla="*/ 285346 h 1056153"/>
              <a:gd name="connsiteX37" fmla="*/ 573591 w 820100"/>
              <a:gd name="connsiteY37" fmla="*/ 261481 h 1056153"/>
              <a:gd name="connsiteX38" fmla="*/ 573591 w 820100"/>
              <a:gd name="connsiteY38" fmla="*/ 23865 h 1056153"/>
              <a:gd name="connsiteX39" fmla="*/ 597456 w 820100"/>
              <a:gd name="connsiteY39" fmla="*/ 0 h 1056153"/>
              <a:gd name="connsiteX40" fmla="*/ 320740 w 820100"/>
              <a:gd name="connsiteY40" fmla="*/ 0 h 1056153"/>
              <a:gd name="connsiteX41" fmla="*/ 495210 w 820100"/>
              <a:gd name="connsiteY41" fmla="*/ 0 h 1056153"/>
              <a:gd name="connsiteX42" fmla="*/ 519075 w 820100"/>
              <a:gd name="connsiteY42" fmla="*/ 23865 h 1056153"/>
              <a:gd name="connsiteX43" fmla="*/ 519075 w 820100"/>
              <a:gd name="connsiteY43" fmla="*/ 261333 h 1056153"/>
              <a:gd name="connsiteX44" fmla="*/ 495210 w 820100"/>
              <a:gd name="connsiteY44" fmla="*/ 285346 h 1056153"/>
              <a:gd name="connsiteX45" fmla="*/ 487973 w 820100"/>
              <a:gd name="connsiteY45" fmla="*/ 285346 h 1056153"/>
              <a:gd name="connsiteX46" fmla="*/ 509377 w 820100"/>
              <a:gd name="connsiteY46" fmla="*/ 311658 h 1056153"/>
              <a:gd name="connsiteX47" fmla="*/ 529055 w 820100"/>
              <a:gd name="connsiteY47" fmla="*/ 345845 h 1056153"/>
              <a:gd name="connsiteX48" fmla="*/ 539092 w 820100"/>
              <a:gd name="connsiteY48" fmla="*/ 376510 h 1056153"/>
              <a:gd name="connsiteX49" fmla="*/ 543384 w 820100"/>
              <a:gd name="connsiteY49" fmla="*/ 376510 h 1056153"/>
              <a:gd name="connsiteX50" fmla="*/ 543384 w 820100"/>
              <a:gd name="connsiteY50" fmla="*/ 1021913 h 1056153"/>
              <a:gd name="connsiteX51" fmla="*/ 509291 w 820100"/>
              <a:gd name="connsiteY51" fmla="*/ 1056153 h 1056153"/>
              <a:gd name="connsiteX52" fmla="*/ 314662 w 820100"/>
              <a:gd name="connsiteY52" fmla="*/ 1056153 h 1056153"/>
              <a:gd name="connsiteX53" fmla="*/ 280569 w 820100"/>
              <a:gd name="connsiteY53" fmla="*/ 1022061 h 1056153"/>
              <a:gd name="connsiteX54" fmla="*/ 280569 w 820100"/>
              <a:gd name="connsiteY54" fmla="*/ 383720 h 1056153"/>
              <a:gd name="connsiteX55" fmla="*/ 276716 w 820100"/>
              <a:gd name="connsiteY55" fmla="*/ 377400 h 1056153"/>
              <a:gd name="connsiteX56" fmla="*/ 315201 w 820100"/>
              <a:gd name="connsiteY56" fmla="*/ 299837 h 1056153"/>
              <a:gd name="connsiteX57" fmla="*/ 329777 w 820100"/>
              <a:gd name="connsiteY57" fmla="*/ 285346 h 1056153"/>
              <a:gd name="connsiteX58" fmla="*/ 320740 w 820100"/>
              <a:gd name="connsiteY58" fmla="*/ 285346 h 1056153"/>
              <a:gd name="connsiteX59" fmla="*/ 296875 w 820100"/>
              <a:gd name="connsiteY59" fmla="*/ 261481 h 1056153"/>
              <a:gd name="connsiteX60" fmla="*/ 296875 w 820100"/>
              <a:gd name="connsiteY60" fmla="*/ 23865 h 1056153"/>
              <a:gd name="connsiteX61" fmla="*/ 320740 w 820100"/>
              <a:gd name="connsiteY61" fmla="*/ 0 h 1056153"/>
              <a:gd name="connsiteX62" fmla="*/ 44024 w 820100"/>
              <a:gd name="connsiteY62" fmla="*/ 0 h 1056153"/>
              <a:gd name="connsiteX63" fmla="*/ 218494 w 820100"/>
              <a:gd name="connsiteY63" fmla="*/ 0 h 1056153"/>
              <a:gd name="connsiteX64" fmla="*/ 242359 w 820100"/>
              <a:gd name="connsiteY64" fmla="*/ 23865 h 1056153"/>
              <a:gd name="connsiteX65" fmla="*/ 242359 w 820100"/>
              <a:gd name="connsiteY65" fmla="*/ 261333 h 1056153"/>
              <a:gd name="connsiteX66" fmla="*/ 218494 w 820100"/>
              <a:gd name="connsiteY66" fmla="*/ 285346 h 1056153"/>
              <a:gd name="connsiteX67" fmla="*/ 211257 w 820100"/>
              <a:gd name="connsiteY67" fmla="*/ 285346 h 1056153"/>
              <a:gd name="connsiteX68" fmla="*/ 232661 w 820100"/>
              <a:gd name="connsiteY68" fmla="*/ 311658 h 1056153"/>
              <a:gd name="connsiteX69" fmla="*/ 252339 w 820100"/>
              <a:gd name="connsiteY69" fmla="*/ 345845 h 1056153"/>
              <a:gd name="connsiteX70" fmla="*/ 262376 w 820100"/>
              <a:gd name="connsiteY70" fmla="*/ 376510 h 1056153"/>
              <a:gd name="connsiteX71" fmla="*/ 266668 w 820100"/>
              <a:gd name="connsiteY71" fmla="*/ 376510 h 1056153"/>
              <a:gd name="connsiteX72" fmla="*/ 266668 w 820100"/>
              <a:gd name="connsiteY72" fmla="*/ 1021913 h 1056153"/>
              <a:gd name="connsiteX73" fmla="*/ 232575 w 820100"/>
              <a:gd name="connsiteY73" fmla="*/ 1056153 h 1056153"/>
              <a:gd name="connsiteX74" fmla="*/ 37946 w 820100"/>
              <a:gd name="connsiteY74" fmla="*/ 1056153 h 1056153"/>
              <a:gd name="connsiteX75" fmla="*/ 3853 w 820100"/>
              <a:gd name="connsiteY75" fmla="*/ 1022061 h 1056153"/>
              <a:gd name="connsiteX76" fmla="*/ 3853 w 820100"/>
              <a:gd name="connsiteY76" fmla="*/ 383720 h 1056153"/>
              <a:gd name="connsiteX77" fmla="*/ 0 w 820100"/>
              <a:gd name="connsiteY77" fmla="*/ 377400 h 1056153"/>
              <a:gd name="connsiteX78" fmla="*/ 38485 w 820100"/>
              <a:gd name="connsiteY78" fmla="*/ 299837 h 1056153"/>
              <a:gd name="connsiteX79" fmla="*/ 53061 w 820100"/>
              <a:gd name="connsiteY79" fmla="*/ 285346 h 1056153"/>
              <a:gd name="connsiteX80" fmla="*/ 44024 w 820100"/>
              <a:gd name="connsiteY80" fmla="*/ 285346 h 1056153"/>
              <a:gd name="connsiteX81" fmla="*/ 20159 w 820100"/>
              <a:gd name="connsiteY81" fmla="*/ 261481 h 1056153"/>
              <a:gd name="connsiteX82" fmla="*/ 20159 w 820100"/>
              <a:gd name="connsiteY82" fmla="*/ 23865 h 1056153"/>
              <a:gd name="connsiteX83" fmla="*/ 44024 w 820100"/>
              <a:gd name="connsiteY83" fmla="*/ 0 h 10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20100" h="1056153">
                <a:moveTo>
                  <a:pt x="581300" y="479383"/>
                </a:moveTo>
                <a:lnTo>
                  <a:pt x="581300" y="665267"/>
                </a:lnTo>
                <a:cubicBezTo>
                  <a:pt x="581300" y="705436"/>
                  <a:pt x="613911" y="737900"/>
                  <a:pt x="653935" y="737900"/>
                </a:cubicBezTo>
                <a:lnTo>
                  <a:pt x="715450" y="737900"/>
                </a:lnTo>
                <a:cubicBezTo>
                  <a:pt x="755621" y="737900"/>
                  <a:pt x="788084" y="705436"/>
                  <a:pt x="787935" y="665267"/>
                </a:cubicBezTo>
                <a:lnTo>
                  <a:pt x="787935" y="479383"/>
                </a:lnTo>
                <a:close/>
                <a:moveTo>
                  <a:pt x="304584" y="479383"/>
                </a:moveTo>
                <a:lnTo>
                  <a:pt x="304584" y="665267"/>
                </a:lnTo>
                <a:cubicBezTo>
                  <a:pt x="304584" y="705436"/>
                  <a:pt x="337195" y="737900"/>
                  <a:pt x="377219" y="737900"/>
                </a:cubicBezTo>
                <a:lnTo>
                  <a:pt x="438734" y="737900"/>
                </a:lnTo>
                <a:cubicBezTo>
                  <a:pt x="478905" y="737900"/>
                  <a:pt x="511368" y="705436"/>
                  <a:pt x="511219" y="665267"/>
                </a:cubicBezTo>
                <a:lnTo>
                  <a:pt x="511219" y="479383"/>
                </a:lnTo>
                <a:close/>
                <a:moveTo>
                  <a:pt x="27868" y="479383"/>
                </a:moveTo>
                <a:lnTo>
                  <a:pt x="27868" y="665267"/>
                </a:lnTo>
                <a:cubicBezTo>
                  <a:pt x="27868" y="705436"/>
                  <a:pt x="60479" y="737900"/>
                  <a:pt x="100503" y="737900"/>
                </a:cubicBezTo>
                <a:lnTo>
                  <a:pt x="162018" y="737900"/>
                </a:lnTo>
                <a:cubicBezTo>
                  <a:pt x="202189" y="737900"/>
                  <a:pt x="234652" y="705436"/>
                  <a:pt x="234503" y="665267"/>
                </a:cubicBezTo>
                <a:lnTo>
                  <a:pt x="234503" y="479383"/>
                </a:lnTo>
                <a:close/>
                <a:moveTo>
                  <a:pt x="597456" y="0"/>
                </a:moveTo>
                <a:lnTo>
                  <a:pt x="771926" y="0"/>
                </a:lnTo>
                <a:cubicBezTo>
                  <a:pt x="785118" y="0"/>
                  <a:pt x="795791" y="10673"/>
                  <a:pt x="795791" y="23865"/>
                </a:cubicBezTo>
                <a:lnTo>
                  <a:pt x="795791" y="261333"/>
                </a:lnTo>
                <a:cubicBezTo>
                  <a:pt x="795939" y="274525"/>
                  <a:pt x="785266" y="285346"/>
                  <a:pt x="771926" y="285346"/>
                </a:cubicBezTo>
                <a:lnTo>
                  <a:pt x="764689" y="285346"/>
                </a:lnTo>
                <a:lnTo>
                  <a:pt x="786093" y="311658"/>
                </a:lnTo>
                <a:cubicBezTo>
                  <a:pt x="794125" y="323520"/>
                  <a:pt x="800784" y="335360"/>
                  <a:pt x="805771" y="345845"/>
                </a:cubicBezTo>
                <a:lnTo>
                  <a:pt x="815808" y="376510"/>
                </a:lnTo>
                <a:lnTo>
                  <a:pt x="820100" y="376510"/>
                </a:lnTo>
                <a:lnTo>
                  <a:pt x="820100" y="1021913"/>
                </a:lnTo>
                <a:cubicBezTo>
                  <a:pt x="820100" y="1040885"/>
                  <a:pt x="804832" y="1056153"/>
                  <a:pt x="786007" y="1056153"/>
                </a:cubicBezTo>
                <a:lnTo>
                  <a:pt x="591378" y="1056153"/>
                </a:lnTo>
                <a:cubicBezTo>
                  <a:pt x="572553" y="1056153"/>
                  <a:pt x="557285" y="1040885"/>
                  <a:pt x="557285" y="1022061"/>
                </a:cubicBezTo>
                <a:lnTo>
                  <a:pt x="557285" y="383720"/>
                </a:lnTo>
                <a:lnTo>
                  <a:pt x="553432" y="377400"/>
                </a:lnTo>
                <a:cubicBezTo>
                  <a:pt x="553432" y="365393"/>
                  <a:pt x="568144" y="331114"/>
                  <a:pt x="591917" y="299837"/>
                </a:cubicBezTo>
                <a:lnTo>
                  <a:pt x="606493" y="285346"/>
                </a:lnTo>
                <a:lnTo>
                  <a:pt x="597456" y="285346"/>
                </a:lnTo>
                <a:cubicBezTo>
                  <a:pt x="584264" y="285346"/>
                  <a:pt x="573591" y="274673"/>
                  <a:pt x="573591" y="261481"/>
                </a:cubicBezTo>
                <a:lnTo>
                  <a:pt x="573591" y="23865"/>
                </a:lnTo>
                <a:cubicBezTo>
                  <a:pt x="573591" y="10673"/>
                  <a:pt x="584264" y="0"/>
                  <a:pt x="597456" y="0"/>
                </a:cubicBezTo>
                <a:close/>
                <a:moveTo>
                  <a:pt x="320740" y="0"/>
                </a:moveTo>
                <a:lnTo>
                  <a:pt x="495210" y="0"/>
                </a:lnTo>
                <a:cubicBezTo>
                  <a:pt x="508402" y="0"/>
                  <a:pt x="519075" y="10673"/>
                  <a:pt x="519075" y="23865"/>
                </a:cubicBezTo>
                <a:lnTo>
                  <a:pt x="519075" y="261333"/>
                </a:lnTo>
                <a:cubicBezTo>
                  <a:pt x="519223" y="274525"/>
                  <a:pt x="508550" y="285346"/>
                  <a:pt x="495210" y="285346"/>
                </a:cubicBezTo>
                <a:lnTo>
                  <a:pt x="487973" y="285346"/>
                </a:lnTo>
                <a:lnTo>
                  <a:pt x="509377" y="311658"/>
                </a:lnTo>
                <a:cubicBezTo>
                  <a:pt x="517409" y="323520"/>
                  <a:pt x="524068" y="335360"/>
                  <a:pt x="529055" y="345845"/>
                </a:cubicBezTo>
                <a:lnTo>
                  <a:pt x="539092" y="376510"/>
                </a:lnTo>
                <a:lnTo>
                  <a:pt x="543384" y="376510"/>
                </a:lnTo>
                <a:lnTo>
                  <a:pt x="543384" y="1021913"/>
                </a:lnTo>
                <a:cubicBezTo>
                  <a:pt x="543384" y="1040885"/>
                  <a:pt x="528116" y="1056153"/>
                  <a:pt x="509291" y="1056153"/>
                </a:cubicBezTo>
                <a:lnTo>
                  <a:pt x="314662" y="1056153"/>
                </a:lnTo>
                <a:cubicBezTo>
                  <a:pt x="295837" y="1056153"/>
                  <a:pt x="280569" y="1040885"/>
                  <a:pt x="280569" y="1022061"/>
                </a:cubicBezTo>
                <a:lnTo>
                  <a:pt x="280569" y="383720"/>
                </a:lnTo>
                <a:lnTo>
                  <a:pt x="276716" y="377400"/>
                </a:lnTo>
                <a:cubicBezTo>
                  <a:pt x="276716" y="365393"/>
                  <a:pt x="291428" y="331114"/>
                  <a:pt x="315201" y="299837"/>
                </a:cubicBezTo>
                <a:lnTo>
                  <a:pt x="329777" y="285346"/>
                </a:lnTo>
                <a:lnTo>
                  <a:pt x="320740" y="285346"/>
                </a:lnTo>
                <a:cubicBezTo>
                  <a:pt x="307548" y="285346"/>
                  <a:pt x="296875" y="274673"/>
                  <a:pt x="296875" y="261481"/>
                </a:cubicBezTo>
                <a:lnTo>
                  <a:pt x="296875" y="23865"/>
                </a:lnTo>
                <a:cubicBezTo>
                  <a:pt x="296875" y="10673"/>
                  <a:pt x="307548" y="0"/>
                  <a:pt x="320740" y="0"/>
                </a:cubicBezTo>
                <a:close/>
                <a:moveTo>
                  <a:pt x="44024" y="0"/>
                </a:moveTo>
                <a:lnTo>
                  <a:pt x="218494" y="0"/>
                </a:lnTo>
                <a:cubicBezTo>
                  <a:pt x="231686" y="0"/>
                  <a:pt x="242359" y="10673"/>
                  <a:pt x="242359" y="23865"/>
                </a:cubicBezTo>
                <a:lnTo>
                  <a:pt x="242359" y="261333"/>
                </a:lnTo>
                <a:cubicBezTo>
                  <a:pt x="242507" y="274525"/>
                  <a:pt x="231834" y="285346"/>
                  <a:pt x="218494" y="285346"/>
                </a:cubicBezTo>
                <a:lnTo>
                  <a:pt x="211257" y="285346"/>
                </a:lnTo>
                <a:lnTo>
                  <a:pt x="232661" y="311658"/>
                </a:lnTo>
                <a:cubicBezTo>
                  <a:pt x="240693" y="323520"/>
                  <a:pt x="247352" y="335360"/>
                  <a:pt x="252339" y="345845"/>
                </a:cubicBezTo>
                <a:lnTo>
                  <a:pt x="262376" y="376510"/>
                </a:lnTo>
                <a:lnTo>
                  <a:pt x="266668" y="376510"/>
                </a:lnTo>
                <a:lnTo>
                  <a:pt x="266668" y="1021913"/>
                </a:lnTo>
                <a:cubicBezTo>
                  <a:pt x="266668" y="1040885"/>
                  <a:pt x="251400" y="1056153"/>
                  <a:pt x="232575" y="1056153"/>
                </a:cubicBezTo>
                <a:lnTo>
                  <a:pt x="37946" y="1056153"/>
                </a:lnTo>
                <a:cubicBezTo>
                  <a:pt x="19121" y="1056153"/>
                  <a:pt x="3853" y="1040885"/>
                  <a:pt x="3853" y="1022061"/>
                </a:cubicBezTo>
                <a:lnTo>
                  <a:pt x="3853" y="383720"/>
                </a:lnTo>
                <a:lnTo>
                  <a:pt x="0" y="377400"/>
                </a:lnTo>
                <a:cubicBezTo>
                  <a:pt x="0" y="365393"/>
                  <a:pt x="14712" y="331114"/>
                  <a:pt x="38485" y="299837"/>
                </a:cubicBezTo>
                <a:lnTo>
                  <a:pt x="53061" y="285346"/>
                </a:lnTo>
                <a:lnTo>
                  <a:pt x="44024" y="285346"/>
                </a:lnTo>
                <a:cubicBezTo>
                  <a:pt x="30832" y="285346"/>
                  <a:pt x="20159" y="274673"/>
                  <a:pt x="20159" y="261481"/>
                </a:cubicBezTo>
                <a:lnTo>
                  <a:pt x="20159" y="23865"/>
                </a:lnTo>
                <a:cubicBezTo>
                  <a:pt x="20159" y="10673"/>
                  <a:pt x="30832" y="0"/>
                  <a:pt x="44024" y="0"/>
                </a:cubicBezTo>
                <a:close/>
              </a:path>
            </a:pathLst>
          </a:custGeom>
          <a:solidFill>
            <a:srgbClr val="00AEC7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: Shape 89">
            <a:extLst>
              <a:ext uri="{FF2B5EF4-FFF2-40B4-BE49-F238E27FC236}">
                <a16:creationId xmlns:a16="http://schemas.microsoft.com/office/drawing/2014/main" id="{568555CE-825C-4247-9285-ED148DBEA1E5}"/>
              </a:ext>
            </a:extLst>
          </p:cNvPr>
          <p:cNvSpPr/>
          <p:nvPr/>
        </p:nvSpPr>
        <p:spPr>
          <a:xfrm>
            <a:off x="4092674" y="1041592"/>
            <a:ext cx="2284561" cy="966491"/>
          </a:xfrm>
          <a:custGeom>
            <a:avLst/>
            <a:gdLst>
              <a:gd name="connsiteX0" fmla="*/ 1001899 w 1290428"/>
              <a:gd name="connsiteY0" fmla="*/ 228851 h 545920"/>
              <a:gd name="connsiteX1" fmla="*/ 1026167 w 1290428"/>
              <a:gd name="connsiteY1" fmla="*/ 228851 h 545920"/>
              <a:gd name="connsiteX2" fmla="*/ 1048859 w 1290428"/>
              <a:gd name="connsiteY2" fmla="*/ 229376 h 545920"/>
              <a:gd name="connsiteX3" fmla="*/ 1060573 w 1290428"/>
              <a:gd name="connsiteY3" fmla="*/ 235416 h 545920"/>
              <a:gd name="connsiteX4" fmla="*/ 1064722 w 1290428"/>
              <a:gd name="connsiteY4" fmla="*/ 247971 h 545920"/>
              <a:gd name="connsiteX5" fmla="*/ 1061571 w 1290428"/>
              <a:gd name="connsiteY5" fmla="*/ 259527 h 545920"/>
              <a:gd name="connsiteX6" fmla="*/ 1052851 w 1290428"/>
              <a:gd name="connsiteY6" fmla="*/ 266040 h 545920"/>
              <a:gd name="connsiteX7" fmla="*/ 1024906 w 1290428"/>
              <a:gd name="connsiteY7" fmla="*/ 267931 h 545920"/>
              <a:gd name="connsiteX8" fmla="*/ 1001899 w 1290428"/>
              <a:gd name="connsiteY8" fmla="*/ 267931 h 545920"/>
              <a:gd name="connsiteX9" fmla="*/ 970803 w 1290428"/>
              <a:gd name="connsiteY9" fmla="*/ 202797 h 545920"/>
              <a:gd name="connsiteX10" fmla="*/ 970803 w 1290428"/>
              <a:gd name="connsiteY10" fmla="*/ 356808 h 545920"/>
              <a:gd name="connsiteX11" fmla="*/ 1001899 w 1290428"/>
              <a:gd name="connsiteY11" fmla="*/ 356808 h 545920"/>
              <a:gd name="connsiteX12" fmla="*/ 1001899 w 1290428"/>
              <a:gd name="connsiteY12" fmla="*/ 292514 h 545920"/>
              <a:gd name="connsiteX13" fmla="*/ 1008203 w 1290428"/>
              <a:gd name="connsiteY13" fmla="*/ 292514 h 545920"/>
              <a:gd name="connsiteX14" fmla="*/ 1023856 w 1290428"/>
              <a:gd name="connsiteY14" fmla="*/ 294247 h 545920"/>
              <a:gd name="connsiteX15" fmla="*/ 1033206 w 1290428"/>
              <a:gd name="connsiteY15" fmla="*/ 300656 h 545920"/>
              <a:gd name="connsiteX16" fmla="*/ 1049594 w 1290428"/>
              <a:gd name="connsiteY16" fmla="*/ 323295 h 545920"/>
              <a:gd name="connsiteX17" fmla="*/ 1072076 w 1290428"/>
              <a:gd name="connsiteY17" fmla="*/ 356808 h 545920"/>
              <a:gd name="connsiteX18" fmla="*/ 1109266 w 1290428"/>
              <a:gd name="connsiteY18" fmla="*/ 356808 h 545920"/>
              <a:gd name="connsiteX19" fmla="*/ 1090461 w 1290428"/>
              <a:gd name="connsiteY19" fmla="*/ 326762 h 545920"/>
              <a:gd name="connsiteX20" fmla="*/ 1072759 w 1290428"/>
              <a:gd name="connsiteY20" fmla="*/ 301759 h 545920"/>
              <a:gd name="connsiteX21" fmla="*/ 1056108 w 1290428"/>
              <a:gd name="connsiteY21" fmla="*/ 288837 h 545920"/>
              <a:gd name="connsiteX22" fmla="*/ 1086574 w 1290428"/>
              <a:gd name="connsiteY22" fmla="*/ 274602 h 545920"/>
              <a:gd name="connsiteX23" fmla="*/ 1096764 w 1290428"/>
              <a:gd name="connsiteY23" fmla="*/ 245974 h 545920"/>
              <a:gd name="connsiteX24" fmla="*/ 1090041 w 1290428"/>
              <a:gd name="connsiteY24" fmla="*/ 221707 h 545920"/>
              <a:gd name="connsiteX25" fmla="*/ 1072128 w 1290428"/>
              <a:gd name="connsiteY25" fmla="*/ 206947 h 545920"/>
              <a:gd name="connsiteX26" fmla="*/ 1036252 w 1290428"/>
              <a:gd name="connsiteY26" fmla="*/ 202797 h 545920"/>
              <a:gd name="connsiteX27" fmla="*/ 215823 w 1290428"/>
              <a:gd name="connsiteY27" fmla="*/ 197058 h 545920"/>
              <a:gd name="connsiteX28" fmla="*/ 215823 w 1290428"/>
              <a:gd name="connsiteY28" fmla="*/ 349808 h 545920"/>
              <a:gd name="connsiteX29" fmla="*/ 324240 w 1290428"/>
              <a:gd name="connsiteY29" fmla="*/ 349808 h 545920"/>
              <a:gd name="connsiteX30" fmla="*/ 324240 w 1290428"/>
              <a:gd name="connsiteY30" fmla="*/ 323859 h 545920"/>
              <a:gd name="connsiteX31" fmla="*/ 246920 w 1290428"/>
              <a:gd name="connsiteY31" fmla="*/ 323859 h 545920"/>
              <a:gd name="connsiteX32" fmla="*/ 246920 w 1290428"/>
              <a:gd name="connsiteY32" fmla="*/ 197058 h 545920"/>
              <a:gd name="connsiteX33" fmla="*/ 1031661 w 1290428"/>
              <a:gd name="connsiteY33" fmla="*/ 100279 h 545920"/>
              <a:gd name="connsiteX34" fmla="*/ 1206742 w 1290428"/>
              <a:gd name="connsiteY34" fmla="*/ 275360 h 545920"/>
              <a:gd name="connsiteX35" fmla="*/ 1031661 w 1290428"/>
              <a:gd name="connsiteY35" fmla="*/ 450441 h 545920"/>
              <a:gd name="connsiteX36" fmla="*/ 856580 w 1290428"/>
              <a:gd name="connsiteY36" fmla="*/ 275360 h 545920"/>
              <a:gd name="connsiteX37" fmla="*/ 1031661 w 1290428"/>
              <a:gd name="connsiteY37" fmla="*/ 100279 h 545920"/>
              <a:gd name="connsiteX38" fmla="*/ 259978 w 1290428"/>
              <a:gd name="connsiteY38" fmla="*/ 100279 h 545920"/>
              <a:gd name="connsiteX39" fmla="*/ 435059 w 1290428"/>
              <a:gd name="connsiteY39" fmla="*/ 275360 h 545920"/>
              <a:gd name="connsiteX40" fmla="*/ 259978 w 1290428"/>
              <a:gd name="connsiteY40" fmla="*/ 450441 h 545920"/>
              <a:gd name="connsiteX41" fmla="*/ 84897 w 1290428"/>
              <a:gd name="connsiteY41" fmla="*/ 275360 h 545920"/>
              <a:gd name="connsiteX42" fmla="*/ 259978 w 1290428"/>
              <a:gd name="connsiteY42" fmla="*/ 100279 h 545920"/>
              <a:gd name="connsiteX43" fmla="*/ 1031661 w 1290428"/>
              <a:gd name="connsiteY43" fmla="*/ 74461 h 545920"/>
              <a:gd name="connsiteX44" fmla="*/ 830762 w 1290428"/>
              <a:gd name="connsiteY44" fmla="*/ 275360 h 545920"/>
              <a:gd name="connsiteX45" fmla="*/ 1031661 w 1290428"/>
              <a:gd name="connsiteY45" fmla="*/ 476260 h 545920"/>
              <a:gd name="connsiteX46" fmla="*/ 1232561 w 1290428"/>
              <a:gd name="connsiteY46" fmla="*/ 275360 h 545920"/>
              <a:gd name="connsiteX47" fmla="*/ 1031661 w 1290428"/>
              <a:gd name="connsiteY47" fmla="*/ 74461 h 545920"/>
              <a:gd name="connsiteX48" fmla="*/ 259978 w 1290428"/>
              <a:gd name="connsiteY48" fmla="*/ 74461 h 545920"/>
              <a:gd name="connsiteX49" fmla="*/ 59079 w 1290428"/>
              <a:gd name="connsiteY49" fmla="*/ 275360 h 545920"/>
              <a:gd name="connsiteX50" fmla="*/ 259978 w 1290428"/>
              <a:gd name="connsiteY50" fmla="*/ 476260 h 545920"/>
              <a:gd name="connsiteX51" fmla="*/ 460878 w 1290428"/>
              <a:gd name="connsiteY51" fmla="*/ 275360 h 545920"/>
              <a:gd name="connsiteX52" fmla="*/ 259978 w 1290428"/>
              <a:gd name="connsiteY52" fmla="*/ 74461 h 545920"/>
              <a:gd name="connsiteX53" fmla="*/ 292514 w 1290428"/>
              <a:gd name="connsiteY53" fmla="*/ 896 h 545920"/>
              <a:gd name="connsiteX54" fmla="*/ 372620 w 1290428"/>
              <a:gd name="connsiteY54" fmla="*/ 21882 h 545920"/>
              <a:gd name="connsiteX55" fmla="*/ 919423 w 1290428"/>
              <a:gd name="connsiteY55" fmla="*/ 21792 h 545920"/>
              <a:gd name="connsiteX56" fmla="*/ 1290428 w 1290428"/>
              <a:gd name="connsiteY56" fmla="*/ 273343 h 545920"/>
              <a:gd name="connsiteX57" fmla="*/ 911803 w 1290428"/>
              <a:gd name="connsiteY57" fmla="*/ 525386 h 545920"/>
              <a:gd name="connsiteX58" fmla="*/ 711711 w 1290428"/>
              <a:gd name="connsiteY58" fmla="*/ 467474 h 545920"/>
              <a:gd name="connsiteX59" fmla="*/ 377775 w 1290428"/>
              <a:gd name="connsiteY59" fmla="*/ 525386 h 545920"/>
              <a:gd name="connsiteX60" fmla="*/ 29361 w 1290428"/>
              <a:gd name="connsiteY60" fmla="*/ 397414 h 545920"/>
              <a:gd name="connsiteX61" fmla="*/ 71002 w 1290428"/>
              <a:gd name="connsiteY61" fmla="*/ 90328 h 545920"/>
              <a:gd name="connsiteX62" fmla="*/ 292514 w 1290428"/>
              <a:gd name="connsiteY62" fmla="*/ 896 h 5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90428" h="545920">
                <a:moveTo>
                  <a:pt x="1001899" y="228851"/>
                </a:moveTo>
                <a:lnTo>
                  <a:pt x="1026167" y="228851"/>
                </a:lnTo>
                <a:cubicBezTo>
                  <a:pt x="1038774" y="228851"/>
                  <a:pt x="1046338" y="229026"/>
                  <a:pt x="1048859" y="229376"/>
                </a:cubicBezTo>
                <a:cubicBezTo>
                  <a:pt x="1053902" y="230216"/>
                  <a:pt x="1057806" y="232230"/>
                  <a:pt x="1060573" y="235416"/>
                </a:cubicBezTo>
                <a:cubicBezTo>
                  <a:pt x="1063339" y="238603"/>
                  <a:pt x="1064722" y="242788"/>
                  <a:pt x="1064722" y="247971"/>
                </a:cubicBezTo>
                <a:cubicBezTo>
                  <a:pt x="1064722" y="252593"/>
                  <a:pt x="1063672" y="256445"/>
                  <a:pt x="1061571" y="259527"/>
                </a:cubicBezTo>
                <a:cubicBezTo>
                  <a:pt x="1059470" y="262608"/>
                  <a:pt x="1056563" y="264780"/>
                  <a:pt x="1052851" y="266040"/>
                </a:cubicBezTo>
                <a:cubicBezTo>
                  <a:pt x="1049139" y="267301"/>
                  <a:pt x="1039824" y="267931"/>
                  <a:pt x="1024906" y="267931"/>
                </a:cubicBezTo>
                <a:lnTo>
                  <a:pt x="1001899" y="267931"/>
                </a:lnTo>
                <a:close/>
                <a:moveTo>
                  <a:pt x="970803" y="202797"/>
                </a:moveTo>
                <a:lnTo>
                  <a:pt x="970803" y="356808"/>
                </a:lnTo>
                <a:lnTo>
                  <a:pt x="1001899" y="356808"/>
                </a:lnTo>
                <a:lnTo>
                  <a:pt x="1001899" y="292514"/>
                </a:lnTo>
                <a:lnTo>
                  <a:pt x="1008203" y="292514"/>
                </a:lnTo>
                <a:cubicBezTo>
                  <a:pt x="1015346" y="292514"/>
                  <a:pt x="1020564" y="293092"/>
                  <a:pt x="1023856" y="294247"/>
                </a:cubicBezTo>
                <a:cubicBezTo>
                  <a:pt x="1027148" y="295403"/>
                  <a:pt x="1030264" y="297539"/>
                  <a:pt x="1033206" y="300656"/>
                </a:cubicBezTo>
                <a:cubicBezTo>
                  <a:pt x="1036147" y="303773"/>
                  <a:pt x="1041610" y="311319"/>
                  <a:pt x="1049594" y="323295"/>
                </a:cubicBezTo>
                <a:lnTo>
                  <a:pt x="1072076" y="356808"/>
                </a:lnTo>
                <a:lnTo>
                  <a:pt x="1109266" y="356808"/>
                </a:lnTo>
                <a:lnTo>
                  <a:pt x="1090461" y="326762"/>
                </a:lnTo>
                <a:cubicBezTo>
                  <a:pt x="1083037" y="314786"/>
                  <a:pt x="1077136" y="306451"/>
                  <a:pt x="1072759" y="301759"/>
                </a:cubicBezTo>
                <a:cubicBezTo>
                  <a:pt x="1068382" y="297066"/>
                  <a:pt x="1062831" y="292759"/>
                  <a:pt x="1056108" y="288837"/>
                </a:cubicBezTo>
                <a:cubicBezTo>
                  <a:pt x="1069625" y="286876"/>
                  <a:pt x="1079780" y="282131"/>
                  <a:pt x="1086574" y="274602"/>
                </a:cubicBezTo>
                <a:cubicBezTo>
                  <a:pt x="1093368" y="267073"/>
                  <a:pt x="1096764" y="257531"/>
                  <a:pt x="1096764" y="245974"/>
                </a:cubicBezTo>
                <a:cubicBezTo>
                  <a:pt x="1096764" y="236870"/>
                  <a:pt x="1094523" y="228781"/>
                  <a:pt x="1090041" y="221707"/>
                </a:cubicBezTo>
                <a:cubicBezTo>
                  <a:pt x="1085558" y="214633"/>
                  <a:pt x="1079588" y="209713"/>
                  <a:pt x="1072128" y="206947"/>
                </a:cubicBezTo>
                <a:cubicBezTo>
                  <a:pt x="1064670" y="204180"/>
                  <a:pt x="1052711" y="202797"/>
                  <a:pt x="1036252" y="202797"/>
                </a:cubicBezTo>
                <a:close/>
                <a:moveTo>
                  <a:pt x="215823" y="197058"/>
                </a:moveTo>
                <a:lnTo>
                  <a:pt x="215823" y="349808"/>
                </a:lnTo>
                <a:lnTo>
                  <a:pt x="324240" y="349808"/>
                </a:lnTo>
                <a:lnTo>
                  <a:pt x="324240" y="323859"/>
                </a:lnTo>
                <a:lnTo>
                  <a:pt x="246920" y="323859"/>
                </a:lnTo>
                <a:lnTo>
                  <a:pt x="246920" y="197058"/>
                </a:lnTo>
                <a:close/>
                <a:moveTo>
                  <a:pt x="1031661" y="100279"/>
                </a:moveTo>
                <a:cubicBezTo>
                  <a:pt x="1128391" y="100279"/>
                  <a:pt x="1206742" y="178631"/>
                  <a:pt x="1206742" y="275360"/>
                </a:cubicBezTo>
                <a:cubicBezTo>
                  <a:pt x="1206742" y="372090"/>
                  <a:pt x="1128301" y="450441"/>
                  <a:pt x="1031661" y="450441"/>
                </a:cubicBezTo>
                <a:cubicBezTo>
                  <a:pt x="934932" y="450441"/>
                  <a:pt x="856580" y="372090"/>
                  <a:pt x="856580" y="275360"/>
                </a:cubicBezTo>
                <a:cubicBezTo>
                  <a:pt x="856580" y="178631"/>
                  <a:pt x="934932" y="100279"/>
                  <a:pt x="1031661" y="100279"/>
                </a:cubicBezTo>
                <a:close/>
                <a:moveTo>
                  <a:pt x="259978" y="100279"/>
                </a:moveTo>
                <a:cubicBezTo>
                  <a:pt x="356708" y="100279"/>
                  <a:pt x="435059" y="178631"/>
                  <a:pt x="435059" y="275360"/>
                </a:cubicBezTo>
                <a:cubicBezTo>
                  <a:pt x="435059" y="372090"/>
                  <a:pt x="356618" y="450441"/>
                  <a:pt x="259978" y="450441"/>
                </a:cubicBezTo>
                <a:cubicBezTo>
                  <a:pt x="163249" y="450441"/>
                  <a:pt x="84897" y="372090"/>
                  <a:pt x="84897" y="275360"/>
                </a:cubicBezTo>
                <a:cubicBezTo>
                  <a:pt x="84897" y="178631"/>
                  <a:pt x="163249" y="100279"/>
                  <a:pt x="259978" y="100279"/>
                </a:cubicBezTo>
                <a:close/>
                <a:moveTo>
                  <a:pt x="1031661" y="74461"/>
                </a:moveTo>
                <a:cubicBezTo>
                  <a:pt x="920723" y="74461"/>
                  <a:pt x="830762" y="164422"/>
                  <a:pt x="830762" y="275360"/>
                </a:cubicBezTo>
                <a:cubicBezTo>
                  <a:pt x="830762" y="386299"/>
                  <a:pt x="920723" y="476260"/>
                  <a:pt x="1031661" y="476260"/>
                </a:cubicBezTo>
                <a:cubicBezTo>
                  <a:pt x="1142600" y="476260"/>
                  <a:pt x="1232561" y="386299"/>
                  <a:pt x="1232561" y="275360"/>
                </a:cubicBezTo>
                <a:cubicBezTo>
                  <a:pt x="1232561" y="164377"/>
                  <a:pt x="1142600" y="74461"/>
                  <a:pt x="1031661" y="74461"/>
                </a:cubicBezTo>
                <a:close/>
                <a:moveTo>
                  <a:pt x="259978" y="74461"/>
                </a:moveTo>
                <a:cubicBezTo>
                  <a:pt x="149040" y="74461"/>
                  <a:pt x="59079" y="164422"/>
                  <a:pt x="59079" y="275360"/>
                </a:cubicBezTo>
                <a:cubicBezTo>
                  <a:pt x="59079" y="386299"/>
                  <a:pt x="149040" y="476260"/>
                  <a:pt x="259978" y="476260"/>
                </a:cubicBezTo>
                <a:cubicBezTo>
                  <a:pt x="370917" y="476260"/>
                  <a:pt x="460878" y="386299"/>
                  <a:pt x="460878" y="275360"/>
                </a:cubicBezTo>
                <a:cubicBezTo>
                  <a:pt x="460878" y="164377"/>
                  <a:pt x="370917" y="74461"/>
                  <a:pt x="259978" y="74461"/>
                </a:cubicBezTo>
                <a:close/>
                <a:moveTo>
                  <a:pt x="292514" y="896"/>
                </a:moveTo>
                <a:cubicBezTo>
                  <a:pt x="319647" y="3213"/>
                  <a:pt x="346668" y="10060"/>
                  <a:pt x="372620" y="21882"/>
                </a:cubicBezTo>
                <a:cubicBezTo>
                  <a:pt x="556397" y="105657"/>
                  <a:pt x="734705" y="100861"/>
                  <a:pt x="919423" y="21792"/>
                </a:cubicBezTo>
                <a:cubicBezTo>
                  <a:pt x="1096118" y="-53915"/>
                  <a:pt x="1290384" y="82394"/>
                  <a:pt x="1290428" y="273343"/>
                </a:cubicBezTo>
                <a:cubicBezTo>
                  <a:pt x="1290518" y="469401"/>
                  <a:pt x="1098673" y="597731"/>
                  <a:pt x="911803" y="525386"/>
                </a:cubicBezTo>
                <a:cubicBezTo>
                  <a:pt x="846585" y="500195"/>
                  <a:pt x="780873" y="478455"/>
                  <a:pt x="711711" y="467474"/>
                </a:cubicBezTo>
                <a:cubicBezTo>
                  <a:pt x="593735" y="448693"/>
                  <a:pt x="485172" y="483296"/>
                  <a:pt x="377775" y="525386"/>
                </a:cubicBezTo>
                <a:cubicBezTo>
                  <a:pt x="240973" y="578995"/>
                  <a:pt x="93593" y="524624"/>
                  <a:pt x="29361" y="397414"/>
                </a:cubicBezTo>
                <a:cubicBezTo>
                  <a:pt x="-21738" y="296113"/>
                  <a:pt x="-5064" y="172758"/>
                  <a:pt x="71002" y="90328"/>
                </a:cubicBezTo>
                <a:cubicBezTo>
                  <a:pt x="128690" y="27765"/>
                  <a:pt x="211113" y="-6054"/>
                  <a:pt x="292514" y="896"/>
                </a:cubicBezTo>
                <a:close/>
              </a:path>
            </a:pathLst>
          </a:custGeom>
          <a:solidFill>
            <a:srgbClr val="00AEC7"/>
          </a:solidFill>
          <a:ln w="4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Freeform: Shape 90">
            <a:extLst>
              <a:ext uri="{FF2B5EF4-FFF2-40B4-BE49-F238E27FC236}">
                <a16:creationId xmlns:a16="http://schemas.microsoft.com/office/drawing/2014/main" id="{6EE16F70-DB4D-3D1D-F3CD-EDD52A2A0BD4}"/>
              </a:ext>
            </a:extLst>
          </p:cNvPr>
          <p:cNvSpPr/>
          <p:nvPr/>
        </p:nvSpPr>
        <p:spPr>
          <a:xfrm>
            <a:off x="3603685" y="2389830"/>
            <a:ext cx="1350405" cy="1644749"/>
          </a:xfrm>
          <a:custGeom>
            <a:avLst/>
            <a:gdLst>
              <a:gd name="connsiteX0" fmla="*/ 180605 w 728316"/>
              <a:gd name="connsiteY0" fmla="*/ 0 h 887063"/>
              <a:gd name="connsiteX1" fmla="*/ 217181 w 728316"/>
              <a:gd name="connsiteY1" fmla="*/ 32766 h 887063"/>
              <a:gd name="connsiteX2" fmla="*/ 218610 w 728316"/>
              <a:gd name="connsiteY2" fmla="*/ 109061 h 887063"/>
              <a:gd name="connsiteX3" fmla="*/ 254710 w 728316"/>
              <a:gd name="connsiteY3" fmla="*/ 164973 h 887063"/>
              <a:gd name="connsiteX4" fmla="*/ 295381 w 728316"/>
              <a:gd name="connsiteY4" fmla="*/ 199263 h 887063"/>
              <a:gd name="connsiteX5" fmla="*/ 301096 w 728316"/>
              <a:gd name="connsiteY5" fmla="*/ 199263 h 887063"/>
              <a:gd name="connsiteX6" fmla="*/ 309574 w 728316"/>
              <a:gd name="connsiteY6" fmla="*/ 207740 h 887063"/>
              <a:gd name="connsiteX7" fmla="*/ 301096 w 728316"/>
              <a:gd name="connsiteY7" fmla="*/ 216218 h 887063"/>
              <a:gd name="connsiteX8" fmla="*/ 295191 w 728316"/>
              <a:gd name="connsiteY8" fmla="*/ 216218 h 887063"/>
              <a:gd name="connsiteX9" fmla="*/ 295096 w 728316"/>
              <a:gd name="connsiteY9" fmla="*/ 225171 h 887063"/>
              <a:gd name="connsiteX10" fmla="*/ 301192 w 728316"/>
              <a:gd name="connsiteY10" fmla="*/ 225171 h 887063"/>
              <a:gd name="connsiteX11" fmla="*/ 309669 w 728316"/>
              <a:gd name="connsiteY11" fmla="*/ 233648 h 887063"/>
              <a:gd name="connsiteX12" fmla="*/ 301192 w 728316"/>
              <a:gd name="connsiteY12" fmla="*/ 242126 h 887063"/>
              <a:gd name="connsiteX13" fmla="*/ 294810 w 728316"/>
              <a:gd name="connsiteY13" fmla="*/ 242126 h 887063"/>
              <a:gd name="connsiteX14" fmla="*/ 294619 w 728316"/>
              <a:gd name="connsiteY14" fmla="*/ 251079 h 887063"/>
              <a:gd name="connsiteX15" fmla="*/ 301192 w 728316"/>
              <a:gd name="connsiteY15" fmla="*/ 251079 h 887063"/>
              <a:gd name="connsiteX16" fmla="*/ 309669 w 728316"/>
              <a:gd name="connsiteY16" fmla="*/ 259556 h 887063"/>
              <a:gd name="connsiteX17" fmla="*/ 301192 w 728316"/>
              <a:gd name="connsiteY17" fmla="*/ 268034 h 887063"/>
              <a:gd name="connsiteX18" fmla="*/ 294238 w 728316"/>
              <a:gd name="connsiteY18" fmla="*/ 268034 h 887063"/>
              <a:gd name="connsiteX19" fmla="*/ 294048 w 728316"/>
              <a:gd name="connsiteY19" fmla="*/ 276987 h 887063"/>
              <a:gd name="connsiteX20" fmla="*/ 301096 w 728316"/>
              <a:gd name="connsiteY20" fmla="*/ 276987 h 887063"/>
              <a:gd name="connsiteX21" fmla="*/ 309574 w 728316"/>
              <a:gd name="connsiteY21" fmla="*/ 285464 h 887063"/>
              <a:gd name="connsiteX22" fmla="*/ 301096 w 728316"/>
              <a:gd name="connsiteY22" fmla="*/ 293942 h 887063"/>
              <a:gd name="connsiteX23" fmla="*/ 293667 w 728316"/>
              <a:gd name="connsiteY23" fmla="*/ 293942 h 887063"/>
              <a:gd name="connsiteX24" fmla="*/ 293476 w 728316"/>
              <a:gd name="connsiteY24" fmla="*/ 307372 h 887063"/>
              <a:gd name="connsiteX25" fmla="*/ 285094 w 728316"/>
              <a:gd name="connsiteY25" fmla="*/ 376809 h 887063"/>
              <a:gd name="connsiteX26" fmla="*/ 295477 w 728316"/>
              <a:gd name="connsiteY26" fmla="*/ 413957 h 887063"/>
              <a:gd name="connsiteX27" fmla="*/ 360628 w 728316"/>
              <a:gd name="connsiteY27" fmla="*/ 521494 h 887063"/>
              <a:gd name="connsiteX28" fmla="*/ 360802 w 728316"/>
              <a:gd name="connsiteY28" fmla="*/ 644434 h 887063"/>
              <a:gd name="connsiteX29" fmla="*/ 365956 w 728316"/>
              <a:gd name="connsiteY29" fmla="*/ 639951 h 887063"/>
              <a:gd name="connsiteX30" fmla="*/ 492297 w 728316"/>
              <a:gd name="connsiteY30" fmla="*/ 531391 h 887063"/>
              <a:gd name="connsiteX31" fmla="*/ 521747 w 728316"/>
              <a:gd name="connsiteY31" fmla="*/ 521677 h 887063"/>
              <a:gd name="connsiteX32" fmla="*/ 644867 w 728316"/>
              <a:gd name="connsiteY32" fmla="*/ 473493 h 887063"/>
              <a:gd name="connsiteX33" fmla="*/ 685903 w 728316"/>
              <a:gd name="connsiteY33" fmla="*/ 478579 h 887063"/>
              <a:gd name="connsiteX34" fmla="*/ 699278 w 728316"/>
              <a:gd name="connsiteY34" fmla="*/ 587037 h 887063"/>
              <a:gd name="connsiteX35" fmla="*/ 677482 w 728316"/>
              <a:gd name="connsiteY35" fmla="*/ 677407 h 887063"/>
              <a:gd name="connsiteX36" fmla="*/ 670368 w 728316"/>
              <a:gd name="connsiteY36" fmla="*/ 713907 h 887063"/>
              <a:gd name="connsiteX37" fmla="*/ 557884 w 728316"/>
              <a:gd name="connsiteY37" fmla="*/ 841454 h 887063"/>
              <a:gd name="connsiteX38" fmla="*/ 519515 w 728316"/>
              <a:gd name="connsiteY38" fmla="*/ 848314 h 887063"/>
              <a:gd name="connsiteX39" fmla="*/ 428703 w 728316"/>
              <a:gd name="connsiteY39" fmla="*/ 775641 h 887063"/>
              <a:gd name="connsiteX40" fmla="*/ 360866 w 728316"/>
              <a:gd name="connsiteY40" fmla="*/ 689713 h 887063"/>
              <a:gd name="connsiteX41" fmla="*/ 361009 w 728316"/>
              <a:gd name="connsiteY41" fmla="*/ 791337 h 887063"/>
              <a:gd name="connsiteX42" fmla="*/ 316241 w 728316"/>
              <a:gd name="connsiteY42" fmla="*/ 860012 h 887063"/>
              <a:gd name="connsiteX43" fmla="*/ 180510 w 728316"/>
              <a:gd name="connsiteY43" fmla="*/ 887063 h 887063"/>
              <a:gd name="connsiteX44" fmla="*/ 44779 w 728316"/>
              <a:gd name="connsiteY44" fmla="*/ 860012 h 887063"/>
              <a:gd name="connsiteX45" fmla="*/ 11 w 728316"/>
              <a:gd name="connsiteY45" fmla="*/ 791337 h 887063"/>
              <a:gd name="connsiteX46" fmla="*/ 487 w 728316"/>
              <a:gd name="connsiteY46" fmla="*/ 521494 h 887063"/>
              <a:gd name="connsiteX47" fmla="*/ 65638 w 728316"/>
              <a:gd name="connsiteY47" fmla="*/ 413957 h 887063"/>
              <a:gd name="connsiteX48" fmla="*/ 76021 w 728316"/>
              <a:gd name="connsiteY48" fmla="*/ 376809 h 887063"/>
              <a:gd name="connsiteX49" fmla="*/ 67639 w 728316"/>
              <a:gd name="connsiteY49" fmla="*/ 307372 h 887063"/>
              <a:gd name="connsiteX50" fmla="*/ 67448 w 728316"/>
              <a:gd name="connsiteY50" fmla="*/ 293942 h 887063"/>
              <a:gd name="connsiteX51" fmla="*/ 60019 w 728316"/>
              <a:gd name="connsiteY51" fmla="*/ 293942 h 887063"/>
              <a:gd name="connsiteX52" fmla="*/ 51541 w 728316"/>
              <a:gd name="connsiteY52" fmla="*/ 285464 h 887063"/>
              <a:gd name="connsiteX53" fmla="*/ 60019 w 728316"/>
              <a:gd name="connsiteY53" fmla="*/ 276987 h 887063"/>
              <a:gd name="connsiteX54" fmla="*/ 67162 w 728316"/>
              <a:gd name="connsiteY54" fmla="*/ 276987 h 887063"/>
              <a:gd name="connsiteX55" fmla="*/ 66972 w 728316"/>
              <a:gd name="connsiteY55" fmla="*/ 268034 h 887063"/>
              <a:gd name="connsiteX56" fmla="*/ 60019 w 728316"/>
              <a:gd name="connsiteY56" fmla="*/ 268034 h 887063"/>
              <a:gd name="connsiteX57" fmla="*/ 51541 w 728316"/>
              <a:gd name="connsiteY57" fmla="*/ 259556 h 887063"/>
              <a:gd name="connsiteX58" fmla="*/ 60019 w 728316"/>
              <a:gd name="connsiteY58" fmla="*/ 251079 h 887063"/>
              <a:gd name="connsiteX59" fmla="*/ 66591 w 728316"/>
              <a:gd name="connsiteY59" fmla="*/ 251079 h 887063"/>
              <a:gd name="connsiteX60" fmla="*/ 66400 w 728316"/>
              <a:gd name="connsiteY60" fmla="*/ 242126 h 887063"/>
              <a:gd name="connsiteX61" fmla="*/ 60019 w 728316"/>
              <a:gd name="connsiteY61" fmla="*/ 242126 h 887063"/>
              <a:gd name="connsiteX62" fmla="*/ 51541 w 728316"/>
              <a:gd name="connsiteY62" fmla="*/ 233648 h 887063"/>
              <a:gd name="connsiteX63" fmla="*/ 60019 w 728316"/>
              <a:gd name="connsiteY63" fmla="*/ 225171 h 887063"/>
              <a:gd name="connsiteX64" fmla="*/ 66019 w 728316"/>
              <a:gd name="connsiteY64" fmla="*/ 225171 h 887063"/>
              <a:gd name="connsiteX65" fmla="*/ 65924 w 728316"/>
              <a:gd name="connsiteY65" fmla="*/ 216218 h 887063"/>
              <a:gd name="connsiteX66" fmla="*/ 60019 w 728316"/>
              <a:gd name="connsiteY66" fmla="*/ 216218 h 887063"/>
              <a:gd name="connsiteX67" fmla="*/ 51541 w 728316"/>
              <a:gd name="connsiteY67" fmla="*/ 207740 h 887063"/>
              <a:gd name="connsiteX68" fmla="*/ 60019 w 728316"/>
              <a:gd name="connsiteY68" fmla="*/ 199263 h 887063"/>
              <a:gd name="connsiteX69" fmla="*/ 65829 w 728316"/>
              <a:gd name="connsiteY69" fmla="*/ 199263 h 887063"/>
              <a:gd name="connsiteX70" fmla="*/ 106501 w 728316"/>
              <a:gd name="connsiteY70" fmla="*/ 164973 h 887063"/>
              <a:gd name="connsiteX71" fmla="*/ 142600 w 728316"/>
              <a:gd name="connsiteY71" fmla="*/ 109061 h 887063"/>
              <a:gd name="connsiteX72" fmla="*/ 144029 w 728316"/>
              <a:gd name="connsiteY72" fmla="*/ 32766 h 887063"/>
              <a:gd name="connsiteX73" fmla="*/ 180605 w 728316"/>
              <a:gd name="connsiteY73" fmla="*/ 0 h 88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28316" h="887063">
                <a:moveTo>
                  <a:pt x="180605" y="0"/>
                </a:moveTo>
                <a:cubicBezTo>
                  <a:pt x="217562" y="1238"/>
                  <a:pt x="216324" y="10001"/>
                  <a:pt x="217181" y="32766"/>
                </a:cubicBezTo>
                <a:cubicBezTo>
                  <a:pt x="218800" y="77438"/>
                  <a:pt x="217467" y="77438"/>
                  <a:pt x="218610" y="109061"/>
                </a:cubicBezTo>
                <a:cubicBezTo>
                  <a:pt x="220420" y="157258"/>
                  <a:pt x="232897" y="162592"/>
                  <a:pt x="254710" y="164973"/>
                </a:cubicBezTo>
                <a:cubicBezTo>
                  <a:pt x="277570" y="167450"/>
                  <a:pt x="295191" y="173831"/>
                  <a:pt x="295381" y="199263"/>
                </a:cubicBezTo>
                <a:lnTo>
                  <a:pt x="301096" y="199263"/>
                </a:lnTo>
                <a:cubicBezTo>
                  <a:pt x="305764" y="199263"/>
                  <a:pt x="309574" y="203073"/>
                  <a:pt x="309574" y="207740"/>
                </a:cubicBezTo>
                <a:cubicBezTo>
                  <a:pt x="309574" y="212408"/>
                  <a:pt x="305764" y="216218"/>
                  <a:pt x="301096" y="216218"/>
                </a:cubicBezTo>
                <a:lnTo>
                  <a:pt x="295191" y="216218"/>
                </a:lnTo>
                <a:cubicBezTo>
                  <a:pt x="295191" y="219075"/>
                  <a:pt x="295191" y="222028"/>
                  <a:pt x="295096" y="225171"/>
                </a:cubicBezTo>
                <a:lnTo>
                  <a:pt x="301192" y="225171"/>
                </a:lnTo>
                <a:cubicBezTo>
                  <a:pt x="305859" y="225171"/>
                  <a:pt x="309669" y="228981"/>
                  <a:pt x="309669" y="233648"/>
                </a:cubicBezTo>
                <a:cubicBezTo>
                  <a:pt x="309669" y="238316"/>
                  <a:pt x="305859" y="242126"/>
                  <a:pt x="301192" y="242126"/>
                </a:cubicBezTo>
                <a:lnTo>
                  <a:pt x="294810" y="242126"/>
                </a:lnTo>
                <a:cubicBezTo>
                  <a:pt x="294715" y="245078"/>
                  <a:pt x="294715" y="248126"/>
                  <a:pt x="294619" y="251079"/>
                </a:cubicBezTo>
                <a:lnTo>
                  <a:pt x="301192" y="251079"/>
                </a:lnTo>
                <a:cubicBezTo>
                  <a:pt x="305859" y="251079"/>
                  <a:pt x="309669" y="254889"/>
                  <a:pt x="309669" y="259556"/>
                </a:cubicBezTo>
                <a:cubicBezTo>
                  <a:pt x="309669" y="264224"/>
                  <a:pt x="305859" y="268034"/>
                  <a:pt x="301192" y="268034"/>
                </a:cubicBezTo>
                <a:lnTo>
                  <a:pt x="294238" y="268034"/>
                </a:lnTo>
                <a:cubicBezTo>
                  <a:pt x="294143" y="271082"/>
                  <a:pt x="294143" y="274130"/>
                  <a:pt x="294048" y="276987"/>
                </a:cubicBezTo>
                <a:lnTo>
                  <a:pt x="301096" y="276987"/>
                </a:lnTo>
                <a:cubicBezTo>
                  <a:pt x="305764" y="276987"/>
                  <a:pt x="309574" y="280797"/>
                  <a:pt x="309574" y="285464"/>
                </a:cubicBezTo>
                <a:cubicBezTo>
                  <a:pt x="309574" y="290132"/>
                  <a:pt x="305764" y="293942"/>
                  <a:pt x="301096" y="293942"/>
                </a:cubicBezTo>
                <a:lnTo>
                  <a:pt x="293667" y="293942"/>
                </a:lnTo>
                <a:cubicBezTo>
                  <a:pt x="293572" y="300038"/>
                  <a:pt x="293476" y="304705"/>
                  <a:pt x="293476" y="307372"/>
                </a:cubicBezTo>
                <a:cubicBezTo>
                  <a:pt x="332815" y="325184"/>
                  <a:pt x="318337" y="366617"/>
                  <a:pt x="285094" y="376809"/>
                </a:cubicBezTo>
                <a:cubicBezTo>
                  <a:pt x="264044" y="383191"/>
                  <a:pt x="270236" y="410909"/>
                  <a:pt x="295477" y="413957"/>
                </a:cubicBezTo>
                <a:cubicBezTo>
                  <a:pt x="353389" y="419862"/>
                  <a:pt x="360628" y="472440"/>
                  <a:pt x="360628" y="521494"/>
                </a:cubicBezTo>
                <a:lnTo>
                  <a:pt x="360802" y="644434"/>
                </a:lnTo>
                <a:lnTo>
                  <a:pt x="365956" y="639951"/>
                </a:lnTo>
                <a:cubicBezTo>
                  <a:pt x="408641" y="604458"/>
                  <a:pt x="449611" y="566884"/>
                  <a:pt x="492297" y="531391"/>
                </a:cubicBezTo>
                <a:cubicBezTo>
                  <a:pt x="499098" y="525751"/>
                  <a:pt x="504991" y="518436"/>
                  <a:pt x="521747" y="521677"/>
                </a:cubicBezTo>
                <a:cubicBezTo>
                  <a:pt x="583631" y="533593"/>
                  <a:pt x="596114" y="504432"/>
                  <a:pt x="644867" y="473493"/>
                </a:cubicBezTo>
                <a:cubicBezTo>
                  <a:pt x="661161" y="462897"/>
                  <a:pt x="671282" y="464774"/>
                  <a:pt x="685903" y="478579"/>
                </a:cubicBezTo>
                <a:cubicBezTo>
                  <a:pt x="745728" y="535154"/>
                  <a:pt x="734709" y="526308"/>
                  <a:pt x="699278" y="587037"/>
                </a:cubicBezTo>
                <a:cubicBezTo>
                  <a:pt x="681767" y="616997"/>
                  <a:pt x="668758" y="622301"/>
                  <a:pt x="677482" y="677407"/>
                </a:cubicBezTo>
                <a:cubicBezTo>
                  <a:pt x="680258" y="695147"/>
                  <a:pt x="676557" y="706540"/>
                  <a:pt x="670368" y="713907"/>
                </a:cubicBezTo>
                <a:cubicBezTo>
                  <a:pt x="633749" y="757226"/>
                  <a:pt x="596447" y="799963"/>
                  <a:pt x="557884" y="841454"/>
                </a:cubicBezTo>
                <a:cubicBezTo>
                  <a:pt x="540841" y="859737"/>
                  <a:pt x="535565" y="858959"/>
                  <a:pt x="519515" y="848314"/>
                </a:cubicBezTo>
                <a:cubicBezTo>
                  <a:pt x="486308" y="826376"/>
                  <a:pt x="455911" y="802518"/>
                  <a:pt x="428703" y="775641"/>
                </a:cubicBezTo>
                <a:lnTo>
                  <a:pt x="360866" y="689713"/>
                </a:lnTo>
                <a:lnTo>
                  <a:pt x="361009" y="791337"/>
                </a:lnTo>
                <a:cubicBezTo>
                  <a:pt x="361580" y="825913"/>
                  <a:pt x="346817" y="848392"/>
                  <a:pt x="316241" y="860012"/>
                </a:cubicBezTo>
                <a:cubicBezTo>
                  <a:pt x="271093" y="877062"/>
                  <a:pt x="225754" y="886111"/>
                  <a:pt x="180510" y="887063"/>
                </a:cubicBezTo>
                <a:cubicBezTo>
                  <a:pt x="135171" y="886111"/>
                  <a:pt x="89927" y="877062"/>
                  <a:pt x="44779" y="860012"/>
                </a:cubicBezTo>
                <a:cubicBezTo>
                  <a:pt x="14203" y="848392"/>
                  <a:pt x="-465" y="825913"/>
                  <a:pt x="11" y="791337"/>
                </a:cubicBezTo>
                <a:cubicBezTo>
                  <a:pt x="1345" y="701421"/>
                  <a:pt x="583" y="611410"/>
                  <a:pt x="487" y="521494"/>
                </a:cubicBezTo>
                <a:cubicBezTo>
                  <a:pt x="487" y="472345"/>
                  <a:pt x="7822" y="419862"/>
                  <a:pt x="65638" y="413957"/>
                </a:cubicBezTo>
                <a:cubicBezTo>
                  <a:pt x="90880" y="410909"/>
                  <a:pt x="97071" y="383286"/>
                  <a:pt x="76021" y="376809"/>
                </a:cubicBezTo>
                <a:cubicBezTo>
                  <a:pt x="42778" y="366617"/>
                  <a:pt x="28300" y="325279"/>
                  <a:pt x="67639" y="307372"/>
                </a:cubicBezTo>
                <a:cubicBezTo>
                  <a:pt x="67639" y="304705"/>
                  <a:pt x="67543" y="299942"/>
                  <a:pt x="67448" y="293942"/>
                </a:cubicBezTo>
                <a:lnTo>
                  <a:pt x="60019" y="293942"/>
                </a:lnTo>
                <a:cubicBezTo>
                  <a:pt x="55351" y="293942"/>
                  <a:pt x="51541" y="290132"/>
                  <a:pt x="51541" y="285464"/>
                </a:cubicBezTo>
                <a:cubicBezTo>
                  <a:pt x="51541" y="280797"/>
                  <a:pt x="55351" y="276987"/>
                  <a:pt x="60019" y="276987"/>
                </a:cubicBezTo>
                <a:lnTo>
                  <a:pt x="67162" y="276987"/>
                </a:lnTo>
                <a:cubicBezTo>
                  <a:pt x="67067" y="274034"/>
                  <a:pt x="67067" y="271082"/>
                  <a:pt x="66972" y="268034"/>
                </a:cubicBezTo>
                <a:lnTo>
                  <a:pt x="60019" y="268034"/>
                </a:lnTo>
                <a:cubicBezTo>
                  <a:pt x="55351" y="268034"/>
                  <a:pt x="51541" y="264224"/>
                  <a:pt x="51541" y="259556"/>
                </a:cubicBezTo>
                <a:cubicBezTo>
                  <a:pt x="51541" y="254889"/>
                  <a:pt x="55351" y="251079"/>
                  <a:pt x="60019" y="251079"/>
                </a:cubicBezTo>
                <a:lnTo>
                  <a:pt x="66591" y="251079"/>
                </a:lnTo>
                <a:cubicBezTo>
                  <a:pt x="66496" y="248031"/>
                  <a:pt x="66496" y="245078"/>
                  <a:pt x="66400" y="242126"/>
                </a:cubicBezTo>
                <a:lnTo>
                  <a:pt x="60019" y="242126"/>
                </a:lnTo>
                <a:cubicBezTo>
                  <a:pt x="55351" y="242126"/>
                  <a:pt x="51541" y="238316"/>
                  <a:pt x="51541" y="233648"/>
                </a:cubicBezTo>
                <a:cubicBezTo>
                  <a:pt x="51541" y="228981"/>
                  <a:pt x="55351" y="225171"/>
                  <a:pt x="60019" y="225171"/>
                </a:cubicBezTo>
                <a:lnTo>
                  <a:pt x="66019" y="225171"/>
                </a:lnTo>
                <a:cubicBezTo>
                  <a:pt x="66019" y="222028"/>
                  <a:pt x="65924" y="218980"/>
                  <a:pt x="65924" y="216218"/>
                </a:cubicBezTo>
                <a:lnTo>
                  <a:pt x="60019" y="216218"/>
                </a:lnTo>
                <a:cubicBezTo>
                  <a:pt x="55351" y="216218"/>
                  <a:pt x="51541" y="212408"/>
                  <a:pt x="51541" y="207740"/>
                </a:cubicBezTo>
                <a:cubicBezTo>
                  <a:pt x="51541" y="203073"/>
                  <a:pt x="55351" y="199263"/>
                  <a:pt x="60019" y="199263"/>
                </a:cubicBezTo>
                <a:lnTo>
                  <a:pt x="65829" y="199263"/>
                </a:lnTo>
                <a:cubicBezTo>
                  <a:pt x="66019" y="173831"/>
                  <a:pt x="83641" y="167450"/>
                  <a:pt x="106501" y="164973"/>
                </a:cubicBezTo>
                <a:cubicBezTo>
                  <a:pt x="128313" y="162687"/>
                  <a:pt x="140791" y="157258"/>
                  <a:pt x="142600" y="109061"/>
                </a:cubicBezTo>
                <a:cubicBezTo>
                  <a:pt x="143743" y="77438"/>
                  <a:pt x="142410" y="77438"/>
                  <a:pt x="144029" y="32766"/>
                </a:cubicBezTo>
                <a:cubicBezTo>
                  <a:pt x="144886" y="10097"/>
                  <a:pt x="143743" y="1238"/>
                  <a:pt x="180605" y="0"/>
                </a:cubicBezTo>
                <a:close/>
              </a:path>
            </a:pathLst>
          </a:custGeom>
          <a:solidFill>
            <a:srgbClr val="00AEC7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Google Shape;2968;p70">
            <a:extLst>
              <a:ext uri="{FF2B5EF4-FFF2-40B4-BE49-F238E27FC236}">
                <a16:creationId xmlns:a16="http://schemas.microsoft.com/office/drawing/2014/main" id="{41D680F7-01D0-45A7-1689-0941FC38E6BD}"/>
              </a:ext>
            </a:extLst>
          </p:cNvPr>
          <p:cNvSpPr txBox="1"/>
          <p:nvPr/>
        </p:nvSpPr>
        <p:spPr>
          <a:xfrm>
            <a:off x="-227866" y="115722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667" dirty="0">
                <a:solidFill>
                  <a:srgbClr val="3CC8C7"/>
                </a:solidFill>
                <a:latin typeface="Source Sans Pro" panose="020B0503030403020204" pitchFamily="34" charset="0"/>
                <a:cs typeface="B Nazanin" panose="00000400000000000000" pitchFamily="2" charset="-78"/>
              </a:rPr>
              <a:t>منابع</a:t>
            </a:r>
            <a:endParaRPr lang="es-PE" sz="2667" dirty="0">
              <a:solidFill>
                <a:srgbClr val="3CC8C7"/>
              </a:solidFill>
              <a:latin typeface="Source Sans Pro" panose="020B0503030403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44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Arial"/>
      </a:majorFont>
      <a:minorFont>
        <a:latin typeface="Arial"/>
        <a:ea typeface="맑은 고딕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6D67"/>
      </a:accent1>
      <a:accent2>
        <a:srgbClr val="78D7D7"/>
      </a:accent2>
      <a:accent3>
        <a:srgbClr val="55B0DA"/>
      </a:accent3>
      <a:accent4>
        <a:srgbClr val="356C84"/>
      </a:accent4>
      <a:accent5>
        <a:srgbClr val="2B5A67"/>
      </a:accent5>
      <a:accent6>
        <a:srgbClr val="2B2A3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Widescreen</PresentationFormat>
  <Paragraphs>104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Anaheim</vt:lpstr>
      <vt:lpstr>Arial</vt:lpstr>
      <vt:lpstr>Calibri</vt:lpstr>
      <vt:lpstr>Cinzel Decorative</vt:lpstr>
      <vt:lpstr>Raleway</vt:lpstr>
      <vt:lpstr>Source Sans Pro</vt:lpstr>
      <vt:lpstr>Wingdings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2024-03-23T16:46:04Z</dcterms:created>
  <dcterms:modified xsi:type="dcterms:W3CDTF">2024-04-20T17:54:07Z</dcterms:modified>
  <cp:category/>
</cp:coreProperties>
</file>